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33\Desktop\доклад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90" y="764704"/>
            <a:ext cx="908901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496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333\Desktop\доклад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268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333\Desktop\доклад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6" y="908720"/>
            <a:ext cx="9133603" cy="513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1339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333\Desktop\доклад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4" y="668827"/>
            <a:ext cx="9131445" cy="51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078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лад\доклад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562" y="961296"/>
            <a:ext cx="9163561" cy="51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49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333\Desktop\доклад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672" y="794885"/>
            <a:ext cx="9177671" cy="516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333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33\Desktop\доклад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81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33\Desktop\доклад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279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333\Desktop\доклад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03" y="836711"/>
            <a:ext cx="9155403" cy="514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893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333\Desktop\доклад\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047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333\Desktop\доклад\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" y="894747"/>
            <a:ext cx="9109519" cy="512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64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333\Desktop\доклад\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74" y="692695"/>
            <a:ext cx="9125326" cy="513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258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333\Desktop\доклад\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764704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71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333\Desktop\доклад\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6" y="620688"/>
            <a:ext cx="9141453" cy="514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8194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</dc:creator>
  <cp:lastModifiedBy>Чапыгина</cp:lastModifiedBy>
  <cp:revision>3</cp:revision>
  <dcterms:created xsi:type="dcterms:W3CDTF">2019-12-02T20:21:18Z</dcterms:created>
  <dcterms:modified xsi:type="dcterms:W3CDTF">2021-02-12T09:23:21Z</dcterms:modified>
</cp:coreProperties>
</file>