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8" r:id="rId3"/>
    <p:sldId id="259" r:id="rId4"/>
    <p:sldId id="260" r:id="rId5"/>
    <p:sldId id="261" r:id="rId6"/>
    <p:sldId id="264" r:id="rId7"/>
    <p:sldId id="265" r:id="rId8"/>
    <p:sldId id="262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AEAEA"/>
    <a:srgbClr val="12B0ED"/>
    <a:srgbClr val="0089CD"/>
    <a:srgbClr val="6E4C98"/>
    <a:srgbClr val="3C5A40"/>
    <a:srgbClr val="1D6F95"/>
    <a:srgbClr val="0A4259"/>
    <a:srgbClr val="26789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386" autoAdjust="0"/>
  </p:normalViewPr>
  <p:slideViewPr>
    <p:cSldViewPr snapToGrid="0">
      <p:cViewPr varScale="1">
        <p:scale>
          <a:sx n="90" d="100"/>
          <a:sy n="90" d="100"/>
        </p:scale>
        <p:origin x="-12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536D25-A411-405A-8903-6B5636579F88}" type="datetimeFigureOut">
              <a:rPr lang="ru-RU" smtClean="0"/>
              <a:pPr/>
              <a:t>13.09.2024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AD1C9B-4A31-4028-8FB0-2D6CD01382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8087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AD1C9B-4A31-4028-8FB0-2D6CD01382CA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01894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AD1C9B-4A31-4028-8FB0-2D6CD01382CA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72368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AD1C9B-4A31-4028-8FB0-2D6CD01382CA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80349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AD1C9B-4A31-4028-8FB0-2D6CD01382CA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40897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AD1C9B-4A31-4028-8FB0-2D6CD01382CA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8195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3BCDB4E-B3C1-F290-35D1-4B38F20338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F15942D-BA04-6999-365B-3693505E3B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7A19398-7077-E53F-5F13-06E210DBA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03BB2-E685-4C14-A608-01B9FA4D4709}" type="datetimeFigureOut">
              <a:rPr lang="ru-RU" smtClean="0"/>
              <a:pPr/>
              <a:t>13.09.2024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B0937A7-7858-7D79-1ED8-B520D08E8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83F66A7-E388-BD3A-F081-EA45D89E8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82868-C034-49F6-A866-B725881875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450024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FC44E85-579C-C3A6-793A-CDD395D87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CE565C1-49CC-A60A-EC9A-DAFFFFC334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3A31A95-2D79-0EA2-8A79-B8DC6B147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03BB2-E685-4C14-A608-01B9FA4D4709}" type="datetimeFigureOut">
              <a:rPr lang="ru-RU" smtClean="0"/>
              <a:pPr/>
              <a:t>13.09.2024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941489F-B6DF-7112-55AD-3293A77B2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0E7F803-03B6-8347-97A2-ECF48FEAC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82868-C034-49F6-A866-B725881875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053513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7EDBD23F-0542-9D4A-4C42-79999A2FD0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D2B00AE-CEDF-9630-E24E-2C773A2E56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769FC5E-ECE7-3C58-022F-EBFD53755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03BB2-E685-4C14-A608-01B9FA4D4709}" type="datetimeFigureOut">
              <a:rPr lang="ru-RU" smtClean="0"/>
              <a:pPr/>
              <a:t>13.09.2024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7D8CC48-B291-69F7-F123-0FF0E2808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7A3B24B-AA3F-2C10-DF8C-06C7380D2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82868-C034-49F6-A866-B725881875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799591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07837FB-73CC-8B00-C5EE-9942E0581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9177439-3657-39AF-4F9F-64A4FF3854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64B19C9-C301-97C1-FCFE-7294564D4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03BB2-E685-4C14-A608-01B9FA4D4709}" type="datetimeFigureOut">
              <a:rPr lang="ru-RU" smtClean="0"/>
              <a:pPr/>
              <a:t>13.09.2024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C9261D3-C00C-7A7C-6C21-2FBAA7182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BD5DE60-AA55-1FC5-560A-2DB6C9B09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82868-C034-49F6-A866-B725881875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807480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0FFB7FE-63D4-E2F2-CC11-762CBEE2B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5DE5B52-82EF-E785-D6DA-6BD8B1880E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3AB1315-112B-025D-AB3B-2C558B687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03BB2-E685-4C14-A608-01B9FA4D4709}" type="datetimeFigureOut">
              <a:rPr lang="ru-RU" smtClean="0"/>
              <a:pPr/>
              <a:t>13.09.2024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4B042F6-0D9B-3038-8511-A3839204F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C825315-CAD6-DA2C-7FFF-0A17777CB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82868-C034-49F6-A866-B725881875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222666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BF40FE-273A-2A18-5291-0BC3B9EDA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00B1866-90DB-1126-B47D-E170299DC3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416E89C-6536-B651-000E-E2845A96B7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5F61A25-E881-1ADC-98B1-1E2D762AC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03BB2-E685-4C14-A608-01B9FA4D4709}" type="datetimeFigureOut">
              <a:rPr lang="ru-RU" smtClean="0"/>
              <a:pPr/>
              <a:t>13.09.2024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50F5D84-C800-CB7C-D03D-0F817E2DF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5C87953-8768-FEDA-FED3-17AF78DE0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82868-C034-49F6-A866-B725881875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14920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9F9F82-F155-46C0-97AE-925463463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B6DF288-7CCE-2A36-8E66-2B04CC2AE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B2FF017-D5AC-FDEB-5BC5-0EC23C8760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EBCCB175-82DF-F340-FED7-78E8F21988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3BF61D89-31B0-3060-A5FC-9EEC143825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B508CBB7-078F-A587-2432-0DE680D39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03BB2-E685-4C14-A608-01B9FA4D4709}" type="datetimeFigureOut">
              <a:rPr lang="ru-RU" smtClean="0"/>
              <a:pPr/>
              <a:t>13.09.2024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26078943-F438-CC36-076B-A613B06DA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488E6AA7-8CEA-C1F8-FCD3-04936230F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82868-C034-49F6-A866-B725881875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971486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7CC6E17-F7AC-3AD6-F8D1-9656AB126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C2BA3FAC-4D58-FBA6-AE94-78CC37328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03BB2-E685-4C14-A608-01B9FA4D4709}" type="datetimeFigureOut">
              <a:rPr lang="ru-RU" smtClean="0"/>
              <a:pPr/>
              <a:t>13.09.2024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E264F1FE-6AE6-D68A-FA8D-34DAF7CB9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C4A5FE7-8D53-3583-C917-01ACEFD7C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82868-C034-49F6-A866-B725881875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597315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5EE8FF52-63B2-777D-E6F7-3C5D7B48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03BB2-E685-4C14-A608-01B9FA4D4709}" type="datetimeFigureOut">
              <a:rPr lang="ru-RU" smtClean="0"/>
              <a:pPr/>
              <a:t>13.09.2024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C8EBD5F9-44F4-6A36-2ACB-3F6C482E1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D81BEE6-A922-1114-25B4-BA002D0A2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82868-C034-49F6-A866-B725881875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581070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A934130-74CF-52FD-05DC-61BE86B03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B167987-BEA4-7F84-6E0B-2BE81D95E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EEC46BF-D70A-569A-EF8E-6E6F01E24E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1CB423B-4C5E-CB5E-DDA2-D7B2422F1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03BB2-E685-4C14-A608-01B9FA4D4709}" type="datetimeFigureOut">
              <a:rPr lang="ru-RU" smtClean="0"/>
              <a:pPr/>
              <a:t>13.09.2024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8E62F80-FEFC-CF4E-CDC7-BBB10DCA3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2D8E8E2-5956-77AC-C8C3-78CBEB0B6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82868-C034-49F6-A866-B725881875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051953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0EC1B8-5B76-4024-C3E7-5F1432444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0A9FEDFD-AAF2-8B7F-A40A-AD36B04A49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03B69AB-275E-1269-67B1-D99D7D1923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25DAC22-40A0-F337-94C5-F7AD3CD01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03BB2-E685-4C14-A608-01B9FA4D4709}" type="datetimeFigureOut">
              <a:rPr lang="ru-RU" smtClean="0"/>
              <a:pPr/>
              <a:t>13.09.2024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565805D-299D-8005-41A1-6CB020A95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82340BC-47AC-1461-A7CA-09F1D8A28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82868-C034-49F6-A866-B725881875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252207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B93363E-4F20-787E-CD69-A8B877C64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7DFD0A7-ACBA-5EFC-2666-085F3C3508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A738065-F801-B75D-D28D-CA335FDF6F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03BB2-E685-4C14-A608-01B9FA4D4709}" type="datetimeFigureOut">
              <a:rPr lang="ru-RU" smtClean="0"/>
              <a:pPr/>
              <a:t>13.09.2024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3A48199-DAD8-FB9D-7907-C956321FAD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2F8DC0A-CF84-8026-7D20-99852C228D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82868-C034-49F6-A866-B725881875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1348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12" Type="http://schemas.openxmlformats.org/officeDocument/2006/relationships/image" Target="../media/image2.pn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10.pn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2.png"/><Relationship Id="rId7" Type="http://schemas.microsoft.com/office/2007/relationships/hdphoto" Target="../media/hdphoto9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microsoft.com/office/2007/relationships/hdphoto" Target="../media/hdphoto10.wdp"/><Relationship Id="rId4" Type="http://schemas.openxmlformats.org/officeDocument/2006/relationships/image" Target="../media/image25.pn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microsoft.com/office/2007/relationships/hdphoto" Target="../media/hdphoto12.wdp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5755706-680B-8B9E-92BD-55FDF011FE1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7463"/>
            <a:ext cx="7010400" cy="6868886"/>
          </a:xfrm>
          <a:prstGeom prst="rect">
            <a:avLst/>
          </a:prstGeom>
        </p:spPr>
      </p:pic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xmlns="" id="{E7CBA4E2-D1A6-55B1-B9DF-C965F8D65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029" y="4813026"/>
            <a:ext cx="2782718" cy="1731433"/>
          </a:xfrm>
          <a:prstGeom prst="rect">
            <a:avLst/>
          </a:prstGeom>
          <a:noFill/>
          <a:effectLst>
            <a:outerShdw blurRad="50800" dir="5400000" sx="103000" sy="103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5FC17873-3673-F83F-E34D-EDCBCFF67DF3}"/>
              </a:ext>
            </a:extLst>
          </p:cNvPr>
          <p:cNvSpPr/>
          <p:nvPr/>
        </p:nvSpPr>
        <p:spPr>
          <a:xfrm>
            <a:off x="283029" y="3030085"/>
            <a:ext cx="2220685" cy="1271814"/>
          </a:xfrm>
          <a:prstGeom prst="roundRect">
            <a:avLst/>
          </a:prstGeom>
          <a:solidFill>
            <a:srgbClr val="26789D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/>
              <a:t>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инициатив поступило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708DCC1-2B24-C5FD-574E-0CEB7E8BDAA1}"/>
              </a:ext>
            </a:extLst>
          </p:cNvPr>
          <p:cNvSpPr txBox="1"/>
          <p:nvPr/>
        </p:nvSpPr>
        <p:spPr>
          <a:xfrm>
            <a:off x="342902" y="3162145"/>
            <a:ext cx="12028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38</a:t>
            </a: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E7B3748F-85FC-0930-DC05-D9A1A5262CDA}"/>
              </a:ext>
            </a:extLst>
          </p:cNvPr>
          <p:cNvSpPr/>
          <p:nvPr/>
        </p:nvSpPr>
        <p:spPr>
          <a:xfrm>
            <a:off x="413657" y="1668014"/>
            <a:ext cx="2569029" cy="1296041"/>
          </a:xfrm>
          <a:prstGeom prst="roundRect">
            <a:avLst/>
          </a:prstGeom>
          <a:solidFill>
            <a:srgbClr val="26789D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/>
              <a:t>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населенных</a:t>
            </a:r>
          </a:p>
          <a:p>
            <a:pPr algn="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пунктов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4B37361-E083-D78C-BC6D-15EB346B3862}"/>
              </a:ext>
            </a:extLst>
          </p:cNvPr>
          <p:cNvSpPr txBox="1"/>
          <p:nvPr/>
        </p:nvSpPr>
        <p:spPr>
          <a:xfrm>
            <a:off x="538845" y="1852014"/>
            <a:ext cx="13915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</a:t>
            </a: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9E37A93-BC73-0E18-E52A-7F4F13E271C1}"/>
              </a:ext>
            </a:extLst>
          </p:cNvPr>
          <p:cNvSpPr/>
          <p:nvPr/>
        </p:nvSpPr>
        <p:spPr>
          <a:xfrm>
            <a:off x="2982685" y="3192677"/>
            <a:ext cx="1143000" cy="442019"/>
          </a:xfrm>
          <a:prstGeom prst="rect">
            <a:avLst/>
          </a:prstGeom>
          <a:solidFill>
            <a:srgbClr val="0A425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7A6896D-64A8-70AD-4890-0C070D0B7156}"/>
              </a:ext>
            </a:extLst>
          </p:cNvPr>
          <p:cNvSpPr txBox="1"/>
          <p:nvPr/>
        </p:nvSpPr>
        <p:spPr>
          <a:xfrm>
            <a:off x="2875642" y="2971334"/>
            <a:ext cx="15657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15,7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E232C33-F82E-6EC8-A732-0AA8C8CF231A}"/>
              </a:ext>
            </a:extLst>
          </p:cNvPr>
          <p:cNvSpPr txBox="1"/>
          <p:nvPr/>
        </p:nvSpPr>
        <p:spPr>
          <a:xfrm>
            <a:off x="3215306" y="1852014"/>
            <a:ext cx="1008351" cy="677108"/>
          </a:xfrm>
          <a:prstGeom prst="rect">
            <a:avLst/>
          </a:prstGeom>
          <a:solidFill>
            <a:srgbClr val="1D6F95"/>
          </a:solidFill>
          <a:effectLst>
            <a:softEdge rad="0"/>
          </a:effec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42</a:t>
            </a: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E33460A-9987-1301-B330-E87EFCF691B6}"/>
              </a:ext>
            </a:extLst>
          </p:cNvPr>
          <p:cNvSpPr txBox="1"/>
          <p:nvPr/>
        </p:nvSpPr>
        <p:spPr>
          <a:xfrm>
            <a:off x="2924231" y="4357002"/>
            <a:ext cx="1157910" cy="768800"/>
          </a:xfrm>
          <a:prstGeom prst="rect">
            <a:avLst/>
          </a:prstGeom>
          <a:solidFill>
            <a:srgbClr val="3C5A40"/>
          </a:solidFill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</a:p>
          <a:p>
            <a:pPr algn="ctr">
              <a:lnSpc>
                <a:spcPct val="80000"/>
              </a:lnSpc>
            </a:pP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млн.руб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xmlns="" id="{5A4F453C-79E9-D0A6-85E2-C5CF0E7467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571"/>
          <a:stretch/>
        </p:blipFill>
        <p:spPr bwMode="auto">
          <a:xfrm>
            <a:off x="6992031" y="5288"/>
            <a:ext cx="5101998" cy="466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xmlns="" id="{36E25713-694E-3CB9-0B35-8D4ADB0DD8AE}"/>
              </a:ext>
            </a:extLst>
          </p:cNvPr>
          <p:cNvSpPr/>
          <p:nvPr/>
        </p:nvSpPr>
        <p:spPr>
          <a:xfrm>
            <a:off x="7674429" y="4942114"/>
            <a:ext cx="3962400" cy="1602345"/>
          </a:xfrm>
          <a:prstGeom prst="roundRect">
            <a:avLst/>
          </a:prstGeom>
          <a:noFill/>
          <a:ln w="73025">
            <a:solidFill>
              <a:srgbClr val="0089CD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0089CD"/>
                </a:solidFill>
              </a:rPr>
              <a:t>СТАРТ</a:t>
            </a:r>
            <a:r>
              <a:rPr lang="ru-RU" sz="2800" b="1" dirty="0">
                <a:solidFill>
                  <a:srgbClr val="0089CD"/>
                </a:solidFill>
              </a:rPr>
              <a:t> </a:t>
            </a:r>
            <a:br>
              <a:rPr lang="ru-RU" sz="2800" b="1" dirty="0">
                <a:solidFill>
                  <a:srgbClr val="0089CD"/>
                </a:solidFill>
              </a:rPr>
            </a:br>
            <a:r>
              <a:rPr lang="ru-RU" sz="2400" b="1" dirty="0">
                <a:solidFill>
                  <a:srgbClr val="0089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РЕАЛИЗАЦИИ В </a:t>
            </a:r>
            <a:br>
              <a:rPr lang="ru-RU" sz="2400" b="1" dirty="0">
                <a:solidFill>
                  <a:srgbClr val="0089C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>
                <a:solidFill>
                  <a:srgbClr val="0089CD"/>
                </a:solidFill>
              </a:rPr>
              <a:t>2025</a:t>
            </a:r>
            <a:r>
              <a:rPr lang="ru-RU" sz="2800" b="1" dirty="0">
                <a:solidFill>
                  <a:srgbClr val="0089CD"/>
                </a:solidFill>
              </a:rPr>
              <a:t> ГОДУ</a:t>
            </a:r>
          </a:p>
        </p:txBody>
      </p:sp>
    </p:spTree>
    <p:extLst>
      <p:ext uri="{BB962C8B-B14F-4D97-AF65-F5344CB8AC3E}">
        <p14:creationId xmlns:p14="http://schemas.microsoft.com/office/powerpoint/2010/main" xmlns="" val="8455380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420B58F-7709-7481-72C5-9FEF858D3B2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00C476A0-5FEA-B2A8-EBE3-9CDC76C8EB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48925350"/>
              </p:ext>
            </p:extLst>
          </p:nvPr>
        </p:nvGraphicFramePr>
        <p:xfrm>
          <a:off x="6879771" y="149611"/>
          <a:ext cx="5312230" cy="53912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6115">
                  <a:extLst>
                    <a:ext uri="{9D8B030D-6E8A-4147-A177-3AD203B41FA5}">
                      <a16:colId xmlns:a16="http://schemas.microsoft.com/office/drawing/2014/main" xmlns="" val="3638716387"/>
                    </a:ext>
                  </a:extLst>
                </a:gridCol>
                <a:gridCol w="2656115">
                  <a:extLst>
                    <a:ext uri="{9D8B030D-6E8A-4147-A177-3AD203B41FA5}">
                      <a16:colId xmlns:a16="http://schemas.microsoft.com/office/drawing/2014/main" xmlns="" val="2132494862"/>
                    </a:ext>
                  </a:extLst>
                </a:gridCol>
              </a:tblGrid>
              <a:tr h="179707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12B0E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B0E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B0E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B0E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12B0E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B0E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B0E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B0E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66343412"/>
                  </a:ext>
                </a:extLst>
              </a:tr>
              <a:tr h="179707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12B0E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B0E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B0E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B0E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12B0E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B0E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B0E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B0E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29946934"/>
                  </a:ext>
                </a:extLst>
              </a:tr>
              <a:tr h="179707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12B0E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B0E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B0E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B0E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12B0E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B0E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B0E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B0E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24000655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015AD76-3426-EC67-8D7D-5E461609CB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205" b="57831"/>
          <a:stretch/>
        </p:blipFill>
        <p:spPr>
          <a:xfrm>
            <a:off x="9525000" y="149612"/>
            <a:ext cx="2667000" cy="173143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28A6388-3FD0-731F-0FD5-6307844D163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8635" b="28674"/>
          <a:stretch/>
        </p:blipFill>
        <p:spPr>
          <a:xfrm>
            <a:off x="6879770" y="110484"/>
            <a:ext cx="2623459" cy="177055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7395329-02B2-C250-2317-DDB8E51243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01962" y="3727041"/>
            <a:ext cx="2601268" cy="177055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8A05899-9B6E-FB05-45CD-9A5CAE97E6C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rightnessContrast contrast="3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47188" y="3725636"/>
            <a:ext cx="2601267" cy="1769200"/>
          </a:xfrm>
          <a:prstGeom prst="rect">
            <a:avLst/>
          </a:prstGeom>
        </p:spPr>
      </p:pic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xmlns="" id="{E7CBA4E2-D1A6-55B1-B9DF-C965F8D65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76641" y="4976955"/>
            <a:ext cx="2782718" cy="173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47E15F8-7F46-8251-C884-E13960A4DCE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35886" y="1917356"/>
            <a:ext cx="2607703" cy="17692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E5431AC-B503-C111-0308-3DADB0C108F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saturation sat="143000"/>
                    </a14:imgEffect>
                  </a14:imgLayer>
                </a14:imgProps>
              </a:ext>
            </a:extLst>
          </a:blip>
          <a:srcRect b="10167"/>
          <a:stretch/>
        </p:blipFill>
        <p:spPr>
          <a:xfrm>
            <a:off x="6879770" y="1925051"/>
            <a:ext cx="2607704" cy="175876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6309836-DEF7-8111-A8C7-CAAFA62C6012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6879770" y="3729783"/>
            <a:ext cx="2623459" cy="172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10218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8DF031D0-E2B5-704A-8668-421CDEFC4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23857" y="0"/>
            <a:ext cx="63681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420B58F-7709-7481-72C5-9FEF858D3B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r="15079"/>
          <a:stretch/>
        </p:blipFill>
        <p:spPr>
          <a:xfrm>
            <a:off x="0" y="0"/>
            <a:ext cx="5823857" cy="6858000"/>
          </a:xfrm>
          <a:prstGeom prst="rect">
            <a:avLst/>
          </a:prstGeom>
        </p:spPr>
      </p:pic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xmlns="" id="{E7CBA4E2-D1A6-55B1-B9DF-C965F8D65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76641" y="4976955"/>
            <a:ext cx="2782718" cy="173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486B6408-BD1C-62B9-8720-F0B1259A3653}"/>
              </a:ext>
            </a:extLst>
          </p:cNvPr>
          <p:cNvSpPr/>
          <p:nvPr/>
        </p:nvSpPr>
        <p:spPr>
          <a:xfrm>
            <a:off x="43540" y="3537858"/>
            <a:ext cx="5704117" cy="3037114"/>
          </a:xfrm>
          <a:prstGeom prst="roundRect">
            <a:avLst/>
          </a:prstGeom>
          <a:solidFill>
            <a:srgbClr val="12B0ED"/>
          </a:solidFill>
          <a:ln w="73025">
            <a:solidFill>
              <a:srgbClr val="6E4C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– ПОБЕДИТЕЛЬ</a:t>
            </a:r>
          </a:p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«БЕГИ ЗА МНОЙ»</a:t>
            </a:r>
          </a:p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458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FE86D83-380E-C184-DEE2-DD4CB36710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34286" t="52857" r="34564" b="6508"/>
          <a:stretch/>
        </p:blipFill>
        <p:spPr>
          <a:xfrm>
            <a:off x="9437914" y="188008"/>
            <a:ext cx="2504396" cy="18376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58D14051-689A-A299-A3B1-B065F0803AE6}"/>
              </a:ext>
            </a:extLst>
          </p:cNvPr>
          <p:cNvSpPr/>
          <p:nvPr/>
        </p:nvSpPr>
        <p:spPr>
          <a:xfrm>
            <a:off x="5880295" y="102722"/>
            <a:ext cx="3396346" cy="1518557"/>
          </a:xfrm>
          <a:prstGeom prst="roundRect">
            <a:avLst/>
          </a:prstGeom>
          <a:solidFill>
            <a:srgbClr val="EAEAEA"/>
          </a:solidFill>
          <a:ln w="12700">
            <a:solidFill>
              <a:srgbClr val="12B0ED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12B0ED"/>
                </a:solidFill>
              </a:rPr>
              <a:t>Приобретение прицепного </a:t>
            </a:r>
            <a:r>
              <a:rPr lang="ru-RU" sz="2400" dirty="0" err="1">
                <a:solidFill>
                  <a:srgbClr val="12B0ED"/>
                </a:solidFill>
              </a:rPr>
              <a:t>трассоукладчика</a:t>
            </a:r>
            <a:r>
              <a:rPr lang="ru-RU" sz="2400" dirty="0">
                <a:solidFill>
                  <a:srgbClr val="12B0ED"/>
                </a:solidFill>
              </a:rPr>
              <a:t> для лыжных трасс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17C363-58DC-A5A4-E71B-0DA98EAF0C1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37120" t="72354" r="11715" b="1"/>
          <a:stretch/>
        </p:blipFill>
        <p:spPr>
          <a:xfrm>
            <a:off x="5823857" y="5674448"/>
            <a:ext cx="2920648" cy="118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15275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99EB032-3201-B449-F592-1A6AB69B92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130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rcRect l="20000" t="26508" r="39554" b="19524"/>
          <a:stretch/>
        </p:blipFill>
        <p:spPr>
          <a:xfrm>
            <a:off x="11905" y="2073727"/>
            <a:ext cx="6323578" cy="474617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420B58F-7709-7481-72C5-9FEF858D3B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r="15079"/>
          <a:stretch/>
        </p:blipFill>
        <p:spPr>
          <a:xfrm>
            <a:off x="6368143" y="0"/>
            <a:ext cx="5823857" cy="6858000"/>
          </a:xfrm>
          <a:prstGeom prst="rect">
            <a:avLst/>
          </a:prstGeom>
        </p:spPr>
      </p:pic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xmlns="" id="{E7CBA4E2-D1A6-55B1-B9DF-C965F8D65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6" y="5762625"/>
            <a:ext cx="1533022" cy="953860"/>
          </a:xfrm>
          <a:prstGeom prst="rect">
            <a:avLst/>
          </a:prstGeom>
          <a:noFill/>
          <a:effectLst>
            <a:outerShdw dir="5400000" sx="106000" sy="106000" algn="ctr" rotWithShape="0">
              <a:schemeClr val="bg1">
                <a:alpha val="43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486B6408-BD1C-62B9-8720-F0B1259A3653}"/>
              </a:ext>
            </a:extLst>
          </p:cNvPr>
          <p:cNvSpPr/>
          <p:nvPr/>
        </p:nvSpPr>
        <p:spPr>
          <a:xfrm>
            <a:off x="6411683" y="3537858"/>
            <a:ext cx="5704117" cy="3037114"/>
          </a:xfrm>
          <a:prstGeom prst="roundRect">
            <a:avLst/>
          </a:prstGeom>
          <a:solidFill>
            <a:srgbClr val="12B0ED"/>
          </a:solidFill>
          <a:ln w="73025">
            <a:solidFill>
              <a:srgbClr val="6E4C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– ПОБЕДИТЕЛЬ</a:t>
            </a:r>
          </a:p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«ДОРОГА В БУДУЩЕЕ»</a:t>
            </a:r>
          </a:p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млн.руб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58D14051-689A-A299-A3B1-B065F0803AE6}"/>
              </a:ext>
            </a:extLst>
          </p:cNvPr>
          <p:cNvSpPr/>
          <p:nvPr/>
        </p:nvSpPr>
        <p:spPr>
          <a:xfrm>
            <a:off x="64296" y="331073"/>
            <a:ext cx="3396346" cy="1518557"/>
          </a:xfrm>
          <a:prstGeom prst="roundRect">
            <a:avLst/>
          </a:prstGeom>
          <a:solidFill>
            <a:srgbClr val="EAEAEA"/>
          </a:solidFill>
          <a:ln w="12700">
            <a:solidFill>
              <a:srgbClr val="12B0ED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12B0ED"/>
                </a:solidFill>
              </a:rPr>
              <a:t>Асфальтирование части дорог </a:t>
            </a:r>
            <a:r>
              <a:rPr lang="ru-RU" sz="2400" dirty="0" err="1">
                <a:solidFill>
                  <a:srgbClr val="12B0ED"/>
                </a:solidFill>
              </a:rPr>
              <a:t>д.В.Чажестрово</a:t>
            </a:r>
            <a:endParaRPr lang="ru-RU" sz="2400" dirty="0">
              <a:solidFill>
                <a:srgbClr val="12B0ED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2DECBE5-6699-7118-F113-69026E587CB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62349" y="38101"/>
            <a:ext cx="2695575" cy="20257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5568969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BA0139E-819A-D6C6-B3DB-240BA4A632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6518" t="16190" r="41835" b="6031"/>
          <a:stretch/>
        </p:blipFill>
        <p:spPr>
          <a:xfrm>
            <a:off x="58017" y="1306286"/>
            <a:ext cx="3456708" cy="363132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420B58F-7709-7481-72C5-9FEF858D3B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r="15079"/>
          <a:stretch/>
        </p:blipFill>
        <p:spPr>
          <a:xfrm>
            <a:off x="6368143" y="0"/>
            <a:ext cx="5823857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486B6408-BD1C-62B9-8720-F0B1259A3653}"/>
              </a:ext>
            </a:extLst>
          </p:cNvPr>
          <p:cNvSpPr/>
          <p:nvPr/>
        </p:nvSpPr>
        <p:spPr>
          <a:xfrm>
            <a:off x="6411683" y="3537858"/>
            <a:ext cx="5704117" cy="3037114"/>
          </a:xfrm>
          <a:prstGeom prst="roundRect">
            <a:avLst/>
          </a:prstGeom>
          <a:solidFill>
            <a:srgbClr val="12B0ED"/>
          </a:solidFill>
          <a:ln w="73025">
            <a:solidFill>
              <a:srgbClr val="6E4C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– ПОБЕДИТЕЛЬ</a:t>
            </a:r>
          </a:p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«УЛИЧНЫЙ КИНОТЕАТР»</a:t>
            </a:r>
          </a:p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655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58D14051-689A-A299-A3B1-B065F0803AE6}"/>
              </a:ext>
            </a:extLst>
          </p:cNvPr>
          <p:cNvSpPr/>
          <p:nvPr/>
        </p:nvSpPr>
        <p:spPr>
          <a:xfrm>
            <a:off x="156423" y="97031"/>
            <a:ext cx="5600756" cy="1103119"/>
          </a:xfrm>
          <a:prstGeom prst="roundRect">
            <a:avLst/>
          </a:prstGeom>
          <a:solidFill>
            <a:srgbClr val="EAEAEA"/>
          </a:solidFill>
          <a:ln w="12700">
            <a:solidFill>
              <a:srgbClr val="12B0ED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12B0ED"/>
                </a:solidFill>
              </a:rPr>
              <a:t>Новая сцена и кинотеатр под отрытым небом </a:t>
            </a:r>
            <a:r>
              <a:rPr lang="ru-RU" sz="2400" dirty="0" err="1">
                <a:solidFill>
                  <a:srgbClr val="12B0ED"/>
                </a:solidFill>
              </a:rPr>
              <a:t>п.Сельменьга</a:t>
            </a:r>
            <a:endParaRPr lang="ru-RU" sz="2400" dirty="0">
              <a:solidFill>
                <a:srgbClr val="12B0ED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01E280C-C1AE-3E65-51D4-69A24F8653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b="48771"/>
          <a:stretch/>
        </p:blipFill>
        <p:spPr>
          <a:xfrm>
            <a:off x="3514725" y="1306286"/>
            <a:ext cx="2242454" cy="203777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7149725-9908-8A2C-02E8-99AF9028104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b="16770"/>
          <a:stretch/>
        </p:blipFill>
        <p:spPr>
          <a:xfrm>
            <a:off x="67542" y="3219450"/>
            <a:ext cx="6215743" cy="3559413"/>
          </a:xfrm>
          <a:prstGeom prst="rect">
            <a:avLst/>
          </a:prstGeom>
        </p:spPr>
      </p:pic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xmlns="" id="{E7CBA4E2-D1A6-55B1-B9DF-C965F8D65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423" y="5362534"/>
            <a:ext cx="1948602" cy="121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2E84BF8B-6A61-6193-896C-BC2645A813CF}"/>
              </a:ext>
            </a:extLst>
          </p:cNvPr>
          <p:cNvCxnSpPr/>
          <p:nvPr/>
        </p:nvCxnSpPr>
        <p:spPr>
          <a:xfrm>
            <a:off x="0" y="3171825"/>
            <a:ext cx="6273760" cy="0"/>
          </a:xfrm>
          <a:prstGeom prst="line">
            <a:avLst/>
          </a:prstGeom>
          <a:ln w="825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195680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86A4D5B-2B29-B00A-BB5A-1982DA6D8D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-353" t="12857" r="14990" b="23968"/>
          <a:stretch/>
        </p:blipFill>
        <p:spPr>
          <a:xfrm>
            <a:off x="-21770" y="283028"/>
            <a:ext cx="6368143" cy="352365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420B58F-7709-7481-72C5-9FEF858D3B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r="15079"/>
          <a:stretch/>
        </p:blipFill>
        <p:spPr>
          <a:xfrm>
            <a:off x="6368143" y="0"/>
            <a:ext cx="5823857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486B6408-BD1C-62B9-8720-F0B1259A3653}"/>
              </a:ext>
            </a:extLst>
          </p:cNvPr>
          <p:cNvSpPr/>
          <p:nvPr/>
        </p:nvSpPr>
        <p:spPr>
          <a:xfrm>
            <a:off x="6411683" y="3537858"/>
            <a:ext cx="5704117" cy="3037114"/>
          </a:xfrm>
          <a:prstGeom prst="roundRect">
            <a:avLst/>
          </a:prstGeom>
          <a:solidFill>
            <a:srgbClr val="12B0ED"/>
          </a:solidFill>
          <a:ln w="73025">
            <a:solidFill>
              <a:srgbClr val="6E4C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– ПОБЕДИТЕЛЬ</a:t>
            </a:r>
          </a:p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«БИБЛИОСКВЕР»</a:t>
            </a:r>
          </a:p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1,3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млн.руб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58D14051-689A-A299-A3B1-B065F0803AE6}"/>
              </a:ext>
            </a:extLst>
          </p:cNvPr>
          <p:cNvSpPr/>
          <p:nvPr/>
        </p:nvSpPr>
        <p:spPr>
          <a:xfrm>
            <a:off x="156422" y="97032"/>
            <a:ext cx="3980571" cy="888390"/>
          </a:xfrm>
          <a:prstGeom prst="roundRect">
            <a:avLst/>
          </a:prstGeom>
          <a:solidFill>
            <a:srgbClr val="EAEAEA"/>
          </a:solidFill>
          <a:ln w="12700">
            <a:solidFill>
              <a:srgbClr val="12B0ED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12B0ED"/>
                </a:solidFill>
              </a:rPr>
              <a:t>Благоустройство у Центра чтения и истории </a:t>
            </a:r>
            <a:r>
              <a:rPr lang="ru-RU" sz="2400" dirty="0" err="1">
                <a:solidFill>
                  <a:srgbClr val="12B0ED"/>
                </a:solidFill>
              </a:rPr>
              <a:t>п.Рочегда</a:t>
            </a:r>
            <a:endParaRPr lang="ru-RU" sz="2400" dirty="0">
              <a:solidFill>
                <a:srgbClr val="12B0ED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DBE5217-5932-5B89-10D3-8105482EF5F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105080"/>
            <a:ext cx="3424158" cy="22832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C48EC9D-3B6F-9421-9204-3BE806F2F1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aturation sat="163000"/>
                    </a14:imgEffect>
                  </a14:imgLayer>
                </a14:imgProps>
              </a:ext>
            </a:extLst>
          </a:blip>
          <a:srcRect b="5042"/>
          <a:stretch/>
        </p:blipFill>
        <p:spPr>
          <a:xfrm>
            <a:off x="2152650" y="4933474"/>
            <a:ext cx="4176451" cy="1827494"/>
          </a:xfrm>
          <a:prstGeom prst="rect">
            <a:avLst/>
          </a:prstGeom>
        </p:spPr>
      </p:pic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xmlns="" id="{E7CBA4E2-D1A6-55B1-B9DF-C965F8D65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060628"/>
            <a:ext cx="2782718" cy="173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506336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FA1B4A5-95AB-2F30-1ECC-4DD4F2CCEC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15079"/>
          <a:stretch/>
        </p:blipFill>
        <p:spPr>
          <a:xfrm>
            <a:off x="6368143" y="0"/>
            <a:ext cx="5823857" cy="6858000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AB4D67EB-AB95-8D53-330F-A3AC63F082AA}"/>
              </a:ext>
            </a:extLst>
          </p:cNvPr>
          <p:cNvSpPr/>
          <p:nvPr/>
        </p:nvSpPr>
        <p:spPr>
          <a:xfrm>
            <a:off x="6411683" y="3537858"/>
            <a:ext cx="5704117" cy="3037114"/>
          </a:xfrm>
          <a:prstGeom prst="roundRect">
            <a:avLst/>
          </a:prstGeom>
          <a:solidFill>
            <a:srgbClr val="12B0ED"/>
          </a:solidFill>
          <a:ln w="73025">
            <a:solidFill>
              <a:srgbClr val="6E4C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– ПОБЕДИТЕЛЬ</a:t>
            </a:r>
          </a:p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«ПЕРВОМАЙСКАЯ СТОРОНКА»</a:t>
            </a:r>
          </a:p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млн.руб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EA4E3B0-B240-51A0-E1A9-9AD089051E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artisticTexturizer/>
                    </a14:imgEffect>
                  </a14:imgLayer>
                </a14:imgProps>
              </a:ext>
            </a:extLst>
          </a:blip>
          <a:srcRect b="40283"/>
          <a:stretch/>
        </p:blipFill>
        <p:spPr>
          <a:xfrm>
            <a:off x="43539" y="1943865"/>
            <a:ext cx="6254846" cy="172462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EEEE6E6-6548-478E-E226-D13196E1003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71800" y="57256"/>
            <a:ext cx="3326585" cy="1873803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83B2F962-B2C2-0B3F-BC19-2FA35522CCF9}"/>
              </a:ext>
            </a:extLst>
          </p:cNvPr>
          <p:cNvSpPr/>
          <p:nvPr/>
        </p:nvSpPr>
        <p:spPr>
          <a:xfrm>
            <a:off x="109220" y="278850"/>
            <a:ext cx="2786380" cy="1518557"/>
          </a:xfrm>
          <a:prstGeom prst="roundRect">
            <a:avLst/>
          </a:prstGeom>
          <a:solidFill>
            <a:srgbClr val="EAEAEA"/>
          </a:solidFill>
          <a:ln w="12700">
            <a:solidFill>
              <a:srgbClr val="12B0ED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12B0ED"/>
                </a:solidFill>
              </a:rPr>
              <a:t>Благоустройство территории у </a:t>
            </a:r>
          </a:p>
          <a:p>
            <a:pPr algn="ctr"/>
            <a:r>
              <a:rPr lang="ru-RU" sz="2400" dirty="0">
                <a:solidFill>
                  <a:srgbClr val="12B0ED"/>
                </a:solidFill>
              </a:rPr>
              <a:t>ДК Первомайский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AA69CAA-EDC5-A59B-6F31-9D4DCDF3EF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15000"/>
                    </a14:imgEffect>
                    <a14:imgEffect>
                      <a14:colorTemperature colorTemp="7200"/>
                    </a14:imgEffect>
                    <a14:imgEffect>
                      <a14:saturation sat="114000"/>
                    </a14:imgEffect>
                    <a14:imgEffect>
                      <a14:brightnessContrast bright="32000" contrast="-21000"/>
                    </a14:imgEffect>
                  </a14:imgLayer>
                </a14:imgProps>
              </a:ext>
            </a:extLst>
          </a:blip>
          <a:srcRect t="12706" b="19710"/>
          <a:stretch/>
        </p:blipFill>
        <p:spPr>
          <a:xfrm>
            <a:off x="49983" y="3690819"/>
            <a:ext cx="6248402" cy="3167181"/>
          </a:xfrm>
          <a:prstGeom prst="rect">
            <a:avLst/>
          </a:prstGeom>
        </p:spPr>
      </p:pic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xmlns="" id="{E7CBA4E2-D1A6-55B1-B9DF-C965F8D65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71925" y="3324982"/>
            <a:ext cx="2782718" cy="1731433"/>
          </a:xfrm>
          <a:prstGeom prst="rect">
            <a:avLst/>
          </a:prstGeom>
          <a:noFill/>
          <a:effectLst>
            <a:outerShdw blurRad="50800" dir="2700000" sx="106000" sy="106000" algn="tl" rotWithShape="0">
              <a:schemeClr val="bg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162296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420B58F-7709-7481-72C5-9FEF858D3B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15079"/>
          <a:stretch/>
        </p:blipFill>
        <p:spPr>
          <a:xfrm>
            <a:off x="6368143" y="0"/>
            <a:ext cx="5823857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486B6408-BD1C-62B9-8720-F0B1259A3653}"/>
              </a:ext>
            </a:extLst>
          </p:cNvPr>
          <p:cNvSpPr/>
          <p:nvPr/>
        </p:nvSpPr>
        <p:spPr>
          <a:xfrm>
            <a:off x="6411683" y="3537858"/>
            <a:ext cx="5704117" cy="3037114"/>
          </a:xfrm>
          <a:prstGeom prst="roundRect">
            <a:avLst/>
          </a:prstGeom>
          <a:solidFill>
            <a:srgbClr val="12B0ED"/>
          </a:solidFill>
          <a:ln w="73025">
            <a:solidFill>
              <a:srgbClr val="6E4C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– ПОБЕДИТЕЛЬ</a:t>
            </a:r>
          </a:p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«ДОРОГА И МЫ 2.0»</a:t>
            </a:r>
          </a:p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млн.руб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A4C6804-4494-B43F-7338-63B5E3F866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15000" contrast="2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4343" y="3310583"/>
            <a:ext cx="3701141" cy="35854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A35E316-AC44-3A45-E899-33941D6A65C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200" y="136131"/>
            <a:ext cx="6215743" cy="31744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4A4B8CF-A8E6-E9DA-3815-945FDFB6A6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aturation sat="149000"/>
                    </a14:imgEffect>
                    <a14:imgEffect>
                      <a14:brightnessContrast bright="11000" contrast="-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00" y="3341914"/>
            <a:ext cx="2558143" cy="3516085"/>
          </a:xfrm>
          <a:prstGeom prst="rect">
            <a:avLst/>
          </a:prstGeom>
        </p:spPr>
      </p:pic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xmlns="" id="{E7CBA4E2-D1A6-55B1-B9DF-C965F8D65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8735" y="5603362"/>
            <a:ext cx="1797638" cy="111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0A6B107D-DED7-CC5B-4FBD-2206841B8868}"/>
              </a:ext>
            </a:extLst>
          </p:cNvPr>
          <p:cNvSpPr/>
          <p:nvPr/>
        </p:nvSpPr>
        <p:spPr>
          <a:xfrm>
            <a:off x="76200" y="72024"/>
            <a:ext cx="3228975" cy="840502"/>
          </a:xfrm>
          <a:prstGeom prst="roundRect">
            <a:avLst/>
          </a:prstGeom>
          <a:solidFill>
            <a:srgbClr val="EAEAEA"/>
          </a:solidFill>
          <a:ln w="12700">
            <a:solidFill>
              <a:srgbClr val="12B0ED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12B0ED"/>
                </a:solidFill>
              </a:rPr>
              <a:t>Обустройство дороги м-р Березовка-2</a:t>
            </a:r>
          </a:p>
        </p:txBody>
      </p:sp>
    </p:spTree>
    <p:extLst>
      <p:ext uri="{BB962C8B-B14F-4D97-AF65-F5344CB8AC3E}">
        <p14:creationId xmlns:p14="http://schemas.microsoft.com/office/powerpoint/2010/main" xmlns="" val="35692724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1901</TotalTime>
  <Words>117</Words>
  <Application>Microsoft Office PowerPoint</Application>
  <PresentationFormat>Произвольный</PresentationFormat>
  <Paragraphs>40</Paragraphs>
  <Slides>8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Ольга Шадрина</dc:creator>
  <cp:lastModifiedBy>toporischeva</cp:lastModifiedBy>
  <cp:revision>11</cp:revision>
  <dcterms:created xsi:type="dcterms:W3CDTF">2024-07-25T14:22:57Z</dcterms:created>
  <dcterms:modified xsi:type="dcterms:W3CDTF">2024-09-13T12:22:35Z</dcterms:modified>
</cp:coreProperties>
</file>