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327" r:id="rId3"/>
    <p:sldId id="291" r:id="rId4"/>
    <p:sldId id="328" r:id="rId5"/>
    <p:sldId id="337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595B-54F6-4EBA-AD0D-5F8BBF6823E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3EA4-CABD-4A33-A061-CB4C8AE1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5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8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113A-F02E-42B3-85CE-C3B740EC9526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21918E-9CDF-419E-961D-F5F0DDBD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1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consultantplus://offline/ref=DA8ACE6590462875574CAC431C5A07148D0FEBB6E555490AEA27744D58B1197AA6D774917C45AB9324583BaAD6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0B46A6-EFC1-1610-CE11-8AAE6B1AD96F}"/>
              </a:ext>
            </a:extLst>
          </p:cNvPr>
          <p:cNvSpPr txBox="1"/>
          <p:nvPr/>
        </p:nvSpPr>
        <p:spPr>
          <a:xfrm>
            <a:off x="1599799" y="2669038"/>
            <a:ext cx="89924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советы в Верхнетоемском муниципальном округе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B299C41-6DC1-4463-A1B8-63793F1D6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7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E40E4B-EC07-4D40-A020-1D2D6CCC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5" y="97654"/>
            <a:ext cx="8395212" cy="790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членов Общественного совета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в 2022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BBAA658-CEDB-4FDF-935F-52F068434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38392"/>
              </p:ext>
            </p:extLst>
          </p:nvPr>
        </p:nvGraphicFramePr>
        <p:xfrm>
          <a:off x="319596" y="1136346"/>
          <a:ext cx="9216289" cy="4311747"/>
        </p:xfrm>
        <a:graphic>
          <a:graphicData uri="http://schemas.openxmlformats.org/drawingml/2006/table">
            <a:tbl>
              <a:tblPr firstRow="1" firstCol="1" bandRow="1">
                <a:solidFill>
                  <a:srgbClr val="363636">
                    <a:alpha val="5882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69974">
                  <a:extLst>
                    <a:ext uri="{9D8B030D-6E8A-4147-A177-3AD203B41FA5}">
                      <a16:colId xmlns="" xmlns:a16="http://schemas.microsoft.com/office/drawing/2014/main" val="631888036"/>
                    </a:ext>
                  </a:extLst>
                </a:gridCol>
                <a:gridCol w="7746315">
                  <a:extLst>
                    <a:ext uri="{9D8B030D-6E8A-4147-A177-3AD203B41FA5}">
                      <a16:colId xmlns="" xmlns:a16="http://schemas.microsoft.com/office/drawing/2014/main" val="1324562658"/>
                    </a:ext>
                  </a:extLst>
                </a:gridCol>
              </a:tblGrid>
              <a:tr h="31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8676174"/>
                  </a:ext>
                </a:extLst>
              </a:tr>
              <a:tr h="969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10.2022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акции по сбору гуманитарной помощи воинам,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мобилизованным на выполнение задач СВО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4365221"/>
                  </a:ext>
                </a:extLst>
              </a:tr>
              <a:tr h="791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27.10.2022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перил для лестницы подвесного моста со стороны деревни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Наволоцкая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868490"/>
                  </a:ext>
                </a:extLst>
              </a:tr>
              <a:tr h="64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31.10.2022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деревне Красногорская сделали новые мостовые через ручей.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8523158"/>
                  </a:ext>
                </a:extLst>
              </a:tr>
              <a:tr h="791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09.11.2022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поперечных реек на пешеходном мосту между 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Осиевской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Большой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Панфиловской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44708824"/>
                  </a:ext>
                </a:extLst>
              </a:tr>
              <a:tr h="791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16.11.2022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и установка перил при подъёме к церкви в 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Наволоцкая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2675243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5B930E-41D1-4BA4-B5FE-FBCFD6DDA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67" y="4649304"/>
            <a:ext cx="2802067" cy="2125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F47E43-C2E5-4C83-B154-898A55ACD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2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E4F9062-8F9D-4D29-88EF-EC807D50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13" y="97654"/>
            <a:ext cx="10476211" cy="790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членов Общественного совета в мероприятиях в 2023 году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CC8ECE2-1588-4C50-9BC3-FD8D095EC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52660"/>
              </p:ext>
            </p:extLst>
          </p:nvPr>
        </p:nvGraphicFramePr>
        <p:xfrm>
          <a:off x="206127" y="1122395"/>
          <a:ext cx="8451542" cy="4554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840">
                  <a:extLst>
                    <a:ext uri="{9D8B030D-6E8A-4147-A177-3AD203B41FA5}">
                      <a16:colId xmlns="" xmlns:a16="http://schemas.microsoft.com/office/drawing/2014/main" val="1366042099"/>
                    </a:ext>
                  </a:extLst>
                </a:gridCol>
                <a:gridCol w="7284702">
                  <a:extLst>
                    <a:ext uri="{9D8B030D-6E8A-4147-A177-3AD203B41FA5}">
                      <a16:colId xmlns="" xmlns:a16="http://schemas.microsoft.com/office/drawing/2014/main" val="2583297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97336170"/>
                  </a:ext>
                </a:extLst>
              </a:tr>
              <a:tr h="53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06.02.2023 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коллективов с.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Ильинско-Подомское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Архангельской области (от с. Вознесенское - с. Нижняя Тойма) Организация «круглого стола», обед.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204892447"/>
                  </a:ext>
                </a:extLst>
              </a:tr>
              <a:tr h="1077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04.05.2023 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акции «Чистое село». Уборка территории у мемориала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воинам-земляка, участникам Великой Отечественной войны д.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Бурцевская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Уборка дамб: д.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Наволоцкая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Бурцевская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Сплавной-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д.Красногорская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Уборка луга от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д.Аввакумовская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д.Наволоцкая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2341710518"/>
                  </a:ext>
                </a:extLst>
              </a:tr>
              <a:tr h="4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08.05.2024 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Вручение нагрудных знаков и удостоверений к нагрудным знакам «Дети войны» жителям отдаленных деревень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3882103043"/>
                  </a:ext>
                </a:extLst>
              </a:tr>
              <a:tr h="53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18.05.2024 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лестницы-спуска к т/п "Заря" в д.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Красногорская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вырубка кустов на данном участке.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412427264"/>
                  </a:ext>
                </a:extLst>
              </a:tr>
              <a:tr h="53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июль-август</a:t>
                      </a:r>
                      <a:b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подписными листами по 4 проектам села Нижняя Тойма</a:t>
                      </a:r>
                      <a:b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 проекта «Комфортное Поморье».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2425529536"/>
                  </a:ext>
                </a:extLst>
              </a:tr>
              <a:tr h="715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21.08.2023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Выдвижение, подготовка и фотосъемка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Капиталины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Третьяковой и Александры Рухловой к участию в онлайн фото-конкурсе "Мой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триколор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приуроченном к Дню государственного Флага Российской Федерации (22 августа).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901443803"/>
                  </a:ext>
                </a:extLst>
              </a:tr>
              <a:tr h="4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07.09.2023 </a:t>
                      </a:r>
                    </a:p>
                  </a:txBody>
                  <a:tcPr marL="40990" marR="40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Привели территорию у здания администрации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Нижнетоемского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 в аккуратный и ухоженный вид. </a:t>
                      </a:r>
                    </a:p>
                  </a:txBody>
                  <a:tcPr marL="40990" marR="40990" marT="0" marB="0" anchor="ctr"/>
                </a:tc>
                <a:extLst>
                  <a:ext uri="{0D108BD9-81ED-4DB2-BD59-A6C34878D82A}">
                    <a16:rowId xmlns="" xmlns:a16="http://schemas.microsoft.com/office/drawing/2014/main" val="314847706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419424-D474-44C3-B1A5-29F6D684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69" y="4118081"/>
            <a:ext cx="3611272" cy="2739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4D15D1-D4E3-4CDC-89AC-66435DAE5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4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FC8389F-1568-43B3-B3AB-BB899670CCA4}"/>
              </a:ext>
            </a:extLst>
          </p:cNvPr>
          <p:cNvSpPr txBox="1">
            <a:spLocks/>
          </p:cNvSpPr>
          <p:nvPr/>
        </p:nvSpPr>
        <p:spPr>
          <a:xfrm>
            <a:off x="1162414" y="221943"/>
            <a:ext cx="10476211" cy="790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членов Общественного совета в мероприятиях в 2024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8F237A-DD4A-4AB4-B2B9-31C301882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42DB1A3-D5FC-42FD-9977-B7CBCE4D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13446"/>
              </p:ext>
            </p:extLst>
          </p:nvPr>
        </p:nvGraphicFramePr>
        <p:xfrm>
          <a:off x="550698" y="1216242"/>
          <a:ext cx="8220439" cy="549825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34931">
                  <a:extLst>
                    <a:ext uri="{9D8B030D-6E8A-4147-A177-3AD203B41FA5}">
                      <a16:colId xmlns="" xmlns:a16="http://schemas.microsoft.com/office/drawing/2014/main" val="3229775674"/>
                    </a:ext>
                  </a:extLst>
                </a:gridCol>
                <a:gridCol w="7085508">
                  <a:extLst>
                    <a:ext uri="{9D8B030D-6E8A-4147-A177-3AD203B41FA5}">
                      <a16:colId xmlns="" xmlns:a16="http://schemas.microsoft.com/office/drawing/2014/main" val="3902013954"/>
                    </a:ext>
                  </a:extLst>
                </a:gridCol>
              </a:tblGrid>
              <a:tr h="76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40508991"/>
                  </a:ext>
                </a:extLst>
              </a:tr>
              <a:tr h="76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пешеходного перехода между 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Аввакумовская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д. Нижний Ручей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6461991"/>
                  </a:ext>
                </a:extLst>
              </a:tr>
              <a:tr h="945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Собрание жителей деревень села Нижняя Тойма и членов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общественного совета 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заместителем председателя Архангельского областного Собрания депутатов Игорем Александровичем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Чесноковым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главой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Сергеем Валериевичем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Гуцало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председателем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 депутатов округа Ольгой Вячеславовной Комаровой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5606685"/>
                  </a:ext>
                </a:extLst>
              </a:tr>
              <a:tr h="126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03.05.2024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Субботник по уборке территорий (мемориал воинам-землякам,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Нижнетоемский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ДК,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Нижнетоемская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Нижнетоемский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46589725"/>
                  </a:ext>
                </a:extLst>
              </a:tr>
              <a:tr h="945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02.05.2024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субботника: уборка территории у мемориала воинам земляка, участникам Великой Отечественной войны 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Борисовская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3473701"/>
                  </a:ext>
                </a:extLst>
              </a:tr>
              <a:tr h="62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06.05.2024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дополнительного спуска к стоянке теплохода «Заря»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5266612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B2FFD0-37C7-4B9D-BC03-249D3354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28" y="4118081"/>
            <a:ext cx="3611272" cy="27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76FC38-8CDC-426B-B3BA-5A1192D13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0568EE-6C05-4D95-A6EB-BD5A3F09A62B}"/>
              </a:ext>
            </a:extLst>
          </p:cNvPr>
          <p:cNvSpPr txBox="1"/>
          <p:nvPr/>
        </p:nvSpPr>
        <p:spPr>
          <a:xfrm>
            <a:off x="4311310" y="2905780"/>
            <a:ext cx="405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0D5DF-C494-4B97-B1DE-6FE301E3CD51}"/>
              </a:ext>
            </a:extLst>
          </p:cNvPr>
          <p:cNvSpPr txBox="1"/>
          <p:nvPr/>
        </p:nvSpPr>
        <p:spPr>
          <a:xfrm>
            <a:off x="4436612" y="6264962"/>
            <a:ext cx="331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ВК 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vk.com/sovetntoima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34C721-90C5-48BA-9F1D-585CC3E5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034" y="171027"/>
            <a:ext cx="944035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Собрание депутатов Верхнетоемского муниципального района как представительный орган местного самоуправление начал свою работу 26 декабря 1996 года. Собрание депутатов являлось постоянно действующим и единственным районным представительным органом местного самоуправления.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4BFC6F0-BA51-445B-A9D1-8CF17BC21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0792" y="-547041"/>
            <a:ext cx="5524167" cy="914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82B309-42A4-4A29-AB18-8173629A3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6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B47A5-5AA4-46D5-9320-B7CADE8C7664}"/>
              </a:ext>
            </a:extLst>
          </p:cNvPr>
          <p:cNvSpPr txBox="1"/>
          <p:nvPr/>
        </p:nvSpPr>
        <p:spPr>
          <a:xfrm>
            <a:off x="178453" y="1003178"/>
            <a:ext cx="3818110" cy="511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01 января 2022 года органы местного самоуправления муниципального образования «Верхнетоемский муниципальный район» были ликвидированы в связи с принятием закона Архангельской области от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апреля 2021 года N 413-25-ОЗ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 преобразовании сельских поселений Верхнетоемского муниципального района Архангельской области путем их объединения и наделения вновь образованного муниципального образования статусом Верхнетоемского муниципального округа Архангельской области».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="" xmlns:a16="http://schemas.microsoft.com/office/drawing/2014/main" id="{9E5DB700-DB34-4BF9-8639-779E277E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3" y="862968"/>
            <a:ext cx="7919054" cy="593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879D5E6-21F9-4CC3-9779-F030E9C5C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9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74704D-5553-468D-943A-D0FFB41D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62" y="0"/>
            <a:ext cx="10386874" cy="95878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мае 2022 года Собрание депутатов Верхнетоемского муниципального округа принимает решение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«Об утверждении Положения об Общественном совете Верхнетоемского муниципального округа».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истёкшем периоде Общественный совет округа провёл три заседания.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8A135AD-FD08-4DA1-A30B-5B852B85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74009"/>
              </p:ext>
            </p:extLst>
          </p:nvPr>
        </p:nvGraphicFramePr>
        <p:xfrm>
          <a:off x="451915" y="958789"/>
          <a:ext cx="10386874" cy="59650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68946">
                  <a:extLst>
                    <a:ext uri="{9D8B030D-6E8A-4147-A177-3AD203B41FA5}">
                      <a16:colId xmlns="" xmlns:a16="http://schemas.microsoft.com/office/drawing/2014/main" val="2543599805"/>
                    </a:ext>
                  </a:extLst>
                </a:gridCol>
                <a:gridCol w="5637532">
                  <a:extLst>
                    <a:ext uri="{9D8B030D-6E8A-4147-A177-3AD203B41FA5}">
                      <a16:colId xmlns="" xmlns:a16="http://schemas.microsoft.com/office/drawing/2014/main" val="1841771096"/>
                    </a:ext>
                  </a:extLst>
                </a:gridCol>
                <a:gridCol w="3580396">
                  <a:extLst>
                    <a:ext uri="{9D8B030D-6E8A-4147-A177-3AD203B41FA5}">
                      <a16:colId xmlns="" xmlns:a16="http://schemas.microsoft.com/office/drawing/2014/main" val="2508919647"/>
                    </a:ext>
                  </a:extLst>
                </a:gridCol>
              </a:tblGrid>
              <a:tr h="56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повестки заседания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Принятые решения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extLst>
                  <a:ext uri="{0D108BD9-81ED-4DB2-BD59-A6C34878D82A}">
                    <a16:rowId xmlns="" xmlns:a16="http://schemas.microsoft.com/office/drawing/2014/main" val="3775033375"/>
                  </a:ext>
                </a:extLst>
              </a:tr>
              <a:tr h="1610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31.10.2023</a:t>
                      </a: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деятельности Общественного совета. Положение об Общественном совете Верхнетоемского муниципального округа, утверждено решением Собрания депутатов Верхнетоемского муниципального округа от 20 мая 2022 года №10.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Выборы председателя и заместителя председателя Общественного совета.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количества комиссий, их наименование и направления их деятельности, формирование состава комиссий. Избрание председателей комиссий Общественного совета и их заместителей.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принимается к сведению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Председателем избрана Валеева О.Н.; заместителем председателя избран Русанов А.В.; секретарем избрана Копылова А.А.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не рассмотрен.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extLst>
                  <a:ext uri="{0D108BD9-81ED-4DB2-BD59-A6C34878D82A}">
                    <a16:rowId xmlns="" xmlns:a16="http://schemas.microsoft.com/office/drawing/2014/main" val="3979720211"/>
                  </a:ext>
                </a:extLst>
              </a:tr>
              <a:tr h="1690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увековечивании памяти поэтессы О.А. Фокиной (1937-2023) с присвоением имени Фокиной Ольги Александровны муниципальному бюджетному учреждению культуры Верхнетоемского муниципального округа «Верхнетоемская библиотечная система»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 создании комиссий Общественного совета.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единогласно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действующих комиссий не создавать;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Возобновить работу сайта общественного совета при администрации округа;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/>
                </a:tc>
                <a:extLst>
                  <a:ext uri="{0D108BD9-81ED-4DB2-BD59-A6C34878D82A}">
                    <a16:rowId xmlns="" xmlns:a16="http://schemas.microsoft.com/office/drawing/2014/main" val="1610513670"/>
                  </a:ext>
                </a:extLst>
              </a:tr>
              <a:tr h="185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244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по содержанию дороги на улице Героя Советского Союза Попова Александра Фёдоровича.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о планах по обустройству новых скважин для обеспечения питьевой водой жителей Верхней Тоймы.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выдвижении граждан наблюдателями.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плане работы общественного совета на 2024 год.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Написать письмо-обращение об оказании спонсорской помощи ООО ПКП «Титан».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принять к сведению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Утвердить список граждан наблюдателей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Принять план работы на 2024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93" marR="20693" marT="0" marB="0" anchor="ctr"/>
                </a:tc>
                <a:extLst>
                  <a:ext uri="{0D108BD9-81ED-4DB2-BD59-A6C34878D82A}">
                    <a16:rowId xmlns="" xmlns:a16="http://schemas.microsoft.com/office/drawing/2014/main" val="97598816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5F89ACD-9B9C-4D14-9B7D-6DA2B0974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8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0631F-1028-4DDF-A15D-96569433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6" y="88776"/>
            <a:ext cx="6531334" cy="50898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Общественном совете Верхнетоемского муниципального округа</a:t>
            </a: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0057BA-C339-4E92-8B0F-A1FA36CE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597763"/>
            <a:ext cx="9391664" cy="610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2D365C-C504-4421-AB15-04732D414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1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AC061A-F330-4FF9-89AE-0F870238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4" y="1195527"/>
            <a:ext cx="4771796" cy="539170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целях обеспечения эффективного взаимодействия территориальных отделов администрации Верхнетоемского муниципального округа с общественными объединениями и иными негосударственными некоммерческими организациями, развития механизмов общественного контроля за деятельностью органов местного самоуправления Верхнетоемского муниципального округа Собрание депутатов округа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 марта 2022 года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утвердило своим решением № 2 </a:t>
            </a:r>
            <a:r>
              <a:rPr lang="ru-RU" sz="1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Положение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 общественных советах при территориальных отделах администрации Верхнетоемского муниципального округа.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0CB5B6-1CEC-4306-A974-A62E6082A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B14C86-1F0A-4D54-8C75-FED02B5C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42" y="733425"/>
            <a:ext cx="71056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81B5ED-C3E0-4766-911A-FC031895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91312"/>
            <a:ext cx="8596668" cy="132080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 настоящее время на территории округа созданы следующие общественные советы при территориальных отделах администрации округа.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6822DB1-1FAF-40AD-BB7A-3CBF0EFE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07188"/>
              </p:ext>
            </p:extLst>
          </p:nvPr>
        </p:nvGraphicFramePr>
        <p:xfrm>
          <a:off x="1089211" y="1264434"/>
          <a:ext cx="9700709" cy="511023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487">
                  <a:extLst>
                    <a:ext uri="{9D8B030D-6E8A-4147-A177-3AD203B41FA5}">
                      <a16:colId xmlns="" xmlns:a16="http://schemas.microsoft.com/office/drawing/2014/main" val="2654093232"/>
                    </a:ext>
                  </a:extLst>
                </a:gridCol>
                <a:gridCol w="2478850">
                  <a:extLst>
                    <a:ext uri="{9D8B030D-6E8A-4147-A177-3AD203B41FA5}">
                      <a16:colId xmlns="" xmlns:a16="http://schemas.microsoft.com/office/drawing/2014/main" val="4259022686"/>
                    </a:ext>
                  </a:extLst>
                </a:gridCol>
                <a:gridCol w="1568028">
                  <a:extLst>
                    <a:ext uri="{9D8B030D-6E8A-4147-A177-3AD203B41FA5}">
                      <a16:colId xmlns="" xmlns:a16="http://schemas.microsoft.com/office/drawing/2014/main" val="784985403"/>
                    </a:ext>
                  </a:extLst>
                </a:gridCol>
                <a:gridCol w="2377344">
                  <a:extLst>
                    <a:ext uri="{9D8B030D-6E8A-4147-A177-3AD203B41FA5}">
                      <a16:colId xmlns="" xmlns:a16="http://schemas.microsoft.com/office/drawing/2014/main" val="3721198854"/>
                    </a:ext>
                  </a:extLst>
                </a:gridCol>
              </a:tblGrid>
              <a:tr h="1065517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территориального отдела (ТО)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Общественного Совета (ОС) при ТО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Численный состав ОС при ТО (чел.)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l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Место</a:t>
                      </a:r>
                    </a:p>
                    <a:p>
                      <a:pPr indent="457200" algn="l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дислокации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44686519"/>
                  </a:ext>
                </a:extLst>
              </a:tr>
              <a:tr h="426206">
                <a:tc rowSpan="3"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Афанасьевский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Вознесенское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98200123"/>
                  </a:ext>
                </a:extLst>
              </a:tr>
              <a:tr h="635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Пучужский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Кондратовская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9918182"/>
                  </a:ext>
                </a:extLst>
              </a:tr>
              <a:tr h="426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Нижнетоемский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Бурцевская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705552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Выйский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Окуловская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3591390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Горковский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Горковский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98277876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Двинской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Двинской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Двинской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04867468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Сефтренский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Сефтренский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6756905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Федьковский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Федьковский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Авнюгский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49167341"/>
                  </a:ext>
                </a:extLst>
              </a:tr>
              <a:tr h="426206"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ОС при ТО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7200"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568608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6B957C-C28D-4BCD-9A6E-27A8672C8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F5633-8F4C-46D2-A60C-B69F2F5B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0"/>
            <a:ext cx="8596668" cy="85521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Двинской общественный совет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8F3C2A-FD0D-4FE4-A2F0-F5D5CE5D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68" y="781827"/>
            <a:ext cx="9184061" cy="596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1745AB-8D3C-4855-902E-9271CA946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5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BA94CB-5223-4D8F-87DC-D7E4001B11B4}"/>
              </a:ext>
            </a:extLst>
          </p:cNvPr>
          <p:cNvSpPr txBox="1">
            <a:spLocks/>
          </p:cNvSpPr>
          <p:nvPr/>
        </p:nvSpPr>
        <p:spPr>
          <a:xfrm>
            <a:off x="1797665" y="0"/>
            <a:ext cx="8596668" cy="855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Нижнетоемский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общественный совет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1CAAE0-636E-4945-B1D9-CD59B67CD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" y="230822"/>
            <a:ext cx="611715" cy="772356"/>
          </a:xfrm>
          <a:prstGeom prst="rect">
            <a:avLst/>
          </a:prstGeom>
          <a:effectLst>
            <a:outerShdw blurRad="165100" dist="101600" dir="384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BFC55A-24ED-495A-A02F-B1D29B43F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50" y="617000"/>
            <a:ext cx="9418297" cy="61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868</TotalTime>
  <Words>731</Words>
  <Application>Microsoft Office PowerPoint</Application>
  <PresentationFormat>Широкоэкранный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Собрание депутатов Верхнетоемского муниципального района как представительный орган местного самоуправление начал свою работу 26 декабря 1996 года. Собрание депутатов являлось постоянно действующим и единственным районным представительным органом местного самоуправления. </vt:lpstr>
      <vt:lpstr>Презентация PowerPoint</vt:lpstr>
      <vt:lpstr>В мае 2022 года Собрание депутатов Верхнетоемского муниципального округа принимает решение  «Об утверждении Положения об Общественном совете Верхнетоемского муниципального округа». В истёкшем периоде Общественный совет округа провёл три заседания.</vt:lpstr>
      <vt:lpstr>Общественном совете Верхнетоемского муниципального округа</vt:lpstr>
      <vt:lpstr>В целях обеспечения эффективного взаимодействия территориальных отделов администрации Верхнетоемского муниципального округа с общественными объединениями и иными негосударственными некоммерческими организациями, развития механизмов общественного контроля за деятельностью органов местного самоуправления Верхнетоемского муниципального округа Собрание депутатов округа 25 марта 2022 года утвердило своим решением № 2 Положение об общественных советах при территориальных отделах администрации Верхнетоемского муниципального округа.</vt:lpstr>
      <vt:lpstr>В настоящее время на территории округа созданы следующие общественные советы при территориальных отделах администрации округа. </vt:lpstr>
      <vt:lpstr>Двинской общественный совет</vt:lpstr>
      <vt:lpstr>Презентация PowerPoint</vt:lpstr>
      <vt:lpstr>Информация об участии членов Общественного совета  в мероприятиях в 2022 году</vt:lpstr>
      <vt:lpstr>Информация об участии членов Общественного совета в мероприятиях в 2023 году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Таня</dc:creator>
  <cp:lastModifiedBy>Ольга</cp:lastModifiedBy>
  <cp:revision>45</cp:revision>
  <dcterms:created xsi:type="dcterms:W3CDTF">2023-02-15T17:10:37Z</dcterms:created>
  <dcterms:modified xsi:type="dcterms:W3CDTF">2024-05-24T09:13:04Z</dcterms:modified>
</cp:coreProperties>
</file>