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52" r:id="rId2"/>
    <p:sldId id="288" r:id="rId3"/>
    <p:sldId id="289" r:id="rId4"/>
    <p:sldId id="290" r:id="rId5"/>
    <p:sldId id="291" r:id="rId6"/>
    <p:sldId id="298" r:id="rId7"/>
    <p:sldId id="325" r:id="rId8"/>
    <p:sldId id="326" r:id="rId9"/>
    <p:sldId id="319" r:id="rId10"/>
    <p:sldId id="321" r:id="rId11"/>
    <p:sldId id="313" r:id="rId12"/>
    <p:sldId id="324" r:id="rId13"/>
    <p:sldId id="316" r:id="rId14"/>
    <p:sldId id="323" r:id="rId15"/>
    <p:sldId id="332" r:id="rId16"/>
    <p:sldId id="330" r:id="rId17"/>
    <p:sldId id="331" r:id="rId18"/>
    <p:sldId id="307" r:id="rId19"/>
    <p:sldId id="308" r:id="rId20"/>
    <p:sldId id="300" r:id="rId21"/>
    <p:sldId id="329" r:id="rId22"/>
    <p:sldId id="328" r:id="rId23"/>
    <p:sldId id="327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8" r:id="rId39"/>
    <p:sldId id="294" r:id="rId40"/>
    <p:sldId id="347" r:id="rId41"/>
    <p:sldId id="349" r:id="rId42"/>
    <p:sldId id="350" r:id="rId43"/>
    <p:sldId id="351" r:id="rId44"/>
    <p:sldId id="292" r:id="rId45"/>
    <p:sldId id="293" r:id="rId46"/>
    <p:sldId id="296" r:id="rId47"/>
    <p:sldId id="295" r:id="rId48"/>
    <p:sldId id="297" r:id="rId4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60" autoAdjust="0"/>
    <p:restoredTop sz="94660"/>
  </p:normalViewPr>
  <p:slideViewPr>
    <p:cSldViewPr>
      <p:cViewPr varScale="1">
        <p:scale>
          <a:sx n="86" d="100"/>
          <a:sy n="86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85F2C-B7EB-49C9-8FF4-318146AE20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72E4C-A9A4-4BB3-A114-4FDC1E8B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4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595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0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39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1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7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3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6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6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29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EB0-725A-461D-A36E-99AF48AD78B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4F281-CB03-4DE1-9793-F75842C90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7312" y="1772816"/>
            <a:ext cx="7344816" cy="2626553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РОССИЙСКОЕ ДВИЖЕНИЕ ДЕТЕЙ И МОЛОДЕЖИ </a:t>
            </a:r>
          </a:p>
          <a:p>
            <a:pPr algn="ctr"/>
            <a:r>
              <a:rPr lang="ru-RU" sz="3200" dirty="0" smtClean="0"/>
              <a:t>«ДВИЖЕНИЕ ПЕРВЫХ»</a:t>
            </a:r>
          </a:p>
          <a:p>
            <a:pPr algn="ctr"/>
            <a:r>
              <a:rPr lang="ru-RU" sz="3200" dirty="0" smtClean="0"/>
              <a:t>ПИНЕЖСКИЙ МУНИЦИПАЛЬНЫЙ ОКРУГ АРХАНГЕЛЬСКОЙ ОБЛАСТИ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4475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9144000" cy="626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6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436" y="2492896"/>
            <a:ext cx="6590106" cy="424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в1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4" t="15869" r="24337" b="9118"/>
          <a:stretch/>
        </p:blipFill>
        <p:spPr>
          <a:xfrm>
            <a:off x="107504" y="116632"/>
            <a:ext cx="4329629" cy="3855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1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18227" r="2530" b="15119"/>
          <a:stretch/>
        </p:blipFill>
        <p:spPr>
          <a:xfrm>
            <a:off x="251520" y="82625"/>
            <a:ext cx="8352928" cy="336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0" y="3443247"/>
            <a:ext cx="7335268" cy="335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r="12367"/>
          <a:stretch/>
        </p:blipFill>
        <p:spPr bwMode="auto">
          <a:xfrm>
            <a:off x="135446" y="188640"/>
            <a:ext cx="4894153" cy="320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вв8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t="24314" r="18313" b="5475"/>
          <a:stretch/>
        </p:blipFill>
        <p:spPr>
          <a:xfrm>
            <a:off x="4139952" y="3525398"/>
            <a:ext cx="4854456" cy="3142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16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603448"/>
            <a:ext cx="5709400" cy="75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8"/>
            <a:ext cx="9143999" cy="686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08" y="1"/>
            <a:ext cx="92403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" y="1"/>
            <a:ext cx="9144916" cy="686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18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14798" r="19398" b="5046"/>
          <a:stretch/>
        </p:blipFill>
        <p:spPr>
          <a:xfrm>
            <a:off x="-6113" y="0"/>
            <a:ext cx="9150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0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3941" r="18314" b="5260"/>
          <a:stretch/>
        </p:blipFill>
        <p:spPr>
          <a:xfrm>
            <a:off x="0" y="0"/>
            <a:ext cx="922282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0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2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0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5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13083" r="18072" b="4830"/>
          <a:stretch/>
        </p:blipFill>
        <p:spPr>
          <a:xfrm>
            <a:off x="-1" y="-55467"/>
            <a:ext cx="9144001" cy="6907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7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17" y="0"/>
            <a:ext cx="9375237" cy="68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9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1258"/>
            <a:ext cx="9217023" cy="793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7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88"/>
            <a:ext cx="9144000" cy="69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1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15018" r="30121" b="16623"/>
          <a:stretch/>
        </p:blipFill>
        <p:spPr>
          <a:xfrm>
            <a:off x="-797473" y="5282"/>
            <a:ext cx="10115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15231" r="30361" b="15552"/>
          <a:stretch/>
        </p:blipFill>
        <p:spPr>
          <a:xfrm>
            <a:off x="-1159654" y="0"/>
            <a:ext cx="10318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15231" r="30482" b="15338"/>
          <a:stretch/>
        </p:blipFill>
        <p:spPr>
          <a:xfrm>
            <a:off x="-468560" y="-387424"/>
            <a:ext cx="10498105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13945" r="18072" b="6766"/>
          <a:stretch/>
        </p:blipFill>
        <p:spPr>
          <a:xfrm>
            <a:off x="-298648" y="0"/>
            <a:ext cx="9452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t="14159" r="14872" b="4623"/>
          <a:stretch/>
        </p:blipFill>
        <p:spPr>
          <a:xfrm>
            <a:off x="-1676340" y="0"/>
            <a:ext cx="10820341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13731" r="14578" b="5052"/>
          <a:stretch/>
        </p:blipFill>
        <p:spPr>
          <a:xfrm>
            <a:off x="-785522" y="10392"/>
            <a:ext cx="1025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0940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29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13463" r="18154" b="5423"/>
          <a:stretch/>
        </p:blipFill>
        <p:spPr>
          <a:xfrm>
            <a:off x="0" y="3084"/>
            <a:ext cx="9252520" cy="686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t="13302" r="18314" b="5909"/>
          <a:stretch/>
        </p:blipFill>
        <p:spPr>
          <a:xfrm>
            <a:off x="-190326" y="0"/>
            <a:ext cx="9334326" cy="69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3945" r="18192" b="5480"/>
          <a:stretch/>
        </p:blipFill>
        <p:spPr>
          <a:xfrm>
            <a:off x="0" y="0"/>
            <a:ext cx="9283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5" t="15231" r="33132" b="8051"/>
          <a:stretch/>
        </p:blipFill>
        <p:spPr>
          <a:xfrm>
            <a:off x="5306172" y="773228"/>
            <a:ext cx="4252583" cy="5536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13731" r="19879" b="5266"/>
          <a:stretch/>
        </p:blipFill>
        <p:spPr>
          <a:xfrm>
            <a:off x="-1448858" y="764704"/>
            <a:ext cx="643938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15016" r="33012" b="13409"/>
          <a:stretch/>
        </p:blipFill>
        <p:spPr>
          <a:xfrm>
            <a:off x="0" y="12644"/>
            <a:ext cx="9144000" cy="695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16632"/>
            <a:ext cx="9694377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9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00192" cy="348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31" y="3482266"/>
            <a:ext cx="5830269" cy="337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5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D8Sj0-8SH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5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0944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" y="9787"/>
            <a:ext cx="9132379" cy="12176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3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3" y="188639"/>
            <a:ext cx="4149031" cy="303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5241"/>
            <a:ext cx="4146254" cy="303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12879"/>
            <a:ext cx="4148564" cy="321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12879"/>
            <a:ext cx="4138561" cy="32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07237"/>
            <a:ext cx="1927225" cy="274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00" y="3707237"/>
            <a:ext cx="2118255" cy="276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8096"/>
            <a:ext cx="4032447" cy="317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5" y="3707238"/>
            <a:ext cx="3841079" cy="276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32" y="421857"/>
            <a:ext cx="3917095" cy="286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2" y="311150"/>
            <a:ext cx="4196751" cy="304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65" y="311150"/>
            <a:ext cx="4115200" cy="304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" b="853"/>
          <a:stretch/>
        </p:blipFill>
        <p:spPr bwMode="auto">
          <a:xfrm>
            <a:off x="270988" y="3563542"/>
            <a:ext cx="4247517" cy="293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65" y="3563541"/>
            <a:ext cx="4064488" cy="293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510091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79478"/>
            <a:ext cx="4743747" cy="361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03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1028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2656"/>
            <a:ext cx="9573685" cy="6103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9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0952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1035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4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1024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7047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17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1030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6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5397843502827690946_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1" y="-1"/>
            <a:ext cx="9628165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8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" y="620688"/>
            <a:ext cx="1043298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4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8" y="0"/>
            <a:ext cx="9179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1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06" y="-387424"/>
            <a:ext cx="9225334" cy="72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0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в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t="13726" r="8193" b="5260"/>
          <a:stretch/>
        </p:blipFill>
        <p:spPr>
          <a:xfrm>
            <a:off x="0" y="400055"/>
            <a:ext cx="10184754" cy="5904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5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</Words>
  <Application>Microsoft Office PowerPoint</Application>
  <PresentationFormat>Экран (4:3)</PresentationFormat>
  <Paragraphs>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Протент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Менеджер3</dc:creator>
  <cp:lastModifiedBy>Менеджер3</cp:lastModifiedBy>
  <cp:revision>9</cp:revision>
  <dcterms:created xsi:type="dcterms:W3CDTF">2024-02-27T21:03:22Z</dcterms:created>
  <dcterms:modified xsi:type="dcterms:W3CDTF">2024-02-27T22:37:55Z</dcterms:modified>
</cp:coreProperties>
</file>