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82" r:id="rId3"/>
    <p:sldId id="279" r:id="rId4"/>
    <p:sldId id="262" r:id="rId5"/>
    <p:sldId id="268" r:id="rId6"/>
    <p:sldId id="263" r:id="rId7"/>
    <p:sldId id="264" r:id="rId8"/>
    <p:sldId id="265" r:id="rId9"/>
    <p:sldId id="266" r:id="rId10"/>
    <p:sldId id="273" r:id="rId11"/>
    <p:sldId id="277" r:id="rId12"/>
    <p:sldId id="258" r:id="rId13"/>
    <p:sldId id="267" r:id="rId14"/>
    <p:sldId id="261" r:id="rId15"/>
    <p:sldId id="256" r:id="rId16"/>
    <p:sldId id="271" r:id="rId17"/>
    <p:sldId id="270" r:id="rId18"/>
    <p:sldId id="278" r:id="rId19"/>
    <p:sldId id="269" r:id="rId20"/>
    <p:sldId id="272" r:id="rId21"/>
    <p:sldId id="257" r:id="rId22"/>
    <p:sldId id="259" r:id="rId23"/>
    <p:sldId id="283" r:id="rId24"/>
    <p:sldId id="274" r:id="rId25"/>
    <p:sldId id="275" r:id="rId26"/>
    <p:sldId id="280" r:id="rId27"/>
    <p:sldId id="260" r:id="rId28"/>
    <p:sldId id="27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75656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FF0000"/>
                </a:solidFill>
              </a:rPr>
              <a:t>Д В И Ж Е Н И Е     П Е Р В Ы Х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в Лешуконском муниципальном округе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6626" name="Picture 2" descr="C:\Users\ER\Desktop\Для презентации ДП\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94099"/>
            <a:ext cx="7026357" cy="526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35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2132856"/>
            <a:ext cx="5637010" cy="882119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16632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Школа актива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8434" name="Picture 2" descr="C:\Users\ER\Desktop\Для презентации ДП\ша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51757"/>
            <a:ext cx="3708399" cy="27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ER\Desktop\Для презентации ДП\ша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4" y="4058503"/>
            <a:ext cx="3715544" cy="27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ER\Desktop\Для презентации ДП\ша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08" y="1132901"/>
            <a:ext cx="3733540" cy="280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ER\Desktop\Для презентации ДП\ша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69773"/>
            <a:ext cx="3685492" cy="276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40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Наставники Первых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482" name="Picture 2" descr="C:\Users\ER\Desktop\Для презентации ДП\ша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18685"/>
            <a:ext cx="4704719" cy="586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15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2132856"/>
            <a:ext cx="5637010" cy="882119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Классные встречи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ER\Desktop\Для презентации ДП\кл вс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14151"/>
            <a:ext cx="2106738" cy="280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ER\Desktop\Для презентации ДП\кл вс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84748"/>
            <a:ext cx="3687071" cy="276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ER\Desktop\Для презентации ДП\кл вс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0887"/>
            <a:ext cx="3660866" cy="274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ER\Desktop\Для презентации ДП\кл вс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62357"/>
            <a:ext cx="3618906" cy="271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40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2132856"/>
            <a:ext cx="5637010" cy="882119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16632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 smtClean="0">
                <a:solidFill>
                  <a:srgbClr val="FF0000"/>
                </a:solidFill>
              </a:rPr>
              <a:t>Акция «Первая помощь»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12290" name="Picture 2" descr="C:\Users\ER\Desktop\Для презентации ДП\пп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665984" cy="27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ER\Desktop\Для презентации ДП\пп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38886"/>
            <a:ext cx="3684450" cy="276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ER\Desktop\Для презентации ДП\пп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887" y="3933055"/>
            <a:ext cx="3714553" cy="278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ER\Desktop\Для презентации ДП\пп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33054"/>
            <a:ext cx="3714553" cy="278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40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2132856"/>
            <a:ext cx="5637010" cy="8821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 smtClean="0">
                <a:solidFill>
                  <a:srgbClr val="FF0000"/>
                </a:solidFill>
              </a:rPr>
              <a:t>Осенняя неделя добра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ER\Desktop\Для презентации ДП\нд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28335"/>
            <a:ext cx="3672409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ER\Desktop\Для презентации ДП\нд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41791"/>
            <a:ext cx="3867032" cy="290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ER\Desktop\Для презентации ДП\нд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3843"/>
            <a:ext cx="3656593" cy="27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40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2132856"/>
            <a:ext cx="5637010" cy="882119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ru-RU" sz="4400" dirty="0" smtClean="0">
                <a:solidFill>
                  <a:srgbClr val="FF0000"/>
                </a:solidFill>
              </a:rPr>
              <a:t>Мы – граждане России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ER\Desktop\Для презентации ДП\мгр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61583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R\Desktop\Для презентации ДП\мгр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5524"/>
            <a:ext cx="6312024" cy="284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R\Desktop\Для презентации ДП\мгр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5360"/>
            <a:ext cx="5303912" cy="238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ER\Desktop\Для презентации ДП\мгр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6" y="1294170"/>
            <a:ext cx="3237947" cy="242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35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2132856"/>
            <a:ext cx="5637010" cy="882119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16632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Хранители истории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6386" name="Picture 2" descr="C:\Users\ER\Desktop\Для презентации ДП\хи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395"/>
            <a:ext cx="3593976" cy="269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ER\Desktop\Для презентации ДП\хи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16510"/>
            <a:ext cx="3581756" cy="268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ER\Desktop\Для презентации ДП\хи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37" y="3428999"/>
            <a:ext cx="2445374" cy="326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ER\Desktop\Для презентации ДП\хи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906" y="4076198"/>
            <a:ext cx="3449960" cy="258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40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2132856"/>
            <a:ext cx="5637010" cy="882119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16632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В гостях у учёного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5362" name="Picture 2" descr="C:\Users\ER\Desktop\Для презентации ДП\уч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01367"/>
            <a:ext cx="3629808" cy="272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ER\Desktop\Для презентации ДП\уч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1933"/>
            <a:ext cx="3575720" cy="268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ER\Desktop\Для презентации ДП\уч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78673"/>
            <a:ext cx="36068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ER\Desktop\Для презентации ДП\уч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73242"/>
            <a:ext cx="3597188" cy="269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40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 smtClean="0">
                <a:solidFill>
                  <a:srgbClr val="FF0000"/>
                </a:solidFill>
              </a:rPr>
              <a:t>Семейная команда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4" name="AutoShape 4" descr="blob:https://web.telegram.org/f3333d3b-34fb-4ed3-9870-3513ddbcfd0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blob:https://web.telegram.org/f3333d3b-34fb-4ed3-9870-3513ddbcfd0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blob:https://web.telegram.org/f3333d3b-34fb-4ed3-9870-3513ddbcfd0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blob:https://web.telegram.org/f3333d3b-34fb-4ed3-9870-3513ddbcfd0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9" name="Picture 11" descr="C:\Users\ER\Desktop\Для презентации ДП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132560"/>
            <a:ext cx="2318420" cy="173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C:\Users\ER\Desktop\Для презентации ДП\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091217"/>
            <a:ext cx="2368859" cy="183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1" name="Picture 13" descr="C:\Users\ER\Desktop\Для презентации ДП\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091217"/>
            <a:ext cx="2404965" cy="160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2" name="Picture 14" descr="C:\Users\ER\Desktop\Для презентации ДП\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640" y="2950873"/>
            <a:ext cx="2454672" cy="184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3" name="Picture 15" descr="C:\Users\ER\Desktop\Для презентации ДП\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642" y="3163810"/>
            <a:ext cx="2458616" cy="18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4" name="Picture 16" descr="C:\Users\ER\Desktop\Для презентации ДП\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372" y="5083999"/>
            <a:ext cx="2729880" cy="153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5" name="Picture 17" descr="C:\Users\ER\Desktop\Для презентации ДП\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714157"/>
            <a:ext cx="2539008" cy="19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2132856"/>
            <a:ext cx="5637010" cy="882119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175351" cy="17931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ER\Desktop\Для презентации ДП\рос дм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214" y="188640"/>
            <a:ext cx="2765522" cy="207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ER\Desktop\Для презентации ДП\рос дм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03870"/>
            <a:ext cx="2765523" cy="207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ER\Desktop\Для презентации ДП\рос дм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97966"/>
            <a:ext cx="2793703" cy="209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ER\Desktop\Для презентации ДП\рос дм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" y="188640"/>
            <a:ext cx="4878452" cy="650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40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4572000" cy="1368152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Координационный совет</a:t>
            </a:r>
            <a:br>
              <a:rPr lang="ru-RU" sz="2000" dirty="0" smtClean="0">
                <a:solidFill>
                  <a:srgbClr val="0070C0"/>
                </a:solidFill>
              </a:rPr>
            </a:br>
            <a:r>
              <a:rPr lang="ru-RU" sz="2000" dirty="0" smtClean="0">
                <a:solidFill>
                  <a:srgbClr val="0070C0"/>
                </a:solidFill>
              </a:rPr>
              <a:t>при главе Администрации</a:t>
            </a:r>
            <a:br>
              <a:rPr lang="ru-RU" sz="2000" dirty="0" smtClean="0">
                <a:solidFill>
                  <a:srgbClr val="0070C0"/>
                </a:solidFill>
              </a:rPr>
            </a:br>
            <a:r>
              <a:rPr lang="ru-RU" sz="2000" dirty="0" smtClean="0">
                <a:solidFill>
                  <a:srgbClr val="0070C0"/>
                </a:solidFill>
              </a:rPr>
              <a:t>Лешуконского муниципального округа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716015" y="260648"/>
            <a:ext cx="4419017" cy="136815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Совет Лешуконского местного</a:t>
            </a:r>
          </a:p>
          <a:p>
            <a:pPr marL="0" indent="0" algn="ctr">
              <a:buFont typeface="Georgia" pitchFamily="18" charset="0"/>
              <a:buNone/>
            </a:pPr>
            <a:r>
              <a:rPr lang="ru-RU" sz="2000" dirty="0">
                <a:solidFill>
                  <a:srgbClr val="0070C0"/>
                </a:solidFill>
              </a:rPr>
              <a:t>о</a:t>
            </a:r>
            <a:r>
              <a:rPr lang="ru-RU" sz="2000" dirty="0" smtClean="0">
                <a:solidFill>
                  <a:srgbClr val="0070C0"/>
                </a:solidFill>
              </a:rPr>
              <a:t>тделения Движения Первых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27650" name="Picture 2" descr="C:\Users\ER\Desktop\Для презентации ДП\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3954016" cy="263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ER\Desktop\Для презентации ДП\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186" y="1199969"/>
            <a:ext cx="3054673" cy="306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475928" y="4589512"/>
            <a:ext cx="3801616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Александр Юрьевич Мартынов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4948514" y="4437112"/>
            <a:ext cx="3954016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Дарья Вениаминовна Исаенкова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72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434" y="5803860"/>
            <a:ext cx="3440461" cy="105414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Александра Остроглазова –</a:t>
            </a:r>
          </a:p>
          <a:p>
            <a:pPr algn="ctr"/>
            <a:r>
              <a:rPr lang="ru-RU" dirty="0">
                <a:solidFill>
                  <a:srgbClr val="0070C0"/>
                </a:solidFill>
              </a:rPr>
              <a:t>у</a:t>
            </a:r>
            <a:r>
              <a:rPr lang="ru-RU" dirty="0" smtClean="0">
                <a:solidFill>
                  <a:srgbClr val="0070C0"/>
                </a:solidFill>
              </a:rPr>
              <a:t>ченица 8 класса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МБОУ «Лешуконская СОШ»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0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Хор Первых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7411" name="Picture 3" descr="C:\Users\ER\Desktop\Для презентации ДП\хор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278" y="1182299"/>
            <a:ext cx="4590591" cy="260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ER\Desktop\Для презентации ДП\хор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35" y="1182299"/>
            <a:ext cx="3440461" cy="458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ER\Desktop\Для презентации ДП\хор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729" y="3873424"/>
            <a:ext cx="3865688" cy="289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40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2132856"/>
            <a:ext cx="5637010" cy="8821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З</a:t>
            </a:r>
            <a:r>
              <a:rPr lang="ru-RU" dirty="0" smtClean="0">
                <a:solidFill>
                  <a:srgbClr val="FF0000"/>
                </a:solidFill>
              </a:rPr>
              <a:t>вучи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2" name="Picture 4" descr="C:\Users\ER\Desktop\Для презентации ДП\звучи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4" y="1124744"/>
            <a:ext cx="3479709" cy="260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ER\Desktop\Для презентации ДП\звучи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504678"/>
            <a:ext cx="3440674" cy="258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ER\Desktop\Для презентации ДП\звучи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414" y="4077072"/>
            <a:ext cx="3530207" cy="264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70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2132856"/>
            <a:ext cx="5637010" cy="882119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000" dirty="0" smtClean="0">
                <a:solidFill>
                  <a:srgbClr val="FF0000"/>
                </a:solidFill>
              </a:rPr>
              <a:t>Сотрудничество с организациями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ER\Desktop\Для презентации ДП\кр к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81" y="2489252"/>
            <a:ext cx="3665984" cy="27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R\Desktop\Для презентации ДП\ц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05064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ER\Desktop\Для презентации ДП\3a4b63e2-550c-4f08-b15f-ebedfe4df6b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024" y="980728"/>
            <a:ext cx="3063832" cy="277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40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41682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Первые в труде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8674" name="Picture 2" descr="C:\Users\ER\Desktop\Для презентации ДП\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7" y="4286504"/>
            <a:ext cx="3289206" cy="246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ER\Desktop\Для презентации ДП\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855" y="1340768"/>
            <a:ext cx="3449960" cy="258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ER\Desktop\Для презентации ДП\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7" y="1268760"/>
            <a:ext cx="3449960" cy="258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C:\Users\ER\Desktop\Для презентации ДП\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96952"/>
            <a:ext cx="2910732" cy="218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C:\Users\ER\Desktop\Для презентации ДП\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396" y="4322106"/>
            <a:ext cx="3280419" cy="246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49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2132856"/>
            <a:ext cx="5637010" cy="882119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9252520" cy="1793167"/>
          </a:xfrm>
        </p:spPr>
        <p:txBody>
          <a:bodyPr/>
          <a:lstStyle/>
          <a:p>
            <a:pPr marL="182880" indent="0">
              <a:buNone/>
            </a:pPr>
            <a:r>
              <a:rPr lang="ru-RU" sz="4400" dirty="0" smtClean="0">
                <a:solidFill>
                  <a:srgbClr val="FF0000"/>
                </a:solidFill>
              </a:rPr>
              <a:t>Клуб Первых «Своя атмосфера»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19460" name="Picture 4" descr="C:\Users\ER\Desktop\Для презентации ДП\16hdft65fhfg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118" y="4009052"/>
            <a:ext cx="4883033" cy="276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Users\ER\Desktop\Для презентации ДП\1526e91c-d167-4335-8f95-404118f9cf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09052"/>
            <a:ext cx="3707164" cy="278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C:\Users\ER\Desktop\Для презентации ДП\d4855739-6fe9-4d44-8d03-cbd32ca81cd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24744"/>
            <a:ext cx="5989011" cy="273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40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2132856"/>
            <a:ext cx="5637010" cy="882119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9252520" cy="1793167"/>
          </a:xfrm>
        </p:spPr>
        <p:txBody>
          <a:bodyPr/>
          <a:lstStyle/>
          <a:p>
            <a:pPr marL="182880" indent="0">
              <a:buNone/>
            </a:pPr>
            <a:r>
              <a:rPr lang="ru-RU" sz="4400" dirty="0" smtClean="0">
                <a:solidFill>
                  <a:srgbClr val="FF0000"/>
                </a:solidFill>
              </a:rPr>
              <a:t>Клуб Первых «Своя атмосфера»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21506" name="Picture 2" descr="C:\Users\ER\Desktop\Для презентации ДП\272ee343-927e-4e05-8e58-991dc9b065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749" y="1100601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ER\Desktop\Для презентации ДП\bab9768a-66e8-47f6-976b-30b0b77920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1" y="1124744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ER\Desktop\Для презентации ДП\b1ef55c-c40c-4867-bbd5-64a12c315b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1" y="4103694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ER\Desktop\Для презентации ДП\f7593aab-785a-4121-8c2b-1299e7aa14d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749" y="4157700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ER\Desktop\Для презентации ДП\ab7eaf4f-d402-43ec-84b2-577535edb40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691" y="2528900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19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>
                <a:solidFill>
                  <a:srgbClr val="FF0000"/>
                </a:solidFill>
              </a:rPr>
              <a:t>Клуб Первых «Своя атмосфера»</a:t>
            </a:r>
            <a:endParaRPr lang="ru-RU" sz="4400" dirty="0"/>
          </a:p>
        </p:txBody>
      </p:sp>
      <p:pic>
        <p:nvPicPr>
          <p:cNvPr id="25604" name="Picture 4" descr="C:\Users\ER\Desktop\Для презентации ДП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133" y="3945220"/>
            <a:ext cx="2013316" cy="268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Users\ER\Desktop\Для презентации ДП\37f09dc6-42c2-4b2c-b5dd-8815b01e0df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6862"/>
            <a:ext cx="2355854" cy="314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ER\Desktop\Для презентации ДП\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3851920" cy="28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C:\Users\ER\Desktop\Для презентации ДП\a5da92ab-8c52-4a18-a3c0-bced52248e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88" y="1617202"/>
            <a:ext cx="2859197" cy="214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ER\Desktop\Для презентации ДП\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133" y="1027082"/>
            <a:ext cx="205222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ER\Desktop\Для презентации ДП\68e7006f-8dda-4743-87a0-f8d3947825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997" y="4289367"/>
            <a:ext cx="3144349" cy="235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00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2132856"/>
            <a:ext cx="5637010" cy="882119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 smtClean="0">
                <a:solidFill>
                  <a:srgbClr val="FF0000"/>
                </a:solidFill>
              </a:rPr>
              <a:t>Новый год для Первых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ER\Desktop\Для презентации ДП\нг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2197514" cy="164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ER\Desktop\Для презентации ДП\нг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24744"/>
            <a:ext cx="2250885" cy="168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ER\Desktop\Для презентации ДП\нг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88881"/>
            <a:ext cx="2250740" cy="168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ER\Desktop\Для презентации ДП\нг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21088"/>
            <a:ext cx="2273829" cy="170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ER\Desktop\Для презентации ДП\нг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221088"/>
            <a:ext cx="2273829" cy="170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ER\Desktop\Для презентации ДП\нг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84" y="3845455"/>
            <a:ext cx="3275516" cy="24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40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2132856"/>
            <a:ext cx="5637010" cy="882119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9252520" cy="1793167"/>
          </a:xfrm>
        </p:spPr>
        <p:txBody>
          <a:bodyPr/>
          <a:lstStyle/>
          <a:p>
            <a:pPr marL="182880" indent="0">
              <a:buNone/>
            </a:pPr>
            <a:r>
              <a:rPr lang="ru-RU" sz="4400" dirty="0" smtClean="0">
                <a:solidFill>
                  <a:srgbClr val="FF0000"/>
                </a:solidFill>
              </a:rPr>
              <a:t>Клуб Первых «Своя атмосфера»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23553" name="Picture 1" descr="C:\Users\ER\Desktop\Для презентации ДП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22449"/>
            <a:ext cx="2201664" cy="293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ER\Desktop\Для презентации ДП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189" y="4293096"/>
            <a:ext cx="3447811" cy="258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ER\Desktop\Для презентации ДП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389" y="1902234"/>
            <a:ext cx="3031611" cy="227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ER\Desktop\Для презентации ДП\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0" y="3861048"/>
            <a:ext cx="3126747" cy="234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Users\ER\Desktop\Для презентации ДП\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2" y="980728"/>
            <a:ext cx="3078651" cy="230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C:\Users\ER\Desktop\Для презентации ДП\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393" y="1495389"/>
            <a:ext cx="3043862" cy="22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19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468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>
                <a:solidFill>
                  <a:srgbClr val="FF0000"/>
                </a:solidFill>
              </a:rPr>
              <a:t>Совет Первых Лешуконского МО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8971" y="5445224"/>
            <a:ext cx="4625037" cy="1412776"/>
          </a:xfrm>
        </p:spPr>
        <p:txBody>
          <a:bodyPr/>
          <a:lstStyle/>
          <a:p>
            <a:pPr marL="45720" indent="0"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Булатова Екатерина –</a:t>
            </a:r>
          </a:p>
          <a:p>
            <a:pPr marL="45720" indent="0" algn="ctr">
              <a:buNone/>
            </a:pPr>
            <a:r>
              <a:rPr lang="ru-RU" b="1" dirty="0">
                <a:solidFill>
                  <a:srgbClr val="0070C0"/>
                </a:solidFill>
              </a:rPr>
              <a:t>у</a:t>
            </a:r>
            <a:r>
              <a:rPr lang="ru-RU" b="1" dirty="0" smtClean="0">
                <a:solidFill>
                  <a:srgbClr val="0070C0"/>
                </a:solidFill>
              </a:rPr>
              <a:t>ченица 11 класса</a:t>
            </a:r>
          </a:p>
          <a:p>
            <a:pPr marL="45720" indent="0"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МБОУ «Устьвашская СОШ»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Picture 2" descr="C:\Users\ER\Desktop\Для презентации ДП\Кат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4472405" cy="447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ER\Desktop\Для презентации ДП\2fbbabf4-1d69-42f4-8d10-05afb5255db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10" y="980729"/>
            <a:ext cx="4992552" cy="37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ER\Desktop\Для презентации ДП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925" y="3725652"/>
            <a:ext cx="2349261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69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2132856"/>
            <a:ext cx="5637010" cy="882119"/>
          </a:xfrm>
        </p:spPr>
        <p:txBody>
          <a:bodyPr/>
          <a:lstStyle/>
          <a:p>
            <a:endParaRPr lang="ru-RU"/>
          </a:p>
        </p:txBody>
      </p:sp>
      <p:pic>
        <p:nvPicPr>
          <p:cNvPr id="7170" name="Picture 2" descr="C:\Users\ER\Desktop\Для презентации ДП\откр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0634"/>
            <a:ext cx="3924778" cy="294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ER\Desktop\Для презентации ДП\отк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4" y="3746381"/>
            <a:ext cx="3954184" cy="296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ER\Desktop\Для презентации ДП\по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17819"/>
            <a:ext cx="384042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ER\Desktop\Для презентации ДП\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7107"/>
            <a:ext cx="3924777" cy="294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40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4088" y="5373216"/>
            <a:ext cx="3456384" cy="882119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Мишина Дина -</a:t>
            </a:r>
          </a:p>
          <a:p>
            <a:pPr algn="ctr"/>
            <a:r>
              <a:rPr lang="ru-RU" sz="2000" dirty="0">
                <a:solidFill>
                  <a:srgbClr val="0070C0"/>
                </a:solidFill>
              </a:rPr>
              <a:t>у</a:t>
            </a:r>
            <a:r>
              <a:rPr lang="ru-RU" sz="2000" dirty="0" smtClean="0">
                <a:solidFill>
                  <a:srgbClr val="0070C0"/>
                </a:solidFill>
              </a:rPr>
              <a:t>ченица 9 класса</a:t>
            </a:r>
          </a:p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МБОУ «Лешуконская СОШ»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 smtClean="0">
                <a:solidFill>
                  <a:srgbClr val="FF0000"/>
                </a:solidFill>
              </a:rPr>
              <a:t>Региональный СОВЕТ ПЕРВЫХ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13314" name="Picture 2" descr="C:\Users\ER\Desktop\Для презентации ДП\рег с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5" y="1583942"/>
            <a:ext cx="5389901" cy="35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ER\Desktop\Для презентации ДП\Ди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88279"/>
            <a:ext cx="2723392" cy="408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40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2132856"/>
            <a:ext cx="5637010" cy="882119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 smtClean="0">
                <a:solidFill>
                  <a:srgbClr val="FF0000"/>
                </a:solidFill>
              </a:rPr>
              <a:t>День учителя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ER\Desktop\Для презентации ДП\по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629"/>
            <a:ext cx="4138772" cy="551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ER\Desktop\Для презентации ДП\по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6629"/>
            <a:ext cx="4124976" cy="551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40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2132856"/>
            <a:ext cx="5637010" cy="882119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8640960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 smtClean="0">
                <a:solidFill>
                  <a:srgbClr val="FF0000"/>
                </a:solidFill>
              </a:rPr>
              <a:t>День детских изобретений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ER\Desktop\Для презентации ДП\по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" y="1282450"/>
            <a:ext cx="4181662" cy="557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ER\Desktop\Для презентации ДП\по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82450"/>
            <a:ext cx="3313089" cy="248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ER\Desktop\Для презентации ДП\по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789" y="3863241"/>
            <a:ext cx="2239557" cy="29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40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2132856"/>
            <a:ext cx="5637010" cy="882119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000" dirty="0" smtClean="0">
                <a:solidFill>
                  <a:srgbClr val="FF0000"/>
                </a:solidFill>
              </a:rPr>
              <a:t>Посвящение в Движение Первых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10242" name="Picture 2" descr="C:\Users\ER\Desktop\Для презентации ДП\посв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67633"/>
            <a:ext cx="3800532" cy="285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ER\Desktop\Для презентации ДП\посв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96752"/>
            <a:ext cx="3800532" cy="285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ER\Desktop\Для презентации ДП\посв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39" y="3889980"/>
            <a:ext cx="3800532" cy="285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ER\Desktop\Для презентации ДП\посв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734" y="3886880"/>
            <a:ext cx="3800532" cy="285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40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2132856"/>
            <a:ext cx="5637010" cy="882119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653" y="116632"/>
            <a:ext cx="9117347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 smtClean="0">
                <a:solidFill>
                  <a:srgbClr val="FF0000"/>
                </a:solidFill>
              </a:rPr>
              <a:t>Акция «Вместе весело шагать»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11266" name="Picture 2" descr="C:\Users\ER\Desktop\Для презентации ДП\пох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1074793"/>
            <a:ext cx="3168353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ER\Desktop\Для презентации ДП\пох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17722"/>
            <a:ext cx="288032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ER\Desktop\Для презентации ДП\пох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417723"/>
            <a:ext cx="2880318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ER\Desktop\Для презентации ДП\пох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74793"/>
            <a:ext cx="3275856" cy="24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ER\Desktop\Для презентации ДП\пох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17722"/>
            <a:ext cx="1830210" cy="24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ER\Desktop\Для презентации ДП\пох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869" y="1700808"/>
            <a:ext cx="3462280" cy="259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40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393</TotalTime>
  <Words>146</Words>
  <Application>Microsoft Office PowerPoint</Application>
  <PresentationFormat>Экран (4:3)</PresentationFormat>
  <Paragraphs>39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Воздушный поток</vt:lpstr>
      <vt:lpstr>Д В И Ж Е Н И Е     П Е Р В Ы Х в Лешуконском муниципальном округе</vt:lpstr>
      <vt:lpstr>Координационный совет при главе Администрации Лешуконского муниципального округа</vt:lpstr>
      <vt:lpstr>Совет Первых Лешуконского МО</vt:lpstr>
      <vt:lpstr>Презентация PowerPoint</vt:lpstr>
      <vt:lpstr>Региональный СОВЕТ ПЕРВЫХ</vt:lpstr>
      <vt:lpstr>День учителя</vt:lpstr>
      <vt:lpstr>День детских изобретений</vt:lpstr>
      <vt:lpstr>Посвящение в Движение Первых</vt:lpstr>
      <vt:lpstr>Акция «Вместе весело шагать»</vt:lpstr>
      <vt:lpstr>Школа актива</vt:lpstr>
      <vt:lpstr>Наставники Первых</vt:lpstr>
      <vt:lpstr>Классные встречи</vt:lpstr>
      <vt:lpstr>Акция «Первая помощь»</vt:lpstr>
      <vt:lpstr>Осенняя неделя добра</vt:lpstr>
      <vt:lpstr>Мы – граждане России</vt:lpstr>
      <vt:lpstr>Хранители истории</vt:lpstr>
      <vt:lpstr>В гостях у учёного</vt:lpstr>
      <vt:lpstr>Семейная команда</vt:lpstr>
      <vt:lpstr>Презентация PowerPoint</vt:lpstr>
      <vt:lpstr>Хор Первых</vt:lpstr>
      <vt:lpstr>Звучи</vt:lpstr>
      <vt:lpstr>Сотрудничество с организациями</vt:lpstr>
      <vt:lpstr>Первые в труде</vt:lpstr>
      <vt:lpstr>Клуб Первых «Своя атмосфера»</vt:lpstr>
      <vt:lpstr>Клуб Первых «Своя атмосфера»</vt:lpstr>
      <vt:lpstr>Клуб Первых «Своя атмосфера»</vt:lpstr>
      <vt:lpstr>Новый год для Первых</vt:lpstr>
      <vt:lpstr>Клуб Первых «Своя атмосфера»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ER1</dc:creator>
  <cp:lastModifiedBy>ER</cp:lastModifiedBy>
  <cp:revision>24</cp:revision>
  <dcterms:created xsi:type="dcterms:W3CDTF">2024-02-28T11:37:56Z</dcterms:created>
  <dcterms:modified xsi:type="dcterms:W3CDTF">2024-02-29T04:26:37Z</dcterms:modified>
</cp:coreProperties>
</file>