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402" r:id="rId3"/>
    <p:sldId id="403" r:id="rId4"/>
    <p:sldId id="404" r:id="rId5"/>
    <p:sldId id="405" r:id="rId6"/>
    <p:sldId id="406" r:id="rId7"/>
    <p:sldId id="40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orient="horz" pos="3997" userDrawn="1">
          <p15:clr>
            <a:srgbClr val="A4A3A4"/>
          </p15:clr>
        </p15:guide>
        <p15:guide id="3" pos="7310" userDrawn="1">
          <p15:clr>
            <a:srgbClr val="A4A3A4"/>
          </p15:clr>
        </p15:guide>
        <p15:guide id="4" pos="370" userDrawn="1">
          <p15:clr>
            <a:srgbClr val="A4A3A4"/>
          </p15:clr>
        </p15:guide>
        <p15:guide id="5" pos="665" userDrawn="1">
          <p15:clr>
            <a:srgbClr val="A4A3A4"/>
          </p15:clr>
        </p15:guide>
        <p15:guide id="6" orient="horz" pos="1139" userDrawn="1">
          <p15:clr>
            <a:srgbClr val="A4A3A4"/>
          </p15:clr>
        </p15:guide>
        <p15:guide id="7" orient="horz" pos="6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49EB"/>
    <a:srgbClr val="AEC0F8"/>
    <a:srgbClr val="403F3A"/>
    <a:srgbClr val="8CA6F5"/>
    <a:srgbClr val="DF3B33"/>
    <a:srgbClr val="000002"/>
    <a:srgbClr val="FF2600"/>
    <a:srgbClr val="941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2"/>
    <p:restoredTop sz="93023"/>
  </p:normalViewPr>
  <p:slideViewPr>
    <p:cSldViewPr snapToGrid="0" snapToObjects="1">
      <p:cViewPr varScale="1">
        <p:scale>
          <a:sx n="88" d="100"/>
          <a:sy n="88" d="100"/>
        </p:scale>
        <p:origin x="912" y="96"/>
      </p:cViewPr>
      <p:guideLst>
        <p:guide orient="horz" pos="323"/>
        <p:guide orient="horz" pos="3997"/>
        <p:guide pos="7310"/>
        <p:guide pos="370"/>
        <p:guide pos="665"/>
        <p:guide orient="horz" pos="1139"/>
        <p:guide orient="horz" pos="6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2896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ED3A06-F50A-E045-B8E7-C82C0E0BFC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AB9D73C-78BB-8B46-A39D-1F67FFF7BC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7CBDD1A-36E5-5346-A80A-5E3944C1E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BBA4-3DF6-684F-90A5-44E3AF6F7C12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B1C19E1-C98F-F14C-B9FE-05C0CF29A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FD94EE0-5979-8A46-8606-7248BBBD3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ADB4-E606-3D41-8DAC-A54188363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533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3D37FF-EC7C-7142-A0CA-D19333932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76C1B91-D9C5-B94A-AF83-46273E100B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7061B50-C7D1-1E49-8F6F-417404AD7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BBA4-3DF6-684F-90A5-44E3AF6F7C12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57044F2-B29F-3F47-8064-6900E55F7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3B5F97E-913B-B348-BF67-8798A2945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ADB4-E606-3D41-8DAC-A54188363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115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999DCEE-402C-7343-9DCA-4ED765442E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59E3354-AF04-9D4B-A15B-09C10BAEED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C4044E9-4936-1E41-A540-4AC597F76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BBA4-3DF6-684F-90A5-44E3AF6F7C12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A4F0CA8-49DB-A84B-8F30-746A649EA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7A0D936-713D-9F4D-BC99-C9C0C006E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ADB4-E606-3D41-8DAC-A54188363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955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A7763B-D614-074D-AA7F-6F9F54198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8A7BDDB-ABD9-CE46-B89B-5D953553F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9CA7C69-944A-0640-876C-5DBA9115A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BBA4-3DF6-684F-90A5-44E3AF6F7C12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E0B9BE0-0CDD-D949-BEDF-B7E5A1FFD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4268B88-803C-4C44-B7E9-062A1B020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ADB4-E606-3D41-8DAC-A54188363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864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7DBE801-D3EB-A546-B32A-786E6470F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B930D04-252C-7745-8B1A-67E3530EB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CE20F87-BB66-9747-BC43-8E9599F0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BBA4-3DF6-684F-90A5-44E3AF6F7C12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7767E60-DE5D-1149-A3F2-68D6131A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3777B08-9A52-6544-B60E-F7D0C2390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ADB4-E606-3D41-8DAC-A54188363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198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B984E3-352E-C64B-AB19-2D73C82A8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E8A538D-2EFE-FC4B-BF8D-5910C18CEB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2A75D8C-2A9A-CE4C-B07E-2364416D00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DAD7372-9921-0642-9C29-C15D17F13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BBA4-3DF6-684F-90A5-44E3AF6F7C12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8BF01BB-3D13-C548-BA6F-B1FE84D93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C6FDABB-D21D-D94C-B325-EF02E65EB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ADB4-E606-3D41-8DAC-A54188363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004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EDA105-92B8-684D-9D2E-7BE66CF5C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6E53F11-CB26-BB4B-9077-3EB453B3C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28756C6-3939-C34C-A366-719C5C0252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9442AA9-E0E7-924D-8817-8839140733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10C4F42-B5F2-5B40-91E1-C0755CA429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B3ECB670-1A34-B14C-BD9E-A1E14636B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BBA4-3DF6-684F-90A5-44E3AF6F7C12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86814B1-C6BE-BB49-BCEF-D5859427A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0D219A9-6486-4841-981A-C89F5A4EB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ADB4-E606-3D41-8DAC-A54188363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646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A7B905-947B-0649-B833-2BC1C57AB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3A55C6B-203B-2848-AFD4-1C51D61B9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BBA4-3DF6-684F-90A5-44E3AF6F7C12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549BF71-BFD6-F641-9858-1A1927C54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0C3B1ED-BE28-564A-9F62-FB7A8E75E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ADB4-E606-3D41-8DAC-A54188363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685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5F45A69-02AF-354D-A42E-4161E1ADD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BBA4-3DF6-684F-90A5-44E3AF6F7C12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1EDC738-3886-2440-B011-98C59E587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34D34A6-BF33-FD4B-9E79-874D4EB08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ADB4-E606-3D41-8DAC-A54188363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326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3DF4EA-4ACE-F646-8D30-FA302AD3D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40AF322-3C17-7144-AC72-0731EAC9D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89CFF07-14F7-8C44-985C-2B46CA2EE2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C09443F-CDD6-ED42-8019-E59991EE7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BBA4-3DF6-684F-90A5-44E3AF6F7C12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0DD6EDD-2F27-6A48-A545-EE3EB3033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FBB29A5-B1FC-704B-9D56-9F0634410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ADB4-E606-3D41-8DAC-A54188363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148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2D6184-6CC7-1D44-B8AD-A867D6510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3AF0B18-005A-EB49-8810-B45F9715B3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2340D6C-6AE4-4045-A2CC-2B349AFCA2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395C66D-2ACF-1346-9B53-DF3016BD7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BBA4-3DF6-684F-90A5-44E3AF6F7C12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9BF962F-AF6C-C949-B213-50C3BB43D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F073213-EDC0-5548-B8F0-E6F361E5F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ADB4-E606-3D41-8DAC-A54188363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298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5725D9-4373-7742-A1F8-B62592575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48067DB-3144-074D-89C1-653C3A405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5306036-72E4-1D41-8167-75FD6C872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8BBA4-3DF6-684F-90A5-44E3AF6F7C12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141C854-48D8-014A-B353-532CC548A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E074CE3-EE0A-AA42-A53D-2EE34A0FA7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2ADB4-E606-3D41-8DAC-A54188363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306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6314" y="195943"/>
            <a:ext cx="8948057" cy="3995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16200000">
            <a:off x="6883354" y="1402795"/>
            <a:ext cx="5781254" cy="3995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074228" y="1245918"/>
            <a:ext cx="4887685" cy="3995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67745" y="609601"/>
            <a:ext cx="4593771" cy="3995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83130" y="1334558"/>
            <a:ext cx="101821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1749E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Опыт организации работы </a:t>
            </a:r>
          </a:p>
          <a:p>
            <a:pPr algn="ctr"/>
            <a:r>
              <a:rPr lang="ru-RU" sz="4400" b="1" dirty="0" smtClean="0">
                <a:solidFill>
                  <a:srgbClr val="1749E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«Движения Первых»</a:t>
            </a:r>
          </a:p>
          <a:p>
            <a:pPr algn="ctr"/>
            <a:r>
              <a:rPr lang="ru-RU" sz="4400" b="1" dirty="0" smtClean="0">
                <a:solidFill>
                  <a:srgbClr val="1749E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в Мезенском муниципальном округе</a:t>
            </a:r>
            <a:endParaRPr lang="ru-RU" sz="4400" b="1" dirty="0">
              <a:solidFill>
                <a:srgbClr val="1749EB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0754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086" y="435429"/>
            <a:ext cx="11397343" cy="5377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70" y="1707696"/>
            <a:ext cx="4980215" cy="37351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529" y="2438400"/>
            <a:ext cx="4662713" cy="34970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77046" y="106025"/>
            <a:ext cx="101821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1749E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Открытие Первичного отделения</a:t>
            </a:r>
          </a:p>
          <a:p>
            <a:pPr algn="ctr"/>
            <a:r>
              <a:rPr lang="ru-RU" sz="4400" b="1" dirty="0" smtClean="0">
                <a:solidFill>
                  <a:srgbClr val="1749E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на базе Мезенской средней школы</a:t>
            </a:r>
            <a:endParaRPr lang="ru-RU" sz="4400" b="1" dirty="0">
              <a:solidFill>
                <a:srgbClr val="1749EB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5020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086" y="435429"/>
            <a:ext cx="11397343" cy="5377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177046" y="106025"/>
            <a:ext cx="101821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1749E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Посвящение в Первые </a:t>
            </a:r>
          </a:p>
          <a:p>
            <a:pPr algn="ctr"/>
            <a:r>
              <a:rPr lang="ru-RU" sz="4400" b="1" dirty="0" smtClean="0">
                <a:solidFill>
                  <a:srgbClr val="1749E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Каменской средней школе</a:t>
            </a:r>
            <a:endParaRPr lang="ru-RU" sz="4400" b="1" dirty="0">
              <a:solidFill>
                <a:srgbClr val="1749EB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046" y="1640716"/>
            <a:ext cx="3691589" cy="49221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487" y="1901155"/>
            <a:ext cx="5215755" cy="391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15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086" y="435429"/>
            <a:ext cx="11397343" cy="5377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170" y="207107"/>
            <a:ext cx="7594939" cy="640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327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086" y="435429"/>
            <a:ext cx="11397343" cy="5377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6" y="158294"/>
            <a:ext cx="5097041" cy="28679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40" y="3689617"/>
            <a:ext cx="5008332" cy="28180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971" y="355716"/>
            <a:ext cx="4746171" cy="26705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957" y="3788229"/>
            <a:ext cx="4147394" cy="261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331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086" y="435429"/>
            <a:ext cx="11397343" cy="5377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24" y="1418205"/>
            <a:ext cx="4589008" cy="34005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199" y="534111"/>
            <a:ext cx="5595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1749EB"/>
                </a:solidFill>
                <a:latin typeface="Arial Black" panose="020B0A04020102020204" pitchFamily="34" charset="0"/>
              </a:rPr>
              <a:t>Мероприятие ко дню бабушек и дедушек</a:t>
            </a:r>
          </a:p>
          <a:p>
            <a:pPr algn="ctr"/>
            <a:r>
              <a:rPr lang="ru-RU" sz="1600" dirty="0" smtClean="0">
                <a:solidFill>
                  <a:srgbClr val="1749EB"/>
                </a:solidFill>
                <a:latin typeface="Arial Black" panose="020B0A04020102020204" pitchFamily="34" charset="0"/>
              </a:rPr>
              <a:t> (совместно с детской библиотекой)</a:t>
            </a:r>
            <a:endParaRPr lang="ru-RU" sz="1600" dirty="0">
              <a:solidFill>
                <a:srgbClr val="1749EB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884" y="1418205"/>
            <a:ext cx="4941435" cy="34119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66757" y="421566"/>
            <a:ext cx="55952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1749EB"/>
                </a:solidFill>
                <a:latin typeface="Arial Black" panose="020B0A04020102020204" pitchFamily="34" charset="0"/>
              </a:rPr>
              <a:t>Музейная встреча, </a:t>
            </a:r>
          </a:p>
          <a:p>
            <a:pPr algn="ctr"/>
            <a:r>
              <a:rPr lang="ru-RU" sz="1600" dirty="0" smtClean="0">
                <a:solidFill>
                  <a:srgbClr val="1749EB"/>
                </a:solidFill>
                <a:latin typeface="Arial Black" panose="020B0A04020102020204" pitchFamily="34" charset="0"/>
              </a:rPr>
              <a:t>посвящённая В.С. Кузину</a:t>
            </a:r>
          </a:p>
          <a:p>
            <a:pPr algn="ctr"/>
            <a:r>
              <a:rPr lang="ru-RU" sz="1600" dirty="0" smtClean="0">
                <a:solidFill>
                  <a:srgbClr val="1749EB"/>
                </a:solidFill>
                <a:latin typeface="Arial Black" panose="020B0A04020102020204" pitchFamily="34" charset="0"/>
              </a:rPr>
              <a:t> (совместно с Мезенской школой)</a:t>
            </a:r>
            <a:endParaRPr lang="ru-RU" sz="1600" dirty="0">
              <a:solidFill>
                <a:srgbClr val="1749EB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455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086" y="435429"/>
            <a:ext cx="11397343" cy="5377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28599" y="313844"/>
            <a:ext cx="55952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1749EB"/>
                </a:solidFill>
                <a:latin typeface="Arial Black" panose="020B0A04020102020204" pitchFamily="34" charset="0"/>
              </a:rPr>
              <a:t>Возложение цветов </a:t>
            </a:r>
            <a:r>
              <a:rPr lang="ru-RU" sz="1600" dirty="0">
                <a:solidFill>
                  <a:srgbClr val="1749EB"/>
                </a:solidFill>
                <a:latin typeface="Arial Black" panose="020B0A04020102020204" pitchFamily="34" charset="0"/>
              </a:rPr>
              <a:t>к памятным доскам на здании школы, библиотеки и доме, в котором жил </a:t>
            </a:r>
            <a:r>
              <a:rPr lang="ru-RU" sz="1600" dirty="0" smtClean="0">
                <a:solidFill>
                  <a:srgbClr val="1749EB"/>
                </a:solidFill>
                <a:latin typeface="Arial Black" panose="020B0A04020102020204" pitchFamily="34" charset="0"/>
              </a:rPr>
              <a:t>Герой Советского Союза Владимир</a:t>
            </a:r>
            <a:r>
              <a:rPr lang="ru-RU" sz="1600" dirty="0">
                <a:solidFill>
                  <a:srgbClr val="1749EB"/>
                </a:solidFill>
                <a:latin typeface="Arial Black" panose="020B0A04020102020204" pitchFamily="34" charset="0"/>
              </a:rPr>
              <a:t> </a:t>
            </a:r>
            <a:r>
              <a:rPr lang="ru-RU" sz="1600" dirty="0" smtClean="0">
                <a:solidFill>
                  <a:srgbClr val="1749EB"/>
                </a:solidFill>
                <a:latin typeface="Arial Black" panose="020B0A04020102020204" pitchFamily="34" charset="0"/>
              </a:rPr>
              <a:t>Александрович </a:t>
            </a:r>
            <a:r>
              <a:rPr lang="ru-RU" sz="1600" dirty="0" err="1" smtClean="0">
                <a:solidFill>
                  <a:srgbClr val="1749EB"/>
                </a:solidFill>
                <a:latin typeface="Arial Black" panose="020B0A04020102020204" pitchFamily="34" charset="0"/>
              </a:rPr>
              <a:t>Федорков</a:t>
            </a:r>
            <a:endParaRPr lang="ru-RU" sz="1600" dirty="0" smtClean="0">
              <a:solidFill>
                <a:srgbClr val="1749EB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1600" dirty="0" smtClean="0">
                <a:solidFill>
                  <a:srgbClr val="1749EB"/>
                </a:solidFill>
                <a:latin typeface="Arial Black" panose="020B0A04020102020204" pitchFamily="34" charset="0"/>
              </a:rPr>
              <a:t>(п. Каменка)</a:t>
            </a:r>
            <a:endParaRPr lang="ru-RU" sz="1600" dirty="0">
              <a:solidFill>
                <a:srgbClr val="1749EB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51911" y="203852"/>
            <a:ext cx="55952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1749EB"/>
                </a:solidFill>
                <a:latin typeface="Arial Black" panose="020B0A04020102020204" pitchFamily="34" charset="0"/>
              </a:rPr>
              <a:t>Реализация акции </a:t>
            </a:r>
          </a:p>
          <a:p>
            <a:pPr algn="ctr"/>
            <a:r>
              <a:rPr lang="ru-RU" sz="1600" dirty="0" smtClean="0">
                <a:solidFill>
                  <a:srgbClr val="1749EB"/>
                </a:solidFill>
                <a:latin typeface="Arial Black" panose="020B0A04020102020204" pitchFamily="34" charset="0"/>
              </a:rPr>
              <a:t>Российский Детский Дед Мороз</a:t>
            </a:r>
          </a:p>
          <a:p>
            <a:pPr algn="ctr"/>
            <a:r>
              <a:rPr lang="ru-RU" sz="1600" dirty="0" smtClean="0">
                <a:solidFill>
                  <a:srgbClr val="1749EB"/>
                </a:solidFill>
                <a:latin typeface="Arial Black" panose="020B0A04020102020204" pitchFamily="34" charset="0"/>
              </a:rPr>
              <a:t>(обучающиеся </a:t>
            </a:r>
            <a:r>
              <a:rPr lang="ru-RU" sz="1600" dirty="0" err="1" smtClean="0">
                <a:solidFill>
                  <a:srgbClr val="1749EB"/>
                </a:solidFill>
                <a:latin typeface="Arial Black" panose="020B0A04020102020204" pitchFamily="34" charset="0"/>
              </a:rPr>
              <a:t>Дорогорской</a:t>
            </a:r>
            <a:r>
              <a:rPr lang="ru-RU" sz="1600" dirty="0" smtClean="0">
                <a:solidFill>
                  <a:srgbClr val="1749EB"/>
                </a:solidFill>
                <a:latin typeface="Arial Black" panose="020B0A04020102020204" pitchFamily="34" charset="0"/>
              </a:rPr>
              <a:t> школы поздравили врачей Мезенской ЦРБ)</a:t>
            </a:r>
            <a:endParaRPr lang="ru-RU" sz="1600" dirty="0">
              <a:solidFill>
                <a:srgbClr val="1749EB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88"/>
          <a:stretch/>
        </p:blipFill>
        <p:spPr>
          <a:xfrm>
            <a:off x="314697" y="1758869"/>
            <a:ext cx="5770417" cy="39561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1" y="1758869"/>
            <a:ext cx="5649878" cy="399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1959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15802</TotalTime>
  <Words>90</Words>
  <Application>Microsoft Office PowerPoint</Application>
  <PresentationFormat>Широкоэкранный</PresentationFormat>
  <Paragraphs>17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 Unicode MS</vt:lpstr>
      <vt:lpstr>Arial</vt:lpstr>
      <vt:lpstr>Arial Black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Движение Первых</dc:title>
  <dc:creator>Савелий Будко</dc:creator>
  <cp:lastModifiedBy>Anna</cp:lastModifiedBy>
  <cp:revision>90</cp:revision>
  <dcterms:created xsi:type="dcterms:W3CDTF">2023-08-09T10:54:26Z</dcterms:created>
  <dcterms:modified xsi:type="dcterms:W3CDTF">2024-02-29T22:43:22Z</dcterms:modified>
</cp:coreProperties>
</file>