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5">
  <p:sldMasterIdLst>
    <p:sldMasterId id="2147483672" r:id="rId1"/>
    <p:sldMasterId id="2147483828" r:id="rId2"/>
  </p:sldMasterIdLst>
  <p:notesMasterIdLst>
    <p:notesMasterId r:id="rId20"/>
  </p:notesMasterIdLst>
  <p:sldIdLst>
    <p:sldId id="258" r:id="rId3"/>
    <p:sldId id="381" r:id="rId4"/>
    <p:sldId id="388" r:id="rId5"/>
    <p:sldId id="398" r:id="rId6"/>
    <p:sldId id="399" r:id="rId7"/>
    <p:sldId id="400" r:id="rId8"/>
    <p:sldId id="401" r:id="rId9"/>
    <p:sldId id="402" r:id="rId10"/>
    <p:sldId id="404" r:id="rId11"/>
    <p:sldId id="405" r:id="rId12"/>
    <p:sldId id="406" r:id="rId13"/>
    <p:sldId id="407" r:id="rId14"/>
    <p:sldId id="408" r:id="rId15"/>
    <p:sldId id="410" r:id="rId16"/>
    <p:sldId id="411" r:id="rId17"/>
    <p:sldId id="415" r:id="rId18"/>
    <p:sldId id="375" r:id="rId19"/>
  </p:sldIdLst>
  <p:sldSz cx="9144000" cy="5143500" type="screen16x9"/>
  <p:notesSz cx="6797675" cy="9928225"/>
  <p:embeddedFontLst>
    <p:embeddedFont>
      <p:font typeface="Arial Narrow" pitchFamily="34" charset="0"/>
      <p:regular r:id="rId21"/>
      <p:bold r:id="rId22"/>
      <p:italic r:id="rId23"/>
      <p:boldItalic r:id="rId24"/>
    </p:embeddedFont>
    <p:embeddedFont>
      <p:font typeface="Calibri" pitchFamily="34" charset="0"/>
      <p:regular r:id="rId25"/>
      <p:bold r:id="rId26"/>
      <p:italic r:id="rId27"/>
      <p:boldItalic r:id="rId28"/>
    </p:embeddedFont>
    <p:embeddedFont>
      <p:font typeface="Verdana" pitchFamily="34" charset="0"/>
      <p:regular r:id="rId29"/>
      <p:bold r:id="rId30"/>
      <p:italic r:id="rId31"/>
      <p:boldItalic r:id="rId32"/>
    </p:embeddedFont>
    <p:embeddedFont>
      <p:font typeface="Constantia" pitchFamily="18" charset="0"/>
      <p:regular r:id="rId33"/>
      <p:bold r:id="rId34"/>
      <p:italic r:id="rId35"/>
      <p:boldItalic r:id="rId36"/>
    </p:embeddedFont>
    <p:embeddedFont>
      <p:font typeface="Georgia" pitchFamily="18" charset="0"/>
      <p:regular r:id="rId37"/>
      <p:bold r:id="rId38"/>
      <p:italic r:id="rId39"/>
      <p:boldItalic r:id="rId40"/>
    </p:embeddedFont>
    <p:embeddedFont>
      <p:font typeface="Wingdings 2" pitchFamily="18" charset="2"/>
      <p:regular r:id="rId41"/>
    </p:embeddedFont>
  </p:embeddedFontLst>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342900" algn="l" rtl="0" fontAlgn="base">
      <a:spcBef>
        <a:spcPct val="0"/>
      </a:spcBef>
      <a:spcAft>
        <a:spcPct val="0"/>
      </a:spcAft>
      <a:defRPr kern="1200">
        <a:solidFill>
          <a:schemeClr val="tx1"/>
        </a:solidFill>
        <a:latin typeface="Arial" pitchFamily="34" charset="0"/>
        <a:ea typeface="+mn-ea"/>
        <a:cs typeface="Arial" pitchFamily="34" charset="0"/>
      </a:defRPr>
    </a:lvl2pPr>
    <a:lvl3pPr marL="685800" algn="l" rtl="0" fontAlgn="base">
      <a:spcBef>
        <a:spcPct val="0"/>
      </a:spcBef>
      <a:spcAft>
        <a:spcPct val="0"/>
      </a:spcAft>
      <a:defRPr kern="1200">
        <a:solidFill>
          <a:schemeClr val="tx1"/>
        </a:solidFill>
        <a:latin typeface="Arial" pitchFamily="34" charset="0"/>
        <a:ea typeface="+mn-ea"/>
        <a:cs typeface="Arial" pitchFamily="34" charset="0"/>
      </a:defRPr>
    </a:lvl3pPr>
    <a:lvl4pPr marL="1028700" algn="l" rtl="0" fontAlgn="base">
      <a:spcBef>
        <a:spcPct val="0"/>
      </a:spcBef>
      <a:spcAft>
        <a:spcPct val="0"/>
      </a:spcAft>
      <a:defRPr kern="1200">
        <a:solidFill>
          <a:schemeClr val="tx1"/>
        </a:solidFill>
        <a:latin typeface="Arial" pitchFamily="34" charset="0"/>
        <a:ea typeface="+mn-ea"/>
        <a:cs typeface="Arial" pitchFamily="34" charset="0"/>
      </a:defRPr>
    </a:lvl4pPr>
    <a:lvl5pPr marL="1371600" algn="l" rtl="0" fontAlgn="base">
      <a:spcBef>
        <a:spcPct val="0"/>
      </a:spcBef>
      <a:spcAft>
        <a:spcPct val="0"/>
      </a:spcAft>
      <a:defRPr kern="1200">
        <a:solidFill>
          <a:schemeClr val="tx1"/>
        </a:solidFill>
        <a:latin typeface="Arial" pitchFamily="34" charset="0"/>
        <a:ea typeface="+mn-ea"/>
        <a:cs typeface="Arial" pitchFamily="34" charset="0"/>
      </a:defRPr>
    </a:lvl5pPr>
    <a:lvl6pPr marL="1714500" algn="l" defTabSz="685800" rtl="0" eaLnBrk="1" latinLnBrk="0" hangingPunct="1">
      <a:defRPr kern="1200">
        <a:solidFill>
          <a:schemeClr val="tx1"/>
        </a:solidFill>
        <a:latin typeface="Arial" pitchFamily="34" charset="0"/>
        <a:ea typeface="+mn-ea"/>
        <a:cs typeface="Arial" pitchFamily="34" charset="0"/>
      </a:defRPr>
    </a:lvl6pPr>
    <a:lvl7pPr marL="2057400" algn="l" defTabSz="685800" rtl="0" eaLnBrk="1" latinLnBrk="0" hangingPunct="1">
      <a:defRPr kern="1200">
        <a:solidFill>
          <a:schemeClr val="tx1"/>
        </a:solidFill>
        <a:latin typeface="Arial" pitchFamily="34" charset="0"/>
        <a:ea typeface="+mn-ea"/>
        <a:cs typeface="Arial" pitchFamily="34" charset="0"/>
      </a:defRPr>
    </a:lvl7pPr>
    <a:lvl8pPr marL="2400300" algn="l" defTabSz="685800" rtl="0" eaLnBrk="1" latinLnBrk="0" hangingPunct="1">
      <a:defRPr kern="1200">
        <a:solidFill>
          <a:schemeClr val="tx1"/>
        </a:solidFill>
        <a:latin typeface="Arial" pitchFamily="34" charset="0"/>
        <a:ea typeface="+mn-ea"/>
        <a:cs typeface="Arial" pitchFamily="34" charset="0"/>
      </a:defRPr>
    </a:lvl8pPr>
    <a:lvl9pPr marL="2743200" algn="l" defTabSz="6858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85091"/>
    <a:srgbClr val="385D8A"/>
    <a:srgbClr val="0E6FC8"/>
    <a:srgbClr val="820000"/>
    <a:srgbClr val="4B5DA6"/>
    <a:srgbClr val="990099"/>
    <a:srgbClr val="FF3300"/>
    <a:srgbClr val="CC99FF"/>
    <a:srgbClr val="002060"/>
    <a:srgbClr val="107CD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636" autoAdjust="0"/>
    <p:restoredTop sz="95287" autoAdjust="0"/>
  </p:normalViewPr>
  <p:slideViewPr>
    <p:cSldViewPr>
      <p:cViewPr varScale="1">
        <p:scale>
          <a:sx n="148" d="100"/>
          <a:sy n="148" d="100"/>
        </p:scale>
        <p:origin x="-56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60" cy="496411"/>
          </a:xfrm>
          <a:prstGeom prst="rect">
            <a:avLst/>
          </a:prstGeom>
        </p:spPr>
        <p:txBody>
          <a:bodyPr vert="horz" lIns="95561" tIns="47780" rIns="95561" bIns="47780" rtlCol="0"/>
          <a:lstStyle>
            <a:lvl1pPr algn="l" fontAlgn="auto">
              <a:spcBef>
                <a:spcPts val="0"/>
              </a:spcBef>
              <a:spcAft>
                <a:spcPts val="0"/>
              </a:spcAft>
              <a:defRPr sz="1300">
                <a:latin typeface="+mn-lt"/>
                <a:cs typeface="+mn-cs"/>
              </a:defRPr>
            </a:lvl1pPr>
          </a:lstStyle>
          <a:p>
            <a:pPr>
              <a:defRPr/>
            </a:pPr>
            <a:endParaRPr lang="ru-RU"/>
          </a:p>
        </p:txBody>
      </p:sp>
      <p:sp>
        <p:nvSpPr>
          <p:cNvPr id="3" name="Дата 2"/>
          <p:cNvSpPr>
            <a:spLocks noGrp="1"/>
          </p:cNvSpPr>
          <p:nvPr>
            <p:ph type="dt" idx="1"/>
          </p:nvPr>
        </p:nvSpPr>
        <p:spPr>
          <a:xfrm>
            <a:off x="3850444" y="0"/>
            <a:ext cx="2945660" cy="496411"/>
          </a:xfrm>
          <a:prstGeom prst="rect">
            <a:avLst/>
          </a:prstGeom>
        </p:spPr>
        <p:txBody>
          <a:bodyPr vert="horz" lIns="95561" tIns="47780" rIns="95561" bIns="47780" rtlCol="0"/>
          <a:lstStyle>
            <a:lvl1pPr algn="r" fontAlgn="auto">
              <a:spcBef>
                <a:spcPts val="0"/>
              </a:spcBef>
              <a:spcAft>
                <a:spcPts val="0"/>
              </a:spcAft>
              <a:defRPr sz="1300">
                <a:latin typeface="+mn-lt"/>
                <a:cs typeface="+mn-cs"/>
              </a:defRPr>
            </a:lvl1pPr>
          </a:lstStyle>
          <a:p>
            <a:pPr>
              <a:defRPr/>
            </a:pPr>
            <a:fld id="{24A58972-0D9B-4968-9FA4-D03B70C03E3A}" type="datetimeFigureOut">
              <a:rPr lang="ru-RU"/>
              <a:pPr>
                <a:defRPr/>
              </a:pPr>
              <a:t>13.12.2023</a:t>
            </a:fld>
            <a:endParaRPr lang="ru-RU"/>
          </a:p>
        </p:txBody>
      </p:sp>
      <p:sp>
        <p:nvSpPr>
          <p:cNvPr id="4" name="Образ слайда 3"/>
          <p:cNvSpPr>
            <a:spLocks noGrp="1" noRot="1" noChangeAspect="1"/>
          </p:cNvSpPr>
          <p:nvPr>
            <p:ph type="sldImg" idx="2"/>
          </p:nvPr>
        </p:nvSpPr>
        <p:spPr>
          <a:xfrm>
            <a:off x="92075" y="744538"/>
            <a:ext cx="6613525" cy="3721100"/>
          </a:xfrm>
          <a:prstGeom prst="rect">
            <a:avLst/>
          </a:prstGeom>
          <a:noFill/>
          <a:ln w="12700">
            <a:solidFill>
              <a:prstClr val="black"/>
            </a:solidFill>
          </a:ln>
        </p:spPr>
        <p:txBody>
          <a:bodyPr vert="horz" lIns="95561" tIns="47780" rIns="95561" bIns="47780" rtlCol="0" anchor="ctr"/>
          <a:lstStyle/>
          <a:p>
            <a:pPr lvl="0"/>
            <a:endParaRPr lang="ru-RU" noProof="0"/>
          </a:p>
        </p:txBody>
      </p:sp>
      <p:sp>
        <p:nvSpPr>
          <p:cNvPr id="5" name="Заметки 4"/>
          <p:cNvSpPr>
            <a:spLocks noGrp="1"/>
          </p:cNvSpPr>
          <p:nvPr>
            <p:ph type="body" sz="quarter" idx="3"/>
          </p:nvPr>
        </p:nvSpPr>
        <p:spPr>
          <a:xfrm>
            <a:off x="679768" y="4715909"/>
            <a:ext cx="5438140" cy="4467701"/>
          </a:xfrm>
          <a:prstGeom prst="rect">
            <a:avLst/>
          </a:prstGeom>
        </p:spPr>
        <p:txBody>
          <a:bodyPr vert="horz" lIns="95561" tIns="47780" rIns="95561" bIns="4778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30093"/>
            <a:ext cx="2945660" cy="496411"/>
          </a:xfrm>
          <a:prstGeom prst="rect">
            <a:avLst/>
          </a:prstGeom>
        </p:spPr>
        <p:txBody>
          <a:bodyPr vert="horz" lIns="95561" tIns="47780" rIns="95561" bIns="47780" rtlCol="0" anchor="b"/>
          <a:lstStyle>
            <a:lvl1pPr algn="l" fontAlgn="auto">
              <a:spcBef>
                <a:spcPts val="0"/>
              </a:spcBef>
              <a:spcAft>
                <a:spcPts val="0"/>
              </a:spcAft>
              <a:defRPr sz="13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50444" y="9430093"/>
            <a:ext cx="2945660" cy="496411"/>
          </a:xfrm>
          <a:prstGeom prst="rect">
            <a:avLst/>
          </a:prstGeom>
        </p:spPr>
        <p:txBody>
          <a:bodyPr vert="horz" lIns="95561" tIns="47780" rIns="95561" bIns="47780" rtlCol="0" anchor="b"/>
          <a:lstStyle>
            <a:lvl1pPr algn="r" fontAlgn="auto">
              <a:spcBef>
                <a:spcPts val="0"/>
              </a:spcBef>
              <a:spcAft>
                <a:spcPts val="0"/>
              </a:spcAft>
              <a:defRPr sz="1300">
                <a:latin typeface="+mn-lt"/>
                <a:cs typeface="+mn-cs"/>
              </a:defRPr>
            </a:lvl1pPr>
          </a:lstStyle>
          <a:p>
            <a:pPr>
              <a:defRPr/>
            </a:pPr>
            <a:fld id="{A017001F-D1C3-4F57-91CA-E9BBC0F8B32A}" type="slidenum">
              <a:rPr lang="ru-RU"/>
              <a:pPr>
                <a:defRPr/>
              </a:pPr>
              <a:t>‹#›</a:t>
            </a:fld>
            <a:endParaRPr lang="ru-RU"/>
          </a:p>
        </p:txBody>
      </p:sp>
    </p:spTree>
    <p:extLst>
      <p:ext uri="{BB962C8B-B14F-4D97-AF65-F5344CB8AC3E}">
        <p14:creationId xmlns:p14="http://schemas.microsoft.com/office/powerpoint/2010/main" xmlns="" val="18248772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900" kern="1200">
        <a:solidFill>
          <a:schemeClr val="tx1"/>
        </a:solidFill>
        <a:latin typeface="+mn-lt"/>
        <a:ea typeface="+mn-ea"/>
        <a:cs typeface="+mn-cs"/>
      </a:defRPr>
    </a:lvl1pPr>
    <a:lvl2pPr marL="342900" algn="l" rtl="0" eaLnBrk="0" fontAlgn="base" hangingPunct="0">
      <a:spcBef>
        <a:spcPct val="30000"/>
      </a:spcBef>
      <a:spcAft>
        <a:spcPct val="0"/>
      </a:spcAft>
      <a:defRPr sz="900" kern="1200">
        <a:solidFill>
          <a:schemeClr val="tx1"/>
        </a:solidFill>
        <a:latin typeface="+mn-lt"/>
        <a:ea typeface="+mn-ea"/>
        <a:cs typeface="+mn-cs"/>
      </a:defRPr>
    </a:lvl2pPr>
    <a:lvl3pPr marL="685800" algn="l" rtl="0" eaLnBrk="0" fontAlgn="base" hangingPunct="0">
      <a:spcBef>
        <a:spcPct val="30000"/>
      </a:spcBef>
      <a:spcAft>
        <a:spcPct val="0"/>
      </a:spcAft>
      <a:defRPr sz="900" kern="1200">
        <a:solidFill>
          <a:schemeClr val="tx1"/>
        </a:solidFill>
        <a:latin typeface="+mn-lt"/>
        <a:ea typeface="+mn-ea"/>
        <a:cs typeface="+mn-cs"/>
      </a:defRPr>
    </a:lvl3pPr>
    <a:lvl4pPr marL="1028700" algn="l" rtl="0" eaLnBrk="0" fontAlgn="base" hangingPunct="0">
      <a:spcBef>
        <a:spcPct val="30000"/>
      </a:spcBef>
      <a:spcAft>
        <a:spcPct val="0"/>
      </a:spcAft>
      <a:defRPr sz="900" kern="1200">
        <a:solidFill>
          <a:schemeClr val="tx1"/>
        </a:solidFill>
        <a:latin typeface="+mn-lt"/>
        <a:ea typeface="+mn-ea"/>
        <a:cs typeface="+mn-cs"/>
      </a:defRPr>
    </a:lvl4pPr>
    <a:lvl5pPr marL="1371600" algn="l" rtl="0" eaLnBrk="0" fontAlgn="base" hangingPunct="0">
      <a:spcBef>
        <a:spcPct val="30000"/>
      </a:spcBef>
      <a:spcAft>
        <a:spcPct val="0"/>
      </a:spcAft>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12</a:t>
            </a:fld>
            <a:endParaRPr lang="ru-RU"/>
          </a:p>
        </p:txBody>
      </p:sp>
    </p:spTree>
    <p:extLst>
      <p:ext uri="{BB962C8B-B14F-4D97-AF65-F5344CB8AC3E}">
        <p14:creationId xmlns:p14="http://schemas.microsoft.com/office/powerpoint/2010/main" xmlns="" val="2452155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13</a:t>
            </a:fld>
            <a:endParaRPr lang="ru-RU"/>
          </a:p>
        </p:txBody>
      </p:sp>
    </p:spTree>
    <p:extLst>
      <p:ext uri="{BB962C8B-B14F-4D97-AF65-F5344CB8AC3E}">
        <p14:creationId xmlns:p14="http://schemas.microsoft.com/office/powerpoint/2010/main" xmlns="" val="53602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14</a:t>
            </a:fld>
            <a:endParaRPr lang="ru-RU"/>
          </a:p>
        </p:txBody>
      </p:sp>
    </p:spTree>
    <p:extLst>
      <p:ext uri="{BB962C8B-B14F-4D97-AF65-F5344CB8AC3E}">
        <p14:creationId xmlns:p14="http://schemas.microsoft.com/office/powerpoint/2010/main" xmlns="" val="3556854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15</a:t>
            </a:fld>
            <a:endParaRPr lang="ru-RU"/>
          </a:p>
        </p:txBody>
      </p:sp>
    </p:spTree>
    <p:extLst>
      <p:ext uri="{BB962C8B-B14F-4D97-AF65-F5344CB8AC3E}">
        <p14:creationId xmlns:p14="http://schemas.microsoft.com/office/powerpoint/2010/main" xmlns="" val="205481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16</a:t>
            </a:fld>
            <a:endParaRPr lang="ru-RU"/>
          </a:p>
        </p:txBody>
      </p:sp>
    </p:spTree>
    <p:extLst>
      <p:ext uri="{BB962C8B-B14F-4D97-AF65-F5344CB8AC3E}">
        <p14:creationId xmlns:p14="http://schemas.microsoft.com/office/powerpoint/2010/main" xmlns="" val="40521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3</a:t>
            </a:fld>
            <a:endParaRPr lang="ru-RU"/>
          </a:p>
        </p:txBody>
      </p:sp>
    </p:spTree>
    <p:extLst>
      <p:ext uri="{BB962C8B-B14F-4D97-AF65-F5344CB8AC3E}">
        <p14:creationId xmlns:p14="http://schemas.microsoft.com/office/powerpoint/2010/main" xmlns="" val="332966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5</a:t>
            </a:fld>
            <a:endParaRPr lang="ru-RU"/>
          </a:p>
        </p:txBody>
      </p:sp>
    </p:spTree>
    <p:extLst>
      <p:ext uri="{BB962C8B-B14F-4D97-AF65-F5344CB8AC3E}">
        <p14:creationId xmlns:p14="http://schemas.microsoft.com/office/powerpoint/2010/main" xmlns="" val="4006796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6</a:t>
            </a:fld>
            <a:endParaRPr lang="ru-RU"/>
          </a:p>
        </p:txBody>
      </p:sp>
    </p:spTree>
    <p:extLst>
      <p:ext uri="{BB962C8B-B14F-4D97-AF65-F5344CB8AC3E}">
        <p14:creationId xmlns:p14="http://schemas.microsoft.com/office/powerpoint/2010/main" xmlns="" val="2209896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7</a:t>
            </a:fld>
            <a:endParaRPr lang="ru-RU"/>
          </a:p>
        </p:txBody>
      </p:sp>
    </p:spTree>
    <p:extLst>
      <p:ext uri="{BB962C8B-B14F-4D97-AF65-F5344CB8AC3E}">
        <p14:creationId xmlns:p14="http://schemas.microsoft.com/office/powerpoint/2010/main" xmlns="" val="583417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8</a:t>
            </a:fld>
            <a:endParaRPr lang="ru-RU"/>
          </a:p>
        </p:txBody>
      </p:sp>
    </p:spTree>
    <p:extLst>
      <p:ext uri="{BB962C8B-B14F-4D97-AF65-F5344CB8AC3E}">
        <p14:creationId xmlns:p14="http://schemas.microsoft.com/office/powerpoint/2010/main" xmlns="" val="522610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9</a:t>
            </a:fld>
            <a:endParaRPr lang="ru-RU"/>
          </a:p>
        </p:txBody>
      </p:sp>
    </p:spTree>
    <p:extLst>
      <p:ext uri="{BB962C8B-B14F-4D97-AF65-F5344CB8AC3E}">
        <p14:creationId xmlns:p14="http://schemas.microsoft.com/office/powerpoint/2010/main" xmlns="" val="72905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10</a:t>
            </a:fld>
            <a:endParaRPr lang="ru-RU"/>
          </a:p>
        </p:txBody>
      </p:sp>
    </p:spTree>
    <p:extLst>
      <p:ext uri="{BB962C8B-B14F-4D97-AF65-F5344CB8AC3E}">
        <p14:creationId xmlns:p14="http://schemas.microsoft.com/office/powerpoint/2010/main" xmlns="" val="932637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92075" y="744538"/>
            <a:ext cx="6613525" cy="37211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A017001F-D1C3-4F57-91CA-E9BBC0F8B32A}" type="slidenum">
              <a:rPr lang="ru-RU" smtClean="0"/>
              <a:pPr>
                <a:defRPr/>
              </a:pPr>
              <a:t>11</a:t>
            </a:fld>
            <a:endParaRPr lang="ru-RU"/>
          </a:p>
        </p:txBody>
      </p:sp>
    </p:spTree>
    <p:extLst>
      <p:ext uri="{BB962C8B-B14F-4D97-AF65-F5344CB8AC3E}">
        <p14:creationId xmlns:p14="http://schemas.microsoft.com/office/powerpoint/2010/main" xmlns="" val="3750850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028700"/>
            <a:ext cx="7851648" cy="13716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2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2421402"/>
            <a:ext cx="7854696" cy="1314450"/>
          </a:xfrm>
          <a:prstGeom prst="rect">
            <a:avLst/>
          </a:prstGeo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a:xfrm>
            <a:off x="457200" y="4767264"/>
            <a:ext cx="2133600" cy="273844"/>
          </a:xfrm>
          <a:prstGeom prst="rect">
            <a:avLst/>
          </a:prstGeom>
        </p:spPr>
        <p:txBody>
          <a:bodyPr/>
          <a:lstStyle/>
          <a:p>
            <a:pPr>
              <a:defRPr/>
            </a:pPr>
            <a:fld id="{E782CB7A-8777-4F81-BC4C-92C403285848}" type="datetime1">
              <a:rPr lang="ru-RU" smtClean="0"/>
              <a:pPr>
                <a:defRPr/>
              </a:pPr>
              <a:t>13.12.2023</a:t>
            </a:fld>
            <a:endParaRPr lang="ru-RU"/>
          </a:p>
        </p:txBody>
      </p:sp>
      <p:sp>
        <p:nvSpPr>
          <p:cNvPr id="19" name="Нижний колонтитул 18"/>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27" name="Номер слайда 26"/>
          <p:cNvSpPr>
            <a:spLocks noGrp="1"/>
          </p:cNvSpPr>
          <p:nvPr>
            <p:ph type="sldNum" sz="quarter" idx="12"/>
          </p:nvPr>
        </p:nvSpPr>
        <p:spPr>
          <a:xfrm>
            <a:off x="7924800" y="4767264"/>
            <a:ext cx="762000" cy="273844"/>
          </a:xfrm>
          <a:prstGeom prst="rect">
            <a:avLst/>
          </a:prstGeom>
        </p:spPr>
        <p:txBody>
          <a:bodyPr/>
          <a:lstStyle/>
          <a:p>
            <a:pPr>
              <a:defRPr/>
            </a:pPr>
            <a:fld id="{736250E3-2514-4E5C-B592-98D198990935}" type="slidenum">
              <a:rPr lang="ru-RU" smtClean="0"/>
              <a:pPr>
                <a:defRPr/>
              </a:pPr>
              <a:t>‹#›</a:t>
            </a:fld>
            <a:endParaRPr lang="ru-RU"/>
          </a:p>
        </p:txBody>
      </p:sp>
    </p:spTree>
    <p:extLst>
      <p:ext uri="{BB962C8B-B14F-4D97-AF65-F5344CB8AC3E}">
        <p14:creationId xmlns:p14="http://schemas.microsoft.com/office/powerpoint/2010/main" xmlns="" val="5499714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599642"/>
            <a:ext cx="8229600" cy="857250"/>
          </a:xfrm>
          <a:prstGeom prst="rect">
            <a:avLst/>
          </a:prstGeom>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51610"/>
            <a:ext cx="8229600" cy="3291840"/>
          </a:xfrm>
          <a:prstGeom prst="rect">
            <a:avLst/>
          </a:prstGeo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57200" y="4767264"/>
            <a:ext cx="2133600" cy="273844"/>
          </a:xfrm>
          <a:prstGeom prst="rect">
            <a:avLst/>
          </a:prstGeom>
        </p:spPr>
        <p:txBody>
          <a:bodyPr/>
          <a:lstStyle/>
          <a:p>
            <a:pPr>
              <a:defRPr/>
            </a:pPr>
            <a:fld id="{1F080AC2-8077-42CC-A09A-1D8866569C0B}" type="datetime1">
              <a:rPr lang="ru-RU" smtClean="0"/>
              <a:pPr>
                <a:defRPr/>
              </a:pPr>
              <a:t>13.12.2023</a:t>
            </a:fld>
            <a:endParaRPr lang="ru-RU"/>
          </a:p>
        </p:txBody>
      </p:sp>
      <p:sp>
        <p:nvSpPr>
          <p:cNvPr id="5" name="Нижний колонтитул 4"/>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6" name="Номер слайда 5"/>
          <p:cNvSpPr>
            <a:spLocks noGrp="1"/>
          </p:cNvSpPr>
          <p:nvPr>
            <p:ph type="sldNum" sz="quarter" idx="12"/>
          </p:nvPr>
        </p:nvSpPr>
        <p:spPr>
          <a:xfrm>
            <a:off x="7924800" y="4767264"/>
            <a:ext cx="762000" cy="273844"/>
          </a:xfrm>
          <a:prstGeom prst="rect">
            <a:avLst/>
          </a:prstGeom>
        </p:spPr>
        <p:txBody>
          <a:bodyPr/>
          <a:lstStyle/>
          <a:p>
            <a:pPr>
              <a:defRPr/>
            </a:pPr>
            <a:fld id="{26959507-B2CD-44F4-A566-377787B18E21}" type="slidenum">
              <a:rPr lang="ru-RU" smtClean="0"/>
              <a:pPr>
                <a:defRPr/>
              </a:pPr>
              <a:t>‹#›</a:t>
            </a:fld>
            <a:endParaRPr lang="ru-RU"/>
          </a:p>
        </p:txBody>
      </p:sp>
    </p:spTree>
    <p:extLst>
      <p:ext uri="{BB962C8B-B14F-4D97-AF65-F5344CB8AC3E}">
        <p14:creationId xmlns:p14="http://schemas.microsoft.com/office/powerpoint/2010/main" xmlns="" val="2494072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85802"/>
            <a:ext cx="2057400" cy="3908822"/>
          </a:xfrm>
          <a:prstGeom prst="rect">
            <a:avLst/>
          </a:prstGeo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685802"/>
            <a:ext cx="6019800" cy="3908822"/>
          </a:xfrm>
          <a:prstGeom prst="rect">
            <a:avLst/>
          </a:prstGeo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57200" y="4767264"/>
            <a:ext cx="2133600" cy="273844"/>
          </a:xfrm>
          <a:prstGeom prst="rect">
            <a:avLst/>
          </a:prstGeom>
        </p:spPr>
        <p:txBody>
          <a:bodyPr/>
          <a:lstStyle/>
          <a:p>
            <a:pPr>
              <a:defRPr/>
            </a:pPr>
            <a:fld id="{3D2B0B5A-EF8E-43C5-8FAE-561DB1D2D286}" type="datetime1">
              <a:rPr lang="ru-RU" smtClean="0"/>
              <a:pPr>
                <a:defRPr/>
              </a:pPr>
              <a:t>13.12.2023</a:t>
            </a:fld>
            <a:endParaRPr lang="ru-RU"/>
          </a:p>
        </p:txBody>
      </p:sp>
      <p:sp>
        <p:nvSpPr>
          <p:cNvPr id="5" name="Нижний колонтитул 4"/>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6" name="Номер слайда 5"/>
          <p:cNvSpPr>
            <a:spLocks noGrp="1"/>
          </p:cNvSpPr>
          <p:nvPr>
            <p:ph type="sldNum" sz="quarter" idx="12"/>
          </p:nvPr>
        </p:nvSpPr>
        <p:spPr>
          <a:xfrm>
            <a:off x="7924800" y="4767264"/>
            <a:ext cx="762000" cy="273844"/>
          </a:xfrm>
          <a:prstGeom prst="rect">
            <a:avLst/>
          </a:prstGeom>
        </p:spPr>
        <p:txBody>
          <a:bodyPr/>
          <a:lstStyle/>
          <a:p>
            <a:pPr>
              <a:defRPr/>
            </a:pPr>
            <a:fld id="{5DEEDEC3-BC63-4546-BF61-2B20507A12FE}" type="slidenum">
              <a:rPr lang="ru-RU" smtClean="0"/>
              <a:pPr>
                <a:defRPr/>
              </a:pPr>
              <a:t>‹#›</a:t>
            </a:fld>
            <a:endParaRPr lang="ru-RU"/>
          </a:p>
        </p:txBody>
      </p:sp>
    </p:spTree>
    <p:extLst>
      <p:ext uri="{BB962C8B-B14F-4D97-AF65-F5344CB8AC3E}">
        <p14:creationId xmlns:p14="http://schemas.microsoft.com/office/powerpoint/2010/main" xmlns="" val="3318446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7" y="325622"/>
            <a:ext cx="8306809" cy="233172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365155"/>
            <a:ext cx="7772400" cy="13716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2763774"/>
            <a:ext cx="7772400" cy="6858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pPr>
              <a:defRPr/>
            </a:pPr>
            <a:fld id="{E782CB7A-8777-4F81-BC4C-92C403285848}" type="datetime1">
              <a:rPr lang="ru-RU" smtClean="0"/>
              <a:pPr>
                <a:defRPr/>
              </a:pPr>
              <a:t>13.12.2023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11" name="Номер слайда 10"/>
          <p:cNvSpPr>
            <a:spLocks noGrp="1"/>
          </p:cNvSpPr>
          <p:nvPr>
            <p:ph type="sldNum" sz="quarter" idx="12"/>
          </p:nvPr>
        </p:nvSpPr>
        <p:spPr/>
        <p:txBody>
          <a:bodyPr/>
          <a:lstStyle>
            <a:extLst/>
          </a:lstStyle>
          <a:p>
            <a:pPr>
              <a:defRPr/>
            </a:pPr>
            <a:fld id="{736250E3-2514-4E5C-B592-98D198990935}" type="slidenum">
              <a:rPr lang="ru-RU" smtClean="0"/>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37610"/>
            <a:ext cx="8183880" cy="78867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397764"/>
            <a:ext cx="8183880" cy="3140964"/>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E240BD46-902F-45F3-8821-B3D4FA34B4A6}" type="datetime1">
              <a:rPr lang="ru-RU" smtClean="0"/>
              <a:pPr>
                <a:defRPr/>
              </a:pPr>
              <a:t>13.12.2023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dirty="0"/>
          </a:p>
        </p:txBody>
      </p:sp>
      <p:sp>
        <p:nvSpPr>
          <p:cNvPr id="6" name="Номер слайда 5"/>
          <p:cNvSpPr>
            <a:spLocks noGrp="1"/>
          </p:cNvSpPr>
          <p:nvPr>
            <p:ph type="sldNum" sz="quarter" idx="12"/>
          </p:nvPr>
        </p:nvSpPr>
        <p:spPr/>
        <p:txBody>
          <a:bodyPr/>
          <a:lstStyle>
            <a:extLst/>
          </a:lstStyle>
          <a:p>
            <a:pPr>
              <a:defRPr/>
            </a:pPr>
            <a:fld id="{5A13F799-B801-4D02-AED1-1B8607050D26}" type="slidenum">
              <a:rPr lang="ru-RU" smtClean="0"/>
              <a:pPr>
                <a:defRPr/>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7" y="325622"/>
            <a:ext cx="8306809" cy="3255997"/>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3696462"/>
            <a:ext cx="8183880" cy="507492"/>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4218363"/>
            <a:ext cx="8183880" cy="315468"/>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pPr>
              <a:defRPr/>
            </a:pPr>
            <a:fld id="{A4325057-91FE-4289-81A3-07E450536E6D}" type="datetime1">
              <a:rPr lang="ru-RU" smtClean="0"/>
              <a:pPr>
                <a:defRPr/>
              </a:pPr>
              <a:t>13.12.2023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1C20E907-D3E1-4AFD-9010-0F2792B23A7E}" type="slidenum">
              <a:rPr lang="ru-RU" smtClean="0"/>
              <a:pPr>
                <a:defRPr/>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397764"/>
            <a:ext cx="3931920" cy="329184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B85DE2A0-3BDA-4D84-B2DC-73B6D0BD2DF2}" type="datetime1">
              <a:rPr lang="ru-RU" smtClean="0"/>
              <a:pPr>
                <a:defRPr/>
              </a:pPr>
              <a:t>13.12.2023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05C5CFCB-CB55-43A5-B674-2B3AE3F7B00B}" type="slidenum">
              <a:rPr lang="ru-RU" smtClean="0"/>
              <a:pPr>
                <a:defRPr/>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37610"/>
            <a:ext cx="8183880" cy="78867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434578"/>
            <a:ext cx="3931920" cy="59412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434578"/>
            <a:ext cx="3931920" cy="59412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085850"/>
            <a:ext cx="3931920" cy="261747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fld id="{BADE7671-138D-4C15-B2CB-345519E1870D}" type="datetime1">
              <a:rPr lang="ru-RU" smtClean="0"/>
              <a:pPr>
                <a:defRPr/>
              </a:pPr>
              <a:t>13.12.2023</a:t>
            </a:fld>
            <a:endParaRPr lang="ru-RU"/>
          </a:p>
        </p:txBody>
      </p:sp>
      <p:sp>
        <p:nvSpPr>
          <p:cNvPr id="8" name="Нижний колонтитул 7"/>
          <p:cNvSpPr>
            <a:spLocks noGrp="1"/>
          </p:cNvSpPr>
          <p:nvPr>
            <p:ph type="ftr" sz="quarter" idx="11"/>
          </p:nvPr>
        </p:nvSpPr>
        <p:spPr/>
        <p:txBody>
          <a:bodyPr/>
          <a:lstStyle>
            <a:extLst/>
          </a:lstStyle>
          <a:p>
            <a:pPr>
              <a:defRPr/>
            </a:pPr>
            <a:endParaRPr lang="ru-RU"/>
          </a:p>
        </p:txBody>
      </p:sp>
      <p:sp>
        <p:nvSpPr>
          <p:cNvPr id="9" name="Номер слайда 8"/>
          <p:cNvSpPr>
            <a:spLocks noGrp="1"/>
          </p:cNvSpPr>
          <p:nvPr>
            <p:ph type="sldNum" sz="quarter" idx="12"/>
          </p:nvPr>
        </p:nvSpPr>
        <p:spPr/>
        <p:txBody>
          <a:bodyPr/>
          <a:lstStyle>
            <a:extLst/>
          </a:lstStyle>
          <a:p>
            <a:pPr>
              <a:defRPr/>
            </a:pPr>
            <a:fld id="{184CC2B4-3553-4DD6-9CA0-8D067D140947}" type="slidenum">
              <a:rPr lang="ru-RU" smtClean="0"/>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fld id="{25E3FF2F-CED5-4053-BA81-D62FB2446FB0}" type="datetime1">
              <a:rPr lang="ru-RU" smtClean="0"/>
              <a:pPr>
                <a:defRPr/>
              </a:pPr>
              <a:t>13.12.2023</a:t>
            </a:fld>
            <a:endParaRPr lang="ru-RU"/>
          </a:p>
        </p:txBody>
      </p:sp>
      <p:sp>
        <p:nvSpPr>
          <p:cNvPr id="4" name="Нижний колонтитул 3"/>
          <p:cNvSpPr>
            <a:spLocks noGrp="1"/>
          </p:cNvSpPr>
          <p:nvPr>
            <p:ph type="ftr" sz="quarter" idx="11"/>
          </p:nvPr>
        </p:nvSpPr>
        <p:spPr/>
        <p:txBody>
          <a:bodyPr/>
          <a:lstStyle>
            <a:extLst/>
          </a:lstStyle>
          <a:p>
            <a:pPr>
              <a:defRPr/>
            </a:pPr>
            <a:endParaRPr lang="ru-RU"/>
          </a:p>
        </p:txBody>
      </p:sp>
      <p:sp>
        <p:nvSpPr>
          <p:cNvPr id="5" name="Номер слайда 4"/>
          <p:cNvSpPr>
            <a:spLocks noGrp="1"/>
          </p:cNvSpPr>
          <p:nvPr>
            <p:ph type="sldNum" sz="quarter" idx="12"/>
          </p:nvPr>
        </p:nvSpPr>
        <p:spPr/>
        <p:txBody>
          <a:bodyPr/>
          <a:lstStyle>
            <a:extLst/>
          </a:lstStyle>
          <a:p>
            <a:pPr>
              <a:defRPr/>
            </a:pPr>
            <a:fld id="{734E2461-296C-4258-AF5D-A9AF16D1DD2C}" type="slidenum">
              <a:rPr lang="ru-RU" smtClean="0"/>
              <a:pPr>
                <a:defRPr/>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pPr>
              <a:defRPr/>
            </a:pPr>
            <a:fld id="{2E26B058-C339-4984-9CB9-51D0F66B2D71}" type="datetime1">
              <a:rPr lang="ru-RU" smtClean="0"/>
              <a:pPr>
                <a:defRPr/>
              </a:pPr>
              <a:t>13.12.2023</a:t>
            </a:fld>
            <a:endParaRPr lang="ru-RU"/>
          </a:p>
        </p:txBody>
      </p:sp>
      <p:sp>
        <p:nvSpPr>
          <p:cNvPr id="3" name="Нижний колонтитул 2"/>
          <p:cNvSpPr>
            <a:spLocks noGrp="1"/>
          </p:cNvSpPr>
          <p:nvPr>
            <p:ph type="ftr" sz="quarter" idx="11"/>
          </p:nvPr>
        </p:nvSpPr>
        <p:spPr/>
        <p:txBody>
          <a:bodyPr/>
          <a:lstStyle>
            <a:extLst/>
          </a:lstStyle>
          <a:p>
            <a:pPr>
              <a:defRPr/>
            </a:pPr>
            <a:endParaRPr lang="ru-RU"/>
          </a:p>
        </p:txBody>
      </p:sp>
      <p:sp>
        <p:nvSpPr>
          <p:cNvPr id="4" name="Номер слайда 3"/>
          <p:cNvSpPr>
            <a:spLocks noGrp="1"/>
          </p:cNvSpPr>
          <p:nvPr>
            <p:ph type="sldNum" sz="quarter" idx="12"/>
          </p:nvPr>
        </p:nvSpPr>
        <p:spPr/>
        <p:txBody>
          <a:bodyPr/>
          <a:lstStyle>
            <a:extLst/>
          </a:lstStyle>
          <a:p>
            <a:pPr>
              <a:defRPr/>
            </a:pPr>
            <a:fld id="{4E620330-E8AE-486E-AFBD-732E70E07094}" type="slidenum">
              <a:rPr lang="ru-RU" smtClean="0"/>
              <a:pPr>
                <a:defRPr/>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400050"/>
            <a:ext cx="2971800" cy="6858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085852"/>
            <a:ext cx="2971800" cy="3154584"/>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3" y="697608"/>
            <a:ext cx="4626159" cy="35433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BB47FAFC-51AA-4AD9-96DF-CFCE2AE8E3D2}" type="datetime1">
              <a:rPr lang="ru-RU" smtClean="0"/>
              <a:pPr>
                <a:defRPr/>
              </a:pPr>
              <a:t>13.12.2023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50F30BD4-0B02-45D3-BC02-84348C0D1CCA}"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599642"/>
            <a:ext cx="8229600" cy="857250"/>
          </a:xfrm>
          <a:prstGeom prst="rect">
            <a:avLst/>
          </a:prstGeo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451610"/>
            <a:ext cx="8229600" cy="3291840"/>
          </a:xfrm>
          <a:prstGeom prst="rect">
            <a:avLst/>
          </a:prstGeom>
        </p:spPr>
        <p:txBody>
          <a:bodyPr/>
          <a:lstStyle/>
          <a:p>
            <a:pPr lvl="0" eaLnBrk="1" latinLnBrk="0" hangingPunct="1"/>
            <a:r>
              <a:rPr lang="ru-RU" dirty="0" smtClean="0"/>
              <a:t>Образец текста</a:t>
            </a:r>
          </a:p>
          <a:p>
            <a:pPr lvl="1" eaLnBrk="1" latinLnBrk="0" hangingPunct="1"/>
            <a:r>
              <a:rPr lang="ru-RU" dirty="0" smtClean="0"/>
              <a:t>Второй уровень</a:t>
            </a:r>
          </a:p>
          <a:p>
            <a:pPr lvl="2" eaLnBrk="1" latinLnBrk="0" hangingPunct="1"/>
            <a:r>
              <a:rPr lang="ru-RU" dirty="0" smtClean="0"/>
              <a:t>Третий уровень</a:t>
            </a:r>
          </a:p>
          <a:p>
            <a:pPr lvl="3" eaLnBrk="1" latinLnBrk="0" hangingPunct="1"/>
            <a:r>
              <a:rPr lang="ru-RU" dirty="0" smtClean="0"/>
              <a:t>Четвертый уровень</a:t>
            </a:r>
          </a:p>
          <a:p>
            <a:pPr lvl="4" eaLnBrk="1" latinLnBrk="0" hangingPunct="1"/>
            <a:r>
              <a:rPr lang="ru-RU" dirty="0" smtClean="0"/>
              <a:t>Пятый уровень</a:t>
            </a:r>
            <a:endParaRPr kumimoji="0" lang="en-US" dirty="0"/>
          </a:p>
        </p:txBody>
      </p:sp>
      <p:sp>
        <p:nvSpPr>
          <p:cNvPr id="4" name="Дата 3"/>
          <p:cNvSpPr>
            <a:spLocks noGrp="1"/>
          </p:cNvSpPr>
          <p:nvPr>
            <p:ph type="dt" sz="half" idx="10"/>
          </p:nvPr>
        </p:nvSpPr>
        <p:spPr>
          <a:xfrm>
            <a:off x="457200" y="4767264"/>
            <a:ext cx="2133600" cy="273844"/>
          </a:xfrm>
          <a:prstGeom prst="rect">
            <a:avLst/>
          </a:prstGeom>
        </p:spPr>
        <p:txBody>
          <a:bodyPr/>
          <a:lstStyle/>
          <a:p>
            <a:pPr>
              <a:defRPr/>
            </a:pPr>
            <a:fld id="{E240BD46-902F-45F3-8821-B3D4FA34B4A6}" type="datetime1">
              <a:rPr lang="ru-RU" smtClean="0"/>
              <a:pPr>
                <a:defRPr/>
              </a:pPr>
              <a:t>13.12.2023</a:t>
            </a:fld>
            <a:endParaRPr lang="ru-RU"/>
          </a:p>
        </p:txBody>
      </p:sp>
      <p:sp>
        <p:nvSpPr>
          <p:cNvPr id="5" name="Нижний колонтитул 4"/>
          <p:cNvSpPr>
            <a:spLocks noGrp="1"/>
          </p:cNvSpPr>
          <p:nvPr>
            <p:ph type="ftr" sz="quarter" idx="11"/>
          </p:nvPr>
        </p:nvSpPr>
        <p:spPr>
          <a:xfrm>
            <a:off x="2667000" y="4767264"/>
            <a:ext cx="3352800" cy="273844"/>
          </a:xfrm>
          <a:prstGeom prst="rect">
            <a:avLst/>
          </a:prstGeom>
        </p:spPr>
        <p:txBody>
          <a:bodyPr/>
          <a:lstStyle/>
          <a:p>
            <a:pPr>
              <a:defRPr/>
            </a:pPr>
            <a:endParaRPr lang="ru-RU" dirty="0"/>
          </a:p>
        </p:txBody>
      </p:sp>
      <p:sp>
        <p:nvSpPr>
          <p:cNvPr id="6" name="Номер слайда 5"/>
          <p:cNvSpPr>
            <a:spLocks noGrp="1"/>
          </p:cNvSpPr>
          <p:nvPr>
            <p:ph type="sldNum" sz="quarter" idx="12"/>
          </p:nvPr>
        </p:nvSpPr>
        <p:spPr>
          <a:xfrm>
            <a:off x="7924800" y="4767264"/>
            <a:ext cx="762000" cy="273844"/>
          </a:xfrm>
          <a:prstGeom prst="rect">
            <a:avLst/>
          </a:prstGeom>
        </p:spPr>
        <p:txBody>
          <a:bodyPr/>
          <a:lstStyle/>
          <a:p>
            <a:pPr>
              <a:defRPr/>
            </a:pPr>
            <a:fld id="{5A13F799-B801-4D02-AED1-1B8607050D26}" type="slidenum">
              <a:rPr lang="ru-RU" smtClean="0"/>
              <a:pPr>
                <a:defRPr/>
              </a:pPr>
              <a:t>‹#›</a:t>
            </a:fld>
            <a:endParaRPr lang="ru-RU"/>
          </a:p>
        </p:txBody>
      </p:sp>
    </p:spTree>
    <p:extLst>
      <p:ext uri="{BB962C8B-B14F-4D97-AF65-F5344CB8AC3E}">
        <p14:creationId xmlns:p14="http://schemas.microsoft.com/office/powerpoint/2010/main" xmlns="" val="4162182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1" y="325622"/>
            <a:ext cx="2324605" cy="325755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3759042"/>
            <a:ext cx="8229600" cy="78867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400050"/>
            <a:ext cx="2240280" cy="315861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fld id="{53CE8DF6-AADB-4AE9-B2D5-3DE68B83C0FF}" type="datetime1">
              <a:rPr lang="ru-RU" smtClean="0"/>
              <a:pPr>
                <a:defRPr/>
              </a:pPr>
              <a:t>13.12.2023</a:t>
            </a:fld>
            <a:endParaRPr lang="ru-RU"/>
          </a:p>
        </p:txBody>
      </p:sp>
      <p:sp>
        <p:nvSpPr>
          <p:cNvPr id="6" name="Нижний колонтитул 5"/>
          <p:cNvSpPr>
            <a:spLocks noGrp="1"/>
          </p:cNvSpPr>
          <p:nvPr>
            <p:ph type="ftr" sz="quarter" idx="11"/>
          </p:nvPr>
        </p:nvSpPr>
        <p:spPr/>
        <p:txBody>
          <a:bodyPr/>
          <a:lstStyle>
            <a:extLst/>
          </a:lstStyle>
          <a:p>
            <a:pPr>
              <a:defRPr/>
            </a:pPr>
            <a:endParaRPr lang="ru-RU"/>
          </a:p>
        </p:txBody>
      </p:sp>
      <p:sp>
        <p:nvSpPr>
          <p:cNvPr id="7" name="Номер слайда 6"/>
          <p:cNvSpPr>
            <a:spLocks noGrp="1"/>
          </p:cNvSpPr>
          <p:nvPr>
            <p:ph type="sldNum" sz="quarter" idx="12"/>
          </p:nvPr>
        </p:nvSpPr>
        <p:spPr/>
        <p:txBody>
          <a:bodyPr/>
          <a:lstStyle>
            <a:extLst/>
          </a:lstStyle>
          <a:p>
            <a:pPr>
              <a:defRPr/>
            </a:pPr>
            <a:fld id="{2A94F595-D9F4-4D67-93DE-A607D5A7F0AA}" type="slidenum">
              <a:rPr lang="ru-RU" smtClean="0"/>
              <a:pPr>
                <a:defRPr/>
              </a:pPr>
              <a:t>‹#›</a:t>
            </a:fld>
            <a:endParaRPr lang="ru-RU"/>
          </a:p>
        </p:txBody>
      </p:sp>
      <p:sp>
        <p:nvSpPr>
          <p:cNvPr id="3" name="Рисунок 2"/>
          <p:cNvSpPr>
            <a:spLocks noGrp="1"/>
          </p:cNvSpPr>
          <p:nvPr>
            <p:ph type="pic" idx="1"/>
          </p:nvPr>
        </p:nvSpPr>
        <p:spPr>
          <a:xfrm>
            <a:off x="421480" y="326826"/>
            <a:ext cx="5925312" cy="325755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37610"/>
            <a:ext cx="8183880" cy="78867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397764"/>
            <a:ext cx="8183880" cy="3140964"/>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1F080AC2-8077-42CC-A09A-1D8866569C0B}" type="datetime1">
              <a:rPr lang="ru-RU" smtClean="0"/>
              <a:pPr>
                <a:defRPr/>
              </a:pPr>
              <a:t>13.12.2023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26959507-B2CD-44F4-A566-377787B18E21}" type="slidenum">
              <a:rPr lang="ru-RU" smtClean="0"/>
              <a:pPr>
                <a:defRPr/>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00054"/>
            <a:ext cx="1981200" cy="394334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400052"/>
            <a:ext cx="5943600" cy="394335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fld id="{3D2B0B5A-EF8E-43C5-8FAE-561DB1D2D286}" type="datetime1">
              <a:rPr lang="ru-RU" smtClean="0"/>
              <a:pPr>
                <a:defRPr/>
              </a:pPr>
              <a:t>13.12.2023</a:t>
            </a:fld>
            <a:endParaRPr lang="ru-RU"/>
          </a:p>
        </p:txBody>
      </p:sp>
      <p:sp>
        <p:nvSpPr>
          <p:cNvPr id="5" name="Нижний колонтитул 4"/>
          <p:cNvSpPr>
            <a:spLocks noGrp="1"/>
          </p:cNvSpPr>
          <p:nvPr>
            <p:ph type="ftr" sz="quarter" idx="11"/>
          </p:nvPr>
        </p:nvSpPr>
        <p:spPr/>
        <p:txBody>
          <a:bodyPr/>
          <a:lstStyle>
            <a:extLst/>
          </a:lstStyle>
          <a:p>
            <a:pPr>
              <a:defRPr/>
            </a:pPr>
            <a:endParaRPr lang="ru-RU"/>
          </a:p>
        </p:txBody>
      </p:sp>
      <p:sp>
        <p:nvSpPr>
          <p:cNvPr id="6" name="Номер слайда 5"/>
          <p:cNvSpPr>
            <a:spLocks noGrp="1"/>
          </p:cNvSpPr>
          <p:nvPr>
            <p:ph type="sldNum" sz="quarter" idx="12"/>
          </p:nvPr>
        </p:nvSpPr>
        <p:spPr/>
        <p:txBody>
          <a:bodyPr/>
          <a:lstStyle>
            <a:extLst/>
          </a:lstStyle>
          <a:p>
            <a:pPr>
              <a:defRPr/>
            </a:pPr>
            <a:fld id="{5DEEDEC3-BC63-4546-BF61-2B20507A12FE}"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987552"/>
            <a:ext cx="7772400" cy="1021842"/>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2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028498"/>
            <a:ext cx="7772400" cy="1132284"/>
          </a:xfrm>
          <a:prstGeom prst="rect">
            <a:avLst/>
          </a:prstGeom>
        </p:spPr>
        <p:txBody>
          <a:bodyPr lIns="45720" rIns="45720" anchor="t"/>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57200" y="4767264"/>
            <a:ext cx="2133600" cy="273844"/>
          </a:xfrm>
          <a:prstGeom prst="rect">
            <a:avLst/>
          </a:prstGeom>
        </p:spPr>
        <p:txBody>
          <a:bodyPr/>
          <a:lstStyle/>
          <a:p>
            <a:pPr>
              <a:defRPr/>
            </a:pPr>
            <a:fld id="{A4325057-91FE-4289-81A3-07E450536E6D}" type="datetime1">
              <a:rPr lang="ru-RU" smtClean="0"/>
              <a:pPr>
                <a:defRPr/>
              </a:pPr>
              <a:t>13.12.2023</a:t>
            </a:fld>
            <a:endParaRPr lang="ru-RU"/>
          </a:p>
        </p:txBody>
      </p:sp>
      <p:sp>
        <p:nvSpPr>
          <p:cNvPr id="5" name="Нижний колонтитул 4"/>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6" name="Номер слайда 5"/>
          <p:cNvSpPr>
            <a:spLocks noGrp="1"/>
          </p:cNvSpPr>
          <p:nvPr>
            <p:ph type="sldNum" sz="quarter" idx="12"/>
          </p:nvPr>
        </p:nvSpPr>
        <p:spPr>
          <a:xfrm>
            <a:off x="7924800" y="4767264"/>
            <a:ext cx="762000" cy="273844"/>
          </a:xfrm>
          <a:prstGeom prst="rect">
            <a:avLst/>
          </a:prstGeom>
        </p:spPr>
        <p:txBody>
          <a:bodyPr/>
          <a:lstStyle/>
          <a:p>
            <a:pPr>
              <a:defRPr/>
            </a:pPr>
            <a:fld id="{1C20E907-D3E1-4AFD-9010-0F2792B23A7E}" type="slidenum">
              <a:rPr lang="ru-RU" smtClean="0"/>
              <a:pPr>
                <a:defRPr/>
              </a:pPr>
              <a:t>‹#›</a:t>
            </a:fld>
            <a:endParaRPr lang="ru-RU"/>
          </a:p>
        </p:txBody>
      </p:sp>
    </p:spTree>
    <p:extLst>
      <p:ext uri="{BB962C8B-B14F-4D97-AF65-F5344CB8AC3E}">
        <p14:creationId xmlns:p14="http://schemas.microsoft.com/office/powerpoint/2010/main" xmlns="" val="117030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a:prstGeom prst="rect">
            <a:avLst/>
          </a:prstGeom>
        </p:spPr>
        <p:txBody>
          <a:bodyPr/>
          <a:lstStyle/>
          <a:p>
            <a:r>
              <a:rPr kumimoji="0" lang="ru-RU" dirty="0" smtClean="0"/>
              <a:t>Образец заголовка</a:t>
            </a:r>
            <a:endParaRPr kumimoji="0" lang="en-US" dirty="0"/>
          </a:p>
        </p:txBody>
      </p:sp>
      <p:sp>
        <p:nvSpPr>
          <p:cNvPr id="3" name="Содержимое 2"/>
          <p:cNvSpPr>
            <a:spLocks noGrp="1"/>
          </p:cNvSpPr>
          <p:nvPr>
            <p:ph sz="half" idx="1"/>
          </p:nvPr>
        </p:nvSpPr>
        <p:spPr>
          <a:xfrm>
            <a:off x="457200" y="1440064"/>
            <a:ext cx="4038600" cy="3326130"/>
          </a:xfrm>
          <a:prstGeom prst="rect">
            <a:avLst/>
          </a:prstGeom>
        </p:spPr>
        <p:txBody>
          <a:bodyPr/>
          <a:lstStyle>
            <a:lvl1pPr>
              <a:defRPr sz="1950"/>
            </a:lvl1pPr>
            <a:lvl2pPr>
              <a:defRPr sz="1800"/>
            </a:lvl2pPr>
            <a:lvl3pPr>
              <a:defRPr sz="1500"/>
            </a:lvl3pPr>
            <a:lvl4pPr>
              <a:defRPr sz="1350"/>
            </a:lvl4pPr>
            <a:lvl5pPr>
              <a:defRPr sz="135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40064"/>
            <a:ext cx="4038600" cy="3326130"/>
          </a:xfrm>
          <a:prstGeom prst="rect">
            <a:avLst/>
          </a:prstGeom>
        </p:spPr>
        <p:txBody>
          <a:bodyPr/>
          <a:lstStyle>
            <a:lvl1pPr>
              <a:defRPr sz="1950"/>
            </a:lvl1pPr>
            <a:lvl2pPr>
              <a:defRPr sz="1800"/>
            </a:lvl2pPr>
            <a:lvl3pPr>
              <a:defRPr sz="1500"/>
            </a:lvl3pPr>
            <a:lvl4pPr>
              <a:defRPr sz="1350"/>
            </a:lvl4pPr>
            <a:lvl5pPr>
              <a:defRPr sz="135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57200" y="4767264"/>
            <a:ext cx="2133600" cy="273844"/>
          </a:xfrm>
          <a:prstGeom prst="rect">
            <a:avLst/>
          </a:prstGeom>
        </p:spPr>
        <p:txBody>
          <a:bodyPr/>
          <a:lstStyle/>
          <a:p>
            <a:pPr>
              <a:defRPr/>
            </a:pPr>
            <a:fld id="{B85DE2A0-3BDA-4D84-B2DC-73B6D0BD2DF2}" type="datetime1">
              <a:rPr lang="ru-RU" smtClean="0"/>
              <a:pPr>
                <a:defRPr/>
              </a:pPr>
              <a:t>13.12.2023</a:t>
            </a:fld>
            <a:endParaRPr lang="ru-RU"/>
          </a:p>
        </p:txBody>
      </p:sp>
      <p:sp>
        <p:nvSpPr>
          <p:cNvPr id="6" name="Нижний колонтитул 5"/>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7" name="Номер слайда 6"/>
          <p:cNvSpPr>
            <a:spLocks noGrp="1"/>
          </p:cNvSpPr>
          <p:nvPr>
            <p:ph type="sldNum" sz="quarter" idx="12"/>
          </p:nvPr>
        </p:nvSpPr>
        <p:spPr>
          <a:xfrm>
            <a:off x="7924800" y="4767264"/>
            <a:ext cx="762000" cy="273844"/>
          </a:xfrm>
          <a:prstGeom prst="rect">
            <a:avLst/>
          </a:prstGeom>
        </p:spPr>
        <p:txBody>
          <a:bodyPr/>
          <a:lstStyle/>
          <a:p>
            <a:pPr>
              <a:defRPr/>
            </a:pPr>
            <a:fld id="{05C5CFCB-CB55-43A5-B674-2B3AE3F7B00B}" type="slidenum">
              <a:rPr lang="ru-RU" smtClean="0"/>
              <a:pPr>
                <a:defRPr/>
              </a:pPr>
              <a:t>‹#›</a:t>
            </a:fld>
            <a:endParaRPr lang="ru-RU"/>
          </a:p>
        </p:txBody>
      </p:sp>
    </p:spTree>
    <p:extLst>
      <p:ext uri="{BB962C8B-B14F-4D97-AF65-F5344CB8AC3E}">
        <p14:creationId xmlns:p14="http://schemas.microsoft.com/office/powerpoint/2010/main" xmlns="" val="186737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229600" cy="857250"/>
          </a:xfrm>
          <a:prstGeom prst="rect">
            <a:avLst/>
          </a:prstGeo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391436"/>
            <a:ext cx="4040188" cy="494514"/>
          </a:xfrm>
          <a:prstGeom prst="rect">
            <a:avLst/>
          </a:prstGeo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33" y="1394821"/>
            <a:ext cx="4041775" cy="491132"/>
          </a:xfrm>
          <a:prstGeom prst="rect">
            <a:avLst/>
          </a:prstGeo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885950"/>
            <a:ext cx="4040188" cy="2884290"/>
          </a:xfrm>
          <a:prstGeom prst="rect">
            <a:avLst/>
          </a:prstGeom>
        </p:spPr>
        <p:txBody>
          <a:bodyPr tIns="0"/>
          <a:lstStyle>
            <a:lvl1pPr>
              <a:defRPr sz="1650"/>
            </a:lvl1pPr>
            <a:lvl2pPr>
              <a:defRPr sz="1500"/>
            </a:lvl2pPr>
            <a:lvl3pPr>
              <a:defRPr sz="1350"/>
            </a:lvl3pPr>
            <a:lvl4pPr>
              <a:defRPr sz="1200"/>
            </a:lvl4pPr>
            <a:lvl5pPr>
              <a:defRPr sz="1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33" y="1885950"/>
            <a:ext cx="4041775" cy="2884290"/>
          </a:xfrm>
          <a:prstGeom prst="rect">
            <a:avLst/>
          </a:prstGeom>
        </p:spPr>
        <p:txBody>
          <a:bodyPr tIns="0"/>
          <a:lstStyle>
            <a:lvl1pPr>
              <a:defRPr sz="1650"/>
            </a:lvl1pPr>
            <a:lvl2pPr>
              <a:defRPr sz="1500"/>
            </a:lvl2pPr>
            <a:lvl3pPr>
              <a:defRPr sz="1350"/>
            </a:lvl3pPr>
            <a:lvl4pPr>
              <a:defRPr sz="1200"/>
            </a:lvl4pPr>
            <a:lvl5pPr>
              <a:defRPr sz="12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57200" y="4767264"/>
            <a:ext cx="2133600" cy="273844"/>
          </a:xfrm>
          <a:prstGeom prst="rect">
            <a:avLst/>
          </a:prstGeom>
        </p:spPr>
        <p:txBody>
          <a:bodyPr/>
          <a:lstStyle/>
          <a:p>
            <a:pPr>
              <a:defRPr/>
            </a:pPr>
            <a:fld id="{BADE7671-138D-4C15-B2CB-345519E1870D}" type="datetime1">
              <a:rPr lang="ru-RU" smtClean="0"/>
              <a:pPr>
                <a:defRPr/>
              </a:pPr>
              <a:t>13.12.2023</a:t>
            </a:fld>
            <a:endParaRPr lang="ru-RU"/>
          </a:p>
        </p:txBody>
      </p:sp>
      <p:sp>
        <p:nvSpPr>
          <p:cNvPr id="8" name="Нижний колонтитул 7"/>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9" name="Номер слайда 8"/>
          <p:cNvSpPr>
            <a:spLocks noGrp="1"/>
          </p:cNvSpPr>
          <p:nvPr>
            <p:ph type="sldNum" sz="quarter" idx="12"/>
          </p:nvPr>
        </p:nvSpPr>
        <p:spPr>
          <a:xfrm>
            <a:off x="7924800" y="4767264"/>
            <a:ext cx="762000" cy="273844"/>
          </a:xfrm>
          <a:prstGeom prst="rect">
            <a:avLst/>
          </a:prstGeom>
        </p:spPr>
        <p:txBody>
          <a:bodyPr/>
          <a:lstStyle/>
          <a:p>
            <a:pPr>
              <a:defRPr/>
            </a:pPr>
            <a:fld id="{184CC2B4-3553-4DD6-9CA0-8D067D140947}" type="slidenum">
              <a:rPr lang="ru-RU" smtClean="0"/>
              <a:pPr>
                <a:defRPr/>
              </a:pPr>
              <a:t>‹#›</a:t>
            </a:fld>
            <a:endParaRPr lang="ru-RU"/>
          </a:p>
        </p:txBody>
      </p:sp>
    </p:spTree>
    <p:extLst>
      <p:ext uri="{BB962C8B-B14F-4D97-AF65-F5344CB8AC3E}">
        <p14:creationId xmlns:p14="http://schemas.microsoft.com/office/powerpoint/2010/main" xmlns="" val="143006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28066"/>
            <a:ext cx="8305800" cy="85725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457200" y="4767264"/>
            <a:ext cx="2133600" cy="273844"/>
          </a:xfrm>
          <a:prstGeom prst="rect">
            <a:avLst/>
          </a:prstGeom>
        </p:spPr>
        <p:txBody>
          <a:bodyPr/>
          <a:lstStyle/>
          <a:p>
            <a:pPr>
              <a:defRPr/>
            </a:pPr>
            <a:fld id="{25E3FF2F-CED5-4053-BA81-D62FB2446FB0}" type="datetime1">
              <a:rPr lang="ru-RU" smtClean="0"/>
              <a:pPr>
                <a:defRPr/>
              </a:pPr>
              <a:t>13.12.2023</a:t>
            </a:fld>
            <a:endParaRPr lang="ru-RU"/>
          </a:p>
        </p:txBody>
      </p:sp>
      <p:sp>
        <p:nvSpPr>
          <p:cNvPr id="4" name="Нижний колонтитул 3"/>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5" name="Номер слайда 4"/>
          <p:cNvSpPr>
            <a:spLocks noGrp="1"/>
          </p:cNvSpPr>
          <p:nvPr>
            <p:ph type="sldNum" sz="quarter" idx="12"/>
          </p:nvPr>
        </p:nvSpPr>
        <p:spPr>
          <a:xfrm>
            <a:off x="7924800" y="4767264"/>
            <a:ext cx="762000" cy="273844"/>
          </a:xfrm>
          <a:prstGeom prst="rect">
            <a:avLst/>
          </a:prstGeom>
        </p:spPr>
        <p:txBody>
          <a:bodyPr/>
          <a:lstStyle/>
          <a:p>
            <a:pPr>
              <a:defRPr/>
            </a:pPr>
            <a:fld id="{734E2461-296C-4258-AF5D-A9AF16D1DD2C}" type="slidenum">
              <a:rPr lang="ru-RU" smtClean="0"/>
              <a:pPr>
                <a:defRPr/>
              </a:pPr>
              <a:t>‹#›</a:t>
            </a:fld>
            <a:endParaRPr lang="ru-RU"/>
          </a:p>
        </p:txBody>
      </p:sp>
    </p:spTree>
    <p:extLst>
      <p:ext uri="{BB962C8B-B14F-4D97-AF65-F5344CB8AC3E}">
        <p14:creationId xmlns:p14="http://schemas.microsoft.com/office/powerpoint/2010/main" xmlns="" val="4049824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4767264"/>
            <a:ext cx="2133600" cy="273844"/>
          </a:xfrm>
          <a:prstGeom prst="rect">
            <a:avLst/>
          </a:prstGeom>
        </p:spPr>
        <p:txBody>
          <a:bodyPr/>
          <a:lstStyle/>
          <a:p>
            <a:pPr>
              <a:defRPr/>
            </a:pPr>
            <a:fld id="{2E26B058-C339-4984-9CB9-51D0F66B2D71}" type="datetime1">
              <a:rPr lang="ru-RU" smtClean="0"/>
              <a:pPr>
                <a:defRPr/>
              </a:pPr>
              <a:t>13.12.2023</a:t>
            </a:fld>
            <a:endParaRPr lang="ru-RU"/>
          </a:p>
        </p:txBody>
      </p:sp>
      <p:sp>
        <p:nvSpPr>
          <p:cNvPr id="3" name="Нижний колонтитул 2"/>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4" name="Номер слайда 3"/>
          <p:cNvSpPr>
            <a:spLocks noGrp="1"/>
          </p:cNvSpPr>
          <p:nvPr>
            <p:ph type="sldNum" sz="quarter" idx="12"/>
          </p:nvPr>
        </p:nvSpPr>
        <p:spPr>
          <a:xfrm>
            <a:off x="7924800" y="4767264"/>
            <a:ext cx="762000" cy="273844"/>
          </a:xfrm>
          <a:prstGeom prst="rect">
            <a:avLst/>
          </a:prstGeom>
        </p:spPr>
        <p:txBody>
          <a:bodyPr/>
          <a:lstStyle/>
          <a:p>
            <a:pPr>
              <a:defRPr/>
            </a:pPr>
            <a:fld id="{4E620330-E8AE-486E-AFBD-732E70E07094}" type="slidenum">
              <a:rPr lang="ru-RU" smtClean="0"/>
              <a:pPr>
                <a:defRPr/>
              </a:pPr>
              <a:t>‹#›</a:t>
            </a:fld>
            <a:endParaRPr lang="ru-RU"/>
          </a:p>
        </p:txBody>
      </p:sp>
    </p:spTree>
    <p:extLst>
      <p:ext uri="{BB962C8B-B14F-4D97-AF65-F5344CB8AC3E}">
        <p14:creationId xmlns:p14="http://schemas.microsoft.com/office/powerpoint/2010/main" xmlns="" val="2058836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385765"/>
            <a:ext cx="2743200" cy="871538"/>
          </a:xfrm>
          <a:prstGeom prst="rect">
            <a:avLst/>
          </a:prstGeom>
        </p:spPr>
        <p:txBody>
          <a:bodyPr lIns="0" anchor="b">
            <a:noAutofit/>
          </a:bodyPr>
          <a:lstStyle>
            <a:lvl1pPr algn="l" rtl="0">
              <a:spcBef>
                <a:spcPct val="0"/>
              </a:spcBef>
              <a:buNone/>
              <a:defRPr sz="195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257300"/>
            <a:ext cx="2743200" cy="3429000"/>
          </a:xfrm>
          <a:prstGeom prst="rect">
            <a:avLst/>
          </a:prstGeom>
        </p:spPr>
        <p:txBody>
          <a:bodyPr lIns="18288" rIns="18288"/>
          <a:lstStyle>
            <a:lvl1pPr marL="0" indent="0" algn="l">
              <a:buNone/>
              <a:defRPr sz="1050"/>
            </a:lvl1pPr>
            <a:lvl2pPr indent="0" algn="l">
              <a:buNone/>
              <a:defRPr sz="900"/>
            </a:lvl2pPr>
            <a:lvl3pPr indent="0" algn="l">
              <a:buNone/>
              <a:defRPr sz="750"/>
            </a:lvl3pPr>
            <a:lvl4pPr indent="0" algn="l">
              <a:buNone/>
              <a:defRPr sz="675"/>
            </a:lvl4pPr>
            <a:lvl5pPr indent="0" algn="l">
              <a:buNone/>
              <a:defRPr sz="675"/>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257300"/>
            <a:ext cx="5111750" cy="3429000"/>
          </a:xfrm>
          <a:prstGeom prst="rect">
            <a:avLst/>
          </a:prstGeom>
        </p:spPr>
        <p:txBody>
          <a:bodyPr tIns="0"/>
          <a:lstStyle>
            <a:lvl1pPr>
              <a:defRPr sz="2100"/>
            </a:lvl1pPr>
            <a:lvl2pPr>
              <a:defRPr sz="1950"/>
            </a:lvl2pPr>
            <a:lvl3pPr>
              <a:defRPr sz="1800"/>
            </a:lvl3pPr>
            <a:lvl4pPr>
              <a:defRPr sz="1500"/>
            </a:lvl4pPr>
            <a:lvl5pPr>
              <a:defRPr sz="135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57200" y="4767264"/>
            <a:ext cx="2133600" cy="273844"/>
          </a:xfrm>
          <a:prstGeom prst="rect">
            <a:avLst/>
          </a:prstGeom>
        </p:spPr>
        <p:txBody>
          <a:bodyPr/>
          <a:lstStyle/>
          <a:p>
            <a:pPr>
              <a:defRPr/>
            </a:pPr>
            <a:fld id="{BB47FAFC-51AA-4AD9-96DF-CFCE2AE8E3D2}" type="datetime1">
              <a:rPr lang="ru-RU" smtClean="0"/>
              <a:pPr>
                <a:defRPr/>
              </a:pPr>
              <a:t>13.12.2023</a:t>
            </a:fld>
            <a:endParaRPr lang="ru-RU"/>
          </a:p>
        </p:txBody>
      </p:sp>
      <p:sp>
        <p:nvSpPr>
          <p:cNvPr id="6" name="Нижний колонтитул 5"/>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7" name="Номер слайда 6"/>
          <p:cNvSpPr>
            <a:spLocks noGrp="1"/>
          </p:cNvSpPr>
          <p:nvPr>
            <p:ph type="sldNum" sz="quarter" idx="12"/>
          </p:nvPr>
        </p:nvSpPr>
        <p:spPr>
          <a:xfrm>
            <a:off x="7924800" y="4767264"/>
            <a:ext cx="762000" cy="273844"/>
          </a:xfrm>
          <a:prstGeom prst="rect">
            <a:avLst/>
          </a:prstGeom>
        </p:spPr>
        <p:txBody>
          <a:bodyPr/>
          <a:lstStyle/>
          <a:p>
            <a:pPr>
              <a:defRPr/>
            </a:pPr>
            <a:fld id="{50F30BD4-0B02-45D3-BC02-84348C0D1CCA}" type="slidenum">
              <a:rPr lang="ru-RU" smtClean="0"/>
              <a:pPr>
                <a:defRPr/>
              </a:pPr>
              <a:t>‹#›</a:t>
            </a:fld>
            <a:endParaRPr lang="ru-RU"/>
          </a:p>
        </p:txBody>
      </p:sp>
    </p:spTree>
    <p:extLst>
      <p:ext uri="{BB962C8B-B14F-4D97-AF65-F5344CB8AC3E}">
        <p14:creationId xmlns:p14="http://schemas.microsoft.com/office/powerpoint/2010/main" xmlns="" val="1119800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882749"/>
            <a:ext cx="2212848" cy="1186966"/>
          </a:xfrm>
          <a:prstGeom prst="rect">
            <a:avLst/>
          </a:prstGeom>
        </p:spPr>
        <p:txBody>
          <a:bodyPr vert="horz" lIns="45720" tIns="45720" rIns="45720" bIns="45720" anchor="b"/>
          <a:lstStyle>
            <a:lvl1pPr algn="l">
              <a:buNone/>
              <a:defRPr sz="15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121589"/>
            <a:ext cx="2209800" cy="1634490"/>
          </a:xfrm>
          <a:prstGeom prst="rect">
            <a:avLst/>
          </a:prstGeom>
        </p:spPr>
        <p:txBody>
          <a:bodyPr lIns="64008" rIns="45720" bIns="45720" anchor="t"/>
          <a:lstStyle>
            <a:lvl1pPr marL="0" indent="0" algn="l">
              <a:spcBef>
                <a:spcPts val="188"/>
              </a:spcBef>
              <a:buFontTx/>
              <a:buNone/>
              <a:defRPr sz="975"/>
            </a:lvl1pPr>
            <a:lvl2pPr>
              <a:defRPr sz="900"/>
            </a:lvl2pPr>
            <a:lvl3pPr>
              <a:defRPr sz="750"/>
            </a:lvl3pPr>
            <a:lvl4pPr>
              <a:defRPr sz="675"/>
            </a:lvl4pPr>
            <a:lvl5pPr>
              <a:defRPr sz="675"/>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4767264"/>
            <a:ext cx="2133600" cy="273844"/>
          </a:xfrm>
          <a:prstGeom prst="rect">
            <a:avLst/>
          </a:prstGeom>
        </p:spPr>
        <p:txBody>
          <a:bodyPr/>
          <a:lstStyle/>
          <a:p>
            <a:pPr>
              <a:defRPr/>
            </a:pPr>
            <a:fld id="{53CE8DF6-AADB-4AE9-B2D5-3DE68B83C0FF}" type="datetime1">
              <a:rPr lang="ru-RU" smtClean="0"/>
              <a:pPr>
                <a:defRPr/>
              </a:pPr>
              <a:t>13.12.2023</a:t>
            </a:fld>
            <a:endParaRPr lang="ru-RU"/>
          </a:p>
        </p:txBody>
      </p:sp>
      <p:sp>
        <p:nvSpPr>
          <p:cNvPr id="6" name="Нижний колонтитул 5"/>
          <p:cNvSpPr>
            <a:spLocks noGrp="1"/>
          </p:cNvSpPr>
          <p:nvPr>
            <p:ph type="ftr" sz="quarter" idx="11"/>
          </p:nvPr>
        </p:nvSpPr>
        <p:spPr>
          <a:xfrm>
            <a:off x="2667000" y="4767264"/>
            <a:ext cx="3352800" cy="273844"/>
          </a:xfrm>
          <a:prstGeom prst="rect">
            <a:avLst/>
          </a:prstGeom>
        </p:spPr>
        <p:txBody>
          <a:bodyPr/>
          <a:lstStyle/>
          <a:p>
            <a:pPr>
              <a:defRPr/>
            </a:pPr>
            <a:endParaRPr lang="ru-RU"/>
          </a:p>
        </p:txBody>
      </p:sp>
      <p:sp>
        <p:nvSpPr>
          <p:cNvPr id="7" name="Номер слайда 6"/>
          <p:cNvSpPr>
            <a:spLocks noGrp="1"/>
          </p:cNvSpPr>
          <p:nvPr>
            <p:ph type="sldNum" sz="quarter" idx="12"/>
          </p:nvPr>
        </p:nvSpPr>
        <p:spPr>
          <a:xfrm>
            <a:off x="8077200" y="4767264"/>
            <a:ext cx="609600" cy="273844"/>
          </a:xfrm>
          <a:prstGeom prst="rect">
            <a:avLst/>
          </a:prstGeom>
        </p:spPr>
        <p:txBody>
          <a:bodyPr/>
          <a:lstStyle/>
          <a:p>
            <a:pPr>
              <a:defRPr/>
            </a:pPr>
            <a:fld id="{2A94F595-D9F4-4D67-93DE-A607D5A7F0AA}" type="slidenum">
              <a:rPr lang="ru-RU" smtClean="0"/>
              <a:pPr>
                <a:defRPr/>
              </a:pPr>
              <a:t>‹#›</a:t>
            </a:fld>
            <a:endParaRPr lang="ru-RU"/>
          </a:p>
        </p:txBody>
      </p:sp>
      <p:sp>
        <p:nvSpPr>
          <p:cNvPr id="3" name="Рисунок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24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4664876"/>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68580" tIns="34290" rIns="68580" bIns="34290" anchor="t" compatLnSpc="1"/>
          <a:lstStyle/>
          <a:p>
            <a:pPr marL="0" algn="l" rtl="0" eaLnBrk="1" latinLnBrk="0" hangingPunct="1"/>
            <a:endParaRPr kumimoji="0" lang="en-US">
              <a:solidFill>
                <a:schemeClr val="tx1"/>
              </a:solidFill>
              <a:latin typeface="+mn-lt"/>
              <a:ea typeface="+mn-ea"/>
              <a:cs typeface="+mn-cs"/>
            </a:endParaRPr>
          </a:p>
        </p:txBody>
      </p:sp>
    </p:spTree>
    <p:extLst>
      <p:ext uri="{BB962C8B-B14F-4D97-AF65-F5344CB8AC3E}">
        <p14:creationId xmlns:p14="http://schemas.microsoft.com/office/powerpoint/2010/main" xmlns="" val="1764523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D:\Полиграфия и видео\герб для документов - прозрачный фон.png"/>
          <p:cNvPicPr>
            <a:picLocks noChangeAspect="1" noChangeArrowheads="1"/>
          </p:cNvPicPr>
          <p:nvPr userDrawn="1"/>
        </p:nvPicPr>
        <p:blipFill>
          <a:blip r:embed="rId14" cstate="print"/>
          <a:srcRect/>
          <a:stretch>
            <a:fillRect/>
          </a:stretch>
        </p:blipFill>
        <p:spPr bwMode="auto">
          <a:xfrm>
            <a:off x="72008" y="33475"/>
            <a:ext cx="1331640" cy="985619"/>
          </a:xfrm>
          <a:prstGeom prst="rect">
            <a:avLst/>
          </a:prstGeom>
          <a:noFill/>
        </p:spPr>
      </p:pic>
      <p:grpSp>
        <p:nvGrpSpPr>
          <p:cNvPr id="2" name="Группа 1"/>
          <p:cNvGrpSpPr/>
          <p:nvPr/>
        </p:nvGrpSpPr>
        <p:grpSpPr>
          <a:xfrm>
            <a:off x="1" y="627534"/>
            <a:ext cx="9180548" cy="486918"/>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5" name="Рисунок 14" descr="flag copy.gif"/>
          <p:cNvPicPr>
            <a:picLocks noChangeAspect="1"/>
          </p:cNvPicPr>
          <p:nvPr userDrawn="1"/>
        </p:nvPicPr>
        <p:blipFill>
          <a:blip r:embed="rId15" cstate="print"/>
          <a:stretch>
            <a:fillRect/>
          </a:stretch>
        </p:blipFill>
        <p:spPr>
          <a:xfrm>
            <a:off x="7596348" y="87481"/>
            <a:ext cx="1444759" cy="778517"/>
          </a:xfrm>
          <a:prstGeom prst="rect">
            <a:avLst/>
          </a:prstGeom>
          <a:effectLst>
            <a:outerShdw blurRad="139700" dist="38100" dir="2700000" sx="102000" sy="102000" algn="tl" rotWithShape="0">
              <a:prstClr val="black">
                <a:alpha val="84000"/>
              </a:prstClr>
            </a:outerShdw>
          </a:effectLst>
        </p:spPr>
      </p:pic>
    </p:spTree>
    <p:extLst>
      <p:ext uri="{BB962C8B-B14F-4D97-AF65-F5344CB8AC3E}">
        <p14:creationId xmlns:p14="http://schemas.microsoft.com/office/powerpoint/2010/main" xmlns="" val="572268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3750" b="0" kern="1200">
          <a:ln>
            <a:noFill/>
          </a:ln>
          <a:solidFill>
            <a:schemeClr val="tx2"/>
          </a:solidFill>
          <a:effectLst/>
          <a:latin typeface="+mj-lt"/>
          <a:ea typeface="+mj-ea"/>
          <a:cs typeface="+mj-cs"/>
        </a:defRPr>
      </a:lvl1pPr>
    </p:titleStyle>
    <p:bodyStyle>
      <a:lvl1pPr marL="205740" indent="-205740" algn="l" rtl="0" eaLnBrk="1" latinLnBrk="0" hangingPunct="1">
        <a:spcBef>
          <a:spcPct val="20000"/>
        </a:spcBef>
        <a:buClr>
          <a:schemeClr val="accent3"/>
        </a:buClr>
        <a:buSzPct val="95000"/>
        <a:buFont typeface="Wingdings 2"/>
        <a:buChar char=""/>
        <a:defRPr kumimoji="0" sz="1950" kern="1200">
          <a:solidFill>
            <a:schemeClr val="tx1"/>
          </a:solidFill>
          <a:latin typeface="+mn-lt"/>
          <a:ea typeface="+mn-ea"/>
          <a:cs typeface="+mn-cs"/>
        </a:defRPr>
      </a:lvl1pPr>
      <a:lvl2pPr marL="480060" indent="-185166" algn="l" rtl="0" eaLnBrk="1" latinLnBrk="0" hangingPunct="1">
        <a:spcBef>
          <a:spcPct val="20000"/>
        </a:spcBef>
        <a:buClr>
          <a:schemeClr val="accent1"/>
        </a:buClr>
        <a:buSzPct val="85000"/>
        <a:buFont typeface="Wingdings 2"/>
        <a:buChar char=""/>
        <a:defRPr kumimoji="0" sz="1800" kern="1200">
          <a:solidFill>
            <a:schemeClr val="tx1"/>
          </a:solidFill>
          <a:latin typeface="+mn-lt"/>
          <a:ea typeface="+mn-ea"/>
          <a:cs typeface="+mn-cs"/>
        </a:defRPr>
      </a:lvl2pPr>
      <a:lvl3pPr marL="685800" indent="-185166" algn="l" rtl="0" eaLnBrk="1" latinLnBrk="0" hangingPunct="1">
        <a:spcBef>
          <a:spcPct val="20000"/>
        </a:spcBef>
        <a:buClr>
          <a:schemeClr val="accent2"/>
        </a:buClr>
        <a:buSzPct val="70000"/>
        <a:buFont typeface="Wingdings 2"/>
        <a:buChar char=""/>
        <a:defRPr kumimoji="0" sz="1575" kern="1200">
          <a:solidFill>
            <a:schemeClr val="tx1"/>
          </a:solidFill>
          <a:latin typeface="+mn-lt"/>
          <a:ea typeface="+mn-ea"/>
          <a:cs typeface="+mn-cs"/>
        </a:defRPr>
      </a:lvl3pPr>
      <a:lvl4pPr marL="891540" indent="-157734" algn="l" rtl="0" eaLnBrk="1" latinLnBrk="0" hangingPunct="1">
        <a:spcBef>
          <a:spcPct val="20000"/>
        </a:spcBef>
        <a:buClr>
          <a:schemeClr val="accent3"/>
        </a:buClr>
        <a:buSzPct val="65000"/>
        <a:buFont typeface="Wingdings 2"/>
        <a:buChar char=""/>
        <a:defRPr kumimoji="0" sz="1500" kern="1200">
          <a:solidFill>
            <a:schemeClr val="tx1"/>
          </a:solidFill>
          <a:latin typeface="+mn-lt"/>
          <a:ea typeface="+mn-ea"/>
          <a:cs typeface="+mn-cs"/>
        </a:defRPr>
      </a:lvl4pPr>
      <a:lvl5pPr marL="1097280" indent="-157734" algn="l" rtl="0" eaLnBrk="1" latinLnBrk="0" hangingPunct="1">
        <a:spcBef>
          <a:spcPct val="20000"/>
        </a:spcBef>
        <a:buClr>
          <a:schemeClr val="accent4"/>
        </a:buClr>
        <a:buSzPct val="65000"/>
        <a:buFont typeface="Wingdings 2"/>
        <a:buChar char=""/>
        <a:defRPr kumimoji="0" sz="1500" kern="1200">
          <a:solidFill>
            <a:schemeClr val="tx1"/>
          </a:solidFill>
          <a:latin typeface="+mn-lt"/>
          <a:ea typeface="+mn-ea"/>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1" y="246889"/>
            <a:ext cx="8532055" cy="4647614"/>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7" y="325622"/>
            <a:ext cx="8306809" cy="41148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3739193"/>
            <a:ext cx="8183880" cy="78867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397764"/>
            <a:ext cx="8183880" cy="3140964"/>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4583907"/>
            <a:ext cx="22860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699CB88-5E1A-4FAC-892A-60949ACB1F6F}" type="datetimeFigureOut">
              <a:rPr lang="en-US" smtClean="0"/>
              <a:pPr/>
              <a:t>12/13/2023</a:t>
            </a:fld>
            <a:endParaRPr lang="en-US"/>
          </a:p>
        </p:txBody>
      </p:sp>
      <p:sp>
        <p:nvSpPr>
          <p:cNvPr id="18" name="Нижний колонтитул 17"/>
          <p:cNvSpPr>
            <a:spLocks noGrp="1"/>
          </p:cNvSpPr>
          <p:nvPr>
            <p:ph type="ftr" sz="quarter" idx="3"/>
          </p:nvPr>
        </p:nvSpPr>
        <p:spPr>
          <a:xfrm>
            <a:off x="6062328" y="4583907"/>
            <a:ext cx="2286000" cy="273844"/>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a:p>
        </p:txBody>
      </p:sp>
      <p:sp>
        <p:nvSpPr>
          <p:cNvPr id="5" name="Номер слайда 4"/>
          <p:cNvSpPr>
            <a:spLocks noGrp="1"/>
          </p:cNvSpPr>
          <p:nvPr>
            <p:ph type="sldNum" sz="quarter" idx="4"/>
          </p:nvPr>
        </p:nvSpPr>
        <p:spPr>
          <a:xfrm>
            <a:off x="8348328" y="4583907"/>
            <a:ext cx="457200" cy="273844"/>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a:t>‹#›</a:t>
            </a:fld>
            <a:endParaRPr kumimoji="0" lang="en-US"/>
          </a:p>
        </p:txBody>
      </p:sp>
      <p:pic>
        <p:nvPicPr>
          <p:cNvPr id="10" name="Picture 2" descr="D:\Полиграфия и видео\герб для документов - прозрачный фон.png"/>
          <p:cNvPicPr>
            <a:picLocks noChangeAspect="1" noChangeArrowheads="1"/>
          </p:cNvPicPr>
          <p:nvPr userDrawn="1"/>
        </p:nvPicPr>
        <p:blipFill>
          <a:blip r:embed="rId13" cstate="print"/>
          <a:srcRect/>
          <a:stretch>
            <a:fillRect/>
          </a:stretch>
        </p:blipFill>
        <p:spPr bwMode="auto">
          <a:xfrm>
            <a:off x="72008" y="33475"/>
            <a:ext cx="1331640" cy="985619"/>
          </a:xfrm>
          <a:prstGeom prst="rect">
            <a:avLst/>
          </a:prstGeom>
          <a:noFill/>
        </p:spPr>
      </p:pic>
      <p:pic>
        <p:nvPicPr>
          <p:cNvPr id="11" name="Рисунок 10" descr="flag copy.gif"/>
          <p:cNvPicPr>
            <a:picLocks noChangeAspect="1"/>
          </p:cNvPicPr>
          <p:nvPr userDrawn="1"/>
        </p:nvPicPr>
        <p:blipFill>
          <a:blip r:embed="rId14" cstate="print"/>
          <a:stretch>
            <a:fillRect/>
          </a:stretch>
        </p:blipFill>
        <p:spPr>
          <a:xfrm>
            <a:off x="7596348" y="87481"/>
            <a:ext cx="1444759" cy="778517"/>
          </a:xfrm>
          <a:prstGeom prst="rect">
            <a:avLst/>
          </a:prstGeom>
          <a:effectLst>
            <a:outerShdw blurRad="139700" dist="38100" dir="2700000" sx="102000" sy="102000" algn="tl" rotWithShape="0">
              <a:prstClr val="black">
                <a:alpha val="84000"/>
              </a:prstClr>
            </a:outerShdw>
          </a:effectLst>
        </p:spPr>
      </p:pic>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p:cNvSpPr txBox="1"/>
          <p:nvPr/>
        </p:nvSpPr>
        <p:spPr>
          <a:xfrm>
            <a:off x="716171" y="1563638"/>
            <a:ext cx="7711658" cy="1938992"/>
          </a:xfrm>
          <a:prstGeom prst="rect">
            <a:avLst/>
          </a:prstGeom>
          <a:solidFill>
            <a:schemeClr val="bg1">
              <a:alpha val="26000"/>
            </a:schemeClr>
          </a:solidFill>
          <a:effectLst>
            <a:innerShdw blurRad="63500" dist="50800" dir="13500000">
              <a:prstClr val="black">
                <a:alpha val="50000"/>
              </a:prstClr>
            </a:innerShdw>
          </a:effectLst>
        </p:spPr>
        <p:txBody>
          <a:bodyPr wrap="square" rtlCol="0">
            <a:spAutoFit/>
          </a:bodyPr>
          <a:lstStyle/>
          <a:p>
            <a:pPr algn="ctr"/>
            <a:r>
              <a:rPr lang="ru-RU" sz="2400" b="1" dirty="0" smtClean="0">
                <a:solidFill>
                  <a:schemeClr val="accent1">
                    <a:lumMod val="50000"/>
                  </a:schemeClr>
                </a:solidFill>
                <a:effectLst>
                  <a:outerShdw blurRad="38100" dist="38100" dir="2700000" algn="tl">
                    <a:srgbClr val="000000">
                      <a:alpha val="43137"/>
                    </a:srgbClr>
                  </a:outerShdw>
                </a:effectLst>
                <a:latin typeface="Arial Narrow" pitchFamily="34" charset="0"/>
                <a:cs typeface="Times New Roman" pitchFamily="18" charset="0"/>
              </a:rPr>
              <a:t>Практика формирования и организации работы молодежных парламентов при законодательных органах субъектов СЗФО </a:t>
            </a:r>
          </a:p>
          <a:p>
            <a:pPr algn="ctr"/>
            <a:r>
              <a:rPr lang="ru-RU" sz="2400" b="1" dirty="0" smtClean="0">
                <a:solidFill>
                  <a:schemeClr val="accent1">
                    <a:lumMod val="50000"/>
                  </a:schemeClr>
                </a:solidFill>
                <a:effectLst>
                  <a:outerShdw blurRad="38100" dist="38100" dir="2700000" algn="tl">
                    <a:srgbClr val="000000">
                      <a:alpha val="43137"/>
                    </a:srgbClr>
                  </a:outerShdw>
                </a:effectLst>
                <a:latin typeface="Arial Narrow" pitchFamily="34" charset="0"/>
                <a:cs typeface="Times New Roman" pitchFamily="18" charset="0"/>
              </a:rPr>
              <a:t>и предложения по формированию Молодежного парламента при АОСД</a:t>
            </a:r>
          </a:p>
        </p:txBody>
      </p:sp>
      <p:sp>
        <p:nvSpPr>
          <p:cNvPr id="3" name="TextBox 2"/>
          <p:cNvSpPr txBox="1"/>
          <p:nvPr/>
        </p:nvSpPr>
        <p:spPr>
          <a:xfrm>
            <a:off x="467544" y="4083919"/>
            <a:ext cx="8352928" cy="338554"/>
          </a:xfrm>
          <a:prstGeom prst="rect">
            <a:avLst/>
          </a:prstGeom>
          <a:noFill/>
        </p:spPr>
        <p:txBody>
          <a:bodyPr wrap="square" rtlCol="0">
            <a:spAutoFit/>
          </a:bodyPr>
          <a:lstStyle/>
          <a:p>
            <a:pPr algn="ctr"/>
            <a:r>
              <a:rPr lang="ru-RU" sz="1600" b="1" dirty="0" smtClean="0">
                <a:solidFill>
                  <a:schemeClr val="accent1">
                    <a:lumMod val="50000"/>
                  </a:schemeClr>
                </a:solidFill>
                <a:effectLst>
                  <a:outerShdw blurRad="38100" dist="38100" dir="2700000" algn="tl">
                    <a:srgbClr val="000000">
                      <a:alpha val="43137"/>
                    </a:srgbClr>
                  </a:outerShdw>
                </a:effectLst>
                <a:latin typeface="Arial Narrow" pitchFamily="34" charset="0"/>
              </a:rPr>
              <a:t>2023</a:t>
            </a:r>
          </a:p>
        </p:txBody>
      </p:sp>
      <p:sp>
        <p:nvSpPr>
          <p:cNvPr id="4" name="Номер слайда 3"/>
          <p:cNvSpPr>
            <a:spLocks noGrp="1"/>
          </p:cNvSpPr>
          <p:nvPr>
            <p:ph type="sldNum" sz="quarter" idx="12"/>
          </p:nvPr>
        </p:nvSpPr>
        <p:spPr/>
        <p:txBody>
          <a:bodyPr>
            <a:normAutofit fontScale="85000" lnSpcReduction="20000"/>
          </a:bodyPr>
          <a:lstStyle/>
          <a:p>
            <a:pPr>
              <a:defRPr/>
            </a:pPr>
            <a:fld id="{5A13F799-B801-4D02-AED1-1B8607050D26}" type="slidenum">
              <a:rPr lang="ru-RU" sz="1600" smtClean="0"/>
              <a:pPr>
                <a:defRPr/>
              </a:pPr>
              <a:t>1</a:t>
            </a:fld>
            <a:endParaRPr lang="ru-RU"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1131591"/>
            <a:ext cx="8208912" cy="3528392"/>
          </a:xfrm>
          <a:prstGeom prst="roundRect">
            <a:avLst>
              <a:gd name="adj" fmla="val 4221"/>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339501"/>
            <a:ext cx="5976664" cy="704419"/>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Полномочия МП</a:t>
            </a:r>
          </a:p>
        </p:txBody>
      </p:sp>
      <p:sp>
        <p:nvSpPr>
          <p:cNvPr id="4" name="TextBox 3"/>
          <p:cNvSpPr txBox="1"/>
          <p:nvPr/>
        </p:nvSpPr>
        <p:spPr>
          <a:xfrm>
            <a:off x="395536" y="1203598"/>
            <a:ext cx="8352928" cy="3139321"/>
          </a:xfrm>
          <a:prstGeom prst="rect">
            <a:avLst/>
          </a:prstGeom>
          <a:noFill/>
        </p:spPr>
        <p:txBody>
          <a:bodyPr wrap="square" rtlCol="0">
            <a:spAutoFit/>
          </a:bodyPr>
          <a:lstStyle/>
          <a:p>
            <a:pPr marL="285750" indent="-285750" algn="just">
              <a:buFont typeface="Wingdings" panose="05000000000000000000" pitchFamily="2" charset="2"/>
              <a:buChar char="Ø"/>
            </a:pPr>
            <a:r>
              <a:rPr lang="ru-RU" dirty="0">
                <a:latin typeface="Times New Roman" pitchFamily="18" charset="0"/>
                <a:cs typeface="Times New Roman" pitchFamily="18" charset="0"/>
              </a:rPr>
              <a:t>утверждение Регламента </a:t>
            </a:r>
            <a:r>
              <a:rPr lang="ru-RU" dirty="0" smtClean="0">
                <a:latin typeface="Times New Roman" pitchFamily="18" charset="0"/>
                <a:cs typeface="Times New Roman" pitchFamily="18" charset="0"/>
              </a:rPr>
              <a:t>МП</a:t>
            </a:r>
            <a:endParaRPr lang="ru-RU"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dirty="0" smtClean="0">
                <a:latin typeface="Times New Roman" pitchFamily="18" charset="0"/>
                <a:cs typeface="Times New Roman" pitchFamily="18" charset="0"/>
              </a:rPr>
              <a:t>принятие </a:t>
            </a:r>
            <a:r>
              <a:rPr lang="ru-RU" dirty="0">
                <a:latin typeface="Times New Roman" pitchFamily="18" charset="0"/>
                <a:cs typeface="Times New Roman" pitchFamily="18" charset="0"/>
              </a:rPr>
              <a:t>решений по организационным </a:t>
            </a:r>
            <a:r>
              <a:rPr lang="ru-RU" dirty="0" smtClean="0">
                <a:latin typeface="Times New Roman" pitchFamily="18" charset="0"/>
                <a:cs typeface="Times New Roman" pitchFamily="18" charset="0"/>
              </a:rPr>
              <a:t>вопросам</a:t>
            </a:r>
          </a:p>
          <a:p>
            <a:pPr marL="285750" indent="-285750" algn="just">
              <a:buFont typeface="Wingdings" panose="05000000000000000000" pitchFamily="2" charset="2"/>
              <a:buChar char="Ø"/>
            </a:pPr>
            <a:r>
              <a:rPr lang="ru-RU" dirty="0" smtClean="0">
                <a:latin typeface="Times New Roman" pitchFamily="18" charset="0"/>
                <a:cs typeface="Times New Roman" pitchFamily="18" charset="0"/>
              </a:rPr>
              <a:t> принятие и направление предложений в сфере обеспечения защиты прав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законных интересов молодежи</a:t>
            </a:r>
          </a:p>
          <a:p>
            <a:pPr marL="285750" indent="-285750" algn="just">
              <a:buFont typeface="Wingdings" panose="05000000000000000000" pitchFamily="2" charset="2"/>
              <a:buChar char="Ø"/>
            </a:pPr>
            <a:r>
              <a:rPr lang="ru-RU" b="1" u="sng" dirty="0" smtClean="0">
                <a:latin typeface="Times New Roman" pitchFamily="18" charset="0"/>
                <a:cs typeface="Times New Roman" pitchFamily="18" charset="0"/>
              </a:rPr>
              <a:t>разработка и участие в реализации проектов, направленных </a:t>
            </a:r>
            <a:br>
              <a:rPr lang="ru-RU" b="1" u="sng" dirty="0" smtClean="0">
                <a:latin typeface="Times New Roman" pitchFamily="18" charset="0"/>
                <a:cs typeface="Times New Roman" pitchFamily="18" charset="0"/>
              </a:rPr>
            </a:br>
            <a:r>
              <a:rPr lang="ru-RU" b="1" u="sng" dirty="0" smtClean="0">
                <a:latin typeface="Times New Roman" pitchFamily="18" charset="0"/>
                <a:cs typeface="Times New Roman" pitchFamily="18" charset="0"/>
              </a:rPr>
              <a:t>на решение основных задач МП</a:t>
            </a:r>
          </a:p>
          <a:p>
            <a:pPr marL="285750" indent="-285750" algn="just">
              <a:buFont typeface="Wingdings" panose="05000000000000000000" pitchFamily="2" charset="2"/>
              <a:buChar char="Ø"/>
            </a:pPr>
            <a:r>
              <a:rPr lang="ru-RU" dirty="0" smtClean="0">
                <a:latin typeface="Times New Roman" pitchFamily="18" charset="0"/>
                <a:cs typeface="Times New Roman" pitchFamily="18" charset="0"/>
              </a:rPr>
              <a:t>обеспечение участия в мероприятиях областного Собрания</a:t>
            </a:r>
            <a:endParaRPr lang="ru-RU"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dirty="0" smtClean="0">
                <a:latin typeface="Times New Roman" pitchFamily="18" charset="0"/>
                <a:cs typeface="Times New Roman" pitchFamily="18" charset="0"/>
              </a:rPr>
              <a:t>взаимодействие </a:t>
            </a:r>
            <a:r>
              <a:rPr lang="ru-RU" dirty="0">
                <a:latin typeface="Times New Roman" pitchFamily="18" charset="0"/>
                <a:cs typeface="Times New Roman" pitchFamily="18" charset="0"/>
              </a:rPr>
              <a:t>с </a:t>
            </a:r>
            <a:r>
              <a:rPr lang="ru-RU" dirty="0" smtClean="0">
                <a:latin typeface="Times New Roman" pitchFamily="18" charset="0"/>
                <a:cs typeface="Times New Roman" pitchFamily="18" charset="0"/>
              </a:rPr>
              <a:t>общественными объединениями </a:t>
            </a:r>
            <a:r>
              <a:rPr lang="ru-RU" dirty="0">
                <a:latin typeface="Times New Roman" pitchFamily="18" charset="0"/>
                <a:cs typeface="Times New Roman" pitchFamily="18" charset="0"/>
              </a:rPr>
              <a:t>в </a:t>
            </a:r>
            <a:r>
              <a:rPr lang="ru-RU" dirty="0" smtClean="0">
                <a:latin typeface="Times New Roman" pitchFamily="18" charset="0"/>
                <a:cs typeface="Times New Roman" pitchFamily="18" charset="0"/>
              </a:rPr>
              <a:t>целях поддержки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и </a:t>
            </a:r>
            <a:r>
              <a:rPr lang="ru-RU" dirty="0">
                <a:latin typeface="Times New Roman" pitchFamily="18" charset="0"/>
                <a:cs typeface="Times New Roman" pitchFamily="18" charset="0"/>
              </a:rPr>
              <a:t>продвижения выдвинутых ими общественно значимых </a:t>
            </a:r>
            <a:r>
              <a:rPr lang="ru-RU" dirty="0" smtClean="0">
                <a:latin typeface="Times New Roman" pitchFamily="18" charset="0"/>
                <a:cs typeface="Times New Roman" pitchFamily="18" charset="0"/>
              </a:rPr>
              <a:t>инициатив</a:t>
            </a:r>
            <a:endParaRPr lang="ru-RU"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dirty="0" smtClean="0">
                <a:latin typeface="Times New Roman" pitchFamily="18" charset="0"/>
                <a:cs typeface="Times New Roman" pitchFamily="18" charset="0"/>
              </a:rPr>
              <a:t>организация </a:t>
            </a:r>
            <a:r>
              <a:rPr lang="ru-RU" dirty="0">
                <a:latin typeface="Times New Roman" pitchFamily="18" charset="0"/>
                <a:cs typeface="Times New Roman" pitchFamily="18" charset="0"/>
              </a:rPr>
              <a:t>семинаров, круглых столов, конференций и </a:t>
            </a:r>
            <a:r>
              <a:rPr lang="ru-RU" dirty="0" smtClean="0">
                <a:latin typeface="Times New Roman" pitchFamily="18" charset="0"/>
                <a:cs typeface="Times New Roman" pitchFamily="18" charset="0"/>
              </a:rPr>
              <a:t>иных мероприятий</a:t>
            </a:r>
          </a:p>
          <a:p>
            <a:pPr marL="285750" indent="-285750" algn="just">
              <a:buFont typeface="Wingdings" panose="05000000000000000000" pitchFamily="2" charset="2"/>
              <a:buChar char="Ø"/>
            </a:pPr>
            <a:r>
              <a:rPr lang="ru-RU" dirty="0" smtClean="0">
                <a:latin typeface="Times New Roman" pitchFamily="18" charset="0"/>
                <a:cs typeface="Times New Roman" pitchFamily="18" charset="0"/>
              </a:rPr>
              <a:t>иные полномочия</a:t>
            </a:r>
            <a:endParaRPr lang="ru-RU"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normAutofit/>
          </a:bodyPr>
          <a:lstStyle/>
          <a:p>
            <a:pPr>
              <a:defRPr/>
            </a:pPr>
            <a:fld id="{734E2461-296C-4258-AF5D-A9AF16D1DD2C}" type="slidenum">
              <a:rPr lang="ru-RU" smtClean="0"/>
              <a:pPr>
                <a:defRPr/>
              </a:pPr>
              <a:t>10</a:t>
            </a:fld>
            <a:endParaRPr lang="ru-RU"/>
          </a:p>
        </p:txBody>
      </p:sp>
    </p:spTree>
    <p:extLst>
      <p:ext uri="{BB962C8B-B14F-4D97-AF65-F5344CB8AC3E}">
        <p14:creationId xmlns:p14="http://schemas.microsoft.com/office/powerpoint/2010/main" xmlns="" val="2531805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467544" y="1275607"/>
            <a:ext cx="8208912" cy="792087"/>
          </a:xfrm>
          <a:prstGeom prst="flowChartAlternateProcess">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339501"/>
            <a:ext cx="5976664" cy="704419"/>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Порядок формирования МП</a:t>
            </a:r>
          </a:p>
        </p:txBody>
      </p:sp>
      <p:sp>
        <p:nvSpPr>
          <p:cNvPr id="4" name="TextBox 3"/>
          <p:cNvSpPr txBox="1"/>
          <p:nvPr/>
        </p:nvSpPr>
        <p:spPr>
          <a:xfrm>
            <a:off x="241858" y="1421365"/>
            <a:ext cx="8496944" cy="646331"/>
          </a:xfrm>
          <a:prstGeom prst="rect">
            <a:avLst/>
          </a:prstGeom>
          <a:noFill/>
        </p:spPr>
        <p:txBody>
          <a:bodyPr wrap="square" rtlCol="0">
            <a:spAutoFit/>
          </a:bodyPr>
          <a:lstStyle/>
          <a:p>
            <a:pPr algn="ctr"/>
            <a:r>
              <a:rPr lang="ru-RU" dirty="0" smtClean="0">
                <a:latin typeface="Times New Roman" pitchFamily="18" charset="0"/>
                <a:cs typeface="Times New Roman" pitchFamily="18" charset="0"/>
              </a:rPr>
              <a:t>Общее число членов МП составляет 35 человек</a:t>
            </a:r>
            <a:endParaRPr lang="ru-RU" dirty="0">
              <a:latin typeface="Times New Roman" pitchFamily="18" charset="0"/>
              <a:cs typeface="Times New Roman" pitchFamily="18" charset="0"/>
            </a:endParaRPr>
          </a:p>
          <a:p>
            <a:endParaRPr lang="ru-RU" dirty="0" smtClean="0"/>
          </a:p>
        </p:txBody>
      </p:sp>
      <p:sp>
        <p:nvSpPr>
          <p:cNvPr id="3" name="Скругленный прямоугольник 2"/>
          <p:cNvSpPr/>
          <p:nvPr/>
        </p:nvSpPr>
        <p:spPr>
          <a:xfrm>
            <a:off x="467544" y="2139702"/>
            <a:ext cx="8208912" cy="1440160"/>
          </a:xfrm>
          <a:prstGeom prst="roundRect">
            <a:avLst>
              <a:gd name="adj" fmla="val 9294"/>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 name="Скругленный прямоугольник 4"/>
          <p:cNvSpPr/>
          <p:nvPr/>
        </p:nvSpPr>
        <p:spPr>
          <a:xfrm>
            <a:off x="467544" y="3651870"/>
            <a:ext cx="8208912" cy="1008112"/>
          </a:xfrm>
          <a:prstGeom prst="roundRect">
            <a:avLst>
              <a:gd name="adj" fmla="val 12571"/>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TextBox 5"/>
          <p:cNvSpPr txBox="1"/>
          <p:nvPr/>
        </p:nvSpPr>
        <p:spPr>
          <a:xfrm>
            <a:off x="323528" y="2211710"/>
            <a:ext cx="8136904" cy="1077218"/>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Членом </a:t>
            </a:r>
            <a:r>
              <a:rPr lang="ru-RU" sz="1600" dirty="0" smtClean="0">
                <a:latin typeface="Times New Roman" pitchFamily="18" charset="0"/>
                <a:cs typeface="Times New Roman" pitchFamily="18" charset="0"/>
              </a:rPr>
              <a:t>МП может </a:t>
            </a:r>
            <a:r>
              <a:rPr lang="ru-RU" sz="1600" dirty="0">
                <a:latin typeface="Times New Roman" pitchFamily="18" charset="0"/>
                <a:cs typeface="Times New Roman" pitchFamily="18" charset="0"/>
              </a:rPr>
              <a:t>быть гражданин Российской</a:t>
            </a:r>
          </a:p>
          <a:p>
            <a:pPr algn="ctr"/>
            <a:r>
              <a:rPr lang="ru-RU" sz="1600" dirty="0">
                <a:latin typeface="Times New Roman" pitchFamily="18" charset="0"/>
                <a:cs typeface="Times New Roman" pitchFamily="18" charset="0"/>
              </a:rPr>
              <a:t>Федерации в возрасте от 18 до 35 лет включительно (на день принятия</a:t>
            </a:r>
          </a:p>
          <a:p>
            <a:pPr algn="ctr"/>
            <a:r>
              <a:rPr lang="ru-RU" sz="1600" dirty="0">
                <a:latin typeface="Times New Roman" pitchFamily="18" charset="0"/>
                <a:cs typeface="Times New Roman" pitchFamily="18" charset="0"/>
              </a:rPr>
              <a:t>распоряжения председателя областного Собрания об утверждении </a:t>
            </a:r>
            <a:r>
              <a:rPr lang="ru-RU" sz="1600" dirty="0" smtClean="0">
                <a:latin typeface="Times New Roman" pitchFamily="18" charset="0"/>
                <a:cs typeface="Times New Roman" pitchFamily="18" charset="0"/>
              </a:rPr>
              <a:t>состава МП),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имеющий </a:t>
            </a:r>
            <a:r>
              <a:rPr lang="ru-RU" sz="1600" dirty="0">
                <a:latin typeface="Times New Roman" pitchFamily="18" charset="0"/>
                <a:cs typeface="Times New Roman" pitchFamily="18" charset="0"/>
              </a:rPr>
              <a:t>место жительства на </a:t>
            </a:r>
            <a:r>
              <a:rPr lang="ru-RU" sz="1600" dirty="0" smtClean="0">
                <a:latin typeface="Times New Roman" pitchFamily="18" charset="0"/>
                <a:cs typeface="Times New Roman" pitchFamily="18" charset="0"/>
              </a:rPr>
              <a:t>территории Архангельской области</a:t>
            </a:r>
            <a:endParaRPr lang="ru-RU" sz="1600" dirty="0">
              <a:latin typeface="Times New Roman" pitchFamily="18" charset="0"/>
              <a:cs typeface="Times New Roman" pitchFamily="18" charset="0"/>
            </a:endParaRPr>
          </a:p>
        </p:txBody>
      </p:sp>
      <p:sp>
        <p:nvSpPr>
          <p:cNvPr id="8" name="TextBox 7"/>
          <p:cNvSpPr txBox="1"/>
          <p:nvPr/>
        </p:nvSpPr>
        <p:spPr>
          <a:xfrm>
            <a:off x="826162" y="3723878"/>
            <a:ext cx="7056784" cy="646331"/>
          </a:xfrm>
          <a:prstGeom prst="rect">
            <a:avLst/>
          </a:prstGeom>
          <a:noFill/>
        </p:spPr>
        <p:txBody>
          <a:bodyPr wrap="square" rtlCol="0">
            <a:spAutoFit/>
          </a:bodyPr>
          <a:lstStyle/>
          <a:p>
            <a:pPr algn="ctr"/>
            <a:r>
              <a:rPr lang="ru-RU" dirty="0">
                <a:latin typeface="Times New Roman" pitchFamily="18" charset="0"/>
                <a:cs typeface="Times New Roman" pitchFamily="18" charset="0"/>
              </a:rPr>
              <a:t>Полномочия члена </a:t>
            </a:r>
            <a:r>
              <a:rPr lang="ru-RU" dirty="0" smtClean="0">
                <a:latin typeface="Times New Roman" pitchFamily="18" charset="0"/>
                <a:cs typeface="Times New Roman" pitchFamily="18" charset="0"/>
              </a:rPr>
              <a:t>МП, </a:t>
            </a:r>
            <a:r>
              <a:rPr lang="ru-RU" dirty="0">
                <a:latin typeface="Times New Roman" pitchFamily="18" charset="0"/>
                <a:cs typeface="Times New Roman" pitchFamily="18" charset="0"/>
              </a:rPr>
              <a:t>достигшего </a:t>
            </a:r>
            <a:r>
              <a:rPr lang="ru-RU" dirty="0" smtClean="0">
                <a:latin typeface="Times New Roman" pitchFamily="18" charset="0"/>
                <a:cs typeface="Times New Roman" pitchFamily="18" charset="0"/>
              </a:rPr>
              <a:t>возраста 36 </a:t>
            </a:r>
            <a:r>
              <a:rPr lang="ru-RU" dirty="0">
                <a:latin typeface="Times New Roman" pitchFamily="18" charset="0"/>
                <a:cs typeface="Times New Roman" pitchFamily="18" charset="0"/>
              </a:rPr>
              <a:t>лет, </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продляются </a:t>
            </a:r>
            <a:r>
              <a:rPr lang="ru-RU" dirty="0">
                <a:latin typeface="Times New Roman" pitchFamily="18" charset="0"/>
                <a:cs typeface="Times New Roman" pitchFamily="18" charset="0"/>
              </a:rPr>
              <a:t>до окончания срока </a:t>
            </a:r>
            <a:r>
              <a:rPr lang="ru-RU" dirty="0" smtClean="0">
                <a:latin typeface="Times New Roman" pitchFamily="18" charset="0"/>
                <a:cs typeface="Times New Roman" pitchFamily="18" charset="0"/>
              </a:rPr>
              <a:t>полномочий МП</a:t>
            </a:r>
            <a:endParaRPr lang="ru-RU" dirty="0">
              <a:latin typeface="Times New Roman" pitchFamily="18" charset="0"/>
              <a:cs typeface="Times New Roman" pitchFamily="18" charset="0"/>
            </a:endParaRPr>
          </a:p>
        </p:txBody>
      </p:sp>
      <p:sp>
        <p:nvSpPr>
          <p:cNvPr id="10" name="Номер слайда 9"/>
          <p:cNvSpPr>
            <a:spLocks noGrp="1"/>
          </p:cNvSpPr>
          <p:nvPr>
            <p:ph type="sldNum" sz="quarter" idx="12"/>
          </p:nvPr>
        </p:nvSpPr>
        <p:spPr/>
        <p:txBody>
          <a:bodyPr>
            <a:normAutofit/>
          </a:bodyPr>
          <a:lstStyle/>
          <a:p>
            <a:pPr>
              <a:defRPr/>
            </a:pPr>
            <a:fld id="{734E2461-296C-4258-AF5D-A9AF16D1DD2C}" type="slidenum">
              <a:rPr lang="ru-RU" smtClean="0"/>
              <a:pPr>
                <a:defRPr/>
              </a:pPr>
              <a:t>11</a:t>
            </a:fld>
            <a:endParaRPr lang="ru-RU"/>
          </a:p>
        </p:txBody>
      </p:sp>
    </p:spTree>
    <p:extLst>
      <p:ext uri="{BB962C8B-B14F-4D97-AF65-F5344CB8AC3E}">
        <p14:creationId xmlns:p14="http://schemas.microsoft.com/office/powerpoint/2010/main" xmlns="" val="825825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339501"/>
            <a:ext cx="5976664" cy="704419"/>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Представительство в МП</a:t>
            </a:r>
          </a:p>
        </p:txBody>
      </p:sp>
      <p:sp>
        <p:nvSpPr>
          <p:cNvPr id="4" name="TextBox 3"/>
          <p:cNvSpPr txBox="1"/>
          <p:nvPr/>
        </p:nvSpPr>
        <p:spPr>
          <a:xfrm>
            <a:off x="467544" y="1245991"/>
            <a:ext cx="8208912" cy="895290"/>
          </a:xfrm>
          <a:prstGeom prst="roundRect">
            <a:avLst>
              <a:gd name="adj" fmla="val 12421"/>
            </a:avLst>
          </a:prstGeom>
          <a:solidFill>
            <a:schemeClr val="bg1">
              <a:lumMod val="95000"/>
            </a:schemeClr>
          </a:solidFill>
          <a:ln>
            <a:solidFill>
              <a:schemeClr val="accent1">
                <a:lumMod val="50000"/>
              </a:schemeClr>
            </a:solidFill>
          </a:ln>
        </p:spPr>
        <p:txBody>
          <a:bodyPr wrap="square" rtlCol="0">
            <a:spAutoFit/>
          </a:bodyPr>
          <a:lstStyle/>
          <a:p>
            <a:pPr algn="ctr"/>
            <a:r>
              <a:rPr lang="ru-RU" sz="1600" dirty="0">
                <a:latin typeface="Times New Roman" pitchFamily="18" charset="0"/>
                <a:cs typeface="Times New Roman" pitchFamily="18" charset="0"/>
              </a:rPr>
              <a:t>25 человек – по одному представителю от каждого муниципального</a:t>
            </a:r>
          </a:p>
          <a:p>
            <a:pPr algn="ctr"/>
            <a:r>
              <a:rPr lang="ru-RU" sz="1600" dirty="0">
                <a:latin typeface="Times New Roman" pitchFamily="18" charset="0"/>
                <a:cs typeface="Times New Roman" pitchFamily="18" charset="0"/>
              </a:rPr>
              <a:t>района, муниципального округа и городского округа Архангельской области</a:t>
            </a:r>
          </a:p>
          <a:p>
            <a:pPr algn="ctr"/>
            <a:r>
              <a:rPr lang="ru-RU" sz="1600" dirty="0">
                <a:latin typeface="Times New Roman" pitchFamily="18" charset="0"/>
                <a:cs typeface="Times New Roman" pitchFamily="18" charset="0"/>
              </a:rPr>
              <a:t>(за исключением городского округа «Новая земля</a:t>
            </a:r>
            <a:r>
              <a:rPr lang="ru-RU" sz="1600" dirty="0" smtClean="0">
                <a:latin typeface="Times New Roman" pitchFamily="18" charset="0"/>
                <a:cs typeface="Times New Roman" pitchFamily="18" charset="0"/>
              </a:rPr>
              <a:t>»)*</a:t>
            </a:r>
          </a:p>
        </p:txBody>
      </p:sp>
      <p:sp>
        <p:nvSpPr>
          <p:cNvPr id="3" name="Скругленный прямоугольник 2"/>
          <p:cNvSpPr/>
          <p:nvPr/>
        </p:nvSpPr>
        <p:spPr>
          <a:xfrm>
            <a:off x="467544" y="2211711"/>
            <a:ext cx="8208912" cy="1440160"/>
          </a:xfrm>
          <a:prstGeom prst="roundRect">
            <a:avLst>
              <a:gd name="adj" fmla="val 9703"/>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TextBox 5"/>
          <p:cNvSpPr txBox="1"/>
          <p:nvPr/>
        </p:nvSpPr>
        <p:spPr>
          <a:xfrm>
            <a:off x="323528" y="2270072"/>
            <a:ext cx="8136904" cy="1323439"/>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10 человек – представители политических партий (региональных</a:t>
            </a:r>
          </a:p>
          <a:p>
            <a:pPr algn="ctr"/>
            <a:r>
              <a:rPr lang="ru-RU" sz="1600" dirty="0">
                <a:latin typeface="Times New Roman" pitchFamily="18" charset="0"/>
                <a:cs typeface="Times New Roman" pitchFamily="18" charset="0"/>
              </a:rPr>
              <a:t>отделений политических партий), представленных в областном Собрании,</a:t>
            </a:r>
          </a:p>
          <a:p>
            <a:pPr algn="ctr"/>
            <a:r>
              <a:rPr lang="ru-RU" sz="1600" dirty="0">
                <a:latin typeface="Times New Roman" pitchFamily="18" charset="0"/>
                <a:cs typeface="Times New Roman" pitchFamily="18" charset="0"/>
              </a:rPr>
              <a:t>пропорционально количеству избранных от соответствующей политической</a:t>
            </a:r>
          </a:p>
          <a:p>
            <a:pPr algn="ctr"/>
            <a:r>
              <a:rPr lang="ru-RU" sz="1600" dirty="0">
                <a:latin typeface="Times New Roman" pitchFamily="18" charset="0"/>
                <a:cs typeface="Times New Roman" pitchFamily="18" charset="0"/>
              </a:rPr>
              <a:t>партии (регионального отделения политической партии) депутатов, но не менее</a:t>
            </a:r>
          </a:p>
          <a:p>
            <a:pPr algn="ctr"/>
            <a:r>
              <a:rPr lang="ru-RU" sz="1600" dirty="0">
                <a:latin typeface="Times New Roman" pitchFamily="18" charset="0"/>
                <a:cs typeface="Times New Roman" pitchFamily="18" charset="0"/>
              </a:rPr>
              <a:t>одного </a:t>
            </a:r>
            <a:r>
              <a:rPr lang="ru-RU" sz="1600" dirty="0" smtClean="0">
                <a:latin typeface="Times New Roman" pitchFamily="18" charset="0"/>
                <a:cs typeface="Times New Roman" pitchFamily="18" charset="0"/>
              </a:rPr>
              <a:t>представителя*</a:t>
            </a:r>
            <a:endParaRPr lang="ru-RU" sz="1600" dirty="0">
              <a:latin typeface="Times New Roman" pitchFamily="18" charset="0"/>
              <a:cs typeface="Times New Roman" pitchFamily="18" charset="0"/>
            </a:endParaRPr>
          </a:p>
        </p:txBody>
      </p:sp>
      <p:sp>
        <p:nvSpPr>
          <p:cNvPr id="8" name="TextBox 7"/>
          <p:cNvSpPr txBox="1"/>
          <p:nvPr/>
        </p:nvSpPr>
        <p:spPr>
          <a:xfrm>
            <a:off x="395536" y="3868654"/>
            <a:ext cx="8352928" cy="615553"/>
          </a:xfrm>
          <a:prstGeom prst="rect">
            <a:avLst/>
          </a:prstGeom>
          <a:noFill/>
        </p:spPr>
        <p:txBody>
          <a:bodyPr wrap="square" rtlCol="0">
            <a:spAutoFit/>
          </a:bodyPr>
          <a:lstStyle/>
          <a:p>
            <a:pPr algn="just"/>
            <a:r>
              <a:rPr lang="ru-RU" dirty="0" smtClean="0"/>
              <a:t>*</a:t>
            </a:r>
            <a:r>
              <a:rPr lang="ru-RU" sz="1600" dirty="0" smtClean="0">
                <a:latin typeface="Times New Roman" pitchFamily="18" charset="0"/>
                <a:cs typeface="Times New Roman" pitchFamily="18" charset="0"/>
              </a:rPr>
              <a:t>МП вправе </a:t>
            </a:r>
            <a:r>
              <a:rPr lang="ru-RU" sz="1600" dirty="0">
                <a:latin typeface="Times New Roman" pitchFamily="18" charset="0"/>
                <a:cs typeface="Times New Roman" pitchFamily="18" charset="0"/>
              </a:rPr>
              <a:t>осуществлять свою </a:t>
            </a:r>
            <a:r>
              <a:rPr lang="ru-RU" sz="1600" dirty="0" smtClean="0">
                <a:latin typeface="Times New Roman" pitchFamily="18" charset="0"/>
                <a:cs typeface="Times New Roman" pitchFamily="18" charset="0"/>
              </a:rPr>
              <a:t>деятельность, если </a:t>
            </a:r>
            <a:r>
              <a:rPr lang="ru-RU" sz="1600" dirty="0">
                <a:latin typeface="Times New Roman" pitchFamily="18" charset="0"/>
                <a:cs typeface="Times New Roman" pitchFamily="18" charset="0"/>
              </a:rPr>
              <a:t>его состав сформирован более чем наполовину от общего числа </a:t>
            </a:r>
            <a:r>
              <a:rPr lang="ru-RU" sz="1600" dirty="0" smtClean="0">
                <a:latin typeface="Times New Roman" pitchFamily="18" charset="0"/>
                <a:cs typeface="Times New Roman" pitchFamily="18" charset="0"/>
              </a:rPr>
              <a:t>членов МП</a:t>
            </a:r>
            <a:endParaRPr lang="ru-RU" sz="1600" dirty="0">
              <a:latin typeface="Times New Roman" pitchFamily="18" charset="0"/>
              <a:cs typeface="Times New Roman" pitchFamily="18" charset="0"/>
            </a:endParaRPr>
          </a:p>
        </p:txBody>
      </p:sp>
      <p:sp>
        <p:nvSpPr>
          <p:cNvPr id="9" name="Номер слайда 8"/>
          <p:cNvSpPr>
            <a:spLocks noGrp="1"/>
          </p:cNvSpPr>
          <p:nvPr>
            <p:ph type="sldNum" sz="quarter" idx="12"/>
          </p:nvPr>
        </p:nvSpPr>
        <p:spPr/>
        <p:txBody>
          <a:bodyPr>
            <a:normAutofit/>
          </a:bodyPr>
          <a:lstStyle/>
          <a:p>
            <a:pPr>
              <a:defRPr/>
            </a:pPr>
            <a:fld id="{734E2461-296C-4258-AF5D-A9AF16D1DD2C}" type="slidenum">
              <a:rPr lang="ru-RU" smtClean="0"/>
              <a:pPr>
                <a:defRPr/>
              </a:pPr>
              <a:t>12</a:t>
            </a:fld>
            <a:endParaRPr lang="ru-RU"/>
          </a:p>
        </p:txBody>
      </p:sp>
    </p:spTree>
    <p:extLst>
      <p:ext uri="{BB962C8B-B14F-4D97-AF65-F5344CB8AC3E}">
        <p14:creationId xmlns:p14="http://schemas.microsoft.com/office/powerpoint/2010/main" xmlns="" val="1741944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3" y="1268833"/>
            <a:ext cx="8208913" cy="3391150"/>
          </a:xfrm>
          <a:prstGeom prst="roundRect">
            <a:avLst>
              <a:gd name="adj" fmla="val 4619"/>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339501"/>
            <a:ext cx="5976664" cy="704419"/>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Ограничения для кандидатов в МП</a:t>
            </a:r>
          </a:p>
        </p:txBody>
      </p:sp>
      <p:sp>
        <p:nvSpPr>
          <p:cNvPr id="4" name="TextBox 3"/>
          <p:cNvSpPr txBox="1"/>
          <p:nvPr/>
        </p:nvSpPr>
        <p:spPr>
          <a:xfrm>
            <a:off x="1336170" y="1347614"/>
            <a:ext cx="6260166" cy="369332"/>
          </a:xfrm>
          <a:prstGeom prst="rect">
            <a:avLst/>
          </a:prstGeom>
          <a:noFill/>
        </p:spPr>
        <p:txBody>
          <a:bodyPr wrap="square" rtlCol="0">
            <a:spAutoFit/>
          </a:bodyPr>
          <a:lstStyle/>
          <a:p>
            <a:r>
              <a:rPr lang="ru-RU" dirty="0">
                <a:latin typeface="Times New Roman" pitchFamily="18" charset="0"/>
                <a:cs typeface="Times New Roman" pitchFamily="18" charset="0"/>
              </a:rPr>
              <a:t>Членом </a:t>
            </a:r>
            <a:r>
              <a:rPr lang="ru-RU" dirty="0" smtClean="0">
                <a:latin typeface="Times New Roman" pitchFamily="18" charset="0"/>
                <a:cs typeface="Times New Roman" pitchFamily="18" charset="0"/>
              </a:rPr>
              <a:t>МП не </a:t>
            </a:r>
            <a:r>
              <a:rPr lang="ru-RU" dirty="0">
                <a:latin typeface="Times New Roman" pitchFamily="18" charset="0"/>
                <a:cs typeface="Times New Roman" pitchFamily="18" charset="0"/>
              </a:rPr>
              <a:t>может быть лицо:</a:t>
            </a:r>
            <a:endParaRPr lang="ru-RU" dirty="0" smtClean="0">
              <a:latin typeface="Times New Roman" pitchFamily="18" charset="0"/>
              <a:cs typeface="Times New Roman" pitchFamily="18" charset="0"/>
            </a:endParaRPr>
          </a:p>
        </p:txBody>
      </p:sp>
      <p:sp>
        <p:nvSpPr>
          <p:cNvPr id="9" name="TextBox 8"/>
          <p:cNvSpPr txBox="1"/>
          <p:nvPr/>
        </p:nvSpPr>
        <p:spPr>
          <a:xfrm>
            <a:off x="611560" y="1707654"/>
            <a:ext cx="7992888" cy="2554545"/>
          </a:xfrm>
          <a:prstGeom prst="rect">
            <a:avLst/>
          </a:prstGeom>
          <a:noFill/>
        </p:spPr>
        <p:txBody>
          <a:bodyPr wrap="square" rtlCol="0">
            <a:spAutoFit/>
          </a:bodyPr>
          <a:lstStyle/>
          <a:p>
            <a:pPr marL="285750" indent="-285750" algn="just">
              <a:buFont typeface="Wingdings" panose="05000000000000000000" pitchFamily="2" charset="2"/>
              <a:buChar char="Ø"/>
            </a:pPr>
            <a:r>
              <a:rPr lang="ru-RU" sz="1600" dirty="0">
                <a:latin typeface="Times New Roman" pitchFamily="18" charset="0"/>
                <a:cs typeface="Times New Roman" pitchFamily="18" charset="0"/>
              </a:rPr>
              <a:t>п</a:t>
            </a:r>
            <a:r>
              <a:rPr lang="ru-RU" sz="1600" dirty="0" smtClean="0">
                <a:latin typeface="Times New Roman" pitchFamily="18" charset="0"/>
                <a:cs typeface="Times New Roman" pitchFamily="18" charset="0"/>
              </a:rPr>
              <a:t>ризнанное </a:t>
            </a:r>
            <a:r>
              <a:rPr lang="ru-RU" sz="1600" dirty="0">
                <a:latin typeface="Times New Roman" pitchFamily="18" charset="0"/>
                <a:cs typeface="Times New Roman" pitchFamily="18" charset="0"/>
              </a:rPr>
              <a:t>иностранным агентом в соответствии с </a:t>
            </a:r>
            <a:r>
              <a:rPr lang="ru-RU" sz="1600" dirty="0" smtClean="0">
                <a:latin typeface="Times New Roman" pitchFamily="18" charset="0"/>
                <a:cs typeface="Times New Roman" pitchFamily="18" charset="0"/>
              </a:rPr>
              <a:t>Федеральным законом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от </a:t>
            </a:r>
            <a:r>
              <a:rPr lang="ru-RU" sz="1600" dirty="0">
                <a:latin typeface="Times New Roman" pitchFamily="18" charset="0"/>
                <a:cs typeface="Times New Roman" pitchFamily="18" charset="0"/>
              </a:rPr>
              <a:t>14 июля 2022 года № 255-ФЗ «О контроле за деятельностью </a:t>
            </a:r>
            <a:r>
              <a:rPr lang="ru-RU" sz="1600" dirty="0" smtClean="0">
                <a:latin typeface="Times New Roman" pitchFamily="18" charset="0"/>
                <a:cs typeface="Times New Roman" pitchFamily="18" charset="0"/>
              </a:rPr>
              <a:t>лиц, находящихся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под </a:t>
            </a:r>
            <a:r>
              <a:rPr lang="ru-RU" sz="1600" dirty="0">
                <a:latin typeface="Times New Roman" pitchFamily="18" charset="0"/>
                <a:cs typeface="Times New Roman" pitchFamily="18" charset="0"/>
              </a:rPr>
              <a:t>иностранным влиянием</a:t>
            </a:r>
            <a:r>
              <a:rPr lang="ru-RU" sz="1600" dirty="0" smtClean="0">
                <a:latin typeface="Times New Roman" pitchFamily="18" charset="0"/>
                <a:cs typeface="Times New Roman" pitchFamily="18" charset="0"/>
              </a:rPr>
              <a:t>»</a:t>
            </a:r>
          </a:p>
          <a:p>
            <a:pPr marL="285750" indent="-285750" algn="just">
              <a:buFont typeface="Wingdings" panose="05000000000000000000" pitchFamily="2" charset="2"/>
              <a:buChar char="Ø"/>
            </a:pP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a:latin typeface="Times New Roman" pitchFamily="18" charset="0"/>
                <a:cs typeface="Times New Roman" pitchFamily="18" charset="0"/>
              </a:rPr>
              <a:t>в</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случае утраты гражданства Российской Федерации </a:t>
            </a:r>
            <a:r>
              <a:rPr lang="ru-RU" sz="1600" dirty="0" smtClean="0">
                <a:latin typeface="Times New Roman" pitchFamily="18" charset="0"/>
                <a:cs typeface="Times New Roman" pitchFamily="18" charset="0"/>
              </a:rPr>
              <a:t>или приобретения гражданства </a:t>
            </a:r>
            <a:r>
              <a:rPr lang="ru-RU" sz="1600" dirty="0">
                <a:latin typeface="Times New Roman" pitchFamily="18" charset="0"/>
                <a:cs typeface="Times New Roman" pitchFamily="18" charset="0"/>
              </a:rPr>
              <a:t>(подданства) иностранного государства либо получения </a:t>
            </a:r>
            <a:r>
              <a:rPr lang="ru-RU" sz="1600" dirty="0" smtClean="0">
                <a:latin typeface="Times New Roman" pitchFamily="18" charset="0"/>
                <a:cs typeface="Times New Roman" pitchFamily="18" charset="0"/>
              </a:rPr>
              <a:t>вида на </a:t>
            </a:r>
            <a:r>
              <a:rPr lang="ru-RU" sz="1600" dirty="0">
                <a:latin typeface="Times New Roman" pitchFamily="18" charset="0"/>
                <a:cs typeface="Times New Roman" pitchFamily="18" charset="0"/>
              </a:rPr>
              <a:t>жительство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или </a:t>
            </a:r>
            <a:r>
              <a:rPr lang="ru-RU" sz="1600" dirty="0">
                <a:latin typeface="Times New Roman" pitchFamily="18" charset="0"/>
                <a:cs typeface="Times New Roman" pitchFamily="18" charset="0"/>
              </a:rPr>
              <a:t>иного документа, подтверждающего право на </a:t>
            </a:r>
            <a:r>
              <a:rPr lang="ru-RU" sz="1600" dirty="0" smtClean="0">
                <a:latin typeface="Times New Roman" pitchFamily="18" charset="0"/>
                <a:cs typeface="Times New Roman" pitchFamily="18" charset="0"/>
              </a:rPr>
              <a:t>постоянное проживание </a:t>
            </a:r>
            <a:r>
              <a:rPr lang="ru-RU" sz="1600" dirty="0">
                <a:latin typeface="Times New Roman" pitchFamily="18" charset="0"/>
                <a:cs typeface="Times New Roman" pitchFamily="18" charset="0"/>
              </a:rPr>
              <a:t>гражданина Российской Федерации на территории </a:t>
            </a:r>
            <a:r>
              <a:rPr lang="ru-RU" sz="1600" dirty="0" smtClean="0">
                <a:latin typeface="Times New Roman" pitchFamily="18" charset="0"/>
                <a:cs typeface="Times New Roman" pitchFamily="18" charset="0"/>
              </a:rPr>
              <a:t>иностранного государства</a:t>
            </a:r>
          </a:p>
          <a:p>
            <a:pPr marL="285750" indent="-285750" algn="just">
              <a:buFont typeface="Wingdings" panose="05000000000000000000" pitchFamily="2" charset="2"/>
              <a:buChar char="Ø"/>
            </a:pP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a:latin typeface="Times New Roman" pitchFamily="18" charset="0"/>
                <a:cs typeface="Times New Roman" pitchFamily="18" charset="0"/>
              </a:rPr>
              <a:t>и</a:t>
            </a:r>
            <a:r>
              <a:rPr lang="ru-RU" sz="1600" dirty="0" smtClean="0">
                <a:latin typeface="Times New Roman" pitchFamily="18" charset="0"/>
                <a:cs typeface="Times New Roman" pitchFamily="18" charset="0"/>
              </a:rPr>
              <a:t>меющее </a:t>
            </a:r>
            <a:r>
              <a:rPr lang="ru-RU" sz="1600" dirty="0">
                <a:latin typeface="Times New Roman" pitchFamily="18" charset="0"/>
                <a:cs typeface="Times New Roman" pitchFamily="18" charset="0"/>
              </a:rPr>
              <a:t>неснятую или непогашенную судимость в </a:t>
            </a:r>
            <a:r>
              <a:rPr lang="ru-RU" sz="1600" dirty="0" smtClean="0">
                <a:latin typeface="Times New Roman" pitchFamily="18" charset="0"/>
                <a:cs typeface="Times New Roman" pitchFamily="18" charset="0"/>
              </a:rPr>
              <a:t>установленном законом порядке</a:t>
            </a:r>
            <a:endParaRPr lang="ru-RU" sz="1600"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normAutofit/>
          </a:bodyPr>
          <a:lstStyle/>
          <a:p>
            <a:pPr>
              <a:defRPr/>
            </a:pPr>
            <a:fld id="{734E2461-296C-4258-AF5D-A9AF16D1DD2C}" type="slidenum">
              <a:rPr lang="ru-RU" smtClean="0"/>
              <a:pPr>
                <a:defRPr/>
              </a:pPr>
              <a:t>13</a:t>
            </a:fld>
            <a:endParaRPr lang="ru-RU"/>
          </a:p>
        </p:txBody>
      </p:sp>
    </p:spTree>
    <p:extLst>
      <p:ext uri="{BB962C8B-B14F-4D97-AF65-F5344CB8AC3E}">
        <p14:creationId xmlns:p14="http://schemas.microsoft.com/office/powerpoint/2010/main" xmlns="" val="4258566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1131591"/>
            <a:ext cx="8208912" cy="3384375"/>
          </a:xfrm>
          <a:prstGeom prst="roundRect">
            <a:avLst>
              <a:gd name="adj" fmla="val 4780"/>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339502"/>
            <a:ext cx="6230114" cy="576064"/>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b="1" dirty="0" smtClean="0">
                <a:solidFill>
                  <a:schemeClr val="accent1">
                    <a:lumMod val="50000"/>
                  </a:schemeClr>
                </a:solidFill>
                <a:latin typeface="Arial Narrow" pitchFamily="34" charset="0"/>
              </a:rPr>
              <a:t>Порядок направления документов для включения в состав МП</a:t>
            </a:r>
          </a:p>
        </p:txBody>
      </p:sp>
      <p:sp>
        <p:nvSpPr>
          <p:cNvPr id="9" name="TextBox 8"/>
          <p:cNvSpPr txBox="1"/>
          <p:nvPr/>
        </p:nvSpPr>
        <p:spPr>
          <a:xfrm>
            <a:off x="539551" y="1059582"/>
            <a:ext cx="8064897" cy="3293209"/>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П</a:t>
            </a:r>
            <a:r>
              <a:rPr lang="ru-RU" sz="1600" dirty="0" smtClean="0">
                <a:latin typeface="Times New Roman" pitchFamily="18" charset="0"/>
                <a:cs typeface="Times New Roman" pitchFamily="18" charset="0"/>
              </a:rPr>
              <a:t>редставительный </a:t>
            </a:r>
            <a:r>
              <a:rPr lang="ru-RU" sz="1600" dirty="0">
                <a:latin typeface="Times New Roman" pitchFamily="18" charset="0"/>
                <a:cs typeface="Times New Roman" pitchFamily="18" charset="0"/>
              </a:rPr>
              <a:t>орган </a:t>
            </a:r>
            <a:r>
              <a:rPr lang="ru-RU" sz="1600" dirty="0" smtClean="0">
                <a:latin typeface="Times New Roman" pitchFamily="18" charset="0"/>
                <a:cs typeface="Times New Roman" pitchFamily="18" charset="0"/>
              </a:rPr>
              <a:t>муниципального</a:t>
            </a:r>
          </a:p>
          <a:p>
            <a:pPr algn="ctr"/>
            <a:r>
              <a:rPr lang="ru-RU" sz="1600" dirty="0" smtClean="0">
                <a:latin typeface="Times New Roman" pitchFamily="18" charset="0"/>
                <a:cs typeface="Times New Roman" pitchFamily="18" charset="0"/>
              </a:rPr>
              <a:t>образования </a:t>
            </a:r>
            <a:r>
              <a:rPr lang="ru-RU" sz="1600" dirty="0">
                <a:latin typeface="Times New Roman" pitchFamily="18" charset="0"/>
                <a:cs typeface="Times New Roman" pitchFamily="18" charset="0"/>
              </a:rPr>
              <a:t>Архангельской области, уполномоченный орган </a:t>
            </a:r>
            <a:r>
              <a:rPr lang="ru-RU" sz="1600" dirty="0" smtClean="0">
                <a:latin typeface="Times New Roman" pitchFamily="18" charset="0"/>
                <a:cs typeface="Times New Roman" pitchFamily="18" charset="0"/>
              </a:rPr>
              <a:t>политической партии </a:t>
            </a:r>
            <a:r>
              <a:rPr lang="ru-RU" sz="1600" dirty="0">
                <a:latin typeface="Times New Roman" pitchFamily="18" charset="0"/>
                <a:cs typeface="Times New Roman" pitchFamily="18" charset="0"/>
              </a:rPr>
              <a:t>(регионального отделения политической партии) </a:t>
            </a:r>
            <a:r>
              <a:rPr lang="ru-RU" sz="1600" dirty="0" smtClean="0">
                <a:latin typeface="Times New Roman" pitchFamily="18" charset="0"/>
                <a:cs typeface="Times New Roman" pitchFamily="18" charset="0"/>
              </a:rPr>
              <a:t>представляют в </a:t>
            </a:r>
            <a:r>
              <a:rPr lang="ru-RU" sz="1600" dirty="0">
                <a:latin typeface="Times New Roman" pitchFamily="18" charset="0"/>
                <a:cs typeface="Times New Roman" pitchFamily="18" charset="0"/>
              </a:rPr>
              <a:t>областное Собрание</a:t>
            </a:r>
            <a:r>
              <a:rPr lang="ru-RU" sz="1600" dirty="0" smtClean="0">
                <a:latin typeface="Times New Roman" pitchFamily="18" charset="0"/>
                <a:cs typeface="Times New Roman" pitchFamily="18" charset="0"/>
              </a:rPr>
              <a:t>:</a:t>
            </a:r>
          </a:p>
          <a:p>
            <a:pPr algn="ct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a:latin typeface="Times New Roman" pitchFamily="18" charset="0"/>
                <a:cs typeface="Times New Roman" pitchFamily="18" charset="0"/>
              </a:rPr>
              <a:t>решение представительного органа о внесении </a:t>
            </a:r>
            <a:r>
              <a:rPr lang="ru-RU" sz="1600" dirty="0" smtClean="0">
                <a:latin typeface="Times New Roman" pitchFamily="18" charset="0"/>
                <a:cs typeface="Times New Roman" pitchFamily="18" charset="0"/>
              </a:rPr>
              <a:t>кандидатуры для </a:t>
            </a:r>
            <a:r>
              <a:rPr lang="ru-RU" sz="1600" dirty="0">
                <a:latin typeface="Times New Roman" pitchFamily="18" charset="0"/>
                <a:cs typeface="Times New Roman" pitchFamily="18" charset="0"/>
              </a:rPr>
              <a:t>включения в состав </a:t>
            </a:r>
            <a:r>
              <a:rPr lang="ru-RU" sz="1600" dirty="0" smtClean="0">
                <a:latin typeface="Times New Roman" pitchFamily="18" charset="0"/>
                <a:cs typeface="Times New Roman" pitchFamily="18" charset="0"/>
              </a:rPr>
              <a:t>МП</a:t>
            </a: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решение уполномоченного органа политической партии (регионального отделения политической партии) </a:t>
            </a: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заявление кандидата о согласии на внесение кандидатуры для включения в состав МП</a:t>
            </a: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копию </a:t>
            </a:r>
            <a:r>
              <a:rPr lang="ru-RU" sz="1600" dirty="0">
                <a:latin typeface="Times New Roman" pitchFamily="18" charset="0"/>
                <a:cs typeface="Times New Roman" pitchFamily="18" charset="0"/>
              </a:rPr>
              <a:t>паспорта </a:t>
            </a:r>
            <a:r>
              <a:rPr lang="ru-RU" sz="1600" dirty="0" smtClean="0">
                <a:latin typeface="Times New Roman" pitchFamily="18" charset="0"/>
                <a:cs typeface="Times New Roman" pitchFamily="18" charset="0"/>
              </a:rPr>
              <a:t>кандидата или иного документа, удостоверяющего личность кандидата</a:t>
            </a: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сведения </a:t>
            </a:r>
            <a:r>
              <a:rPr lang="ru-RU" sz="1600" dirty="0">
                <a:latin typeface="Times New Roman" pitchFamily="18" charset="0"/>
                <a:cs typeface="Times New Roman" pitchFamily="18" charset="0"/>
              </a:rPr>
              <a:t>об общественной деятельности </a:t>
            </a:r>
            <a:r>
              <a:rPr lang="ru-RU" sz="1600" dirty="0" smtClean="0">
                <a:latin typeface="Times New Roman" pitchFamily="18" charset="0"/>
                <a:cs typeface="Times New Roman" pitchFamily="18" charset="0"/>
              </a:rPr>
              <a:t>кандидата</a:t>
            </a: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согласие </a:t>
            </a:r>
            <a:r>
              <a:rPr lang="ru-RU" sz="1600" dirty="0">
                <a:latin typeface="Times New Roman" pitchFamily="18" charset="0"/>
                <a:cs typeface="Times New Roman" pitchFamily="18" charset="0"/>
              </a:rPr>
              <a:t>кандидата на обработку персональных </a:t>
            </a:r>
            <a:r>
              <a:rPr lang="ru-RU" sz="1600" dirty="0" smtClean="0">
                <a:latin typeface="Times New Roman" pitchFamily="18" charset="0"/>
                <a:cs typeface="Times New Roman" pitchFamily="18" charset="0"/>
              </a:rPr>
              <a:t>данных</a:t>
            </a:r>
            <a:endParaRPr lang="ru-RU" sz="16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normAutofit/>
          </a:bodyPr>
          <a:lstStyle/>
          <a:p>
            <a:pPr>
              <a:defRPr/>
            </a:pPr>
            <a:fld id="{734E2461-296C-4258-AF5D-A9AF16D1DD2C}" type="slidenum">
              <a:rPr lang="ru-RU" smtClean="0"/>
              <a:pPr>
                <a:defRPr/>
              </a:pPr>
              <a:t>14</a:t>
            </a:fld>
            <a:endParaRPr lang="ru-RU"/>
          </a:p>
        </p:txBody>
      </p:sp>
    </p:spTree>
    <p:extLst>
      <p:ext uri="{BB962C8B-B14F-4D97-AF65-F5344CB8AC3E}">
        <p14:creationId xmlns:p14="http://schemas.microsoft.com/office/powerpoint/2010/main" xmlns="" val="986994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лок-схема: альтернативный процесс 1"/>
          <p:cNvSpPr/>
          <p:nvPr/>
        </p:nvSpPr>
        <p:spPr>
          <a:xfrm>
            <a:off x="467544" y="1275607"/>
            <a:ext cx="8208912" cy="792087"/>
          </a:xfrm>
          <a:prstGeom prst="flowChartAlternateProcess">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411509"/>
            <a:ext cx="5976664" cy="576065"/>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a:solidFill>
                  <a:schemeClr val="accent1">
                    <a:lumMod val="50000"/>
                  </a:schemeClr>
                </a:solidFill>
                <a:latin typeface="Arial Narrow" pitchFamily="34" charset="0"/>
              </a:rPr>
              <a:t>Организация работы </a:t>
            </a:r>
            <a:r>
              <a:rPr lang="ru-RU" sz="2400" b="1" dirty="0" smtClean="0">
                <a:solidFill>
                  <a:schemeClr val="accent1">
                    <a:lumMod val="50000"/>
                  </a:schemeClr>
                </a:solidFill>
                <a:latin typeface="Arial Narrow" pitchFamily="34" charset="0"/>
              </a:rPr>
              <a:t>МП</a:t>
            </a:r>
            <a:endParaRPr lang="ru-RU" sz="2400" b="1" dirty="0">
              <a:solidFill>
                <a:schemeClr val="accent1">
                  <a:lumMod val="50000"/>
                </a:schemeClr>
              </a:solidFill>
              <a:latin typeface="Arial Narrow" pitchFamily="34" charset="0"/>
            </a:endParaRPr>
          </a:p>
        </p:txBody>
      </p:sp>
      <p:sp>
        <p:nvSpPr>
          <p:cNvPr id="3" name="Блок-схема: альтернативный процесс 2"/>
          <p:cNvSpPr/>
          <p:nvPr/>
        </p:nvSpPr>
        <p:spPr>
          <a:xfrm>
            <a:off x="467544" y="2139703"/>
            <a:ext cx="8208912" cy="1008112"/>
          </a:xfrm>
          <a:prstGeom prst="flowChartAlternateProcess">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5" name="Блок-схема: альтернативный процесс 4"/>
          <p:cNvSpPr/>
          <p:nvPr/>
        </p:nvSpPr>
        <p:spPr>
          <a:xfrm>
            <a:off x="467544" y="3291830"/>
            <a:ext cx="8208912" cy="1008112"/>
          </a:xfrm>
          <a:prstGeom prst="flowChartAlternateProcess">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smtClean="0">
              <a:latin typeface="Times New Roman" pitchFamily="18" charset="0"/>
              <a:cs typeface="Times New Roman" pitchFamily="18" charset="0"/>
            </a:endParaRPr>
          </a:p>
          <a:p>
            <a:pPr algn="ctr"/>
            <a:r>
              <a:rPr lang="ru-RU" sz="1600" dirty="0" smtClean="0">
                <a:latin typeface="Times New Roman" pitchFamily="18" charset="0"/>
                <a:cs typeface="Times New Roman" pitchFamily="18" charset="0"/>
              </a:rPr>
              <a:t>Срок полномочий председателя МП, его заместителей определяется регламентом МП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 не может превышать срок полномочий МП</a:t>
            </a:r>
          </a:p>
          <a:p>
            <a:pPr algn="ctr"/>
            <a:endParaRPr lang="ru-RU" dirty="0"/>
          </a:p>
        </p:txBody>
      </p:sp>
      <p:sp>
        <p:nvSpPr>
          <p:cNvPr id="6" name="TextBox 5"/>
          <p:cNvSpPr txBox="1"/>
          <p:nvPr/>
        </p:nvSpPr>
        <p:spPr>
          <a:xfrm>
            <a:off x="521296" y="1275608"/>
            <a:ext cx="8136904" cy="830997"/>
          </a:xfrm>
          <a:prstGeom prst="rect">
            <a:avLst/>
          </a:prstGeom>
          <a:noFill/>
        </p:spPr>
        <p:txBody>
          <a:bodyPr wrap="square" rtlCol="0">
            <a:spAutoFit/>
          </a:bodyPr>
          <a:lstStyle/>
          <a:p>
            <a:pPr algn="ctr"/>
            <a:r>
              <a:rPr lang="ru-RU" sz="1600" dirty="0">
                <a:latin typeface="Times New Roman" pitchFamily="18" charset="0"/>
                <a:cs typeface="Times New Roman" pitchFamily="18" charset="0"/>
              </a:rPr>
              <a:t>Первую </a:t>
            </a:r>
            <a:r>
              <a:rPr lang="ru-RU" sz="1600" dirty="0" smtClean="0">
                <a:latin typeface="Times New Roman" pitchFamily="18" charset="0"/>
                <a:cs typeface="Times New Roman" pitchFamily="18" charset="0"/>
              </a:rPr>
              <a:t>сессию МП открывает </a:t>
            </a:r>
            <a:r>
              <a:rPr lang="ru-RU" sz="1600" dirty="0">
                <a:latin typeface="Times New Roman" pitchFamily="18" charset="0"/>
                <a:cs typeface="Times New Roman" pitchFamily="18" charset="0"/>
              </a:rPr>
              <a:t>и </a:t>
            </a:r>
            <a:r>
              <a:rPr lang="ru-RU" sz="1600" dirty="0" smtClean="0">
                <a:latin typeface="Times New Roman" pitchFamily="18" charset="0"/>
                <a:cs typeface="Times New Roman" pitchFamily="18" charset="0"/>
              </a:rPr>
              <a:t>ведет до избрания председателя МП </a:t>
            </a:r>
            <a:r>
              <a:rPr lang="ru-RU" sz="1600" dirty="0">
                <a:latin typeface="Times New Roman" pitchFamily="18" charset="0"/>
                <a:cs typeface="Times New Roman" pitchFamily="18" charset="0"/>
              </a:rPr>
              <a:t>председатель </a:t>
            </a:r>
            <a:r>
              <a:rPr lang="ru-RU" sz="1600" dirty="0" smtClean="0">
                <a:latin typeface="Times New Roman" pitchFamily="18" charset="0"/>
                <a:cs typeface="Times New Roman" pitchFamily="18" charset="0"/>
              </a:rPr>
              <a:t>областного Собрания или по </a:t>
            </a:r>
            <a:r>
              <a:rPr lang="ru-RU" sz="1600" dirty="0">
                <a:latin typeface="Times New Roman" pitchFamily="18" charset="0"/>
                <a:cs typeface="Times New Roman" pitchFamily="18" charset="0"/>
              </a:rPr>
              <a:t>его поручению заместитель председателя </a:t>
            </a:r>
            <a:r>
              <a:rPr lang="ru-RU" sz="1600" dirty="0" smtClean="0">
                <a:latin typeface="Times New Roman" pitchFamily="18" charset="0"/>
                <a:cs typeface="Times New Roman" pitchFamily="18" charset="0"/>
              </a:rPr>
              <a:t>областного Собрания</a:t>
            </a:r>
            <a:endParaRPr lang="ru-RU" sz="1600" dirty="0">
              <a:latin typeface="Times New Roman" pitchFamily="18" charset="0"/>
              <a:cs typeface="Times New Roman" pitchFamily="18" charset="0"/>
            </a:endParaRPr>
          </a:p>
        </p:txBody>
      </p:sp>
      <p:sp>
        <p:nvSpPr>
          <p:cNvPr id="4" name="TextBox 3"/>
          <p:cNvSpPr txBox="1"/>
          <p:nvPr/>
        </p:nvSpPr>
        <p:spPr>
          <a:xfrm>
            <a:off x="323529" y="2211710"/>
            <a:ext cx="8352928" cy="830997"/>
          </a:xfrm>
          <a:prstGeom prst="rect">
            <a:avLst/>
          </a:prstGeom>
          <a:noFill/>
        </p:spPr>
        <p:txBody>
          <a:bodyPr wrap="square" rtlCol="0">
            <a:spAutoFit/>
          </a:bodyPr>
          <a:lstStyle/>
          <a:p>
            <a:pPr algn="ctr"/>
            <a:r>
              <a:rPr lang="ru-RU" sz="1600" dirty="0" smtClean="0">
                <a:latin typeface="Times New Roman" pitchFamily="18" charset="0"/>
                <a:cs typeface="Times New Roman" pitchFamily="18" charset="0"/>
              </a:rPr>
              <a:t>Основной </a:t>
            </a:r>
            <a:r>
              <a:rPr lang="ru-RU" sz="1600" dirty="0">
                <a:latin typeface="Times New Roman" pitchFamily="18" charset="0"/>
                <a:cs typeface="Times New Roman" pitchFamily="18" charset="0"/>
              </a:rPr>
              <a:t>формой деятельности </a:t>
            </a:r>
            <a:r>
              <a:rPr lang="ru-RU" sz="1600" dirty="0" smtClean="0">
                <a:latin typeface="Times New Roman" pitchFamily="18" charset="0"/>
                <a:cs typeface="Times New Roman" pitchFamily="18" charset="0"/>
              </a:rPr>
              <a:t>МП является сессия, </a:t>
            </a:r>
            <a:r>
              <a:rPr lang="ru-RU" sz="1600" dirty="0">
                <a:latin typeface="Times New Roman" pitchFamily="18" charset="0"/>
                <a:cs typeface="Times New Roman" pitchFamily="18" charset="0"/>
              </a:rPr>
              <a:t>проводимая,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как правило, не </a:t>
            </a:r>
            <a:r>
              <a:rPr lang="ru-RU" sz="1600" dirty="0">
                <a:latin typeface="Times New Roman" pitchFamily="18" charset="0"/>
                <a:cs typeface="Times New Roman" pitchFamily="18" charset="0"/>
              </a:rPr>
              <a:t>реже двух раз в год в соответствии с </a:t>
            </a:r>
            <a:r>
              <a:rPr lang="ru-RU" sz="1600" dirty="0" smtClean="0">
                <a:latin typeface="Times New Roman" pitchFamily="18" charset="0"/>
                <a:cs typeface="Times New Roman" pitchFamily="18" charset="0"/>
              </a:rPr>
              <a:t>примерным </a:t>
            </a:r>
            <a:r>
              <a:rPr lang="ru-RU" sz="1600" dirty="0">
                <a:latin typeface="Times New Roman" pitchFamily="18" charset="0"/>
                <a:cs typeface="Times New Roman" pitchFamily="18" charset="0"/>
              </a:rPr>
              <a:t>планом </a:t>
            </a:r>
            <a:r>
              <a:rPr lang="ru-RU" sz="1600" dirty="0" smtClean="0">
                <a:latin typeface="Times New Roman" pitchFamily="18" charset="0"/>
                <a:cs typeface="Times New Roman" pitchFamily="18" charset="0"/>
              </a:rPr>
              <a:t>работы МП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a:t>
            </a:r>
            <a:r>
              <a:rPr lang="ru-RU" sz="1600" dirty="0">
                <a:latin typeface="Times New Roman" pitchFamily="18" charset="0"/>
                <a:cs typeface="Times New Roman" pitchFamily="18" charset="0"/>
              </a:rPr>
              <a:t>соответствующий </a:t>
            </a:r>
            <a:r>
              <a:rPr lang="ru-RU" sz="1600" dirty="0" smtClean="0">
                <a:latin typeface="Times New Roman" pitchFamily="18" charset="0"/>
                <a:cs typeface="Times New Roman" pitchFamily="18" charset="0"/>
              </a:rPr>
              <a:t>год</a:t>
            </a:r>
            <a:endParaRPr lang="ru-RU" sz="1600" dirty="0">
              <a:latin typeface="Times New Roman" pitchFamily="18" charset="0"/>
              <a:cs typeface="Times New Roman" pitchFamily="18" charset="0"/>
            </a:endParaRPr>
          </a:p>
        </p:txBody>
      </p:sp>
      <p:sp>
        <p:nvSpPr>
          <p:cNvPr id="10" name="Номер слайда 9"/>
          <p:cNvSpPr>
            <a:spLocks noGrp="1"/>
          </p:cNvSpPr>
          <p:nvPr>
            <p:ph type="sldNum" sz="quarter" idx="12"/>
          </p:nvPr>
        </p:nvSpPr>
        <p:spPr/>
        <p:txBody>
          <a:bodyPr>
            <a:normAutofit/>
          </a:bodyPr>
          <a:lstStyle/>
          <a:p>
            <a:pPr>
              <a:defRPr/>
            </a:pPr>
            <a:fld id="{734E2461-296C-4258-AF5D-A9AF16D1DD2C}" type="slidenum">
              <a:rPr lang="ru-RU" smtClean="0"/>
              <a:pPr>
                <a:defRPr/>
              </a:pPr>
              <a:t>15</a:t>
            </a:fld>
            <a:endParaRPr lang="ru-RU"/>
          </a:p>
        </p:txBody>
      </p:sp>
    </p:spTree>
    <p:extLst>
      <p:ext uri="{BB962C8B-B14F-4D97-AF65-F5344CB8AC3E}">
        <p14:creationId xmlns:p14="http://schemas.microsoft.com/office/powerpoint/2010/main" xmlns="" val="1029236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1147253"/>
            <a:ext cx="8208912" cy="3512729"/>
          </a:xfrm>
          <a:prstGeom prst="roundRect">
            <a:avLst>
              <a:gd name="adj" fmla="val 4245"/>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31640" y="411509"/>
            <a:ext cx="6264696" cy="632411"/>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000" b="1" dirty="0" smtClean="0">
                <a:solidFill>
                  <a:schemeClr val="accent1">
                    <a:lumMod val="50000"/>
                  </a:schemeClr>
                </a:solidFill>
                <a:latin typeface="Arial Narrow" pitchFamily="34" charset="0"/>
              </a:rPr>
              <a:t>Рабочая группа при АОСД по вопросам деятельности МП</a:t>
            </a:r>
            <a:endParaRPr lang="ru-RU" sz="2000" b="1" dirty="0">
              <a:solidFill>
                <a:schemeClr val="accent1">
                  <a:lumMod val="50000"/>
                </a:schemeClr>
              </a:solidFill>
              <a:latin typeface="Arial Narrow" pitchFamily="34" charset="0"/>
            </a:endParaRPr>
          </a:p>
        </p:txBody>
      </p:sp>
      <p:sp>
        <p:nvSpPr>
          <p:cNvPr id="6" name="TextBox 5"/>
          <p:cNvSpPr txBox="1"/>
          <p:nvPr/>
        </p:nvSpPr>
        <p:spPr>
          <a:xfrm>
            <a:off x="503548" y="1243662"/>
            <a:ext cx="8172908" cy="3416320"/>
          </a:xfrm>
          <a:prstGeom prst="rect">
            <a:avLst/>
          </a:prstGeom>
          <a:noFill/>
        </p:spPr>
        <p:txBody>
          <a:bodyPr wrap="square" rtlCol="0">
            <a:spAutoFit/>
          </a:bodyPr>
          <a:lstStyle/>
          <a:p>
            <a:r>
              <a:rPr lang="ru-RU" dirty="0" smtClean="0">
                <a:latin typeface="Times New Roman" pitchFamily="18" charset="0"/>
                <a:cs typeface="Times New Roman" pitchFamily="18" charset="0"/>
              </a:rPr>
              <a:t>Рабочая группа создается в целях:</a:t>
            </a:r>
          </a:p>
          <a:p>
            <a:endParaRPr lang="ru-RU" dirty="0" smtClean="0">
              <a:latin typeface="Times New Roman" pitchFamily="18" charset="0"/>
              <a:cs typeface="Times New Roman" pitchFamily="18" charset="0"/>
            </a:endParaRPr>
          </a:p>
          <a:p>
            <a:pPr algn="just">
              <a:buFont typeface="Wingdings" pitchFamily="2" charset="2"/>
              <a:buChar char="Ø"/>
            </a:pPr>
            <a:r>
              <a:rPr lang="ru-RU" dirty="0" smtClean="0">
                <a:latin typeface="Times New Roman" pitchFamily="18" charset="0"/>
                <a:cs typeface="Times New Roman" pitchFamily="18" charset="0"/>
              </a:rPr>
              <a:t> оказания МП консультативной, правовой и методической помощи </a:t>
            </a:r>
            <a:br>
              <a:rPr lang="ru-RU" dirty="0" smtClean="0">
                <a:latin typeface="Times New Roman" pitchFamily="18" charset="0"/>
                <a:cs typeface="Times New Roman" pitchFamily="18" charset="0"/>
              </a:rPr>
            </a:br>
            <a:r>
              <a:rPr lang="ru-RU" dirty="0" smtClean="0">
                <a:latin typeface="Times New Roman" pitchFamily="18" charset="0"/>
                <a:cs typeface="Times New Roman" pitchFamily="18" charset="0"/>
              </a:rPr>
              <a:t>в осуществлении его деятельности, </a:t>
            </a:r>
          </a:p>
          <a:p>
            <a:pPr algn="just">
              <a:buFont typeface="Wingdings" pitchFamily="2" charset="2"/>
              <a:buChar char="Ø"/>
            </a:pPr>
            <a:r>
              <a:rPr lang="ru-RU" dirty="0" smtClean="0">
                <a:latin typeface="Times New Roman" pitchFamily="18" charset="0"/>
                <a:cs typeface="Times New Roman" pitchFamily="18" charset="0"/>
              </a:rPr>
              <a:t> координации взаимодействия МП с комитетами областного Собрания, исполнительными органами государственной власти Архангельской области, органами местного самоуправления муниципальных образований Архангельской области, Общественной палатой Архангельской области, образовательными организациями высшего образования, расположенными на территории Архангельской области, иными учреждениями и организациями </a:t>
            </a:r>
          </a:p>
          <a:p>
            <a:pPr algn="just">
              <a:buFont typeface="Wingdings" pitchFamily="2" charset="2"/>
              <a:buChar char="Ø"/>
            </a:pPr>
            <a:r>
              <a:rPr lang="ru-RU" dirty="0" smtClean="0">
                <a:latin typeface="Times New Roman" pitchFamily="18" charset="0"/>
                <a:cs typeface="Times New Roman" pitchFamily="18" charset="0"/>
              </a:rPr>
              <a:t> состав межведомственной рабочей группы утверждается распоряжением председателя областного Собрания</a:t>
            </a:r>
            <a:endParaRPr lang="ru-RU"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normAutofit/>
          </a:bodyPr>
          <a:lstStyle/>
          <a:p>
            <a:pPr>
              <a:defRPr/>
            </a:pPr>
            <a:fld id="{734E2461-296C-4258-AF5D-A9AF16D1DD2C}" type="slidenum">
              <a:rPr lang="ru-RU" smtClean="0"/>
              <a:pPr>
                <a:defRPr/>
              </a:pPr>
              <a:t>16</a:t>
            </a:fld>
            <a:endParaRPr lang="ru-RU"/>
          </a:p>
        </p:txBody>
      </p:sp>
    </p:spTree>
    <p:extLst>
      <p:ext uri="{BB962C8B-B14F-4D97-AF65-F5344CB8AC3E}">
        <p14:creationId xmlns:p14="http://schemas.microsoft.com/office/powerpoint/2010/main" xmlns="" val="28970388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Полиграфия и видео\для заставки экрана.jpg"/>
          <p:cNvPicPr>
            <a:picLocks noChangeAspect="1" noChangeArrowheads="1"/>
          </p:cNvPicPr>
          <p:nvPr/>
        </p:nvPicPr>
        <p:blipFill>
          <a:blip r:embed="rId2" cstate="print"/>
          <a:srcRect/>
          <a:stretch>
            <a:fillRect/>
          </a:stretch>
        </p:blipFill>
        <p:spPr bwMode="auto">
          <a:xfrm>
            <a:off x="0" y="7"/>
            <a:ext cx="9144000" cy="5143499"/>
          </a:xfrm>
          <a:prstGeom prst="rect">
            <a:avLst/>
          </a:prstGeom>
          <a:noFill/>
        </p:spPr>
      </p:pic>
      <p:sp>
        <p:nvSpPr>
          <p:cNvPr id="3" name="Заголовок 1"/>
          <p:cNvSpPr>
            <a:spLocks/>
          </p:cNvSpPr>
          <p:nvPr/>
        </p:nvSpPr>
        <p:spPr bwMode="auto">
          <a:xfrm>
            <a:off x="0" y="195486"/>
            <a:ext cx="9144000" cy="360040"/>
          </a:xfrm>
          <a:prstGeom prst="rect">
            <a:avLst/>
          </a:prstGeom>
          <a:noFill/>
          <a:ln w="9525">
            <a:noFill/>
            <a:miter lim="800000"/>
            <a:headEnd/>
            <a:tailEnd/>
          </a:ln>
        </p:spPr>
        <p:txBody>
          <a:bodyPr anchor="b"/>
          <a:lstStyle/>
          <a:p>
            <a:pPr algn="ctr"/>
            <a:r>
              <a:rPr lang="ru-RU"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Архангельское </a:t>
            </a:r>
            <a:r>
              <a:rPr lang="en-US"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 </a:t>
            </a:r>
            <a:r>
              <a:rPr lang="ru-RU"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областное </a:t>
            </a:r>
            <a:r>
              <a:rPr lang="en-US"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 </a:t>
            </a:r>
            <a:r>
              <a:rPr lang="ru-RU"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Собрание </a:t>
            </a:r>
            <a:r>
              <a:rPr lang="en-US"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 </a:t>
            </a:r>
            <a:r>
              <a:rPr lang="ru-RU" sz="2000" b="1" dirty="0" smtClean="0">
                <a:solidFill>
                  <a:schemeClr val="accent1">
                    <a:lumMod val="50000"/>
                  </a:schemeClr>
                </a:solidFill>
                <a:effectLst>
                  <a:outerShdw blurRad="38100" dist="38100" dir="2700000" algn="tl">
                    <a:srgbClr val="000000">
                      <a:alpha val="43137"/>
                    </a:srgbClr>
                  </a:outerShdw>
                </a:effectLst>
                <a:latin typeface="Georgia" pitchFamily="18" charset="0"/>
              </a:rPr>
              <a:t>депутатов</a:t>
            </a:r>
            <a:endParaRPr lang="ru-RU" sz="2000" b="1" dirty="0">
              <a:solidFill>
                <a:schemeClr val="accent1">
                  <a:lumMod val="50000"/>
                </a:schemeClr>
              </a:solidFill>
              <a:effectLst>
                <a:outerShdw blurRad="38100" dist="38100" dir="2700000" algn="tl">
                  <a:srgbClr val="000000">
                    <a:alpha val="43137"/>
                  </a:srgbClr>
                </a:outerShdw>
              </a:effectLst>
              <a:latin typeface="Georgia" pitchFamily="18" charset="0"/>
            </a:endParaRPr>
          </a:p>
        </p:txBody>
      </p:sp>
      <p:sp>
        <p:nvSpPr>
          <p:cNvPr id="4" name="Заголовок 1"/>
          <p:cNvSpPr>
            <a:spLocks/>
          </p:cNvSpPr>
          <p:nvPr/>
        </p:nvSpPr>
        <p:spPr bwMode="auto">
          <a:xfrm>
            <a:off x="1907704" y="2283720"/>
            <a:ext cx="5634626" cy="576064"/>
          </a:xfrm>
          <a:prstGeom prst="roundRect">
            <a:avLst/>
          </a:prstGeom>
          <a:solidFill>
            <a:schemeClr val="bg1">
              <a:alpha val="66000"/>
            </a:schemeClr>
          </a:solidFill>
          <a:ln w="9525">
            <a:noFill/>
            <a:round/>
            <a:headEnd/>
            <a:tailEnd/>
          </a:ln>
          <a:effectLst/>
        </p:spPr>
        <p:txBody>
          <a:bodyPr anchor="b"/>
          <a:lstStyle/>
          <a:p>
            <a:pPr algn="ctr"/>
            <a:r>
              <a:rPr lang="ru-RU" sz="3200" b="1" dirty="0" smtClean="0">
                <a:solidFill>
                  <a:schemeClr val="accent1">
                    <a:lumMod val="50000"/>
                  </a:schemeClr>
                </a:solidFill>
                <a:effectLst>
                  <a:outerShdw blurRad="38100" dist="38100" dir="2700000" algn="tl">
                    <a:srgbClr val="000000">
                      <a:alpha val="43137"/>
                    </a:srgbClr>
                  </a:outerShdw>
                </a:effectLst>
                <a:latin typeface="Georgia" pitchFamily="18" charset="0"/>
              </a:rPr>
              <a:t>Спасибо за внимание</a:t>
            </a:r>
            <a:endParaRPr lang="ru-RU" sz="2000" b="1" dirty="0">
              <a:solidFill>
                <a:schemeClr val="accent1">
                  <a:lumMod val="50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p:txBody>
          <a:bodyPr>
            <a:normAutofit/>
          </a:bodyPr>
          <a:lstStyle/>
          <a:p>
            <a:pPr>
              <a:defRPr/>
            </a:pPr>
            <a:fld id="{5A13F799-B801-4D02-AED1-1B8607050D26}" type="slidenum">
              <a:rPr lang="ru-RU" smtClean="0"/>
              <a:pPr>
                <a:defRPr/>
              </a:pPr>
              <a:t>17</a:t>
            </a:fld>
            <a:endParaRPr lang="ru-RU"/>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3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childTnLst>
                          </p:cTn>
                        </p:par>
                        <p:par>
                          <p:cTn id="11" fill="hold">
                            <p:stCondLst>
                              <p:cond delay="3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3635896" y="1819738"/>
            <a:ext cx="5328592" cy="246221"/>
          </a:xfrm>
          <a:prstGeom prst="rect">
            <a:avLst/>
          </a:prstGeom>
          <a:noFill/>
        </p:spPr>
        <p:txBody>
          <a:bodyPr wrap="square" rtlCol="0">
            <a:spAutoFit/>
          </a:bodyPr>
          <a:lstStyle/>
          <a:p>
            <a:pPr algn="just"/>
            <a:r>
              <a:rPr lang="ru-RU" sz="1000" dirty="0" smtClean="0"/>
              <a:t> </a:t>
            </a:r>
            <a:endParaRPr lang="ru-RU" sz="1000" dirty="0"/>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475656" y="267495"/>
            <a:ext cx="5976664" cy="792088"/>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Молодежные парламенты </a:t>
            </a:r>
          </a:p>
          <a:p>
            <a:pPr algn="ctr"/>
            <a:r>
              <a:rPr lang="ru-RU" sz="2400" b="1" dirty="0" smtClean="0">
                <a:solidFill>
                  <a:schemeClr val="accent1">
                    <a:lumMod val="50000"/>
                  </a:schemeClr>
                </a:solidFill>
                <a:latin typeface="Arial Narrow" pitchFamily="34" charset="0"/>
              </a:rPr>
              <a:t>в регионах СЗФО</a:t>
            </a:r>
          </a:p>
        </p:txBody>
      </p:sp>
      <p:graphicFrame>
        <p:nvGraphicFramePr>
          <p:cNvPr id="2" name="Таблица 1"/>
          <p:cNvGraphicFramePr>
            <a:graphicFrameLocks noGrp="1"/>
          </p:cNvGraphicFramePr>
          <p:nvPr>
            <p:extLst>
              <p:ext uri="{D42A27DB-BD31-4B8C-83A1-F6EECF244321}">
                <p14:modId xmlns:p14="http://schemas.microsoft.com/office/powerpoint/2010/main" xmlns="" val="3624935294"/>
              </p:ext>
            </p:extLst>
          </p:nvPr>
        </p:nvGraphicFramePr>
        <p:xfrm>
          <a:off x="323528" y="1131590"/>
          <a:ext cx="8424945" cy="3591140"/>
        </p:xfrm>
        <a:graphic>
          <a:graphicData uri="http://schemas.openxmlformats.org/drawingml/2006/table">
            <a:tbl>
              <a:tblPr firstRow="1" bandRow="1">
                <a:tableStyleId>{5C22544A-7EE6-4342-B048-85BDC9FD1C3A}</a:tableStyleId>
              </a:tblPr>
              <a:tblGrid>
                <a:gridCol w="2123361">
                  <a:extLst>
                    <a:ext uri="{9D8B030D-6E8A-4147-A177-3AD203B41FA5}">
                      <a16:colId xmlns:a16="http://schemas.microsoft.com/office/drawing/2014/main" xmlns="" val="780935209"/>
                    </a:ext>
                  </a:extLst>
                </a:gridCol>
                <a:gridCol w="4909032">
                  <a:extLst>
                    <a:ext uri="{9D8B030D-6E8A-4147-A177-3AD203B41FA5}">
                      <a16:colId xmlns:a16="http://schemas.microsoft.com/office/drawing/2014/main" xmlns="" val="2256509804"/>
                    </a:ext>
                  </a:extLst>
                </a:gridCol>
                <a:gridCol w="1392552">
                  <a:extLst>
                    <a:ext uri="{9D8B030D-6E8A-4147-A177-3AD203B41FA5}">
                      <a16:colId xmlns:a16="http://schemas.microsoft.com/office/drawing/2014/main" xmlns="" val="1314276297"/>
                    </a:ext>
                  </a:extLst>
                </a:gridCol>
              </a:tblGrid>
              <a:tr h="288032">
                <a:tc>
                  <a:txBody>
                    <a:bodyPr/>
                    <a:lstStyle/>
                    <a:p>
                      <a:pPr algn="ctr"/>
                      <a:r>
                        <a:rPr lang="ru-RU" sz="1200" dirty="0" smtClean="0">
                          <a:solidFill>
                            <a:schemeClr val="tx1"/>
                          </a:solidFill>
                          <a:latin typeface="Times New Roman" pitchFamily="18" charset="0"/>
                          <a:cs typeface="Times New Roman" pitchFamily="18" charset="0"/>
                        </a:rPr>
                        <a:t>Субъект РФ</a:t>
                      </a:r>
                      <a:endParaRPr lang="ru-RU" sz="1200" dirty="0">
                        <a:solidFill>
                          <a:schemeClr val="tx1"/>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ru-RU" sz="1200" dirty="0" smtClean="0">
                          <a:solidFill>
                            <a:schemeClr val="tx1"/>
                          </a:solidFill>
                          <a:latin typeface="Times New Roman" pitchFamily="18" charset="0"/>
                          <a:cs typeface="Times New Roman" pitchFamily="18" charset="0"/>
                        </a:rPr>
                        <a:t>Срок полномочий</a:t>
                      </a:r>
                      <a:endParaRPr lang="ru-RU" sz="1200" dirty="0">
                        <a:solidFill>
                          <a:schemeClr val="tx1"/>
                        </a:solidFill>
                        <a:latin typeface="Times New Roman" pitchFamily="18" charset="0"/>
                        <a:cs typeface="Times New Roman" pitchFamily="18" charset="0"/>
                      </a:endParaRPr>
                    </a:p>
                  </a:txBody>
                  <a:tcPr>
                    <a:solidFill>
                      <a:schemeClr val="bg1">
                        <a:lumMod val="95000"/>
                      </a:schemeClr>
                    </a:solidFill>
                  </a:tcPr>
                </a:tc>
                <a:tc>
                  <a:txBody>
                    <a:bodyPr/>
                    <a:lstStyle/>
                    <a:p>
                      <a:pPr algn="ctr"/>
                      <a:r>
                        <a:rPr lang="ru-RU" sz="1200" dirty="0" smtClean="0">
                          <a:solidFill>
                            <a:schemeClr val="tx1"/>
                          </a:solidFill>
                          <a:latin typeface="Times New Roman" pitchFamily="18" charset="0"/>
                          <a:cs typeface="Times New Roman" pitchFamily="18" charset="0"/>
                        </a:rPr>
                        <a:t>Количество</a:t>
                      </a:r>
                      <a:endParaRPr lang="ru-RU" sz="1200" dirty="0">
                        <a:solidFill>
                          <a:schemeClr val="tx1"/>
                        </a:solidFill>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3415959202"/>
                  </a:ext>
                </a:extLst>
              </a:tr>
              <a:tr h="274320">
                <a:tc>
                  <a:txBody>
                    <a:bodyPr/>
                    <a:lstStyle/>
                    <a:p>
                      <a:pPr algn="just">
                        <a:lnSpc>
                          <a:spcPct val="107000"/>
                        </a:lnSpc>
                        <a:spcAft>
                          <a:spcPts val="0"/>
                        </a:spcAft>
                      </a:pPr>
                      <a:r>
                        <a:rPr lang="ru-RU" sz="1200" b="1" dirty="0" smtClean="0">
                          <a:effectLst/>
                          <a:latin typeface="Times New Roman" pitchFamily="18" charset="0"/>
                          <a:ea typeface="Calibri" panose="020F0502020204030204" pitchFamily="34" charset="0"/>
                          <a:cs typeface="Times New Roman" pitchFamily="18" charset="0"/>
                        </a:rPr>
                        <a:t>Вологодская область</a:t>
                      </a: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2"/>
                    </a:solidFill>
                  </a:tcPr>
                </a:tc>
                <a:tc>
                  <a:txBody>
                    <a:bodyPr/>
                    <a:lstStyle/>
                    <a:p>
                      <a:pPr algn="just"/>
                      <a:r>
                        <a:rPr lang="ru-RU" sz="1200" b="1" dirty="0" smtClean="0">
                          <a:latin typeface="Times New Roman" pitchFamily="18" charset="0"/>
                          <a:cs typeface="Times New Roman" pitchFamily="18" charset="0"/>
                        </a:rPr>
                        <a:t>4 года</a:t>
                      </a:r>
                      <a:endParaRPr lang="ru-RU" sz="1200" b="1" dirty="0">
                        <a:latin typeface="Times New Roman" pitchFamily="18" charset="0"/>
                        <a:cs typeface="Times New Roman" pitchFamily="18" charset="0"/>
                      </a:endParaRPr>
                    </a:p>
                  </a:txBody>
                  <a:tcPr>
                    <a:solidFill>
                      <a:schemeClr val="bg2"/>
                    </a:solidFill>
                  </a:tcPr>
                </a:tc>
                <a:tc>
                  <a:txBody>
                    <a:bodyPr/>
                    <a:lstStyle/>
                    <a:p>
                      <a:pPr algn="just"/>
                      <a:r>
                        <a:rPr lang="ru-RU" sz="1200" b="1" dirty="0" smtClean="0">
                          <a:latin typeface="Times New Roman" pitchFamily="18" charset="0"/>
                          <a:cs typeface="Times New Roman" pitchFamily="18" charset="0"/>
                        </a:rPr>
                        <a:t>55</a:t>
                      </a:r>
                      <a:endParaRPr lang="ru-RU" sz="1200" b="1" dirty="0">
                        <a:latin typeface="Times New Roman" pitchFamily="18" charset="0"/>
                        <a:cs typeface="Times New Roman" pitchFamily="18" charset="0"/>
                      </a:endParaRPr>
                    </a:p>
                  </a:txBody>
                  <a:tcPr>
                    <a:solidFill>
                      <a:schemeClr val="bg2"/>
                    </a:solidFill>
                  </a:tcPr>
                </a:tc>
                <a:extLst>
                  <a:ext uri="{0D108BD9-81ED-4DB2-BD59-A6C34878D82A}">
                    <a16:rowId xmlns:a16="http://schemas.microsoft.com/office/drawing/2014/main" xmlns="" val="3823919501"/>
                  </a:ext>
                </a:extLst>
              </a:tr>
              <a:tr h="301744">
                <a:tc>
                  <a:txBody>
                    <a:bodyPr/>
                    <a:lstStyle/>
                    <a:p>
                      <a:pPr algn="just"/>
                      <a:r>
                        <a:rPr kumimoji="0" lang="ru-RU" sz="1200" b="1" kern="1200" dirty="0" smtClean="0">
                          <a:solidFill>
                            <a:schemeClr val="dk1"/>
                          </a:solidFill>
                          <a:effectLst/>
                          <a:latin typeface="Times New Roman" pitchFamily="18" charset="0"/>
                          <a:ea typeface="+mn-ea"/>
                          <a:cs typeface="Times New Roman" pitchFamily="18" charset="0"/>
                        </a:rPr>
                        <a:t>Калининградская область</a:t>
                      </a:r>
                      <a:endParaRPr lang="ru-RU" sz="1200" b="1" dirty="0">
                        <a:latin typeface="Times New Roman" pitchFamily="18" charset="0"/>
                        <a:cs typeface="Times New Roman" pitchFamily="18" charset="0"/>
                      </a:endParaRPr>
                    </a:p>
                  </a:txBody>
                  <a:tcPr>
                    <a:solidFill>
                      <a:schemeClr val="bg1">
                        <a:lumMod val="95000"/>
                      </a:schemeClr>
                    </a:solidFill>
                  </a:tcPr>
                </a:tc>
                <a:tc>
                  <a:txBody>
                    <a:bodyPr/>
                    <a:lstStyle/>
                    <a:p>
                      <a:pPr algn="just"/>
                      <a:r>
                        <a:rPr lang="ru-RU" sz="1200" b="1" dirty="0" smtClean="0">
                          <a:latin typeface="Times New Roman" pitchFamily="18" charset="0"/>
                          <a:cs typeface="Times New Roman" pitchFamily="18" charset="0"/>
                        </a:rPr>
                        <a:t>2 года</a:t>
                      </a:r>
                      <a:endParaRPr lang="ru-RU" sz="1200" b="1" dirty="0">
                        <a:latin typeface="Times New Roman" pitchFamily="18" charset="0"/>
                        <a:cs typeface="Times New Roman" pitchFamily="18" charset="0"/>
                      </a:endParaRPr>
                    </a:p>
                  </a:txBody>
                  <a:tcPr>
                    <a:solidFill>
                      <a:schemeClr val="bg1">
                        <a:lumMod val="95000"/>
                      </a:schemeClr>
                    </a:solidFill>
                  </a:tcPr>
                </a:tc>
                <a:tc>
                  <a:txBody>
                    <a:bodyPr/>
                    <a:lstStyle/>
                    <a:p>
                      <a:pPr algn="just"/>
                      <a:r>
                        <a:rPr lang="ru-RU" sz="1200" b="1" dirty="0" smtClean="0">
                          <a:latin typeface="Times New Roman" pitchFamily="18" charset="0"/>
                          <a:cs typeface="Times New Roman" pitchFamily="18" charset="0"/>
                        </a:rPr>
                        <a:t>30</a:t>
                      </a:r>
                      <a:endParaRPr lang="ru-RU" sz="12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1596336225"/>
                  </a:ext>
                </a:extLst>
              </a:tr>
              <a:tr h="304505">
                <a:tc>
                  <a:txBody>
                    <a:bodyPr/>
                    <a:lstStyle/>
                    <a:p>
                      <a:pPr algn="just">
                        <a:lnSpc>
                          <a:spcPct val="107000"/>
                        </a:lnSpc>
                        <a:spcAft>
                          <a:spcPts val="0"/>
                        </a:spcAft>
                      </a:pPr>
                      <a:r>
                        <a:rPr lang="ru-RU" sz="1200" b="1" dirty="0" smtClean="0">
                          <a:effectLst/>
                          <a:latin typeface="Times New Roman" pitchFamily="18" charset="0"/>
                          <a:ea typeface="Calibri" panose="020F0502020204030204" pitchFamily="34" charset="0"/>
                          <a:cs typeface="Times New Roman" pitchFamily="18" charset="0"/>
                        </a:rPr>
                        <a:t>Республика Карелия</a:t>
                      </a: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2"/>
                    </a:solidFill>
                  </a:tcPr>
                </a:tc>
                <a:tc>
                  <a:txBody>
                    <a:bodyPr/>
                    <a:lstStyle/>
                    <a:p>
                      <a:pPr algn="just"/>
                      <a:r>
                        <a:rPr lang="ru-RU" sz="1200" b="1" dirty="0" smtClean="0">
                          <a:latin typeface="Times New Roman" pitchFamily="18" charset="0"/>
                          <a:cs typeface="Times New Roman" pitchFamily="18" charset="0"/>
                        </a:rPr>
                        <a:t>2 года</a:t>
                      </a:r>
                      <a:endParaRPr lang="ru-RU" sz="1200" b="1" dirty="0">
                        <a:latin typeface="Times New Roman" pitchFamily="18" charset="0"/>
                        <a:cs typeface="Times New Roman" pitchFamily="18" charset="0"/>
                      </a:endParaRPr>
                    </a:p>
                  </a:txBody>
                  <a:tcPr>
                    <a:solidFill>
                      <a:schemeClr val="bg2"/>
                    </a:solidFill>
                  </a:tcPr>
                </a:tc>
                <a:tc>
                  <a:txBody>
                    <a:bodyPr/>
                    <a:lstStyle/>
                    <a:p>
                      <a:pPr algn="just"/>
                      <a:r>
                        <a:rPr lang="ru-RU" sz="1200" b="1" dirty="0" smtClean="0">
                          <a:latin typeface="Times New Roman" pitchFamily="18" charset="0"/>
                          <a:cs typeface="Times New Roman" pitchFamily="18" charset="0"/>
                        </a:rPr>
                        <a:t>20</a:t>
                      </a:r>
                      <a:endParaRPr lang="ru-RU" sz="1200" b="1" dirty="0">
                        <a:latin typeface="Times New Roman" pitchFamily="18" charset="0"/>
                        <a:cs typeface="Times New Roman" pitchFamily="18" charset="0"/>
                      </a:endParaRPr>
                    </a:p>
                  </a:txBody>
                  <a:tcPr>
                    <a:solidFill>
                      <a:schemeClr val="bg2"/>
                    </a:solidFill>
                  </a:tcPr>
                </a:tc>
                <a:extLst>
                  <a:ext uri="{0D108BD9-81ED-4DB2-BD59-A6C34878D82A}">
                    <a16:rowId xmlns:a16="http://schemas.microsoft.com/office/drawing/2014/main" xmlns="" val="2974572167"/>
                  </a:ext>
                </a:extLst>
              </a:tr>
              <a:tr h="343567">
                <a:tc>
                  <a:txBody>
                    <a:bodyPr/>
                    <a:lstStyle/>
                    <a:p>
                      <a:pPr algn="just">
                        <a:lnSpc>
                          <a:spcPct val="107000"/>
                        </a:lnSpc>
                        <a:spcAft>
                          <a:spcPts val="0"/>
                        </a:spcAft>
                      </a:pPr>
                      <a:r>
                        <a:rPr lang="ru-RU" sz="1200" b="1" dirty="0" smtClean="0">
                          <a:effectLst/>
                          <a:latin typeface="Times New Roman" pitchFamily="18" charset="0"/>
                          <a:ea typeface="Calibri" panose="020F0502020204030204" pitchFamily="34" charset="0"/>
                          <a:cs typeface="Times New Roman" pitchFamily="18" charset="0"/>
                        </a:rPr>
                        <a:t>Республика </a:t>
                      </a:r>
                      <a:r>
                        <a:rPr lang="ru-RU" sz="1200" b="1" dirty="0">
                          <a:effectLst/>
                          <a:latin typeface="Times New Roman" pitchFamily="18" charset="0"/>
                          <a:ea typeface="Calibri" panose="020F0502020204030204" pitchFamily="34" charset="0"/>
                          <a:cs typeface="Times New Roman" pitchFamily="18" charset="0"/>
                        </a:rPr>
                        <a:t>Коми</a:t>
                      </a:r>
                    </a:p>
                  </a:txBody>
                  <a:tcPr marL="68580" marR="68580" marT="0" marB="0">
                    <a:solidFill>
                      <a:schemeClr val="bg1">
                        <a:lumMod val="95000"/>
                      </a:schemeClr>
                    </a:solidFill>
                  </a:tcPr>
                </a:tc>
                <a:tc>
                  <a:txBody>
                    <a:bodyPr/>
                    <a:lstStyle/>
                    <a:p>
                      <a:pPr algn="just"/>
                      <a:r>
                        <a:rPr kumimoji="0" lang="ru-RU" sz="1200" b="1" kern="1200" dirty="0" smtClean="0">
                          <a:solidFill>
                            <a:schemeClr val="dk1"/>
                          </a:solidFill>
                          <a:effectLst/>
                          <a:latin typeface="Times New Roman" pitchFamily="18" charset="0"/>
                          <a:ea typeface="+mn-ea"/>
                          <a:cs typeface="Times New Roman" pitchFamily="18" charset="0"/>
                        </a:rPr>
                        <a:t>на срок полномочий Государственного</a:t>
                      </a:r>
                      <a:r>
                        <a:rPr kumimoji="0" lang="ru-RU" sz="1200" b="1" kern="1200" baseline="0" dirty="0" smtClean="0">
                          <a:solidFill>
                            <a:schemeClr val="dk1"/>
                          </a:solidFill>
                          <a:effectLst/>
                          <a:latin typeface="Times New Roman" pitchFamily="18" charset="0"/>
                          <a:ea typeface="+mn-ea"/>
                          <a:cs typeface="Times New Roman" pitchFamily="18" charset="0"/>
                        </a:rPr>
                        <a:t> Совета Республики Коми</a:t>
                      </a:r>
                      <a:endParaRPr lang="ru-RU" sz="1200" b="1" dirty="0">
                        <a:latin typeface="Times New Roman" pitchFamily="18" charset="0"/>
                        <a:cs typeface="Times New Roman" pitchFamily="18" charset="0"/>
                      </a:endParaRPr>
                    </a:p>
                  </a:txBody>
                  <a:tcPr>
                    <a:solidFill>
                      <a:schemeClr val="bg1">
                        <a:lumMod val="95000"/>
                      </a:schemeClr>
                    </a:solidFill>
                  </a:tcPr>
                </a:tc>
                <a:tc>
                  <a:txBody>
                    <a:bodyPr/>
                    <a:lstStyle/>
                    <a:p>
                      <a:pPr algn="just"/>
                      <a:r>
                        <a:rPr lang="ru-RU" sz="1200" b="1" dirty="0" smtClean="0">
                          <a:latin typeface="Times New Roman" pitchFamily="18" charset="0"/>
                          <a:cs typeface="Times New Roman" pitchFamily="18" charset="0"/>
                        </a:rPr>
                        <a:t>30 </a:t>
                      </a:r>
                      <a:endParaRPr lang="ru-RU" sz="12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1502271116"/>
                  </a:ext>
                </a:extLst>
              </a:tr>
              <a:tr h="360040">
                <a:tc>
                  <a:txBody>
                    <a:bodyPr/>
                    <a:lstStyle/>
                    <a:p>
                      <a:pPr algn="just">
                        <a:lnSpc>
                          <a:spcPct val="107000"/>
                        </a:lnSpc>
                        <a:spcAft>
                          <a:spcPts val="0"/>
                        </a:spcAft>
                      </a:pPr>
                      <a:r>
                        <a:rPr lang="ru-RU" sz="1200" b="1" dirty="0" smtClean="0">
                          <a:effectLst/>
                          <a:latin typeface="Times New Roman" pitchFamily="18" charset="0"/>
                          <a:ea typeface="Calibri" panose="020F0502020204030204" pitchFamily="34" charset="0"/>
                          <a:cs typeface="Times New Roman" pitchFamily="18" charset="0"/>
                        </a:rPr>
                        <a:t> Ленинградская область</a:t>
                      </a: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2"/>
                    </a:solidFill>
                  </a:tcPr>
                </a:tc>
                <a:tc>
                  <a:txBody>
                    <a:bodyPr/>
                    <a:lstStyle/>
                    <a:p>
                      <a:pPr algn="just"/>
                      <a:r>
                        <a:rPr lang="ru-RU" sz="1200" b="1" dirty="0" smtClean="0">
                          <a:latin typeface="Times New Roman" pitchFamily="18" charset="0"/>
                          <a:cs typeface="Times New Roman" pitchFamily="18" charset="0"/>
                        </a:rPr>
                        <a:t>на срок полномочий депутата представительного органа МО</a:t>
                      </a:r>
                      <a:endParaRPr lang="ru-RU" sz="1200" b="1" dirty="0">
                        <a:latin typeface="Times New Roman" pitchFamily="18" charset="0"/>
                        <a:cs typeface="Times New Roman" pitchFamily="18" charset="0"/>
                      </a:endParaRPr>
                    </a:p>
                  </a:txBody>
                  <a:tcPr>
                    <a:solidFill>
                      <a:schemeClr val="bg2"/>
                    </a:solidFill>
                  </a:tcPr>
                </a:tc>
                <a:tc>
                  <a:txBody>
                    <a:bodyPr/>
                    <a:lstStyle/>
                    <a:p>
                      <a:pPr algn="just"/>
                      <a:r>
                        <a:rPr lang="ru-RU" sz="1200" b="1" dirty="0" smtClean="0">
                          <a:latin typeface="Times New Roman" pitchFamily="18" charset="0"/>
                          <a:cs typeface="Times New Roman" pitchFamily="18" charset="0"/>
                        </a:rPr>
                        <a:t>36 </a:t>
                      </a:r>
                      <a:endParaRPr lang="ru-RU" sz="1200" b="1" dirty="0">
                        <a:latin typeface="Times New Roman" pitchFamily="18" charset="0"/>
                        <a:cs typeface="Times New Roman" pitchFamily="18" charset="0"/>
                      </a:endParaRPr>
                    </a:p>
                  </a:txBody>
                  <a:tcPr>
                    <a:solidFill>
                      <a:schemeClr val="bg2"/>
                    </a:solidFill>
                  </a:tcPr>
                </a:tc>
                <a:extLst>
                  <a:ext uri="{0D108BD9-81ED-4DB2-BD59-A6C34878D82A}">
                    <a16:rowId xmlns:a16="http://schemas.microsoft.com/office/drawing/2014/main" xmlns="" val="3069633607"/>
                  </a:ext>
                </a:extLst>
              </a:tr>
              <a:tr h="280862">
                <a:tc>
                  <a:txBody>
                    <a:bodyPr/>
                    <a:lstStyle/>
                    <a:p>
                      <a:pPr algn="just">
                        <a:lnSpc>
                          <a:spcPct val="107000"/>
                        </a:lnSpc>
                        <a:spcAft>
                          <a:spcPts val="0"/>
                        </a:spcAft>
                      </a:pPr>
                      <a:r>
                        <a:rPr lang="ru-RU" sz="1200" b="1" dirty="0" smtClean="0">
                          <a:effectLst/>
                          <a:latin typeface="Times New Roman" pitchFamily="18" charset="0"/>
                          <a:ea typeface="Calibri" panose="020F0502020204030204" pitchFamily="34" charset="0"/>
                          <a:cs typeface="Times New Roman" pitchFamily="18" charset="0"/>
                        </a:rPr>
                        <a:t>Мурманская область</a:t>
                      </a: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1">
                        <a:lumMod val="95000"/>
                      </a:schemeClr>
                    </a:solidFill>
                  </a:tcPr>
                </a:tc>
                <a:tc>
                  <a:txBody>
                    <a:bodyPr/>
                    <a:lstStyle/>
                    <a:p>
                      <a:pPr algn="just"/>
                      <a:r>
                        <a:rPr kumimoji="0" lang="ru-RU" sz="1200" b="1" kern="1200" dirty="0" smtClean="0">
                          <a:solidFill>
                            <a:schemeClr val="dk1"/>
                          </a:solidFill>
                          <a:effectLst/>
                          <a:latin typeface="Times New Roman" pitchFamily="18" charset="0"/>
                          <a:ea typeface="+mn-ea"/>
                          <a:cs typeface="Times New Roman" pitchFamily="18" charset="0"/>
                        </a:rPr>
                        <a:t>на срок полномочий Мурманской областной Думы</a:t>
                      </a:r>
                      <a:endParaRPr lang="ru-RU" sz="1200" b="1" dirty="0">
                        <a:latin typeface="Times New Roman" pitchFamily="18" charset="0"/>
                        <a:cs typeface="Times New Roman" pitchFamily="18" charset="0"/>
                      </a:endParaRPr>
                    </a:p>
                  </a:txBody>
                  <a:tcPr>
                    <a:solidFill>
                      <a:schemeClr val="bg1">
                        <a:lumMod val="95000"/>
                      </a:schemeClr>
                    </a:solidFill>
                  </a:tcPr>
                </a:tc>
                <a:tc>
                  <a:txBody>
                    <a:bodyPr/>
                    <a:lstStyle/>
                    <a:p>
                      <a:pPr algn="just"/>
                      <a:r>
                        <a:rPr lang="ru-RU" sz="1200" b="1" dirty="0" smtClean="0">
                          <a:latin typeface="Times New Roman" pitchFamily="18" charset="0"/>
                          <a:cs typeface="Times New Roman" pitchFamily="18" charset="0"/>
                        </a:rPr>
                        <a:t>28 </a:t>
                      </a:r>
                      <a:endParaRPr lang="ru-RU" sz="1200" b="1" dirty="0">
                        <a:latin typeface="Times New Roman" pitchFamily="18" charset="0"/>
                        <a:cs typeface="Times New Roman" pitchFamily="18" charset="0"/>
                      </a:endParaRPr>
                    </a:p>
                  </a:txBody>
                  <a:tcPr>
                    <a:solidFill>
                      <a:schemeClr val="bg1">
                        <a:lumMod val="95000"/>
                      </a:schemeClr>
                    </a:solidFill>
                  </a:tcPr>
                </a:tc>
                <a:extLst>
                  <a:ext uri="{0D108BD9-81ED-4DB2-BD59-A6C34878D82A}">
                    <a16:rowId xmlns:a16="http://schemas.microsoft.com/office/drawing/2014/main" xmlns="" val="3497156984"/>
                  </a:ext>
                </a:extLst>
              </a:tr>
              <a:tr h="274320">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kumimoji="0" lang="ru-RU" sz="1200" b="1" kern="1200" dirty="0" smtClean="0">
                          <a:solidFill>
                            <a:schemeClr val="dk1"/>
                          </a:solidFill>
                          <a:effectLst/>
                          <a:latin typeface="Times New Roman" pitchFamily="18" charset="0"/>
                          <a:ea typeface="+mn-ea"/>
                          <a:cs typeface="Times New Roman" pitchFamily="18" charset="0"/>
                        </a:rPr>
                        <a:t>НАО</a:t>
                      </a: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dk1"/>
                          </a:solidFill>
                          <a:effectLst/>
                          <a:latin typeface="Times New Roman" pitchFamily="18" charset="0"/>
                          <a:ea typeface="+mn-ea"/>
                          <a:cs typeface="Times New Roman" pitchFamily="18" charset="0"/>
                        </a:rPr>
                        <a:t>3 года</a:t>
                      </a:r>
                      <a:endParaRPr lang="ru-RU" sz="1200" b="1" dirty="0">
                        <a:latin typeface="Times New Roman" pitchFamily="18" charset="0"/>
                        <a:cs typeface="Times New Roman" pitchFamily="18" charset="0"/>
                      </a:endParaRPr>
                    </a:p>
                  </a:txBody>
                  <a:tcPr>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26</a:t>
                      </a:r>
                      <a:endParaRPr lang="ru-RU" sz="1200" b="1" dirty="0">
                        <a:latin typeface="Times New Roman" pitchFamily="18" charset="0"/>
                        <a:cs typeface="Times New Roman" pitchFamily="18" charset="0"/>
                      </a:endParaRPr>
                    </a:p>
                  </a:txBody>
                  <a:tcPr>
                    <a:solidFill>
                      <a:schemeClr val="bg2"/>
                    </a:solidFill>
                  </a:tcPr>
                </a:tc>
              </a:tr>
              <a:tr h="380922">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ru-RU" sz="1200" b="1" dirty="0" smtClean="0">
                          <a:effectLst/>
                          <a:latin typeface="Times New Roman" pitchFamily="18" charset="0"/>
                          <a:ea typeface="Calibri" panose="020F0502020204030204" pitchFamily="34" charset="0"/>
                          <a:cs typeface="Times New Roman" pitchFamily="18" charset="0"/>
                        </a:rPr>
                        <a:t>Новгородская область</a:t>
                      </a: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ru-RU" sz="1200" b="1" kern="1200" dirty="0" smtClean="0">
                          <a:solidFill>
                            <a:schemeClr val="dk1"/>
                          </a:solidFill>
                          <a:effectLst/>
                          <a:latin typeface="Times New Roman" pitchFamily="18" charset="0"/>
                          <a:ea typeface="+mn-ea"/>
                          <a:cs typeface="Times New Roman" pitchFamily="18" charset="0"/>
                        </a:rPr>
                        <a:t>на срок полномочий Новгородской областной Думы</a:t>
                      </a:r>
                      <a:endParaRPr lang="ru-RU" sz="1200" b="1" dirty="0">
                        <a:latin typeface="Times New Roman" pitchFamily="18" charset="0"/>
                        <a:cs typeface="Times New Roman" pitchFamily="18" charset="0"/>
                      </a:endParaRPr>
                    </a:p>
                  </a:txBody>
                  <a:tcPr>
                    <a:solidFill>
                      <a:schemeClr val="bg1">
                        <a:lumMod val="95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32</a:t>
                      </a:r>
                      <a:endParaRPr lang="ru-RU" sz="1200" b="1" dirty="0">
                        <a:latin typeface="Times New Roman" pitchFamily="18" charset="0"/>
                        <a:cs typeface="Times New Roman" pitchFamily="18" charset="0"/>
                      </a:endParaRPr>
                    </a:p>
                  </a:txBody>
                  <a:tcPr>
                    <a:solidFill>
                      <a:schemeClr val="bg1">
                        <a:lumMod val="95000"/>
                      </a:schemeClr>
                    </a:solidFill>
                  </a:tcPr>
                </a:tc>
              </a:tr>
              <a:tr h="283762">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ru-RU" sz="1200" b="1" dirty="0" smtClean="0">
                          <a:effectLst/>
                          <a:latin typeface="Times New Roman" pitchFamily="18" charset="0"/>
                          <a:ea typeface="Calibri" panose="020F0502020204030204" pitchFamily="34" charset="0"/>
                          <a:cs typeface="Times New Roman" pitchFamily="18" charset="0"/>
                        </a:rPr>
                        <a:t>Псковская область</a:t>
                      </a:r>
                    </a:p>
                    <a:p>
                      <a:pPr algn="just">
                        <a:lnSpc>
                          <a:spcPct val="107000"/>
                        </a:lnSpc>
                        <a:spcAft>
                          <a:spcPts val="0"/>
                        </a:spcAft>
                      </a:pP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2 года</a:t>
                      </a:r>
                      <a:endParaRPr lang="ru-RU" sz="1200" b="1" dirty="0">
                        <a:latin typeface="Times New Roman" pitchFamily="18" charset="0"/>
                        <a:cs typeface="Times New Roman" pitchFamily="18" charset="0"/>
                      </a:endParaRPr>
                    </a:p>
                  </a:txBody>
                  <a:tcPr>
                    <a:solidFill>
                      <a:schemeClr val="bg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26 </a:t>
                      </a:r>
                      <a:endParaRPr lang="ru-RU" sz="1200" b="1" dirty="0">
                        <a:latin typeface="Times New Roman" pitchFamily="18" charset="0"/>
                        <a:cs typeface="Times New Roman" pitchFamily="18" charset="0"/>
                      </a:endParaRPr>
                    </a:p>
                  </a:txBody>
                  <a:tcPr>
                    <a:solidFill>
                      <a:schemeClr val="bg2"/>
                    </a:solidFill>
                  </a:tcPr>
                </a:tc>
              </a:tr>
              <a:tr h="381671">
                <a:tc>
                  <a:txBody>
                    <a:bodyPr/>
                    <a:lstStyle/>
                    <a:p>
                      <a:pPr marL="0" marR="0" indent="0" algn="just" defTabSz="914400" rtl="0" eaLnBrk="1" fontAlgn="auto" latinLnBrk="0" hangingPunct="1">
                        <a:lnSpc>
                          <a:spcPct val="107000"/>
                        </a:lnSpc>
                        <a:spcBef>
                          <a:spcPts val="0"/>
                        </a:spcBef>
                        <a:spcAft>
                          <a:spcPts val="0"/>
                        </a:spcAft>
                        <a:buClrTx/>
                        <a:buSzTx/>
                        <a:buFontTx/>
                        <a:buNone/>
                        <a:tabLst/>
                        <a:defRPr/>
                      </a:pPr>
                      <a:r>
                        <a:rPr lang="ru-RU" sz="1200" b="1" dirty="0" smtClean="0">
                          <a:effectLst/>
                          <a:latin typeface="Times New Roman" pitchFamily="18" charset="0"/>
                          <a:ea typeface="Calibri" panose="020F0502020204030204" pitchFamily="34" charset="0"/>
                          <a:cs typeface="Times New Roman" pitchFamily="18" charset="0"/>
                        </a:rPr>
                        <a:t>Санкт-Петербург</a:t>
                      </a:r>
                    </a:p>
                    <a:p>
                      <a:pPr algn="just">
                        <a:lnSpc>
                          <a:spcPct val="107000"/>
                        </a:lnSpc>
                        <a:spcAft>
                          <a:spcPts val="0"/>
                        </a:spcAft>
                      </a:pPr>
                      <a:endParaRPr lang="ru-RU" sz="1200" b="1" dirty="0">
                        <a:effectLst/>
                        <a:latin typeface="Times New Roman" pitchFamily="18" charset="0"/>
                        <a:ea typeface="Calibri" panose="020F0502020204030204" pitchFamily="34" charset="0"/>
                        <a:cs typeface="Times New Roman" pitchFamily="18" charset="0"/>
                      </a:endParaRPr>
                    </a:p>
                  </a:txBody>
                  <a:tcPr marL="68580" marR="68580" marT="0" marB="0">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2 года</a:t>
                      </a:r>
                      <a:endParaRPr lang="ru-RU" sz="1200" b="1" dirty="0">
                        <a:latin typeface="Times New Roman" pitchFamily="18" charset="0"/>
                        <a:cs typeface="Times New Roman" pitchFamily="18" charset="0"/>
                      </a:endParaRPr>
                    </a:p>
                  </a:txBody>
                  <a:tcPr>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200" b="1" dirty="0" smtClean="0">
                          <a:latin typeface="Times New Roman" pitchFamily="18" charset="0"/>
                          <a:cs typeface="Times New Roman" pitchFamily="18" charset="0"/>
                        </a:rPr>
                        <a:t>50</a:t>
                      </a:r>
                      <a:endParaRPr lang="ru-RU" sz="1200" b="1" dirty="0">
                        <a:latin typeface="Times New Roman" pitchFamily="18" charset="0"/>
                        <a:cs typeface="Times New Roman" pitchFamily="18" charset="0"/>
                      </a:endParaRPr>
                    </a:p>
                  </a:txBody>
                  <a:tcPr>
                    <a:solidFill>
                      <a:schemeClr val="bg1"/>
                    </a:solidFill>
                  </a:tcPr>
                </a:tc>
              </a:tr>
            </a:tbl>
          </a:graphicData>
        </a:graphic>
      </p:graphicFrame>
      <p:sp>
        <p:nvSpPr>
          <p:cNvPr id="6" name="Номер слайда 5"/>
          <p:cNvSpPr>
            <a:spLocks noGrp="1"/>
          </p:cNvSpPr>
          <p:nvPr>
            <p:ph type="sldNum" sz="quarter" idx="12"/>
          </p:nvPr>
        </p:nvSpPr>
        <p:spPr/>
        <p:txBody>
          <a:bodyPr/>
          <a:lstStyle/>
          <a:p>
            <a:pPr>
              <a:defRPr/>
            </a:pPr>
            <a:fld id="{734E2461-296C-4258-AF5D-A9AF16D1DD2C}" type="slidenum">
              <a:rPr lang="ru-RU" smtClean="0"/>
              <a:pPr>
                <a:defRPr/>
              </a:pPr>
              <a:t>2</a:t>
            </a:fld>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p:cNvSpPr txBox="1"/>
          <p:nvPr/>
        </p:nvSpPr>
        <p:spPr>
          <a:xfrm>
            <a:off x="2123728" y="1819738"/>
            <a:ext cx="6840760" cy="246221"/>
          </a:xfrm>
          <a:prstGeom prst="rect">
            <a:avLst/>
          </a:prstGeom>
          <a:noFill/>
        </p:spPr>
        <p:txBody>
          <a:bodyPr wrap="square" rtlCol="0">
            <a:spAutoFit/>
          </a:bodyPr>
          <a:lstStyle/>
          <a:p>
            <a:pPr algn="just"/>
            <a:r>
              <a:rPr lang="ru-RU" sz="1000" dirty="0" smtClean="0"/>
              <a:t> </a:t>
            </a:r>
            <a:endParaRPr lang="ru-RU" sz="1000" dirty="0"/>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475656" y="267496"/>
            <a:ext cx="6048672" cy="576063"/>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000" b="1" dirty="0" smtClean="0">
                <a:solidFill>
                  <a:schemeClr val="accent1">
                    <a:lumMod val="50000"/>
                  </a:schemeClr>
                </a:solidFill>
                <a:latin typeface="Arial Narrow" pitchFamily="34" charset="0"/>
              </a:rPr>
              <a:t>Организационная структура и руководящие органы МП</a:t>
            </a:r>
          </a:p>
        </p:txBody>
      </p:sp>
      <p:sp>
        <p:nvSpPr>
          <p:cNvPr id="8" name="Номер слайда 7"/>
          <p:cNvSpPr>
            <a:spLocks noGrp="1"/>
          </p:cNvSpPr>
          <p:nvPr>
            <p:ph type="sldNum" sz="quarter" idx="12"/>
          </p:nvPr>
        </p:nvSpPr>
        <p:spPr/>
        <p:txBody>
          <a:bodyPr>
            <a:normAutofit/>
          </a:bodyPr>
          <a:lstStyle/>
          <a:p>
            <a:pPr>
              <a:defRPr/>
            </a:pPr>
            <a:fld id="{734E2461-296C-4258-AF5D-A9AF16D1DD2C}" type="slidenum">
              <a:rPr lang="ru-RU" smtClean="0"/>
              <a:pPr>
                <a:defRPr/>
              </a:pPr>
              <a:t>3</a:t>
            </a:fld>
            <a:endParaRPr lang="ru-RU"/>
          </a:p>
        </p:txBody>
      </p:sp>
      <p:sp>
        <p:nvSpPr>
          <p:cNvPr id="9" name="Скругленный прямоугольник 8"/>
          <p:cNvSpPr/>
          <p:nvPr/>
        </p:nvSpPr>
        <p:spPr>
          <a:xfrm>
            <a:off x="899592" y="1039177"/>
            <a:ext cx="7344816" cy="3260765"/>
          </a:xfrm>
          <a:prstGeom prst="roundRect">
            <a:avLst>
              <a:gd name="adj" fmla="val 7458"/>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buFont typeface="Wingdings" pitchFamily="2" charset="2"/>
              <a:buChar char="Ø"/>
              <a:defRPr/>
            </a:pPr>
            <a:r>
              <a:rPr lang="ru-RU" b="1" dirty="0" smtClean="0">
                <a:latin typeface="Times New Roman" pitchFamily="18" charset="0"/>
                <a:cs typeface="Times New Roman" pitchFamily="18" charset="0"/>
              </a:rPr>
              <a:t> председатель</a:t>
            </a:r>
          </a:p>
          <a:p>
            <a:pPr fontAlgn="auto">
              <a:spcBef>
                <a:spcPts val="0"/>
              </a:spcBef>
              <a:spcAft>
                <a:spcPts val="0"/>
              </a:spcAft>
              <a:buFont typeface="Wingdings" pitchFamily="2" charset="2"/>
              <a:buChar char="Ø"/>
              <a:defRPr/>
            </a:pPr>
            <a:endParaRPr lang="ru-RU" b="1" dirty="0" smtClean="0">
              <a:latin typeface="Times New Roman" pitchFamily="18" charset="0"/>
              <a:cs typeface="Times New Roman" pitchFamily="18" charset="0"/>
            </a:endParaRPr>
          </a:p>
          <a:p>
            <a:pPr fontAlgn="auto">
              <a:spcBef>
                <a:spcPts val="0"/>
              </a:spcBef>
              <a:spcAft>
                <a:spcPts val="0"/>
              </a:spcAft>
              <a:buFont typeface="Wingdings" pitchFamily="2" charset="2"/>
              <a:buChar char="Ø"/>
              <a:defRPr/>
            </a:pPr>
            <a:r>
              <a:rPr lang="ru-RU" b="1" dirty="0" smtClean="0">
                <a:latin typeface="Times New Roman" pitchFamily="18" charset="0"/>
                <a:cs typeface="Times New Roman" pitchFamily="18" charset="0"/>
              </a:rPr>
              <a:t> почетный председатель (</a:t>
            </a:r>
            <a:r>
              <a:rPr lang="ru-RU" b="1" dirty="0" err="1" smtClean="0">
                <a:latin typeface="Times New Roman" pitchFamily="18" charset="0"/>
                <a:cs typeface="Times New Roman" pitchFamily="18" charset="0"/>
              </a:rPr>
              <a:t>председатель</a:t>
            </a:r>
            <a:r>
              <a:rPr lang="ru-RU" b="1" dirty="0" smtClean="0">
                <a:latin typeface="Times New Roman" pitchFamily="18" charset="0"/>
                <a:cs typeface="Times New Roman" pitchFamily="18" charset="0"/>
              </a:rPr>
              <a:t> законодательного органа)</a:t>
            </a:r>
          </a:p>
          <a:p>
            <a:pPr fontAlgn="auto">
              <a:spcBef>
                <a:spcPts val="0"/>
              </a:spcBef>
              <a:spcAft>
                <a:spcPts val="0"/>
              </a:spcAft>
              <a:buFont typeface="Wingdings" pitchFamily="2" charset="2"/>
              <a:buChar char="Ø"/>
              <a:defRPr/>
            </a:pPr>
            <a:endParaRPr lang="ru-RU" b="1" dirty="0" smtClean="0">
              <a:latin typeface="Times New Roman" pitchFamily="18" charset="0"/>
              <a:cs typeface="Times New Roman" pitchFamily="18" charset="0"/>
            </a:endParaRPr>
          </a:p>
          <a:p>
            <a:pPr fontAlgn="auto">
              <a:spcBef>
                <a:spcPts val="0"/>
              </a:spcBef>
              <a:spcAft>
                <a:spcPts val="0"/>
              </a:spcAft>
              <a:buFont typeface="Wingdings" pitchFamily="2" charset="2"/>
              <a:buChar char="Ø"/>
              <a:defRPr/>
            </a:pPr>
            <a:r>
              <a:rPr lang="ru-RU" b="1" dirty="0" smtClean="0">
                <a:latin typeface="Times New Roman" pitchFamily="18" charset="0"/>
                <a:cs typeface="Times New Roman" pitchFamily="18" charset="0"/>
              </a:rPr>
              <a:t> заместитель председателя</a:t>
            </a:r>
          </a:p>
          <a:p>
            <a:pPr fontAlgn="auto">
              <a:spcBef>
                <a:spcPts val="0"/>
              </a:spcBef>
              <a:spcAft>
                <a:spcPts val="0"/>
              </a:spcAft>
              <a:buFont typeface="Wingdings" pitchFamily="2" charset="2"/>
              <a:buChar char="Ø"/>
              <a:defRPr/>
            </a:pPr>
            <a:endParaRPr lang="ru-RU" b="1" dirty="0" smtClean="0">
              <a:latin typeface="Times New Roman" pitchFamily="18" charset="0"/>
              <a:cs typeface="Times New Roman" pitchFamily="18" charset="0"/>
            </a:endParaRPr>
          </a:p>
          <a:p>
            <a:pPr fontAlgn="auto">
              <a:spcBef>
                <a:spcPts val="0"/>
              </a:spcBef>
              <a:spcAft>
                <a:spcPts val="0"/>
              </a:spcAft>
              <a:buFont typeface="Wingdings" pitchFamily="2" charset="2"/>
              <a:buChar char="Ø"/>
              <a:defRPr/>
            </a:pPr>
            <a:r>
              <a:rPr lang="ru-RU" b="1" dirty="0" smtClean="0">
                <a:latin typeface="Times New Roman" pitchFamily="18" charset="0"/>
                <a:cs typeface="Times New Roman" pitchFamily="18" charset="0"/>
              </a:rPr>
              <a:t> президиум (совет молодежного парламента)</a:t>
            </a:r>
          </a:p>
          <a:p>
            <a:pPr fontAlgn="auto">
              <a:spcBef>
                <a:spcPts val="0"/>
              </a:spcBef>
              <a:spcAft>
                <a:spcPts val="0"/>
              </a:spcAft>
              <a:buFont typeface="Wingdings" pitchFamily="2" charset="2"/>
              <a:buChar char="Ø"/>
              <a:defRPr/>
            </a:pPr>
            <a:endParaRPr lang="ru-RU" b="1" dirty="0" smtClean="0">
              <a:latin typeface="Times New Roman" pitchFamily="18" charset="0"/>
              <a:cs typeface="Times New Roman" pitchFamily="18" charset="0"/>
            </a:endParaRPr>
          </a:p>
          <a:p>
            <a:pPr fontAlgn="auto">
              <a:spcBef>
                <a:spcPts val="0"/>
              </a:spcBef>
              <a:spcAft>
                <a:spcPts val="0"/>
              </a:spcAft>
              <a:buFont typeface="Wingdings" pitchFamily="2" charset="2"/>
              <a:buChar char="Ø"/>
              <a:defRPr/>
            </a:pPr>
            <a:r>
              <a:rPr lang="ru-RU" b="1" dirty="0" smtClean="0">
                <a:latin typeface="Times New Roman" pitchFamily="18" charset="0"/>
                <a:cs typeface="Times New Roman" pitchFamily="18" charset="0"/>
              </a:rPr>
              <a:t> постоянные и временные комиссии (комитеты)</a:t>
            </a:r>
          </a:p>
          <a:p>
            <a:pPr fontAlgn="auto">
              <a:spcBef>
                <a:spcPts val="0"/>
              </a:spcBef>
              <a:spcAft>
                <a:spcPts val="0"/>
              </a:spcAft>
              <a:buFont typeface="Wingdings" pitchFamily="2" charset="2"/>
              <a:buChar char="Ø"/>
              <a:defRPr/>
            </a:pPr>
            <a:endParaRPr lang="ru-RU" b="1" dirty="0" smtClean="0">
              <a:latin typeface="Times New Roman" pitchFamily="18" charset="0"/>
              <a:cs typeface="Times New Roman" pitchFamily="18" charset="0"/>
            </a:endParaRPr>
          </a:p>
          <a:p>
            <a:pPr fontAlgn="auto">
              <a:spcBef>
                <a:spcPts val="0"/>
              </a:spcBef>
              <a:spcAft>
                <a:spcPts val="0"/>
              </a:spcAft>
              <a:buFont typeface="Wingdings" pitchFamily="2" charset="2"/>
              <a:buChar char="Ø"/>
              <a:defRPr/>
            </a:pPr>
            <a:r>
              <a:rPr lang="ru-RU" b="1" dirty="0" smtClean="0">
                <a:latin typeface="Times New Roman" pitchFamily="18" charset="0"/>
                <a:cs typeface="Times New Roman" pitchFamily="18" charset="0"/>
              </a:rPr>
              <a:t> рабочие группы</a:t>
            </a:r>
          </a:p>
        </p:txBody>
      </p:sp>
    </p:spTree>
    <p:extLst>
      <p:ext uri="{BB962C8B-B14F-4D97-AF65-F5344CB8AC3E}">
        <p14:creationId xmlns:p14="http://schemas.microsoft.com/office/powerpoint/2010/main" xmlns="" val="788522875"/>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267494"/>
            <a:ext cx="5976664" cy="720080"/>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Порядок формирования</a:t>
            </a:r>
          </a:p>
        </p:txBody>
      </p:sp>
      <p:sp>
        <p:nvSpPr>
          <p:cNvPr id="5" name="TextBox 4"/>
          <p:cNvSpPr txBox="1"/>
          <p:nvPr/>
        </p:nvSpPr>
        <p:spPr>
          <a:xfrm>
            <a:off x="899592" y="1059582"/>
            <a:ext cx="7704856" cy="936104"/>
          </a:xfrm>
          <a:prstGeom prst="roundRect">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pPr marL="342900" indent="-342900" algn="just">
              <a:buAutoNum type="arabicPeriod"/>
            </a:pPr>
            <a:r>
              <a:rPr lang="ru-RU" sz="1400" b="1" dirty="0" smtClean="0">
                <a:solidFill>
                  <a:schemeClr val="tx1"/>
                </a:solidFill>
                <a:latin typeface="Times New Roman" pitchFamily="18" charset="0"/>
                <a:cs typeface="Times New Roman" pitchFamily="18" charset="0"/>
              </a:rPr>
              <a:t>Отбор конкурсной комиссией (депутаты, сотрудники аппарата представительного органа региона, региональные отделения политических партий) (Калининградская область, Новгородская область, Псковская область, г. Санкт-Петербург)</a:t>
            </a:r>
          </a:p>
        </p:txBody>
      </p:sp>
      <p:sp>
        <p:nvSpPr>
          <p:cNvPr id="6" name="TextBox 5"/>
          <p:cNvSpPr txBox="1"/>
          <p:nvPr/>
        </p:nvSpPr>
        <p:spPr>
          <a:xfrm>
            <a:off x="899592" y="2139702"/>
            <a:ext cx="7704856" cy="936104"/>
          </a:xfrm>
          <a:prstGeom prst="roundRect">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pPr algn="just"/>
            <a:r>
              <a:rPr lang="ru-RU" sz="1400" b="1" dirty="0" smtClean="0">
                <a:solidFill>
                  <a:schemeClr val="tx1"/>
                </a:solidFill>
                <a:latin typeface="Times New Roman" pitchFamily="18" charset="0"/>
                <a:cs typeface="Times New Roman" pitchFamily="18" charset="0"/>
              </a:rPr>
              <a:t>2. Формирование по предложениям НКО, общественных объединений, учебных заведений (Республика Карелия - избрание законодательным Собранием, Вологодская область - избрание </a:t>
            </a:r>
            <a:r>
              <a:rPr lang="ru-RU" sz="1400" b="1" smtClean="0">
                <a:solidFill>
                  <a:schemeClr val="tx1"/>
                </a:solidFill>
                <a:latin typeface="Times New Roman" pitchFamily="18" charset="0"/>
                <a:cs typeface="Times New Roman" pitchFamily="18" charset="0"/>
              </a:rPr>
              <a:t>молодежными </a:t>
            </a:r>
            <a:r>
              <a:rPr lang="ru-RU" sz="1400" b="1" smtClean="0">
                <a:solidFill>
                  <a:schemeClr val="tx1"/>
                </a:solidFill>
                <a:latin typeface="Times New Roman" pitchFamily="18" charset="0"/>
                <a:cs typeface="Times New Roman" pitchFamily="18" charset="0"/>
              </a:rPr>
              <a:t>советами </a:t>
            </a:r>
            <a:r>
              <a:rPr lang="ru-RU" sz="1400" b="1" dirty="0" smtClean="0">
                <a:solidFill>
                  <a:schemeClr val="tx1"/>
                </a:solidFill>
                <a:latin typeface="Times New Roman" pitchFamily="18" charset="0"/>
                <a:cs typeface="Times New Roman" pitchFamily="18" charset="0"/>
              </a:rPr>
              <a:t>МО путем рейтингового голосования) </a:t>
            </a:r>
          </a:p>
        </p:txBody>
      </p:sp>
      <p:sp>
        <p:nvSpPr>
          <p:cNvPr id="7" name="TextBox 6"/>
          <p:cNvSpPr txBox="1"/>
          <p:nvPr/>
        </p:nvSpPr>
        <p:spPr>
          <a:xfrm>
            <a:off x="899592" y="3147813"/>
            <a:ext cx="7704856" cy="720081"/>
          </a:xfrm>
          <a:prstGeom prst="roundRect">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wrap="square" rtlCol="0">
            <a:noAutofit/>
          </a:bodyPr>
          <a:lstStyle/>
          <a:p>
            <a:pPr algn="just"/>
            <a:r>
              <a:rPr lang="ru-RU" sz="1400" b="1" dirty="0" smtClean="0">
                <a:solidFill>
                  <a:schemeClr val="tx1"/>
                </a:solidFill>
                <a:latin typeface="Times New Roman" pitchFamily="18" charset="0"/>
                <a:cs typeface="Times New Roman" pitchFamily="18" charset="0"/>
              </a:rPr>
              <a:t>3. Формирование  по предложениям органов местного самоуправления и политических партий (региональных отделений) (Ленинградская область, Мурманская область, НАО, Республика Коми)</a:t>
            </a:r>
          </a:p>
          <a:p>
            <a:pPr algn="ctr"/>
            <a:endParaRPr lang="ru-RU" sz="1400" b="1" dirty="0" smtClean="0">
              <a:solidFill>
                <a:schemeClr val="tx1"/>
              </a:solidFill>
              <a:latin typeface="+mn-lt"/>
            </a:endParaRPr>
          </a:p>
        </p:txBody>
      </p:sp>
      <p:sp>
        <p:nvSpPr>
          <p:cNvPr id="8" name="Номер слайда 7"/>
          <p:cNvSpPr>
            <a:spLocks noGrp="1"/>
          </p:cNvSpPr>
          <p:nvPr>
            <p:ph type="sldNum" sz="quarter" idx="12"/>
          </p:nvPr>
        </p:nvSpPr>
        <p:spPr/>
        <p:txBody>
          <a:bodyPr>
            <a:normAutofit/>
          </a:bodyPr>
          <a:lstStyle/>
          <a:p>
            <a:pPr>
              <a:defRPr/>
            </a:pPr>
            <a:fld id="{734E2461-296C-4258-AF5D-A9AF16D1DD2C}" type="slidenum">
              <a:rPr lang="ru-RU" smtClean="0"/>
              <a:pPr>
                <a:defRPr/>
              </a:pPr>
              <a:t>4</a:t>
            </a:fld>
            <a:endParaRPr lang="ru-RU"/>
          </a:p>
        </p:txBody>
      </p:sp>
      <p:sp>
        <p:nvSpPr>
          <p:cNvPr id="11" name="Прямоугольник 10"/>
          <p:cNvSpPr/>
          <p:nvPr/>
        </p:nvSpPr>
        <p:spPr>
          <a:xfrm>
            <a:off x="395536" y="3939901"/>
            <a:ext cx="8208912" cy="492443"/>
          </a:xfrm>
          <a:prstGeom prst="rect">
            <a:avLst/>
          </a:prstGeom>
        </p:spPr>
        <p:txBody>
          <a:bodyPr wrap="square">
            <a:spAutoFit/>
          </a:bodyPr>
          <a:lstStyle/>
          <a:p>
            <a:pPr lvl="0" algn="just" fontAlgn="auto">
              <a:spcBef>
                <a:spcPts val="0"/>
              </a:spcBef>
              <a:spcAft>
                <a:spcPts val="0"/>
              </a:spcAft>
              <a:defRPr/>
            </a:pPr>
            <a:endParaRPr lang="ru-RU" sz="1400" b="1" dirty="0" smtClean="0">
              <a:latin typeface="Times New Roman" pitchFamily="18" charset="0"/>
              <a:cs typeface="Times New Roman" pitchFamily="18" charset="0"/>
            </a:endParaRPr>
          </a:p>
          <a:p>
            <a:pPr lvl="0" algn="just" fontAlgn="auto">
              <a:spcBef>
                <a:spcPts val="0"/>
              </a:spcBef>
              <a:spcAft>
                <a:spcPts val="0"/>
              </a:spcAft>
              <a:defRPr/>
            </a:pPr>
            <a:r>
              <a:rPr lang="ru-RU" sz="1200" b="1" dirty="0" smtClean="0">
                <a:latin typeface="Times New Roman" pitchFamily="18" charset="0"/>
                <a:cs typeface="Times New Roman" pitchFamily="18" charset="0"/>
              </a:rPr>
              <a:t>количественный состав членов и структура МП регламентируются нормативными правовыми актами субъектов</a:t>
            </a:r>
            <a:endParaRPr lang="ru-RU" sz="1200" b="1" dirty="0">
              <a:latin typeface="Verdan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
          <p:cNvSpPr>
            <a:spLocks/>
          </p:cNvSpPr>
          <p:nvPr/>
        </p:nvSpPr>
        <p:spPr bwMode="auto">
          <a:xfrm>
            <a:off x="2447256" y="483518"/>
            <a:ext cx="4284984" cy="504055"/>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403648" y="267494"/>
            <a:ext cx="5868652" cy="720080"/>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b="1" dirty="0" smtClean="0">
                <a:solidFill>
                  <a:schemeClr val="accent1">
                    <a:lumMod val="50000"/>
                  </a:schemeClr>
                </a:solidFill>
                <a:latin typeface="Arial Narrow" pitchFamily="34" charset="0"/>
              </a:rPr>
              <a:t>С целью формирования МП при АОСД  для рассмотрения на 4-ой сессии АОСД внесены</a:t>
            </a:r>
            <a:r>
              <a:rPr lang="en-US" b="1" dirty="0" smtClean="0">
                <a:solidFill>
                  <a:schemeClr val="accent1">
                    <a:lumMod val="50000"/>
                  </a:schemeClr>
                </a:solidFill>
                <a:latin typeface="Arial Narrow" pitchFamily="34" charset="0"/>
              </a:rPr>
              <a:t>:</a:t>
            </a:r>
            <a:endParaRPr lang="ru-RU" b="1" dirty="0" smtClean="0">
              <a:solidFill>
                <a:schemeClr val="accent1">
                  <a:lumMod val="50000"/>
                </a:schemeClr>
              </a:solidFill>
              <a:latin typeface="Arial Narrow" pitchFamily="34" charset="0"/>
            </a:endParaRPr>
          </a:p>
        </p:txBody>
      </p:sp>
      <p:sp>
        <p:nvSpPr>
          <p:cNvPr id="12" name="TextBox 11"/>
          <p:cNvSpPr txBox="1"/>
          <p:nvPr/>
        </p:nvSpPr>
        <p:spPr>
          <a:xfrm>
            <a:off x="539552" y="1275608"/>
            <a:ext cx="8136904" cy="830997"/>
          </a:xfrm>
          <a:prstGeom prst="rect">
            <a:avLst/>
          </a:prstGeom>
          <a:noFill/>
        </p:spPr>
        <p:txBody>
          <a:bodyPr wrap="square" rtlCol="0">
            <a:spAutoFit/>
          </a:bodyPr>
          <a:lstStyle/>
          <a:p>
            <a:pPr algn="just"/>
            <a:r>
              <a:rPr lang="ru-RU" sz="1600" dirty="0">
                <a:latin typeface="Times New Roman" pitchFamily="18" charset="0"/>
                <a:cs typeface="Times New Roman" pitchFamily="18" charset="0"/>
              </a:rPr>
              <a:t>Проект областного закона </a:t>
            </a:r>
            <a:r>
              <a:rPr lang="ru-RU" sz="1600" dirty="0" smtClean="0">
                <a:latin typeface="Times New Roman" pitchFamily="18" charset="0"/>
                <a:cs typeface="Times New Roman" pitchFamily="18" charset="0"/>
              </a:rPr>
              <a:t>№ пз8</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25 «</a:t>
            </a:r>
            <a:r>
              <a:rPr lang="ru-RU" sz="1600" dirty="0">
                <a:latin typeface="Times New Roman" pitchFamily="18" charset="0"/>
                <a:cs typeface="Times New Roman" pitchFamily="18" charset="0"/>
              </a:rPr>
              <a:t>О внесении </a:t>
            </a:r>
            <a:r>
              <a:rPr lang="ru-RU" sz="1600" dirty="0" smtClean="0">
                <a:latin typeface="Times New Roman" pitchFamily="18" charset="0"/>
                <a:cs typeface="Times New Roman" pitchFamily="18" charset="0"/>
              </a:rPr>
              <a:t>изменений в </a:t>
            </a:r>
            <a:r>
              <a:rPr lang="ru-RU" sz="1600" dirty="0">
                <a:latin typeface="Times New Roman" pitchFamily="18" charset="0"/>
                <a:cs typeface="Times New Roman" pitchFamily="18" charset="0"/>
              </a:rPr>
              <a:t>областной </a:t>
            </a:r>
            <a:r>
              <a:rPr lang="ru-RU" sz="1600" dirty="0" smtClean="0">
                <a:latin typeface="Times New Roman" pitchFamily="18" charset="0"/>
                <a:cs typeface="Times New Roman" pitchFamily="18" charset="0"/>
              </a:rPr>
              <a:t>закон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«О </a:t>
            </a:r>
            <a:r>
              <a:rPr lang="ru-RU" sz="1600" dirty="0">
                <a:latin typeface="Times New Roman" pitchFamily="18" charset="0"/>
                <a:cs typeface="Times New Roman" pitchFamily="18" charset="0"/>
              </a:rPr>
              <a:t>молодежной политике и государственной поддержке </a:t>
            </a:r>
            <a:r>
              <a:rPr lang="ru-RU" sz="1600" dirty="0" smtClean="0">
                <a:latin typeface="Times New Roman" pitchFamily="18" charset="0"/>
                <a:cs typeface="Times New Roman" pitchFamily="18" charset="0"/>
              </a:rPr>
              <a:t>российского движения </a:t>
            </a:r>
            <a:r>
              <a:rPr lang="ru-RU" sz="1600" dirty="0">
                <a:latin typeface="Times New Roman" pitchFamily="18" charset="0"/>
                <a:cs typeface="Times New Roman" pitchFamily="18" charset="0"/>
              </a:rPr>
              <a:t>детей </a:t>
            </a: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 молодежи в </a:t>
            </a:r>
            <a:r>
              <a:rPr lang="ru-RU" sz="1600" dirty="0">
                <a:latin typeface="Times New Roman" pitchFamily="18" charset="0"/>
                <a:cs typeface="Times New Roman" pitchFamily="18" charset="0"/>
              </a:rPr>
              <a:t>Архангельской </a:t>
            </a:r>
            <a:r>
              <a:rPr lang="ru-RU" sz="1600" dirty="0" smtClean="0">
                <a:latin typeface="Times New Roman" pitchFamily="18" charset="0"/>
                <a:cs typeface="Times New Roman" pitchFamily="18" charset="0"/>
              </a:rPr>
              <a:t>области». В соответствии с законопроектом</a:t>
            </a:r>
            <a:r>
              <a:rPr lang="en-US"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13" name="TextBox 12"/>
          <p:cNvSpPr txBox="1"/>
          <p:nvPr/>
        </p:nvSpPr>
        <p:spPr>
          <a:xfrm>
            <a:off x="1331640" y="2211710"/>
            <a:ext cx="7272808" cy="2246769"/>
          </a:xfrm>
          <a:prstGeom prst="rect">
            <a:avLst/>
          </a:prstGeom>
          <a:noFill/>
        </p:spPr>
        <p:txBody>
          <a:bodyPr wrap="square" rtlCol="0">
            <a:spAutoFit/>
          </a:bodyPr>
          <a:lstStyle/>
          <a:p>
            <a:pPr marL="285750" indent="-285750" algn="just">
              <a:buFont typeface="Wingdings" panose="05000000000000000000" pitchFamily="2" charset="2"/>
              <a:buChar char="Ø"/>
            </a:pPr>
            <a:r>
              <a:rPr lang="ru-RU" sz="1400" dirty="0" smtClean="0">
                <a:latin typeface="Times New Roman" pitchFamily="18" charset="0"/>
                <a:cs typeface="Times New Roman" pitchFamily="18" charset="0"/>
              </a:rPr>
              <a:t>областное Собрание депутатов принимает решение </a:t>
            </a:r>
            <a:r>
              <a:rPr lang="ru-RU" sz="1400" dirty="0">
                <a:latin typeface="Times New Roman" pitchFamily="18" charset="0"/>
                <a:cs typeface="Times New Roman" pitchFamily="18" charset="0"/>
              </a:rPr>
              <a:t>о создании </a:t>
            </a:r>
            <a:r>
              <a:rPr lang="ru-RU" sz="1400" dirty="0" smtClean="0">
                <a:latin typeface="Times New Roman" pitchFamily="18" charset="0"/>
                <a:cs typeface="Times New Roman" pitchFamily="18" charset="0"/>
              </a:rPr>
              <a:t>МП, осуществляет его формирование и </a:t>
            </a:r>
            <a:r>
              <a:rPr lang="ru-RU" sz="1400" dirty="0">
                <a:latin typeface="Times New Roman" pitchFamily="18" charset="0"/>
                <a:cs typeface="Times New Roman" pitchFamily="18" charset="0"/>
              </a:rPr>
              <a:t>обеспечение </a:t>
            </a:r>
            <a:r>
              <a:rPr lang="ru-RU" sz="1400" dirty="0" smtClean="0">
                <a:latin typeface="Times New Roman" pitchFamily="18" charset="0"/>
                <a:cs typeface="Times New Roman" pitchFamily="18" charset="0"/>
              </a:rPr>
              <a:t>деятельности</a:t>
            </a:r>
          </a:p>
          <a:p>
            <a:pPr marL="285750" indent="-285750" algn="just">
              <a:buFont typeface="Wingdings" panose="05000000000000000000" pitchFamily="2" charset="2"/>
              <a:buChar char="Ø"/>
            </a:pPr>
            <a:endParaRPr lang="ru-RU" sz="1400" dirty="0" smtClean="0">
              <a:latin typeface="Times New Roman" pitchFamily="18" charset="0"/>
              <a:cs typeface="Times New Roman" pitchFamily="18" charset="0"/>
            </a:endParaRPr>
          </a:p>
          <a:p>
            <a:pPr marL="285750" indent="-285750" algn="just">
              <a:buFont typeface="Wingdings" panose="05000000000000000000" pitchFamily="2" charset="2"/>
              <a:buChar char="Ø"/>
            </a:pPr>
            <a:r>
              <a:rPr lang="ru-RU" sz="1400" dirty="0" smtClean="0">
                <a:latin typeface="Times New Roman" pitchFamily="18" charset="0"/>
                <a:cs typeface="Times New Roman" pitchFamily="18" charset="0"/>
              </a:rPr>
              <a:t>МП создается в </a:t>
            </a:r>
            <a:r>
              <a:rPr lang="ru-RU" sz="1400" dirty="0">
                <a:latin typeface="Times New Roman" pitchFamily="18" charset="0"/>
                <a:cs typeface="Times New Roman" pitchFamily="18" charset="0"/>
              </a:rPr>
              <a:t>целях оказания содействия деятельности </a:t>
            </a:r>
            <a:r>
              <a:rPr lang="ru-RU" sz="1400" dirty="0" smtClean="0">
                <a:latin typeface="Times New Roman" pitchFamily="18" charset="0"/>
                <a:cs typeface="Times New Roman" pitchFamily="18" charset="0"/>
              </a:rPr>
              <a:t>областного Собрания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в </a:t>
            </a:r>
            <a:r>
              <a:rPr lang="ru-RU" sz="1400" dirty="0">
                <a:latin typeface="Times New Roman" pitchFamily="18" charset="0"/>
                <a:cs typeface="Times New Roman" pitchFamily="18" charset="0"/>
              </a:rPr>
              <a:t>сфере законодательного регулирования прав и </a:t>
            </a:r>
            <a:r>
              <a:rPr lang="ru-RU" sz="1400" dirty="0" smtClean="0">
                <a:latin typeface="Times New Roman" pitchFamily="18" charset="0"/>
                <a:cs typeface="Times New Roman" pitchFamily="18" charset="0"/>
              </a:rPr>
              <a:t>законных интересов </a:t>
            </a:r>
            <a:r>
              <a:rPr lang="ru-RU" sz="1400" dirty="0">
                <a:latin typeface="Times New Roman" pitchFamily="18" charset="0"/>
                <a:cs typeface="Times New Roman" pitchFamily="18" charset="0"/>
              </a:rPr>
              <a:t>молодежи, участию молодежи в реализации </a:t>
            </a:r>
            <a:r>
              <a:rPr lang="ru-RU" sz="1400" dirty="0" smtClean="0">
                <a:latin typeface="Times New Roman" pitchFamily="18" charset="0"/>
                <a:cs typeface="Times New Roman" pitchFamily="18" charset="0"/>
              </a:rPr>
              <a:t>государственной молодежной </a:t>
            </a:r>
            <a:r>
              <a:rPr lang="ru-RU" sz="1400" dirty="0">
                <a:latin typeface="Times New Roman" pitchFamily="18" charset="0"/>
                <a:cs typeface="Times New Roman" pitchFamily="18" charset="0"/>
              </a:rPr>
              <a:t>политики в Архангельской области, формированию </a:t>
            </a:r>
            <a:r>
              <a:rPr lang="ru-RU" sz="1400" dirty="0" smtClean="0">
                <a:latin typeface="Times New Roman" pitchFamily="18" charset="0"/>
                <a:cs typeface="Times New Roman" pitchFamily="18" charset="0"/>
              </a:rPr>
              <a:t>правовой и </a:t>
            </a:r>
            <a:r>
              <a:rPr lang="ru-RU" sz="1400" dirty="0">
                <a:latin typeface="Times New Roman" pitchFamily="18" charset="0"/>
                <a:cs typeface="Times New Roman" pitchFamily="18" charset="0"/>
              </a:rPr>
              <a:t>политической культуры </a:t>
            </a:r>
            <a:r>
              <a:rPr lang="ru-RU" sz="1400" dirty="0" smtClean="0">
                <a:latin typeface="Times New Roman" pitchFamily="18" charset="0"/>
                <a:cs typeface="Times New Roman" pitchFamily="18" charset="0"/>
              </a:rPr>
              <a:t>молодежи</a:t>
            </a:r>
          </a:p>
          <a:p>
            <a:pPr marL="285750" indent="-285750" algn="just">
              <a:buFont typeface="Wingdings" panose="05000000000000000000" pitchFamily="2" charset="2"/>
              <a:buChar char="Ø"/>
            </a:pPr>
            <a:endParaRPr lang="ru-RU" sz="1400" dirty="0" smtClean="0">
              <a:latin typeface="Times New Roman" pitchFamily="18" charset="0"/>
              <a:cs typeface="Times New Roman" pitchFamily="18" charset="0"/>
            </a:endParaRPr>
          </a:p>
          <a:p>
            <a:pPr marL="285750" indent="-285750" algn="just">
              <a:buFont typeface="Wingdings" panose="05000000000000000000" pitchFamily="2" charset="2"/>
              <a:buChar char="Ø"/>
            </a:pPr>
            <a:r>
              <a:rPr lang="ru-RU" sz="1400" dirty="0">
                <a:latin typeface="Times New Roman" pitchFamily="18" charset="0"/>
                <a:cs typeface="Times New Roman" pitchFamily="18" charset="0"/>
              </a:rPr>
              <a:t>п</a:t>
            </a:r>
            <a:r>
              <a:rPr lang="ru-RU" sz="1400" dirty="0" smtClean="0">
                <a:latin typeface="Times New Roman" pitchFamily="18" charset="0"/>
                <a:cs typeface="Times New Roman" pitchFamily="18" charset="0"/>
              </a:rPr>
              <a:t>олномочия</a:t>
            </a:r>
            <a:r>
              <a:rPr lang="ru-RU" sz="1400" dirty="0">
                <a:latin typeface="Times New Roman" pitchFamily="18" charset="0"/>
                <a:cs typeface="Times New Roman" pitchFamily="18" charset="0"/>
              </a:rPr>
              <a:t>, порядок создания, формирования и </a:t>
            </a:r>
            <a:r>
              <a:rPr lang="ru-RU" sz="1400" dirty="0" smtClean="0">
                <a:latin typeface="Times New Roman" pitchFamily="18" charset="0"/>
                <a:cs typeface="Times New Roman" pitchFamily="18" charset="0"/>
              </a:rPr>
              <a:t>осуществления деятельности МП определяются положением</a:t>
            </a:r>
            <a:endParaRPr lang="ru-RU" sz="14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normAutofit/>
          </a:bodyPr>
          <a:lstStyle/>
          <a:p>
            <a:pPr>
              <a:defRPr/>
            </a:pPr>
            <a:fld id="{734E2461-296C-4258-AF5D-A9AF16D1DD2C}" type="slidenum">
              <a:rPr lang="ru-RU" smtClean="0"/>
              <a:pPr>
                <a:defRPr/>
              </a:pPr>
              <a:t>5</a:t>
            </a:fld>
            <a:endParaRPr lang="ru-RU"/>
          </a:p>
        </p:txBody>
      </p:sp>
    </p:spTree>
    <p:extLst>
      <p:ext uri="{BB962C8B-B14F-4D97-AF65-F5344CB8AC3E}">
        <p14:creationId xmlns:p14="http://schemas.microsoft.com/office/powerpoint/2010/main" xmlns="" val="1828777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475656" y="267493"/>
            <a:ext cx="5832648" cy="648073"/>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Положение </a:t>
            </a:r>
            <a:r>
              <a:rPr lang="ru-RU" sz="2400" b="1" dirty="0" smtClean="0">
                <a:solidFill>
                  <a:schemeClr val="accent1">
                    <a:lumMod val="50000"/>
                  </a:schemeClr>
                </a:solidFill>
                <a:latin typeface="Arial Narrow" pitchFamily="34" charset="0"/>
              </a:rPr>
              <a:t>о МП</a:t>
            </a:r>
          </a:p>
        </p:txBody>
      </p:sp>
      <p:sp>
        <p:nvSpPr>
          <p:cNvPr id="10" name="TextBox 9"/>
          <p:cNvSpPr txBox="1"/>
          <p:nvPr/>
        </p:nvSpPr>
        <p:spPr>
          <a:xfrm>
            <a:off x="467545" y="1131590"/>
            <a:ext cx="8208912" cy="830997"/>
          </a:xfrm>
          <a:prstGeom prst="rect">
            <a:avLst/>
          </a:prstGeom>
          <a:noFill/>
        </p:spPr>
        <p:txBody>
          <a:bodyPr wrap="square" rtlCol="0">
            <a:spAutoFit/>
          </a:bodyPr>
          <a:lstStyle/>
          <a:p>
            <a:pPr algn="just"/>
            <a:r>
              <a:rPr lang="ru-RU" sz="1600" dirty="0" smtClean="0">
                <a:latin typeface="Times New Roman" pitchFamily="18" charset="0"/>
                <a:cs typeface="Times New Roman" pitchFamily="18" charset="0"/>
              </a:rPr>
              <a:t>Постановлением Архангельского </a:t>
            </a:r>
            <a:r>
              <a:rPr lang="ru-RU" sz="1600" dirty="0">
                <a:latin typeface="Times New Roman" pitchFamily="18" charset="0"/>
                <a:cs typeface="Times New Roman" pitchFamily="18" charset="0"/>
              </a:rPr>
              <a:t>областного Собрания </a:t>
            </a:r>
            <a:r>
              <a:rPr lang="ru-RU" sz="1600" dirty="0" smtClean="0">
                <a:latin typeface="Times New Roman" pitchFamily="18" charset="0"/>
                <a:cs typeface="Times New Roman" pitchFamily="18" charset="0"/>
              </a:rPr>
              <a:t>депутатов от 13 декабря 2023 года  № 161 «О Молодежном </a:t>
            </a:r>
            <a:r>
              <a:rPr lang="ru-RU" sz="1600" dirty="0">
                <a:latin typeface="Times New Roman" pitchFamily="18" charset="0"/>
                <a:cs typeface="Times New Roman" pitchFamily="18" charset="0"/>
              </a:rPr>
              <a:t>парламенте при </a:t>
            </a:r>
            <a:r>
              <a:rPr lang="ru-RU" sz="1600" dirty="0" smtClean="0">
                <a:latin typeface="Times New Roman" pitchFamily="18" charset="0"/>
                <a:cs typeface="Times New Roman" pitchFamily="18" charset="0"/>
              </a:rPr>
              <a:t>Архангельском областном </a:t>
            </a:r>
            <a:r>
              <a:rPr lang="ru-RU" sz="1600" dirty="0">
                <a:latin typeface="Times New Roman" pitchFamily="18" charset="0"/>
                <a:cs typeface="Times New Roman" pitchFamily="18" charset="0"/>
              </a:rPr>
              <a:t>Собрании депутатов</a:t>
            </a:r>
            <a:r>
              <a:rPr lang="ru-RU"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предусмотрено</a:t>
            </a:r>
            <a:r>
              <a:rPr lang="en-US" sz="1600" dirty="0" smtClean="0">
                <a:latin typeface="Times New Roman" pitchFamily="18" charset="0"/>
                <a:cs typeface="Times New Roman" pitchFamily="18" charset="0"/>
              </a:rPr>
              <a:t>:</a:t>
            </a:r>
            <a:endParaRPr lang="ru-RU" sz="1600" dirty="0" smtClean="0">
              <a:latin typeface="Times New Roman" pitchFamily="18" charset="0"/>
              <a:cs typeface="Times New Roman" pitchFamily="18" charset="0"/>
            </a:endParaRPr>
          </a:p>
        </p:txBody>
      </p:sp>
      <p:sp>
        <p:nvSpPr>
          <p:cNvPr id="12" name="TextBox 11"/>
          <p:cNvSpPr txBox="1"/>
          <p:nvPr/>
        </p:nvSpPr>
        <p:spPr>
          <a:xfrm>
            <a:off x="2051720" y="1779662"/>
            <a:ext cx="6192688" cy="2062103"/>
          </a:xfrm>
          <a:prstGeom prst="rect">
            <a:avLst/>
          </a:prstGeom>
          <a:noFill/>
        </p:spPr>
        <p:txBody>
          <a:bodyPr wrap="square" rtlCol="0">
            <a:spAutoFit/>
          </a:bodyPr>
          <a:lstStyle/>
          <a:p>
            <a:pPr marL="285750" indent="-285750">
              <a:buFont typeface="Wingdings" panose="05000000000000000000" pitchFamily="2" charset="2"/>
              <a:buChar char="Ø"/>
            </a:pPr>
            <a:endParaRPr lang="ru-RU" sz="1600" dirty="0" smtClean="0">
              <a:latin typeface="Times New Roman" pitchFamily="18" charset="0"/>
              <a:cs typeface="Times New Roman" pitchFamily="18" charset="0"/>
            </a:endParaRPr>
          </a:p>
          <a:p>
            <a:pPr marL="285750" indent="-285750"/>
            <a:r>
              <a:rPr lang="ru-RU" sz="1600" dirty="0" smtClean="0">
                <a:latin typeface="Times New Roman" pitchFamily="18" charset="0"/>
                <a:cs typeface="Times New Roman" pitchFamily="18" charset="0"/>
              </a:rPr>
              <a:t>1. Создать МП </a:t>
            </a:r>
            <a:r>
              <a:rPr lang="ru-RU" sz="1600" dirty="0" smtClean="0">
                <a:latin typeface="Times New Roman" pitchFamily="18" charset="0"/>
                <a:cs typeface="Times New Roman" pitchFamily="18" charset="0"/>
              </a:rPr>
              <a:t>при Архангельском областном Собрании </a:t>
            </a:r>
            <a:r>
              <a:rPr lang="ru-RU" sz="1600" dirty="0" smtClean="0">
                <a:latin typeface="Times New Roman" pitchFamily="18" charset="0"/>
                <a:cs typeface="Times New Roman" pitchFamily="18" charset="0"/>
              </a:rPr>
              <a:t>депутатов</a:t>
            </a:r>
          </a:p>
          <a:p>
            <a:pPr marL="285750" indent="-285750"/>
            <a:r>
              <a:rPr lang="ru-RU" sz="1600" dirty="0" smtClean="0">
                <a:latin typeface="Times New Roman" pitchFamily="18" charset="0"/>
                <a:cs typeface="Times New Roman" pitchFamily="18" charset="0"/>
              </a:rPr>
              <a:t>2. Утвердить положения о МП, определив: </a:t>
            </a:r>
            <a:endParaRPr lang="ru-RU" sz="1600" dirty="0" smtClean="0">
              <a:latin typeface="Times New Roman" pitchFamily="18" charset="0"/>
              <a:cs typeface="Times New Roman" pitchFamily="18" charset="0"/>
            </a:endParaRPr>
          </a:p>
          <a:p>
            <a:pPr marL="285750" indent="-285750">
              <a:buFont typeface="Wingdings" panose="05000000000000000000" pitchFamily="2" charset="2"/>
              <a:buChar char="Ø"/>
            </a:pPr>
            <a:r>
              <a:rPr lang="ru-RU" sz="1600" dirty="0" smtClean="0">
                <a:latin typeface="Times New Roman" pitchFamily="18" charset="0"/>
                <a:cs typeface="Times New Roman" pitchFamily="18" charset="0"/>
              </a:rPr>
              <a:t>общие положения</a:t>
            </a:r>
          </a:p>
          <a:p>
            <a:pPr marL="285750" indent="-285750">
              <a:buFont typeface="Wingdings" panose="05000000000000000000" pitchFamily="2" charset="2"/>
              <a:buChar char="Ø"/>
            </a:pPr>
            <a:r>
              <a:rPr lang="ru-RU" sz="1600" dirty="0" smtClean="0">
                <a:latin typeface="Times New Roman" pitchFamily="18" charset="0"/>
                <a:cs typeface="Times New Roman" pitchFamily="18" charset="0"/>
              </a:rPr>
              <a:t>основные </a:t>
            </a:r>
            <a:r>
              <a:rPr lang="ru-RU" sz="1600" dirty="0">
                <a:latin typeface="Times New Roman" pitchFamily="18" charset="0"/>
                <a:cs typeface="Times New Roman" pitchFamily="18" charset="0"/>
              </a:rPr>
              <a:t>задачи и полномочия </a:t>
            </a:r>
            <a:r>
              <a:rPr lang="ru-RU" sz="1600" dirty="0" smtClean="0">
                <a:latin typeface="Times New Roman" pitchFamily="18" charset="0"/>
                <a:cs typeface="Times New Roman" pitchFamily="18" charset="0"/>
              </a:rPr>
              <a:t>МП</a:t>
            </a:r>
          </a:p>
          <a:p>
            <a:pPr marL="285750" indent="-285750">
              <a:buFont typeface="Wingdings" panose="05000000000000000000" pitchFamily="2" charset="2"/>
              <a:buChar char="Ø"/>
            </a:pPr>
            <a:r>
              <a:rPr lang="ru-RU" sz="1600" dirty="0" smtClean="0">
                <a:latin typeface="Times New Roman" pitchFamily="18" charset="0"/>
                <a:cs typeface="Times New Roman" pitchFamily="18" charset="0"/>
              </a:rPr>
              <a:t>порядок </a:t>
            </a:r>
            <a:r>
              <a:rPr lang="ru-RU" sz="1600" dirty="0" smtClean="0">
                <a:latin typeface="Times New Roman" pitchFamily="18" charset="0"/>
                <a:cs typeface="Times New Roman" pitchFamily="18" charset="0"/>
              </a:rPr>
              <a:t>формирования МП</a:t>
            </a:r>
          </a:p>
          <a:p>
            <a:pPr marL="285750" indent="-285750">
              <a:buFont typeface="Wingdings" panose="05000000000000000000" pitchFamily="2" charset="2"/>
              <a:buChar char="Ø"/>
            </a:pPr>
            <a:r>
              <a:rPr lang="ru-RU" sz="1600" dirty="0" smtClean="0">
                <a:latin typeface="Times New Roman" pitchFamily="18" charset="0"/>
                <a:cs typeface="Times New Roman" pitchFamily="18" charset="0"/>
              </a:rPr>
              <a:t>организация </a:t>
            </a:r>
            <a:r>
              <a:rPr lang="ru-RU" sz="1600" dirty="0" smtClean="0">
                <a:latin typeface="Times New Roman" pitchFamily="18" charset="0"/>
                <a:cs typeface="Times New Roman" pitchFamily="18" charset="0"/>
              </a:rPr>
              <a:t>работы МП</a:t>
            </a:r>
          </a:p>
          <a:p>
            <a:pPr marL="285750" indent="-285750">
              <a:buFont typeface="Wingdings" panose="05000000000000000000" pitchFamily="2" charset="2"/>
              <a:buChar char="Ø"/>
            </a:pPr>
            <a:r>
              <a:rPr lang="ru-RU" sz="1600" dirty="0" smtClean="0">
                <a:latin typeface="Times New Roman" pitchFamily="18" charset="0"/>
                <a:cs typeface="Times New Roman" pitchFamily="18" charset="0"/>
              </a:rPr>
              <a:t>случаи </a:t>
            </a:r>
            <a:r>
              <a:rPr lang="ru-RU" sz="1600" dirty="0">
                <a:latin typeface="Times New Roman" pitchFamily="18" charset="0"/>
                <a:cs typeface="Times New Roman" pitchFamily="18" charset="0"/>
              </a:rPr>
              <a:t>прекращения полномочий </a:t>
            </a:r>
            <a:r>
              <a:rPr lang="ru-RU" sz="1600" dirty="0" smtClean="0">
                <a:latin typeface="Times New Roman" pitchFamily="18" charset="0"/>
                <a:cs typeface="Times New Roman" pitchFamily="18" charset="0"/>
              </a:rPr>
              <a:t>МП</a:t>
            </a:r>
            <a:endParaRPr lang="ru-RU" sz="16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normAutofit/>
          </a:bodyPr>
          <a:lstStyle/>
          <a:p>
            <a:pPr>
              <a:defRPr/>
            </a:pPr>
            <a:fld id="{734E2461-296C-4258-AF5D-A9AF16D1DD2C}" type="slidenum">
              <a:rPr lang="ru-RU" smtClean="0"/>
              <a:pPr>
                <a:defRPr/>
              </a:pPr>
              <a:t>6</a:t>
            </a:fld>
            <a:endParaRPr lang="ru-RU"/>
          </a:p>
        </p:txBody>
      </p:sp>
    </p:spTree>
    <p:extLst>
      <p:ext uri="{BB962C8B-B14F-4D97-AF65-F5344CB8AC3E}">
        <p14:creationId xmlns:p14="http://schemas.microsoft.com/office/powerpoint/2010/main" xmlns="" val="13699386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Прямая со стрелкой 18"/>
          <p:cNvCxnSpPr/>
          <p:nvPr/>
        </p:nvCxnSpPr>
        <p:spPr>
          <a:xfrm flipV="1">
            <a:off x="5580112" y="1805543"/>
            <a:ext cx="1051274" cy="5602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Прямая со стрелкой 26"/>
          <p:cNvCxnSpPr/>
          <p:nvPr/>
        </p:nvCxnSpPr>
        <p:spPr>
          <a:xfrm>
            <a:off x="5887876" y="3291832"/>
            <a:ext cx="1348420" cy="56126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Прямая со стрелкой 21"/>
          <p:cNvCxnSpPr/>
          <p:nvPr/>
        </p:nvCxnSpPr>
        <p:spPr>
          <a:xfrm flipH="1">
            <a:off x="1835676" y="3147816"/>
            <a:ext cx="850650" cy="4735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Прямая со стрелкой 7"/>
          <p:cNvCxnSpPr/>
          <p:nvPr/>
        </p:nvCxnSpPr>
        <p:spPr>
          <a:xfrm flipH="1" flipV="1">
            <a:off x="1763689" y="2277351"/>
            <a:ext cx="907256" cy="3073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2123728" y="267494"/>
            <a:ext cx="5184576" cy="648072"/>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Общие положения</a:t>
            </a:r>
          </a:p>
        </p:txBody>
      </p:sp>
      <p:sp>
        <p:nvSpPr>
          <p:cNvPr id="5" name="Овал 4"/>
          <p:cNvSpPr/>
          <p:nvPr/>
        </p:nvSpPr>
        <p:spPr>
          <a:xfrm>
            <a:off x="2470259" y="2037227"/>
            <a:ext cx="3814596" cy="1584177"/>
          </a:xfrm>
          <a:prstGeom prst="ellipse">
            <a:avLst/>
          </a:prstGeom>
          <a:solidFill>
            <a:schemeClr val="bg1">
              <a:lumMod val="95000"/>
            </a:schemeClr>
          </a:solid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ru-RU"/>
          </a:p>
        </p:txBody>
      </p:sp>
      <p:sp>
        <p:nvSpPr>
          <p:cNvPr id="4" name="TextBox 3"/>
          <p:cNvSpPr txBox="1"/>
          <p:nvPr/>
        </p:nvSpPr>
        <p:spPr>
          <a:xfrm>
            <a:off x="2686326" y="2365765"/>
            <a:ext cx="3456384" cy="1077218"/>
          </a:xfrm>
          <a:prstGeom prst="rect">
            <a:avLst/>
          </a:prstGeom>
          <a:noFill/>
        </p:spPr>
        <p:txBody>
          <a:bodyPr wrap="square" rtlCol="0">
            <a:spAutoFit/>
          </a:bodyPr>
          <a:lstStyle/>
          <a:p>
            <a:pPr algn="ctr"/>
            <a:r>
              <a:rPr lang="ru-RU" sz="1600" b="1" dirty="0">
                <a:solidFill>
                  <a:schemeClr val="tx1">
                    <a:lumMod val="95000"/>
                    <a:lumOff val="5000"/>
                  </a:schemeClr>
                </a:solidFill>
                <a:latin typeface="Constantia" panose="02030602050306030303" pitchFamily="18" charset="0"/>
              </a:rPr>
              <a:t>Молодежный парламент при Архангельском областном </a:t>
            </a:r>
            <a:r>
              <a:rPr lang="ru-RU" sz="1600" b="1" dirty="0" smtClean="0">
                <a:solidFill>
                  <a:schemeClr val="tx1">
                    <a:lumMod val="95000"/>
                    <a:lumOff val="5000"/>
                  </a:schemeClr>
                </a:solidFill>
                <a:latin typeface="Constantia" panose="02030602050306030303" pitchFamily="18" charset="0"/>
              </a:rPr>
              <a:t>Собрании депутатов  создается </a:t>
            </a:r>
            <a:br>
              <a:rPr lang="ru-RU" sz="1600" b="1" dirty="0" smtClean="0">
                <a:solidFill>
                  <a:schemeClr val="tx1">
                    <a:lumMod val="95000"/>
                    <a:lumOff val="5000"/>
                  </a:schemeClr>
                </a:solidFill>
                <a:latin typeface="Constantia" panose="02030602050306030303" pitchFamily="18" charset="0"/>
              </a:rPr>
            </a:br>
            <a:r>
              <a:rPr lang="ru-RU" sz="1600" b="1" dirty="0" smtClean="0">
                <a:solidFill>
                  <a:schemeClr val="tx1">
                    <a:lumMod val="95000"/>
                    <a:lumOff val="5000"/>
                  </a:schemeClr>
                </a:solidFill>
                <a:latin typeface="Constantia" panose="02030602050306030303" pitchFamily="18" charset="0"/>
              </a:rPr>
              <a:t>в целях</a:t>
            </a:r>
            <a:endParaRPr lang="ru-RU" sz="1600" b="1" dirty="0">
              <a:solidFill>
                <a:schemeClr val="tx1">
                  <a:lumMod val="95000"/>
                  <a:lumOff val="5000"/>
                </a:schemeClr>
              </a:solidFill>
              <a:latin typeface="Constantia" panose="02030602050306030303" pitchFamily="18" charset="0"/>
            </a:endParaRPr>
          </a:p>
        </p:txBody>
      </p:sp>
      <p:sp>
        <p:nvSpPr>
          <p:cNvPr id="17" name="TextBox 16"/>
          <p:cNvSpPr txBox="1"/>
          <p:nvPr/>
        </p:nvSpPr>
        <p:spPr>
          <a:xfrm>
            <a:off x="395537" y="1059584"/>
            <a:ext cx="2275409" cy="1200329"/>
          </a:xfrm>
          <a:prstGeom prst="rect">
            <a:avLst/>
          </a:prstGeom>
          <a:noFill/>
        </p:spPr>
        <p:txBody>
          <a:bodyPr wrap="square" rtlCol="0">
            <a:spAutoFit/>
          </a:bodyPr>
          <a:lstStyle/>
          <a:p>
            <a:r>
              <a:rPr lang="ru-RU" sz="1200" b="1" dirty="0" smtClean="0">
                <a:latin typeface="Constantia" panose="02030602050306030303" pitchFamily="18" charset="0"/>
              </a:rPr>
              <a:t>Оказание содействия </a:t>
            </a:r>
            <a:r>
              <a:rPr lang="ru-RU" sz="1200" b="1" dirty="0">
                <a:latin typeface="Constantia" panose="02030602050306030303" pitchFamily="18" charset="0"/>
              </a:rPr>
              <a:t>деятельности </a:t>
            </a:r>
            <a:r>
              <a:rPr lang="ru-RU" sz="1200" b="1" dirty="0" smtClean="0">
                <a:latin typeface="Constantia" panose="02030602050306030303" pitchFamily="18" charset="0"/>
              </a:rPr>
              <a:t>АОСД </a:t>
            </a:r>
            <a:br>
              <a:rPr lang="ru-RU" sz="1200" b="1" dirty="0" smtClean="0">
                <a:latin typeface="Constantia" panose="02030602050306030303" pitchFamily="18" charset="0"/>
              </a:rPr>
            </a:br>
            <a:r>
              <a:rPr lang="ru-RU" sz="1200" b="1" dirty="0" smtClean="0">
                <a:latin typeface="Constantia" panose="02030602050306030303" pitchFamily="18" charset="0"/>
              </a:rPr>
              <a:t>в </a:t>
            </a:r>
            <a:r>
              <a:rPr lang="ru-RU" sz="1200" b="1" dirty="0">
                <a:latin typeface="Constantia" panose="02030602050306030303" pitchFamily="18" charset="0"/>
              </a:rPr>
              <a:t>сфере законодательного регулирования прав</a:t>
            </a:r>
          </a:p>
          <a:p>
            <a:r>
              <a:rPr lang="ru-RU" sz="1200" b="1" dirty="0">
                <a:latin typeface="Constantia" panose="02030602050306030303" pitchFamily="18" charset="0"/>
              </a:rPr>
              <a:t>и законных интересов </a:t>
            </a:r>
            <a:r>
              <a:rPr lang="ru-RU" sz="1200" b="1" dirty="0" smtClean="0">
                <a:latin typeface="Constantia" panose="02030602050306030303" pitchFamily="18" charset="0"/>
              </a:rPr>
              <a:t>молодежи</a:t>
            </a:r>
            <a:endParaRPr lang="ru-RU" sz="1200" b="1" dirty="0">
              <a:latin typeface="Constantia" panose="02030602050306030303" pitchFamily="18" charset="0"/>
            </a:endParaRPr>
          </a:p>
        </p:txBody>
      </p:sp>
      <p:sp>
        <p:nvSpPr>
          <p:cNvPr id="25" name="TextBox 24"/>
          <p:cNvSpPr txBox="1"/>
          <p:nvPr/>
        </p:nvSpPr>
        <p:spPr>
          <a:xfrm>
            <a:off x="467545" y="3651871"/>
            <a:ext cx="3240360" cy="830997"/>
          </a:xfrm>
          <a:prstGeom prst="rect">
            <a:avLst/>
          </a:prstGeom>
          <a:noFill/>
        </p:spPr>
        <p:txBody>
          <a:bodyPr wrap="square" rtlCol="0">
            <a:spAutoFit/>
          </a:bodyPr>
          <a:lstStyle/>
          <a:p>
            <a:r>
              <a:rPr lang="ru-RU" sz="1200" b="1" dirty="0" smtClean="0">
                <a:latin typeface="Constantia" panose="02030602050306030303" pitchFamily="18" charset="0"/>
              </a:rPr>
              <a:t>Содействие участию </a:t>
            </a:r>
            <a:r>
              <a:rPr lang="ru-RU" sz="1200" b="1" dirty="0">
                <a:latin typeface="Constantia" panose="02030602050306030303" pitchFamily="18" charset="0"/>
              </a:rPr>
              <a:t>молодежи </a:t>
            </a:r>
            <a:r>
              <a:rPr lang="ru-RU" sz="1200" b="1" dirty="0" smtClean="0">
                <a:latin typeface="Constantia" panose="02030602050306030303" pitchFamily="18" charset="0"/>
              </a:rPr>
              <a:t/>
            </a:r>
            <a:br>
              <a:rPr lang="ru-RU" sz="1200" b="1" dirty="0" smtClean="0">
                <a:latin typeface="Constantia" panose="02030602050306030303" pitchFamily="18" charset="0"/>
              </a:rPr>
            </a:br>
            <a:r>
              <a:rPr lang="ru-RU" sz="1200" b="1" dirty="0" smtClean="0">
                <a:latin typeface="Constantia" panose="02030602050306030303" pitchFamily="18" charset="0"/>
              </a:rPr>
              <a:t>в реализации государственной </a:t>
            </a:r>
            <a:r>
              <a:rPr lang="ru-RU" sz="1200" b="1" dirty="0">
                <a:latin typeface="Constantia" panose="02030602050306030303" pitchFamily="18" charset="0"/>
              </a:rPr>
              <a:t>молодежной политики </a:t>
            </a:r>
            <a:r>
              <a:rPr lang="ru-RU" sz="1200" b="1" dirty="0" smtClean="0">
                <a:latin typeface="Constantia" panose="02030602050306030303" pitchFamily="18" charset="0"/>
              </a:rPr>
              <a:t>в Архангельской области</a:t>
            </a:r>
            <a:endParaRPr lang="ru-RU" sz="1200" b="1" dirty="0">
              <a:latin typeface="Constantia" panose="02030602050306030303" pitchFamily="18" charset="0"/>
            </a:endParaRPr>
          </a:p>
        </p:txBody>
      </p:sp>
      <p:sp>
        <p:nvSpPr>
          <p:cNvPr id="30" name="TextBox 29"/>
          <p:cNvSpPr txBox="1"/>
          <p:nvPr/>
        </p:nvSpPr>
        <p:spPr>
          <a:xfrm>
            <a:off x="5205649" y="3949944"/>
            <a:ext cx="3542815" cy="461665"/>
          </a:xfrm>
          <a:prstGeom prst="rect">
            <a:avLst/>
          </a:prstGeom>
          <a:noFill/>
        </p:spPr>
        <p:txBody>
          <a:bodyPr wrap="square" rtlCol="0">
            <a:spAutoFit/>
          </a:bodyPr>
          <a:lstStyle/>
          <a:p>
            <a:r>
              <a:rPr lang="ru-RU" sz="1200" b="1" dirty="0" smtClean="0">
                <a:latin typeface="Constantia" panose="02030602050306030303" pitchFamily="18" charset="0"/>
              </a:rPr>
              <a:t>Содействие в формировании правовой культуры молодежи</a:t>
            </a:r>
            <a:endParaRPr lang="ru-RU" sz="1200" b="1" dirty="0">
              <a:latin typeface="Constantia" panose="02030602050306030303" pitchFamily="18" charset="0"/>
            </a:endParaRPr>
          </a:p>
        </p:txBody>
      </p:sp>
      <p:sp>
        <p:nvSpPr>
          <p:cNvPr id="28" name="TextBox 27"/>
          <p:cNvSpPr txBox="1"/>
          <p:nvPr/>
        </p:nvSpPr>
        <p:spPr>
          <a:xfrm>
            <a:off x="5724128" y="1275608"/>
            <a:ext cx="2880320" cy="461665"/>
          </a:xfrm>
          <a:prstGeom prst="rect">
            <a:avLst/>
          </a:prstGeom>
          <a:noFill/>
        </p:spPr>
        <p:txBody>
          <a:bodyPr wrap="square" rtlCol="0">
            <a:spAutoFit/>
          </a:bodyPr>
          <a:lstStyle/>
          <a:p>
            <a:r>
              <a:rPr lang="ru-RU" sz="1200" b="1" dirty="0" smtClean="0">
                <a:latin typeface="Constantia" panose="02030602050306030303" pitchFamily="18" charset="0"/>
              </a:rPr>
              <a:t>Содействие в формировании политической культуры молодежи</a:t>
            </a:r>
            <a:endParaRPr lang="ru-RU" sz="1200" b="1" dirty="0">
              <a:latin typeface="Constantia" panose="02030602050306030303" pitchFamily="18" charset="0"/>
            </a:endParaRPr>
          </a:p>
        </p:txBody>
      </p:sp>
      <p:sp>
        <p:nvSpPr>
          <p:cNvPr id="14" name="Номер слайда 13"/>
          <p:cNvSpPr>
            <a:spLocks noGrp="1"/>
          </p:cNvSpPr>
          <p:nvPr>
            <p:ph type="sldNum" sz="quarter" idx="12"/>
          </p:nvPr>
        </p:nvSpPr>
        <p:spPr/>
        <p:txBody>
          <a:bodyPr>
            <a:normAutofit/>
          </a:bodyPr>
          <a:lstStyle/>
          <a:p>
            <a:pPr>
              <a:defRPr/>
            </a:pPr>
            <a:fld id="{734E2461-296C-4258-AF5D-A9AF16D1DD2C}" type="slidenum">
              <a:rPr lang="ru-RU" smtClean="0"/>
              <a:pPr>
                <a:defRPr/>
              </a:pPr>
              <a:t>7</a:t>
            </a:fld>
            <a:endParaRPr lang="ru-RU"/>
          </a:p>
        </p:txBody>
      </p:sp>
    </p:spTree>
    <p:extLst>
      <p:ext uri="{BB962C8B-B14F-4D97-AF65-F5344CB8AC3E}">
        <p14:creationId xmlns:p14="http://schemas.microsoft.com/office/powerpoint/2010/main" xmlns="" val="3586358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1203598"/>
            <a:ext cx="8208912" cy="1728191"/>
          </a:xfrm>
          <a:prstGeom prst="roundRect">
            <a:avLst>
              <a:gd name="adj" fmla="val 8864"/>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latin typeface="Constantia" panose="02030602050306030303" pitchFamily="18" charset="0"/>
              </a:rPr>
              <a:t>Первый созыв МП формируется на два года</a:t>
            </a:r>
          </a:p>
          <a:p>
            <a:pPr algn="ctr"/>
            <a:endParaRPr lang="ru-RU" b="1" dirty="0" smtClean="0">
              <a:latin typeface="Constantia" panose="02030602050306030303" pitchFamily="18" charset="0"/>
            </a:endParaRPr>
          </a:p>
          <a:p>
            <a:pPr algn="ctr"/>
            <a:r>
              <a:rPr lang="ru-RU" b="1" dirty="0" smtClean="0">
                <a:latin typeface="Constantia" panose="02030602050306030303" pitchFamily="18" charset="0"/>
              </a:rPr>
              <a:t>МП следующих созывов формируются на два года шесть месяцев, </a:t>
            </a:r>
            <a:br>
              <a:rPr lang="ru-RU" b="1" dirty="0" smtClean="0">
                <a:latin typeface="Constantia" panose="02030602050306030303" pitchFamily="18" charset="0"/>
              </a:rPr>
            </a:br>
            <a:r>
              <a:rPr lang="ru-RU" b="1" dirty="0" smtClean="0">
                <a:latin typeface="Constantia" panose="02030602050306030303" pitchFamily="18" charset="0"/>
              </a:rPr>
              <a:t>но не более срока полномочий областного Собрания очередного созыва</a:t>
            </a:r>
          </a:p>
          <a:p>
            <a:pPr algn="ctr"/>
            <a:endParaRPr lang="ru-RU" dirty="0"/>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366222" y="267493"/>
            <a:ext cx="5976664" cy="776427"/>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Срок полномочий МП и его статус</a:t>
            </a:r>
          </a:p>
        </p:txBody>
      </p:sp>
      <p:sp>
        <p:nvSpPr>
          <p:cNvPr id="3" name="Скругленный прямоугольник 2"/>
          <p:cNvSpPr/>
          <p:nvPr/>
        </p:nvSpPr>
        <p:spPr>
          <a:xfrm>
            <a:off x="467544" y="3003798"/>
            <a:ext cx="8208912" cy="936104"/>
          </a:xfrm>
          <a:prstGeom prst="roundRect">
            <a:avLst>
              <a:gd name="adj" fmla="val 9645"/>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6" name="TextBox 5"/>
          <p:cNvSpPr txBox="1"/>
          <p:nvPr/>
        </p:nvSpPr>
        <p:spPr>
          <a:xfrm>
            <a:off x="611560" y="3147814"/>
            <a:ext cx="7814290" cy="646331"/>
          </a:xfrm>
          <a:prstGeom prst="rect">
            <a:avLst/>
          </a:prstGeom>
          <a:noFill/>
        </p:spPr>
        <p:txBody>
          <a:bodyPr wrap="square" rtlCol="0">
            <a:spAutoFit/>
          </a:bodyPr>
          <a:lstStyle/>
          <a:p>
            <a:pPr algn="ctr"/>
            <a:r>
              <a:rPr lang="ru-RU" b="1" dirty="0" smtClean="0">
                <a:latin typeface="Constantia" panose="02030602050306030303" pitchFamily="18" charset="0"/>
              </a:rPr>
              <a:t>МП не </a:t>
            </a:r>
            <a:r>
              <a:rPr lang="ru-RU" b="1" dirty="0">
                <a:latin typeface="Constantia" panose="02030602050306030303" pitchFamily="18" charset="0"/>
              </a:rPr>
              <a:t>является юридическим </a:t>
            </a:r>
            <a:r>
              <a:rPr lang="ru-RU" b="1" dirty="0" smtClean="0">
                <a:latin typeface="Constantia" panose="02030602050306030303" pitchFamily="18" charset="0"/>
              </a:rPr>
              <a:t>лицом и </a:t>
            </a:r>
            <a:r>
              <a:rPr lang="ru-RU" b="1" dirty="0">
                <a:latin typeface="Constantia" panose="02030602050306030303" pitchFamily="18" charset="0"/>
              </a:rPr>
              <a:t>осуществляет свою деятельность на общественных </a:t>
            </a:r>
            <a:r>
              <a:rPr lang="ru-RU" b="1" dirty="0" smtClean="0">
                <a:latin typeface="Constantia" panose="02030602050306030303" pitchFamily="18" charset="0"/>
              </a:rPr>
              <a:t>началах</a:t>
            </a:r>
            <a:endParaRPr lang="ru-RU" b="1" dirty="0">
              <a:latin typeface="Constantia" panose="02030602050306030303" pitchFamily="18" charset="0"/>
            </a:endParaRPr>
          </a:p>
        </p:txBody>
      </p:sp>
      <p:sp>
        <p:nvSpPr>
          <p:cNvPr id="8" name="Номер слайда 7"/>
          <p:cNvSpPr>
            <a:spLocks noGrp="1"/>
          </p:cNvSpPr>
          <p:nvPr>
            <p:ph type="sldNum" sz="quarter" idx="12"/>
          </p:nvPr>
        </p:nvSpPr>
        <p:spPr/>
        <p:txBody>
          <a:bodyPr>
            <a:normAutofit/>
          </a:bodyPr>
          <a:lstStyle/>
          <a:p>
            <a:pPr>
              <a:defRPr/>
            </a:pPr>
            <a:fld id="{734E2461-296C-4258-AF5D-A9AF16D1DD2C}" type="slidenum">
              <a:rPr lang="ru-RU" smtClean="0"/>
              <a:pPr>
                <a:defRPr/>
              </a:pPr>
              <a:t>8</a:t>
            </a:fld>
            <a:endParaRPr lang="ru-RU"/>
          </a:p>
        </p:txBody>
      </p:sp>
    </p:spTree>
    <p:extLst>
      <p:ext uri="{BB962C8B-B14F-4D97-AF65-F5344CB8AC3E}">
        <p14:creationId xmlns:p14="http://schemas.microsoft.com/office/powerpoint/2010/main" xmlns="" val="1075499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67544" y="915566"/>
            <a:ext cx="8208912" cy="4032447"/>
          </a:xfrm>
          <a:prstGeom prst="roundRect">
            <a:avLst>
              <a:gd name="adj" fmla="val 4536"/>
            </a:avLst>
          </a:prstGeom>
          <a:solidFill>
            <a:schemeClr val="bg1">
              <a:lumMod val="95000"/>
            </a:schemeClr>
          </a:solidFill>
          <a:ln>
            <a:solidFill>
              <a:schemeClr val="accent1">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46" name="Заголовок 1"/>
          <p:cNvSpPr>
            <a:spLocks/>
          </p:cNvSpPr>
          <p:nvPr/>
        </p:nvSpPr>
        <p:spPr bwMode="auto">
          <a:xfrm>
            <a:off x="2447256" y="411511"/>
            <a:ext cx="4284984" cy="504056"/>
          </a:xfrm>
          <a:prstGeom prst="rect">
            <a:avLst/>
          </a:prstGeom>
          <a:noFill/>
          <a:ln w="9525">
            <a:noFill/>
            <a:miter lim="800000"/>
            <a:headEnd/>
            <a:tailEnd/>
          </a:ln>
        </p:spPr>
        <p:txBody>
          <a:bodyPr anchor="b"/>
          <a:lstStyle/>
          <a:p>
            <a:pPr algn="ctr"/>
            <a:endParaRPr lang="ru-RU" sz="3600" b="1" dirty="0">
              <a:solidFill>
                <a:schemeClr val="accent1">
                  <a:lumMod val="75000"/>
                </a:schemeClr>
              </a:solidFill>
            </a:endParaRPr>
          </a:p>
        </p:txBody>
      </p:sp>
      <p:sp>
        <p:nvSpPr>
          <p:cNvPr id="7" name="TextBox 6"/>
          <p:cNvSpPr txBox="1"/>
          <p:nvPr/>
        </p:nvSpPr>
        <p:spPr>
          <a:xfrm>
            <a:off x="1403648" y="267495"/>
            <a:ext cx="5939238" cy="504056"/>
          </a:xfrm>
          <a:prstGeom prst="roundRect">
            <a:avLst/>
          </a:prstGeom>
          <a:solidFill>
            <a:prstClr val="white">
              <a:lumMod val="95000"/>
              <a:alpha val="76000"/>
            </a:prstClr>
          </a:solidFill>
          <a:ln cap="rnd">
            <a:solidFill>
              <a:schemeClr val="bg1"/>
            </a:solidFill>
            <a:round/>
          </a:ln>
          <a:scene3d>
            <a:camera prst="perspectiveFront"/>
            <a:lightRig rig="threePt" dir="t"/>
          </a:scene3d>
          <a:sp3d contourW="12700">
            <a:contourClr>
              <a:schemeClr val="bg1"/>
            </a:contourClr>
          </a:sp3d>
        </p:spPr>
        <p:txBody>
          <a:bodyPr wrap="square" rtlCol="0">
            <a:noAutofit/>
          </a:bodyPr>
          <a:lstStyle/>
          <a:p>
            <a:pPr algn="ctr"/>
            <a:r>
              <a:rPr lang="ru-RU" sz="2400" b="1" dirty="0" smtClean="0">
                <a:solidFill>
                  <a:schemeClr val="accent1">
                    <a:lumMod val="50000"/>
                  </a:schemeClr>
                </a:solidFill>
                <a:latin typeface="Arial Narrow" pitchFamily="34" charset="0"/>
              </a:rPr>
              <a:t>Основные задачи МП</a:t>
            </a:r>
          </a:p>
        </p:txBody>
      </p:sp>
      <p:sp>
        <p:nvSpPr>
          <p:cNvPr id="4" name="TextBox 3"/>
          <p:cNvSpPr txBox="1"/>
          <p:nvPr/>
        </p:nvSpPr>
        <p:spPr>
          <a:xfrm>
            <a:off x="539552" y="1203598"/>
            <a:ext cx="8064896" cy="3785652"/>
          </a:xfrm>
          <a:prstGeom prst="rect">
            <a:avLst/>
          </a:prstGeom>
          <a:noFill/>
        </p:spPr>
        <p:txBody>
          <a:bodyPr wrap="square" rtlCol="0">
            <a:spAutoFit/>
          </a:bodyPr>
          <a:lstStyle/>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выработка </a:t>
            </a:r>
            <a:r>
              <a:rPr lang="ru-RU" sz="1600" dirty="0">
                <a:latin typeface="Times New Roman" pitchFamily="18" charset="0"/>
                <a:cs typeface="Times New Roman" pitchFamily="18" charset="0"/>
              </a:rPr>
              <a:t>рекомендаций и предложений, </a:t>
            </a:r>
            <a:r>
              <a:rPr lang="ru-RU" sz="1600" dirty="0" smtClean="0">
                <a:latin typeface="Times New Roman" pitchFamily="18" charset="0"/>
                <a:cs typeface="Times New Roman" pitchFamily="18" charset="0"/>
              </a:rPr>
              <a:t>направленных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на совершенствование </a:t>
            </a:r>
            <a:r>
              <a:rPr lang="ru-RU" sz="1600" dirty="0">
                <a:latin typeface="Times New Roman" pitchFamily="18" charset="0"/>
                <a:cs typeface="Times New Roman" pitchFamily="18" charset="0"/>
              </a:rPr>
              <a:t>законодательства в сфере обеспечения защиты </a:t>
            </a:r>
            <a:r>
              <a:rPr lang="ru-RU" sz="1600" dirty="0" smtClean="0">
                <a:latin typeface="Times New Roman" pitchFamily="18" charset="0"/>
                <a:cs typeface="Times New Roman" pitchFamily="18" charset="0"/>
              </a:rPr>
              <a:t>прав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и </a:t>
            </a:r>
            <a:r>
              <a:rPr lang="ru-RU" sz="1600" dirty="0">
                <a:latin typeface="Times New Roman" pitchFamily="18" charset="0"/>
                <a:cs typeface="Times New Roman" pitchFamily="18" charset="0"/>
              </a:rPr>
              <a:t>законных интересов </a:t>
            </a:r>
            <a:r>
              <a:rPr lang="ru-RU" sz="1600" dirty="0" smtClean="0">
                <a:latin typeface="Times New Roman" pitchFamily="18" charset="0"/>
                <a:cs typeface="Times New Roman" pitchFamily="18" charset="0"/>
              </a:rPr>
              <a:t>молодежи</a:t>
            </a:r>
          </a:p>
          <a:p>
            <a:pPr marL="285750" indent="-285750" algn="just">
              <a:buFont typeface="Wingdings" panose="05000000000000000000" pitchFamily="2" charset="2"/>
              <a:buChar char="Ø"/>
            </a:pPr>
            <a:endParaRPr lang="ru-RU" sz="1600" dirty="0" smtClean="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проведение </a:t>
            </a:r>
            <a:r>
              <a:rPr lang="ru-RU" sz="1600" dirty="0">
                <a:latin typeface="Times New Roman" pitchFamily="18" charset="0"/>
                <a:cs typeface="Times New Roman" pitchFamily="18" charset="0"/>
              </a:rPr>
              <a:t>анализа находящихся на рассмотрении в </a:t>
            </a:r>
            <a:r>
              <a:rPr lang="ru-RU" sz="1600" dirty="0" smtClean="0">
                <a:latin typeface="Times New Roman" pitchFamily="18" charset="0"/>
                <a:cs typeface="Times New Roman" pitchFamily="18" charset="0"/>
              </a:rPr>
              <a:t>областном Собрании </a:t>
            </a:r>
            <a:r>
              <a:rPr lang="ru-RU" sz="1600" dirty="0">
                <a:latin typeface="Times New Roman" pitchFamily="18" charset="0"/>
                <a:cs typeface="Times New Roman" pitchFamily="18" charset="0"/>
              </a:rPr>
              <a:t>законопроектов в сфере обеспечения защиты прав </a:t>
            </a:r>
            <a:r>
              <a:rPr lang="ru-RU" sz="1600" dirty="0" smtClean="0">
                <a:latin typeface="Times New Roman" pitchFamily="18" charset="0"/>
                <a:cs typeface="Times New Roman" pitchFamily="18" charset="0"/>
              </a:rPr>
              <a:t>и законных интересов молодежи</a:t>
            </a:r>
          </a:p>
          <a:p>
            <a:pPr marL="285750" indent="-285750" algn="just">
              <a:buFont typeface="Wingdings" panose="05000000000000000000" pitchFamily="2" charset="2"/>
              <a:buChar char="Ø"/>
            </a:pP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приобщение </a:t>
            </a:r>
            <a:r>
              <a:rPr lang="ru-RU" sz="1600" dirty="0">
                <a:latin typeface="Times New Roman" pitchFamily="18" charset="0"/>
                <a:cs typeface="Times New Roman" pitchFamily="18" charset="0"/>
              </a:rPr>
              <a:t>молодежи к парламентской </a:t>
            </a:r>
            <a:r>
              <a:rPr lang="ru-RU" sz="1600" dirty="0" smtClean="0">
                <a:latin typeface="Times New Roman" pitchFamily="18" charset="0"/>
                <a:cs typeface="Times New Roman" pitchFamily="18" charset="0"/>
              </a:rPr>
              <a:t>деятельности</a:t>
            </a:r>
          </a:p>
          <a:p>
            <a:pPr marL="285750" indent="-285750" algn="just">
              <a:buFont typeface="Wingdings" panose="05000000000000000000" pitchFamily="2" charset="2"/>
              <a:buChar char="Ø"/>
            </a:pP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участие </a:t>
            </a:r>
            <a:r>
              <a:rPr lang="ru-RU" sz="1600" dirty="0">
                <a:latin typeface="Times New Roman" pitchFamily="18" charset="0"/>
                <a:cs typeface="Times New Roman" pitchFamily="18" charset="0"/>
              </a:rPr>
              <a:t>в формировании правовой и политической </a:t>
            </a:r>
            <a:r>
              <a:rPr lang="ru-RU" sz="1600" dirty="0" smtClean="0">
                <a:latin typeface="Times New Roman" pitchFamily="18" charset="0"/>
                <a:cs typeface="Times New Roman" pitchFamily="18" charset="0"/>
              </a:rPr>
              <a:t>культуры молодежи</a:t>
            </a:r>
          </a:p>
          <a:p>
            <a:pPr marL="285750" indent="-285750" algn="just">
              <a:buFont typeface="Wingdings" panose="05000000000000000000" pitchFamily="2" charset="2"/>
              <a:buChar char="Ø"/>
            </a:pP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содействие </a:t>
            </a:r>
            <a:r>
              <a:rPr lang="ru-RU" sz="1600" dirty="0">
                <a:latin typeface="Times New Roman" pitchFamily="18" charset="0"/>
                <a:cs typeface="Times New Roman" pitchFamily="18" charset="0"/>
              </a:rPr>
              <a:t>патриотическому воспитанию молодежи </a:t>
            </a:r>
            <a:r>
              <a:rPr lang="ru-RU" sz="1600" dirty="0" smtClean="0">
                <a:latin typeface="Times New Roman" pitchFamily="18" charset="0"/>
                <a:cs typeface="Times New Roman" pitchFamily="18" charset="0"/>
              </a:rPr>
              <a:t>и формированию у </a:t>
            </a:r>
            <a:r>
              <a:rPr lang="ru-RU" sz="1600" dirty="0">
                <a:latin typeface="Times New Roman" pitchFamily="18" charset="0"/>
                <a:cs typeface="Times New Roman" pitchFamily="18" charset="0"/>
              </a:rPr>
              <a:t>нее нравственных </a:t>
            </a:r>
            <a:r>
              <a:rPr lang="ru-RU" sz="1600" dirty="0" smtClean="0">
                <a:latin typeface="Times New Roman" pitchFamily="18" charset="0"/>
                <a:cs typeface="Times New Roman" pitchFamily="18" charset="0"/>
              </a:rPr>
              <a:t>ориентиров</a:t>
            </a:r>
          </a:p>
          <a:p>
            <a:pPr marL="285750" indent="-285750" algn="just">
              <a:buFont typeface="Wingdings" panose="05000000000000000000" pitchFamily="2" charset="2"/>
              <a:buChar char="Ø"/>
            </a:pPr>
            <a:endParaRPr lang="ru-RU" sz="1600" dirty="0">
              <a:latin typeface="Times New Roman" pitchFamily="18" charset="0"/>
              <a:cs typeface="Times New Roman" pitchFamily="18" charset="0"/>
            </a:endParaRPr>
          </a:p>
          <a:p>
            <a:pPr marL="285750" indent="-285750" algn="just">
              <a:buFont typeface="Wingdings" panose="05000000000000000000" pitchFamily="2" charset="2"/>
              <a:buChar char="Ø"/>
            </a:pPr>
            <a:r>
              <a:rPr lang="ru-RU" sz="1600" dirty="0" smtClean="0">
                <a:latin typeface="Times New Roman" pitchFamily="18" charset="0"/>
                <a:cs typeface="Times New Roman" pitchFamily="18" charset="0"/>
              </a:rPr>
              <a:t>повышение </a:t>
            </a:r>
            <a:r>
              <a:rPr lang="ru-RU" sz="1600" dirty="0">
                <a:latin typeface="Times New Roman" pitchFamily="18" charset="0"/>
                <a:cs typeface="Times New Roman" pitchFamily="18" charset="0"/>
              </a:rPr>
              <a:t>информированности молодежи о работе </a:t>
            </a:r>
            <a:r>
              <a:rPr lang="ru-RU" sz="1600" dirty="0" smtClean="0">
                <a:latin typeface="Times New Roman" pitchFamily="18" charset="0"/>
                <a:cs typeface="Times New Roman" pitchFamily="18" charset="0"/>
              </a:rPr>
              <a:t>областного Собрания</a:t>
            </a:r>
            <a:endParaRPr lang="ru-RU" sz="16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normAutofit/>
          </a:bodyPr>
          <a:lstStyle/>
          <a:p>
            <a:pPr>
              <a:defRPr/>
            </a:pPr>
            <a:fld id="{734E2461-296C-4258-AF5D-A9AF16D1DD2C}" type="slidenum">
              <a:rPr lang="ru-RU" smtClean="0"/>
              <a:pPr>
                <a:defRPr/>
              </a:pPr>
              <a:t>9</a:t>
            </a:fld>
            <a:endParaRPr lang="ru-RU"/>
          </a:p>
        </p:txBody>
      </p:sp>
    </p:spTree>
    <p:extLst>
      <p:ext uri="{BB962C8B-B14F-4D97-AF65-F5344CB8AC3E}">
        <p14:creationId xmlns:p14="http://schemas.microsoft.com/office/powerpoint/2010/main" xmlns="" val="33373027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18030</TotalTime>
  <Words>789</Words>
  <Application>Microsoft Office PowerPoint</Application>
  <PresentationFormat>Экран (16:9)</PresentationFormat>
  <Paragraphs>185</Paragraphs>
  <Slides>17</Slides>
  <Notes>14</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17</vt:i4>
      </vt:variant>
    </vt:vector>
  </HeadingPairs>
  <TitlesOfParts>
    <vt:vector size="28" baseType="lpstr">
      <vt:lpstr>Arial</vt:lpstr>
      <vt:lpstr>Arial Narrow</vt:lpstr>
      <vt:lpstr>Times New Roman</vt:lpstr>
      <vt:lpstr>Calibri</vt:lpstr>
      <vt:lpstr>Wingdings</vt:lpstr>
      <vt:lpstr>Verdana</vt:lpstr>
      <vt:lpstr>Constantia</vt:lpstr>
      <vt:lpstr>Georgia</vt:lpstr>
      <vt:lpstr>Wingdings 2</vt:lpstr>
      <vt:lpstr>1_Поток</vt:lpstr>
      <vt:lpstr>Аспект</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c:creator>
  <cp:lastModifiedBy>Онуфриева Татьяна Анатольевна</cp:lastModifiedBy>
  <cp:revision>1643</cp:revision>
  <dcterms:created xsi:type="dcterms:W3CDTF">2012-09-25T11:49:13Z</dcterms:created>
  <dcterms:modified xsi:type="dcterms:W3CDTF">2023-12-13T13:30:14Z</dcterms:modified>
</cp:coreProperties>
</file>