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9" r:id="rId2"/>
    <p:sldId id="277" r:id="rId3"/>
    <p:sldId id="278" r:id="rId4"/>
    <p:sldId id="273" r:id="rId5"/>
    <p:sldId id="272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Архангельская область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</c:v>
                </c:pt>
                <c:pt idx="1">
                  <c:v>54</c:v>
                </c:pt>
                <c:pt idx="2">
                  <c:v>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Няндомский муниципальный округ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56</c:v>
                </c:pt>
                <c:pt idx="1">
                  <c:v>62</c:v>
                </c:pt>
                <c:pt idx="2">
                  <c:v>66.3</c:v>
                </c:pt>
              </c:numCache>
            </c:numRef>
          </c:val>
        </c:ser>
        <c:shape val="box"/>
        <c:axId val="95068544"/>
        <c:axId val="95070080"/>
        <c:axId val="0"/>
      </c:bar3DChart>
      <c:catAx>
        <c:axId val="95068544"/>
        <c:scaling>
          <c:orientation val="minMax"/>
        </c:scaling>
        <c:axPos val="b"/>
        <c:tickLblPos val="nextTo"/>
        <c:crossAx val="95070080"/>
        <c:crosses val="autoZero"/>
        <c:auto val="1"/>
        <c:lblAlgn val="ctr"/>
        <c:lblOffset val="100"/>
      </c:catAx>
      <c:valAx>
        <c:axId val="95070080"/>
        <c:scaling>
          <c:orientation val="minMax"/>
        </c:scaling>
        <c:axPos val="l"/>
        <c:majorGridlines/>
        <c:numFmt formatCode="General" sourceLinked="1"/>
        <c:tickLblPos val="nextTo"/>
        <c:crossAx val="950685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FEC1E-E735-407F-B641-161BA1701BE2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CE8DC-5EBB-4FC7-852B-600F514DBA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60AE-1F3B-4BE0-B7B5-B2DAD35BEF5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06B657-EC11-46AA-9556-45D60507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60AE-1F3B-4BE0-B7B5-B2DAD35BEF5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B657-EC11-46AA-9556-45D60507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60AE-1F3B-4BE0-B7B5-B2DAD35BEF5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B657-EC11-46AA-9556-45D60507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60AE-1F3B-4BE0-B7B5-B2DAD35BEF5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06B657-EC11-46AA-9556-45D60507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60AE-1F3B-4BE0-B7B5-B2DAD35BEF5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B657-EC11-46AA-9556-45D60507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60AE-1F3B-4BE0-B7B5-B2DAD35BEF5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B657-EC11-46AA-9556-45D60507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60AE-1F3B-4BE0-B7B5-B2DAD35BEF5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706B657-EC11-46AA-9556-45D60507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60AE-1F3B-4BE0-B7B5-B2DAD35BEF5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B657-EC11-46AA-9556-45D60507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60AE-1F3B-4BE0-B7B5-B2DAD35BEF5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B657-EC11-46AA-9556-45D60507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60AE-1F3B-4BE0-B7B5-B2DAD35BEF5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B657-EC11-46AA-9556-45D605074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60AE-1F3B-4BE0-B7B5-B2DAD35BEF5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B657-EC11-46AA-9556-45D60507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2E60AE-1F3B-4BE0-B7B5-B2DAD35BEF5E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06B657-EC11-46AA-9556-45D605074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4077072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СПОРТИВНОЙ ИНФРАСТРУКТУРЫ НЯНДОМСКОГО МУНИЦИПАЛЬНОГО ОКРУГА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99784" y="1628800"/>
            <a:ext cx="1944216" cy="576064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b="1" dirty="0" smtClean="0"/>
              <a:t>Няндомский </a:t>
            </a:r>
          </a:p>
          <a:p>
            <a:pPr algn="ctr"/>
            <a:r>
              <a:rPr lang="ru-RU" b="1" dirty="0" smtClean="0"/>
              <a:t>муниципальный </a:t>
            </a:r>
          </a:p>
          <a:p>
            <a:pPr algn="ctr"/>
            <a:r>
              <a:rPr lang="ru-RU" b="1" dirty="0" smtClean="0"/>
              <a:t>округ</a:t>
            </a:r>
            <a:endParaRPr lang="ru-RU" b="1" dirty="0"/>
          </a:p>
        </p:txBody>
      </p:sp>
      <p:pic>
        <p:nvPicPr>
          <p:cNvPr id="4098" name="Picture 2" descr="C:\Users\Sport1\Desktop\Tsentralnaya_chasti_DP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88640"/>
            <a:ext cx="1152128" cy="141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КРСТ</a:t>
            </a:r>
            <a:endParaRPr lang="ru-RU" dirty="0"/>
          </a:p>
        </p:txBody>
      </p:sp>
      <p:pic>
        <p:nvPicPr>
          <p:cNvPr id="8" name="Picture 2" descr="C:\Users\Sport1\AppData\Local\Temp\Rar$DRa0.767\IMG-20221013-WA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1800200" cy="2400267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755576" y="3645024"/>
            <a:ext cx="1800200" cy="7920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Спортивная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200" noProof="0" dirty="0" smtClean="0">
                <a:solidFill>
                  <a:schemeClr val="tx2"/>
                </a:solidFill>
              </a:rPr>
              <a:t>п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лощадка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Волковской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9807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2020 год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466186F-512A-4223-856C-B27E3DCA8D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268760"/>
            <a:ext cx="2353116" cy="16449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79912" y="9807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2021 год</a:t>
            </a:r>
            <a:endParaRPr lang="ru-RU" dirty="0"/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203848" y="2924944"/>
            <a:ext cx="2376264" cy="648072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Универсальная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спортивная площадка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в д. </a:t>
            </a:r>
            <a:r>
              <a:rPr lang="ru-RU" sz="3200" dirty="0" err="1" smtClean="0">
                <a:solidFill>
                  <a:schemeClr val="tx2"/>
                </a:solidFill>
              </a:rPr>
              <a:t>Петариха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0272" y="9807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2021 год</a:t>
            </a:r>
            <a:endParaRPr lang="ru-RU" dirty="0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6300192" y="3068960"/>
            <a:ext cx="2376264" cy="648072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Капитальный ремонт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спортивного комплекса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в д. </a:t>
            </a:r>
            <a:r>
              <a:rPr lang="ru-RU" sz="3200" dirty="0" err="1" smtClean="0">
                <a:solidFill>
                  <a:schemeClr val="tx2"/>
                </a:solidFill>
              </a:rPr>
              <a:t>Петариха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Sport1\Desktop\OT2hJLddjX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12776"/>
            <a:ext cx="2149692" cy="1612269"/>
          </a:xfrm>
          <a:prstGeom prst="rect">
            <a:avLst/>
          </a:prstGeom>
          <a:noFill/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1363980-18D4-42C5-9679-40B5438D45F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933056"/>
            <a:ext cx="1800463" cy="240061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51920" y="35730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2023 год</a:t>
            </a:r>
            <a:endParaRPr lang="ru-RU" dirty="0"/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3275856" y="6381328"/>
            <a:ext cx="2376264" cy="476672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200" noProof="0" dirty="0" smtClean="0">
                <a:solidFill>
                  <a:schemeClr val="tx2"/>
                </a:solidFill>
              </a:rPr>
              <a:t>Стадион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200" noProof="0" dirty="0" smtClean="0">
                <a:solidFill>
                  <a:schemeClr val="tx2"/>
                </a:solidFill>
              </a:rPr>
              <a:t>в пос. Шалакуша на территории школы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4E3B30"/>
                </a:solidFill>
              </a:rPr>
              <a:t>Участие Няндомского муниципального округа в областных конкурсах ПО развитию спортивной инфраструктуры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196752"/>
            <a:ext cx="3456384" cy="144016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3 спортивных объекта</a:t>
            </a:r>
          </a:p>
          <a:p>
            <a:pPr algn="ctr">
              <a:buNone/>
            </a:pPr>
            <a:r>
              <a:rPr lang="ru-RU" sz="1400" dirty="0" smtClean="0"/>
              <a:t>(обл. бюджет – 1 941,0 тыс. руб.; </a:t>
            </a:r>
          </a:p>
          <a:p>
            <a:pPr algn="ctr">
              <a:buNone/>
            </a:pPr>
            <a:r>
              <a:rPr lang="ru-RU" sz="1400" dirty="0" smtClean="0"/>
              <a:t>местный бюджет – 2 359,2 тыс. руб.)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/>
          </a:p>
        </p:txBody>
      </p:sp>
      <p:pic>
        <p:nvPicPr>
          <p:cNvPr id="4" name="Picture 2" descr="C:\Users\Sport1\Desktop\Меркушин\конкурсы 2020 год\заявка на 2019 год плоскостное сооружение\BTnBZZlU3Y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1947258" cy="12961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9807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2019 год</a:t>
            </a:r>
            <a:endParaRPr lang="ru-RU" dirty="0"/>
          </a:p>
        </p:txBody>
      </p:sp>
      <p:pic>
        <p:nvPicPr>
          <p:cNvPr id="7" name="Picture 3" descr="C:\Users\Sport1\Desktop\МУНИЦИПАЛЬНЫЙ ПРОЕКТ\фото спортивных объекто\Универсальная площадка Каргополь-2\BjLxlktIfz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1944216" cy="145816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2020 год</a:t>
            </a:r>
            <a:endParaRPr lang="ru-RU" dirty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2339752" y="3068960"/>
            <a:ext cx="3456384" cy="14401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4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спортивных объекта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фед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бюджет – 8 043,2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тыс. руб.;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обл. бюджет – 10 363,3 тыс. руб.;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местный бюджет – 9 339,6 тыс. руб.)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Sport1\Desktop\-wxp6eZISb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869160"/>
            <a:ext cx="2750951" cy="123792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71600" y="45811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2021 год</a:t>
            </a:r>
            <a:endParaRPr lang="ru-RU" dirty="0"/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2915816" y="5085184"/>
            <a:ext cx="3960440" cy="8640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1400" noProof="0" dirty="0" smtClean="0">
                <a:solidFill>
                  <a:schemeClr val="tx2"/>
                </a:solidFill>
              </a:rPr>
              <a:t>3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спортивных объекта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(обл. бюджет – 4 422,7 тыс. руб.;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местный бюджет – 3100,0 тыс. руб.)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 descr="C:\Users\Sport1\Desktop\MxuVlmawrJ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340768"/>
            <a:ext cx="1800200" cy="119966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020272" y="10527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2022 год</a:t>
            </a:r>
            <a:endParaRPr lang="ru-RU" dirty="0"/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6156176" y="2636912"/>
            <a:ext cx="2736304" cy="14401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1400" noProof="0" dirty="0" smtClean="0">
                <a:solidFill>
                  <a:schemeClr val="tx2"/>
                </a:solidFill>
              </a:rPr>
              <a:t>2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спортивных объекта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(обл. бюджет – 4 405,0 тыс. руб.;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местный бюджет – 2 490,1 тыс. руб.)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ПЛАНЫ по развитию спортивной инфраструктуры </a:t>
            </a:r>
            <a:br>
              <a:rPr lang="ru-RU" sz="2400" dirty="0" smtClean="0"/>
            </a:br>
            <a:r>
              <a:rPr lang="ru-RU" sz="2400" dirty="0" smtClean="0"/>
              <a:t>в Няндомского муниципальном округе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4032448" cy="4525963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2023 год – завершение беговой дорожки в городском парке города Няндома;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2023 год – капитальный ремонт входной группы спортивного зала «Атлант»;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2023-2024 годы – строительство универсального игрового зала в городском парке города Няндома;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2024 год – крытый хоккейный корт (проектирование);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2024 год – лыжный спортивный комплекс «Островичное» (проектирование)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МЕЧТА НЯНДОМСКОГО МУНИЦИПАЛЬНОГО ОКРУГА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517232"/>
            <a:ext cx="42484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400" b="1" i="1" dirty="0" smtClean="0">
                <a:solidFill>
                  <a:srgbClr val="FF0000"/>
                </a:solidFill>
              </a:rPr>
              <a:t>ПЛАВАТЕЛЬНЫЙ БАССЕЙН</a:t>
            </a:r>
          </a:p>
        </p:txBody>
      </p:sp>
      <p:pic>
        <p:nvPicPr>
          <p:cNvPr id="2050" name="Picture 2" descr="C:\Users\Sport1\Desktop\конкурсы 2023\конкурсы\парковые\Генплан 2022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6456" y="1268760"/>
            <a:ext cx="2414232" cy="1728192"/>
          </a:xfrm>
          <a:prstGeom prst="rect">
            <a:avLst/>
          </a:prstGeom>
          <a:noFill/>
        </p:spPr>
      </p:pic>
      <p:pic>
        <p:nvPicPr>
          <p:cNvPr id="2051" name="Picture 3" descr="C:\Users\Sport1\Desktop\ФОК фот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628504"/>
            <a:ext cx="3205502" cy="1876877"/>
          </a:xfrm>
          <a:prstGeom prst="rect">
            <a:avLst/>
          </a:prstGeom>
          <a:noFill/>
        </p:spPr>
      </p:pic>
      <p:pic>
        <p:nvPicPr>
          <p:cNvPr id="2052" name="Picture 4" descr="C:\Users\Sport1\Desktop\Атлана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780928"/>
            <a:ext cx="3395585" cy="1860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Уровень обеспеченности Граждан Няндомского муниципального округа спортивными объектами </a:t>
            </a:r>
            <a:br>
              <a:rPr lang="ru-RU" sz="2400" dirty="0" smtClean="0"/>
            </a:br>
            <a:r>
              <a:rPr lang="ru-RU" sz="2400" dirty="0" smtClean="0"/>
              <a:t>с 2018 по 2023 годы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ru-RU" dirty="0" smtClean="0"/>
              <a:t>ПРЕДЛОЖЕНИЯ: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Продолжить ежегодное увеличение стоимости 1 кв. метра искусственного покрытия, в рамках областных конкурсов на развитие спортивной инфраструктуры;</a:t>
            </a:r>
          </a:p>
          <a:p>
            <a:pPr>
              <a:buNone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Увеличение бюджетов областных конкурсов на развитие спортивной инфраструктуры, в частности на капитальный ремонт крытых спортивных сооружений;</a:t>
            </a:r>
          </a:p>
          <a:p>
            <a:pPr>
              <a:buNone/>
            </a:pP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Выделение средств на проектирование физкультурно-спортивных объектов из областного бюджета;</a:t>
            </a:r>
          </a:p>
          <a:p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Создание на базе города Няндома опорного пункта по проведению спортивных соревнований в центральной спортивной зоне Архангельской области.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806</TotalTime>
  <Words>310</Words>
  <Application>Microsoft Office PowerPoint</Application>
  <PresentationFormat>Экран (4:3)</PresentationFormat>
  <Paragraphs>73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РАЗВИТИЕ СПОРТИВНОЙ ИНФРАСТРУКТУРЫ НЯНДОМСКОГО МУНИЦИПАЛЬНОГО ОКРУГА</vt:lpstr>
      <vt:lpstr>КРСТ</vt:lpstr>
      <vt:lpstr>Участие Няндомского муниципального округа в областных конкурсах ПО развитию спортивной инфраструктуры</vt:lpstr>
      <vt:lpstr>ПЛАНЫ по развитию спортивной инфраструктуры  в Няндомского муниципальном округе</vt:lpstr>
      <vt:lpstr>Уровень обеспеченности Граждан Няндомского муниципального округа спортивными объектами  с 2018 по 2023 годы</vt:lpstr>
      <vt:lpstr>ПРЕДЛОЖЕНИЯ: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Sport1</dc:creator>
  <cp:lastModifiedBy>Sport1</cp:lastModifiedBy>
  <cp:revision>105</cp:revision>
  <dcterms:created xsi:type="dcterms:W3CDTF">2023-06-05T05:35:53Z</dcterms:created>
  <dcterms:modified xsi:type="dcterms:W3CDTF">2023-06-13T11:00:06Z</dcterms:modified>
</cp:coreProperties>
</file>