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7" r:id="rId2"/>
    <p:sldId id="284" r:id="rId3"/>
    <p:sldId id="285" r:id="rId4"/>
    <p:sldId id="286" r:id="rId5"/>
    <p:sldId id="266" r:id="rId6"/>
    <p:sldId id="267" r:id="rId7"/>
    <p:sldId id="280" r:id="rId8"/>
    <p:sldId id="265" r:id="rId9"/>
    <p:sldId id="281" r:id="rId10"/>
    <p:sldId id="268" r:id="rId11"/>
    <p:sldId id="282" r:id="rId12"/>
    <p:sldId id="269" r:id="rId13"/>
    <p:sldId id="283" r:id="rId14"/>
    <p:sldId id="279" r:id="rId15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53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-62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332EEAE-B644-49AE-BB0B-5633E0CECF69}" type="datetimeFigureOut">
              <a:rPr lang="ru-RU"/>
              <a:pPr>
                <a:defRPr/>
              </a:pPr>
              <a:t>27.02.2023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CF990A6-D91B-44D7-B0C7-D72A1639CC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7169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Google Shape;181;g35f391192_00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  <p:sp>
        <p:nvSpPr>
          <p:cNvPr id="13314" name="Google Shape;182;g35f391192_00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Google Shape;297;g35f391192_057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  <p:sp>
        <p:nvSpPr>
          <p:cNvPr id="31746" name="Google Shape;298;g35f391192_057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Google Shape;297;g35f391192_057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  <p:sp>
        <p:nvSpPr>
          <p:cNvPr id="33794" name="Google Shape;298;g35f391192_057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Google Shape;297;g35f391192_057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  <p:sp>
        <p:nvSpPr>
          <p:cNvPr id="35842" name="Google Shape;298;g35f391192_057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Google Shape;297;g35f391192_057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  <p:sp>
        <p:nvSpPr>
          <p:cNvPr id="37890" name="Google Shape;298;g35f391192_057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Google Shape;499;g35ed75ccf_022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  <p:sp>
        <p:nvSpPr>
          <p:cNvPr id="39938" name="Google Shape;500;g35ed75ccf_022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Google Shape;297;g35f391192_057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  <p:sp>
        <p:nvSpPr>
          <p:cNvPr id="15362" name="Google Shape;298;g35f391192_057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Google Shape;297;g35f391192_057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  <p:sp>
        <p:nvSpPr>
          <p:cNvPr id="17410" name="Google Shape;298;g35f391192_057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Google Shape;297;g35f391192_057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  <p:sp>
        <p:nvSpPr>
          <p:cNvPr id="19458" name="Google Shape;298;g35f391192_057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Google Shape;297;g35f391192_057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  <p:sp>
        <p:nvSpPr>
          <p:cNvPr id="21506" name="Google Shape;298;g35f391192_057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Google Shape;297;g35f391192_057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  <p:sp>
        <p:nvSpPr>
          <p:cNvPr id="23554" name="Google Shape;298;g35f391192_057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Google Shape;297;g35f391192_057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  <p:sp>
        <p:nvSpPr>
          <p:cNvPr id="25602" name="Google Shape;298;g35f391192_057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Google Shape;297;g35f391192_057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  <p:sp>
        <p:nvSpPr>
          <p:cNvPr id="27650" name="Google Shape;298;g35f391192_057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Google Shape;297;g35f391192_057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  <p:sp>
        <p:nvSpPr>
          <p:cNvPr id="29698" name="Google Shape;298;g35f391192_057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/>
        </p:nvSpPr>
        <p:spPr>
          <a:xfrm>
            <a:off x="10059988" y="876300"/>
            <a:ext cx="1731962" cy="577850"/>
          </a:xfrm>
          <a:prstGeom prst="triangle">
            <a:avLst>
              <a:gd name="adj" fmla="val 32425"/>
            </a:avLst>
          </a:prstGeom>
          <a:solidFill>
            <a:schemeClr val="accent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2400"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4" name="Google Shape;11;p2"/>
          <p:cNvGrpSpPr>
            <a:grpSpLocks/>
          </p:cNvGrpSpPr>
          <p:nvPr/>
        </p:nvGrpSpPr>
        <p:grpSpPr bwMode="auto">
          <a:xfrm>
            <a:off x="0" y="-9525"/>
            <a:ext cx="11549063" cy="6867525"/>
            <a:chOff x="0" y="-7088"/>
            <a:chExt cx="8661398" cy="5150588"/>
          </a:xfrm>
        </p:grpSpPr>
        <p:sp>
          <p:nvSpPr>
            <p:cNvPr id="5" name="Google Shape;12;p2"/>
            <p:cNvSpPr/>
            <p:nvPr/>
          </p:nvSpPr>
          <p:spPr>
            <a:xfrm>
              <a:off x="0" y="56"/>
              <a:ext cx="3525279" cy="514344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latin typeface="+mn-lt"/>
                <a:cs typeface="+mn-cs"/>
              </a:endParaRPr>
            </a:p>
          </p:txBody>
        </p:sp>
        <p:sp>
          <p:nvSpPr>
            <p:cNvPr id="6" name="Google Shape;13;p2"/>
            <p:cNvSpPr/>
            <p:nvPr/>
          </p:nvSpPr>
          <p:spPr>
            <a:xfrm rot="10800000" flipH="1">
              <a:off x="3518135" y="-7088"/>
              <a:ext cx="5143263" cy="5143444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7" name="Google Shape;14;p2"/>
          <p:cNvGrpSpPr>
            <a:grpSpLocks/>
          </p:cNvGrpSpPr>
          <p:nvPr/>
        </p:nvGrpSpPr>
        <p:grpSpPr bwMode="auto">
          <a:xfrm rot="10800000" flipH="1">
            <a:off x="0" y="1454150"/>
            <a:ext cx="11796713" cy="3949700"/>
            <a:chOff x="-8178042" y="-4493254"/>
            <a:chExt cx="19483598" cy="6522736"/>
          </a:xfrm>
        </p:grpSpPr>
        <p:sp>
          <p:nvSpPr>
            <p:cNvPr id="8" name="Google Shape;15;p2"/>
            <p:cNvSpPr/>
            <p:nvPr/>
          </p:nvSpPr>
          <p:spPr>
            <a:xfrm>
              <a:off x="-8175419" y="-4490633"/>
              <a:ext cx="12968089" cy="652273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9" name="Google Shape;16;p2"/>
            <p:cNvSpPr/>
            <p:nvPr/>
          </p:nvSpPr>
          <p:spPr>
            <a:xfrm>
              <a:off x="4784803" y="-4493254"/>
              <a:ext cx="6523374" cy="6522736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0" name="Google Shape;17;p2"/>
          <p:cNvGrpSpPr>
            <a:grpSpLocks/>
          </p:cNvGrpSpPr>
          <p:nvPr/>
        </p:nvGrpSpPr>
        <p:grpSpPr bwMode="auto">
          <a:xfrm>
            <a:off x="4902200" y="5703888"/>
            <a:ext cx="7308850" cy="577850"/>
            <a:chOff x="5582265" y="4646738"/>
            <a:chExt cx="5480829" cy="432996"/>
          </a:xfrm>
        </p:grpSpPr>
        <p:sp>
          <p:nvSpPr>
            <p:cNvPr id="11" name="Google Shape;18;p2"/>
            <p:cNvSpPr/>
            <p:nvPr/>
          </p:nvSpPr>
          <p:spPr>
            <a:xfrm rot="10800000">
              <a:off x="5582265" y="4948884"/>
              <a:ext cx="394039" cy="13085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latin typeface="+mn-lt"/>
                <a:cs typeface="+mn-cs"/>
              </a:endParaRPr>
            </a:p>
          </p:txBody>
        </p:sp>
        <p:grpSp>
          <p:nvGrpSpPr>
            <p:cNvPr id="12" name="Google Shape;19;p2"/>
            <p:cNvGrpSpPr>
              <a:grpSpLocks/>
            </p:cNvGrpSpPr>
            <p:nvPr/>
          </p:nvGrpSpPr>
          <p:grpSpPr bwMode="auto">
            <a:xfrm flipH="1">
              <a:off x="5585232" y="4646738"/>
              <a:ext cx="5477861" cy="304551"/>
              <a:chOff x="-24158748" y="330075"/>
              <a:chExt cx="30568423" cy="1699506"/>
            </a:xfrm>
          </p:grpSpPr>
          <p:sp>
            <p:nvSpPr>
              <p:cNvPr id="13" name="Google Shape;20;p2"/>
              <p:cNvSpPr/>
              <p:nvPr/>
            </p:nvSpPr>
            <p:spPr>
              <a:xfrm>
                <a:off x="-24158752" y="330075"/>
                <a:ext cx="28910916" cy="169936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21;p2"/>
              <p:cNvSpPr/>
              <p:nvPr/>
            </p:nvSpPr>
            <p:spPr>
              <a:xfrm>
                <a:off x="4712305" y="330075"/>
                <a:ext cx="1700642" cy="169936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+mn-lt"/>
                  <a:cs typeface="+mn-cs"/>
                </a:endParaRPr>
              </a:p>
            </p:txBody>
          </p:sp>
        </p:grp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914400" y="1454333"/>
            <a:ext cx="7157200" cy="3949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4;p3"/>
          <p:cNvSpPr/>
          <p:nvPr/>
        </p:nvSpPr>
        <p:spPr>
          <a:xfrm>
            <a:off x="7596188" y="3514725"/>
            <a:ext cx="1185862" cy="395288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2400"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5" name="Google Shape;25;p3"/>
          <p:cNvGrpSpPr>
            <a:grpSpLocks/>
          </p:cNvGrpSpPr>
          <p:nvPr/>
        </p:nvGrpSpPr>
        <p:grpSpPr bwMode="auto">
          <a:xfrm>
            <a:off x="0" y="-9525"/>
            <a:ext cx="11549063" cy="6867525"/>
            <a:chOff x="0" y="-7088"/>
            <a:chExt cx="8661398" cy="5150588"/>
          </a:xfrm>
        </p:grpSpPr>
        <p:sp>
          <p:nvSpPr>
            <p:cNvPr id="6" name="Google Shape;26;p3"/>
            <p:cNvSpPr/>
            <p:nvPr/>
          </p:nvSpPr>
          <p:spPr>
            <a:xfrm>
              <a:off x="0" y="56"/>
              <a:ext cx="3525279" cy="514344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latin typeface="+mn-lt"/>
                <a:cs typeface="+mn-cs"/>
              </a:endParaRPr>
            </a:p>
          </p:txBody>
        </p:sp>
        <p:sp>
          <p:nvSpPr>
            <p:cNvPr id="7" name="Google Shape;27;p3"/>
            <p:cNvSpPr/>
            <p:nvPr/>
          </p:nvSpPr>
          <p:spPr>
            <a:xfrm rot="10800000" flipH="1">
              <a:off x="3518135" y="-7088"/>
              <a:ext cx="5143263" cy="5143444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8" name="Google Shape;28;p3"/>
          <p:cNvGrpSpPr>
            <a:grpSpLocks/>
          </p:cNvGrpSpPr>
          <p:nvPr/>
        </p:nvGrpSpPr>
        <p:grpSpPr bwMode="auto">
          <a:xfrm rot="10800000" flipH="1">
            <a:off x="0" y="3900488"/>
            <a:ext cx="8785225" cy="2701925"/>
            <a:chOff x="-9894852" y="-4493254"/>
            <a:chExt cx="21200407" cy="6522740"/>
          </a:xfrm>
        </p:grpSpPr>
        <p:sp>
          <p:nvSpPr>
            <p:cNvPr id="9" name="Google Shape;29;p3"/>
            <p:cNvSpPr/>
            <p:nvPr/>
          </p:nvSpPr>
          <p:spPr>
            <a:xfrm>
              <a:off x="-9898684" y="-4489420"/>
              <a:ext cx="14683984" cy="65227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0" name="Google Shape;30;p3"/>
            <p:cNvSpPr/>
            <p:nvPr/>
          </p:nvSpPr>
          <p:spPr>
            <a:xfrm>
              <a:off x="4777638" y="-4493254"/>
              <a:ext cx="6524087" cy="652274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1" name="Google Shape;31;p3"/>
          <p:cNvGrpSpPr>
            <a:grpSpLocks/>
          </p:cNvGrpSpPr>
          <p:nvPr/>
        </p:nvGrpSpPr>
        <p:grpSpPr bwMode="auto">
          <a:xfrm>
            <a:off x="9263063" y="5964238"/>
            <a:ext cx="2936875" cy="893762"/>
            <a:chOff x="5575242" y="4472723"/>
            <a:chExt cx="2202830" cy="670795"/>
          </a:xfrm>
        </p:grpSpPr>
        <p:sp>
          <p:nvSpPr>
            <p:cNvPr id="12" name="Google Shape;32;p3"/>
            <p:cNvSpPr/>
            <p:nvPr/>
          </p:nvSpPr>
          <p:spPr>
            <a:xfrm rot="10800000">
              <a:off x="5575242" y="4948118"/>
              <a:ext cx="394128" cy="131061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latin typeface="+mn-lt"/>
                <a:cs typeface="+mn-cs"/>
              </a:endParaRPr>
            </a:p>
          </p:txBody>
        </p:sp>
        <p:grpSp>
          <p:nvGrpSpPr>
            <p:cNvPr id="13" name="Google Shape;33;p3"/>
            <p:cNvGrpSpPr>
              <a:grpSpLocks/>
            </p:cNvGrpSpPr>
            <p:nvPr/>
          </p:nvGrpSpPr>
          <p:grpSpPr bwMode="auto"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7" name="Google Shape;34;p3"/>
              <p:cNvSpPr/>
              <p:nvPr/>
            </p:nvSpPr>
            <p:spPr>
              <a:xfrm>
                <a:off x="1297945" y="330075"/>
                <a:ext cx="3477455" cy="169950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35;p3"/>
              <p:cNvSpPr/>
              <p:nvPr/>
            </p:nvSpPr>
            <p:spPr>
              <a:xfrm>
                <a:off x="4766351" y="330075"/>
                <a:ext cx="1701027" cy="1699506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+mn-lt"/>
                  <a:cs typeface="+mn-cs"/>
                </a:endParaRPr>
              </a:p>
            </p:txBody>
          </p:sp>
        </p:grpSp>
        <p:grpSp>
          <p:nvGrpSpPr>
            <p:cNvPr id="14" name="Google Shape;36;p3"/>
            <p:cNvGrpSpPr>
              <a:grpSpLocks/>
            </p:cNvGrpSpPr>
            <p:nvPr/>
          </p:nvGrpSpPr>
          <p:grpSpPr bwMode="auto"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5" name="Google Shape;37;p3"/>
              <p:cNvSpPr/>
              <p:nvPr/>
            </p:nvSpPr>
            <p:spPr>
              <a:xfrm>
                <a:off x="-5827153" y="329736"/>
                <a:ext cx="10618129" cy="1702094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38;p3"/>
              <p:cNvSpPr/>
              <p:nvPr/>
            </p:nvSpPr>
            <p:spPr>
              <a:xfrm>
                <a:off x="4751108" y="329736"/>
                <a:ext cx="1701027" cy="1702094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+mn-lt"/>
                  <a:cs typeface="+mn-cs"/>
                </a:endParaRPr>
              </a:p>
            </p:txBody>
          </p:sp>
        </p:grpSp>
      </p:grpSp>
      <p:sp>
        <p:nvSpPr>
          <p:cNvPr id="39" name="Google Shape;39;p3"/>
          <p:cNvSpPr txBox="1">
            <a:spLocks noGrp="1"/>
          </p:cNvSpPr>
          <p:nvPr>
            <p:ph type="ctrTitle"/>
          </p:nvPr>
        </p:nvSpPr>
        <p:spPr>
          <a:xfrm>
            <a:off x="618033" y="3828197"/>
            <a:ext cx="5459200" cy="15464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subTitle" idx="1"/>
          </p:nvPr>
        </p:nvSpPr>
        <p:spPr>
          <a:xfrm>
            <a:off x="618033" y="5300599"/>
            <a:ext cx="5459200" cy="1046400"/>
          </a:xfrm>
          <a:prstGeom prst="rect">
            <a:avLst/>
          </a:prstGeom>
        </p:spPr>
        <p:txBody>
          <a:bodyPr spcFirstLastPara="1" anchor="t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667">
                <a:solidFill>
                  <a:schemeClr val="accent5"/>
                </a:solidFill>
              </a:defRPr>
            </a:lvl1pPr>
            <a:lvl2pPr lvl="1" rtl="0">
              <a:spcBef>
                <a:spcPts val="1333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667">
                <a:solidFill>
                  <a:schemeClr val="accent5"/>
                </a:solidFill>
              </a:defRPr>
            </a:lvl2pPr>
            <a:lvl3pPr lvl="2" rtl="0">
              <a:spcBef>
                <a:spcPts val="1333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667">
                <a:solidFill>
                  <a:schemeClr val="accent5"/>
                </a:solidFill>
              </a:defRPr>
            </a:lvl3pPr>
            <a:lvl4pPr lvl="3" rtl="0">
              <a:spcBef>
                <a:spcPts val="1333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667">
                <a:solidFill>
                  <a:schemeClr val="accent5"/>
                </a:solidFill>
              </a:defRPr>
            </a:lvl4pPr>
            <a:lvl5pPr lvl="4" rtl="0">
              <a:spcBef>
                <a:spcPts val="1333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667">
                <a:solidFill>
                  <a:schemeClr val="accent5"/>
                </a:solidFill>
              </a:defRPr>
            </a:lvl5pPr>
            <a:lvl6pPr lvl="5" rtl="0">
              <a:spcBef>
                <a:spcPts val="1333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667">
                <a:solidFill>
                  <a:schemeClr val="accent5"/>
                </a:solidFill>
              </a:defRPr>
            </a:lvl6pPr>
            <a:lvl7pPr lvl="6" rtl="0">
              <a:spcBef>
                <a:spcPts val="1333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667">
                <a:solidFill>
                  <a:schemeClr val="accent5"/>
                </a:solidFill>
              </a:defRPr>
            </a:lvl7pPr>
            <a:lvl8pPr lvl="7" rtl="0">
              <a:spcBef>
                <a:spcPts val="1333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667">
                <a:solidFill>
                  <a:schemeClr val="accent5"/>
                </a:solidFill>
              </a:defRPr>
            </a:lvl8pPr>
            <a:lvl9pPr lvl="8" rtl="0">
              <a:spcBef>
                <a:spcPts val="1333"/>
              </a:spcBef>
              <a:spcAft>
                <a:spcPts val="1333"/>
              </a:spcAft>
              <a:buClr>
                <a:schemeClr val="accent5"/>
              </a:buClr>
              <a:buSzPts val="2000"/>
              <a:buNone/>
              <a:defRPr sz="2667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41;p3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lvl="0">
              <a:buNone/>
              <a:defRPr smtClean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4D1A47B6-5C40-404C-A231-2A4FC809AE1D}" type="slidenum">
              <a:rPr lang="en"/>
              <a:pPr>
                <a:defRPr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43;p4"/>
          <p:cNvGrpSpPr>
            <a:grpSpLocks/>
          </p:cNvGrpSpPr>
          <p:nvPr/>
        </p:nvGrpSpPr>
        <p:grpSpPr bwMode="auto">
          <a:xfrm>
            <a:off x="9263063" y="5964238"/>
            <a:ext cx="2936875" cy="893762"/>
            <a:chOff x="5575242" y="4472723"/>
            <a:chExt cx="2202830" cy="670795"/>
          </a:xfrm>
        </p:grpSpPr>
        <p:sp>
          <p:nvSpPr>
            <p:cNvPr id="4" name="Google Shape;44;p4"/>
            <p:cNvSpPr/>
            <p:nvPr/>
          </p:nvSpPr>
          <p:spPr>
            <a:xfrm rot="10800000">
              <a:off x="5575242" y="4948118"/>
              <a:ext cx="394128" cy="131061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latin typeface="+mn-lt"/>
                <a:cs typeface="+mn-cs"/>
              </a:endParaRPr>
            </a:p>
          </p:txBody>
        </p:sp>
        <p:grpSp>
          <p:nvGrpSpPr>
            <p:cNvPr id="5" name="Google Shape;45;p4"/>
            <p:cNvGrpSpPr>
              <a:grpSpLocks/>
            </p:cNvGrpSpPr>
            <p:nvPr/>
          </p:nvGrpSpPr>
          <p:grpSpPr bwMode="auto"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9" name="Google Shape;46;p4"/>
              <p:cNvSpPr/>
              <p:nvPr/>
            </p:nvSpPr>
            <p:spPr>
              <a:xfrm>
                <a:off x="1297945" y="330075"/>
                <a:ext cx="3477455" cy="169950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+mn-lt"/>
                  <a:cs typeface="+mn-cs"/>
                </a:endParaRPr>
              </a:p>
            </p:txBody>
          </p:sp>
          <p:sp>
            <p:nvSpPr>
              <p:cNvPr id="10" name="Google Shape;47;p4"/>
              <p:cNvSpPr/>
              <p:nvPr/>
            </p:nvSpPr>
            <p:spPr>
              <a:xfrm>
                <a:off x="4766351" y="330075"/>
                <a:ext cx="1701027" cy="1699506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+mn-lt"/>
                  <a:cs typeface="+mn-cs"/>
                </a:endParaRPr>
              </a:p>
            </p:txBody>
          </p:sp>
        </p:grpSp>
        <p:grpSp>
          <p:nvGrpSpPr>
            <p:cNvPr id="6" name="Google Shape;48;p4"/>
            <p:cNvGrpSpPr>
              <a:grpSpLocks/>
            </p:cNvGrpSpPr>
            <p:nvPr/>
          </p:nvGrpSpPr>
          <p:grpSpPr bwMode="auto"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7" name="Google Shape;49;p4"/>
              <p:cNvSpPr/>
              <p:nvPr/>
            </p:nvSpPr>
            <p:spPr>
              <a:xfrm>
                <a:off x="-5827153" y="329736"/>
                <a:ext cx="10618129" cy="1702094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+mn-lt"/>
                  <a:cs typeface="+mn-cs"/>
                </a:endParaRPr>
              </a:p>
            </p:txBody>
          </p:sp>
          <p:sp>
            <p:nvSpPr>
              <p:cNvPr id="8" name="Google Shape;50;p4"/>
              <p:cNvSpPr/>
              <p:nvPr/>
            </p:nvSpPr>
            <p:spPr>
              <a:xfrm>
                <a:off x="4751108" y="329736"/>
                <a:ext cx="1701027" cy="1702094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+mn-lt"/>
                  <a:cs typeface="+mn-cs"/>
                </a:endParaRPr>
              </a:p>
            </p:txBody>
          </p:sp>
        </p:grpSp>
      </p:grpSp>
      <p:sp>
        <p:nvSpPr>
          <p:cNvPr id="11" name="Google Shape;51;p4"/>
          <p:cNvSpPr/>
          <p:nvPr/>
        </p:nvSpPr>
        <p:spPr>
          <a:xfrm>
            <a:off x="10059988" y="876300"/>
            <a:ext cx="1731962" cy="577850"/>
          </a:xfrm>
          <a:prstGeom prst="triangle">
            <a:avLst>
              <a:gd name="adj" fmla="val 32425"/>
            </a:avLst>
          </a:prstGeom>
          <a:solidFill>
            <a:schemeClr val="accent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2400"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2" name="Google Shape;52;p4"/>
          <p:cNvGrpSpPr>
            <a:grpSpLocks/>
          </p:cNvGrpSpPr>
          <p:nvPr/>
        </p:nvGrpSpPr>
        <p:grpSpPr bwMode="auto">
          <a:xfrm>
            <a:off x="0" y="-9525"/>
            <a:ext cx="11549063" cy="6867525"/>
            <a:chOff x="0" y="-7088"/>
            <a:chExt cx="8661398" cy="5150588"/>
          </a:xfrm>
        </p:grpSpPr>
        <p:sp>
          <p:nvSpPr>
            <p:cNvPr id="13" name="Google Shape;53;p4"/>
            <p:cNvSpPr/>
            <p:nvPr/>
          </p:nvSpPr>
          <p:spPr>
            <a:xfrm>
              <a:off x="0" y="56"/>
              <a:ext cx="3525279" cy="514344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latin typeface="+mn-lt"/>
                <a:cs typeface="+mn-cs"/>
              </a:endParaRPr>
            </a:p>
          </p:txBody>
        </p:sp>
        <p:sp>
          <p:nvSpPr>
            <p:cNvPr id="14" name="Google Shape;54;p4"/>
            <p:cNvSpPr/>
            <p:nvPr/>
          </p:nvSpPr>
          <p:spPr>
            <a:xfrm rot="10800000" flipH="1">
              <a:off x="3518135" y="-7088"/>
              <a:ext cx="5143263" cy="5143444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5" name="Google Shape;55;p4"/>
          <p:cNvGrpSpPr>
            <a:grpSpLocks/>
          </p:cNvGrpSpPr>
          <p:nvPr/>
        </p:nvGrpSpPr>
        <p:grpSpPr bwMode="auto">
          <a:xfrm rot="10800000" flipH="1">
            <a:off x="0" y="1454150"/>
            <a:ext cx="11796713" cy="3949700"/>
            <a:chOff x="-8178042" y="-4493254"/>
            <a:chExt cx="19483598" cy="6522736"/>
          </a:xfrm>
        </p:grpSpPr>
        <p:sp>
          <p:nvSpPr>
            <p:cNvPr id="16" name="Google Shape;56;p4"/>
            <p:cNvSpPr/>
            <p:nvPr/>
          </p:nvSpPr>
          <p:spPr>
            <a:xfrm>
              <a:off x="-8175419" y="-4490633"/>
              <a:ext cx="12968089" cy="652273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7" name="Google Shape;57;p4"/>
            <p:cNvSpPr/>
            <p:nvPr/>
          </p:nvSpPr>
          <p:spPr>
            <a:xfrm>
              <a:off x="4784803" y="-4493254"/>
              <a:ext cx="6523374" cy="6522736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18" name="Google Shape;59;p4"/>
          <p:cNvSpPr txBox="1"/>
          <p:nvPr/>
        </p:nvSpPr>
        <p:spPr>
          <a:xfrm>
            <a:off x="382588" y="1352550"/>
            <a:ext cx="901700" cy="871538"/>
          </a:xfrm>
          <a:prstGeom prst="rect">
            <a:avLst/>
          </a:prstGeom>
          <a:noFill/>
          <a:ln>
            <a:noFill/>
          </a:ln>
        </p:spPr>
        <p:txBody>
          <a:bodyPr spcFirstLastPara="1" lIns="121900" tIns="121900" rIns="121900" bIns="12190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" sz="9600" b="1">
                <a:solidFill>
                  <a:schemeClr val="accent5"/>
                </a:solidFill>
                <a:latin typeface="+mn-lt"/>
                <a:cs typeface="+mn-cs"/>
              </a:rPr>
              <a:t>“</a:t>
            </a:r>
            <a:endParaRPr sz="9600" b="1">
              <a:solidFill>
                <a:schemeClr val="accent5"/>
              </a:solidFill>
              <a:latin typeface="+mn-lt"/>
              <a:cs typeface="+mn-cs"/>
            </a:endParaRPr>
          </a:p>
        </p:txBody>
      </p:sp>
      <p:sp>
        <p:nvSpPr>
          <p:cNvPr id="58" name="Google Shape;58;p4"/>
          <p:cNvSpPr txBox="1">
            <a:spLocks noGrp="1"/>
          </p:cNvSpPr>
          <p:nvPr>
            <p:ph type="body" idx="1"/>
          </p:nvPr>
        </p:nvSpPr>
        <p:spPr>
          <a:xfrm>
            <a:off x="1106367" y="1602667"/>
            <a:ext cx="6787600" cy="3660000"/>
          </a:xfrm>
          <a:prstGeom prst="rect">
            <a:avLst/>
          </a:prstGeom>
        </p:spPr>
        <p:txBody>
          <a:bodyPr spcFirstLastPara="1" anchor="t">
            <a:noAutofit/>
          </a:bodyPr>
          <a:lstStyle>
            <a:lvl1pPr marL="609585" lvl="0" indent="-558786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sz="4000" i="1">
                <a:solidFill>
                  <a:srgbClr val="FFFFFF"/>
                </a:solidFill>
              </a:defRPr>
            </a:lvl1pPr>
            <a:lvl2pPr marL="1219170" lvl="1" indent="-558786" rtl="0">
              <a:spcBef>
                <a:spcPts val="64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4000" i="1">
                <a:solidFill>
                  <a:srgbClr val="FFFFFF"/>
                </a:solidFill>
              </a:defRPr>
            </a:lvl2pPr>
            <a:lvl3pPr marL="1828754" lvl="2" indent="-558786" rtl="0">
              <a:spcBef>
                <a:spcPts val="64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4000" i="1">
                <a:solidFill>
                  <a:srgbClr val="FFFFFF"/>
                </a:solidFill>
              </a:defRPr>
            </a:lvl3pPr>
            <a:lvl4pPr marL="2438339" lvl="3" indent="-558786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4000" i="1">
                <a:solidFill>
                  <a:srgbClr val="FFFFFF"/>
                </a:solidFill>
              </a:defRPr>
            </a:lvl4pPr>
            <a:lvl5pPr marL="3047924" lvl="4" indent="-558786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4000" i="1">
                <a:solidFill>
                  <a:srgbClr val="FFFFFF"/>
                </a:solidFill>
              </a:defRPr>
            </a:lvl5pPr>
            <a:lvl6pPr marL="3657509" lvl="5" indent="-558786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4000" i="1">
                <a:solidFill>
                  <a:srgbClr val="FFFFFF"/>
                </a:solidFill>
              </a:defRPr>
            </a:lvl6pPr>
            <a:lvl7pPr marL="4267093" lvl="6" indent="-558786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4000" i="1">
                <a:solidFill>
                  <a:srgbClr val="FFFFFF"/>
                </a:solidFill>
              </a:defRPr>
            </a:lvl7pPr>
            <a:lvl8pPr marL="4876678" lvl="7" indent="-558786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4000" i="1">
                <a:solidFill>
                  <a:srgbClr val="FFFFFF"/>
                </a:solidFill>
              </a:defRPr>
            </a:lvl8pPr>
            <a:lvl9pPr marL="5486263" lvl="8" indent="-558786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4000"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60;p4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lvl="0" rtl="0">
              <a:buNone/>
              <a:defRPr smtClean="0"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>
              <a:defRPr/>
            </a:pPr>
            <a:fld id="{16E494FA-41F4-4D2D-9610-4811E701C154}" type="slidenum">
              <a:rPr lang="en"/>
              <a:pPr>
                <a:defRPr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62;p5"/>
          <p:cNvGrpSpPr>
            <a:grpSpLocks/>
          </p:cNvGrpSpPr>
          <p:nvPr/>
        </p:nvGrpSpPr>
        <p:grpSpPr bwMode="auto">
          <a:xfrm>
            <a:off x="9263063" y="5964238"/>
            <a:ext cx="2936875" cy="893762"/>
            <a:chOff x="5575242" y="4472723"/>
            <a:chExt cx="2202830" cy="670795"/>
          </a:xfrm>
        </p:grpSpPr>
        <p:sp>
          <p:nvSpPr>
            <p:cNvPr id="5" name="Google Shape;63;p5"/>
            <p:cNvSpPr/>
            <p:nvPr/>
          </p:nvSpPr>
          <p:spPr>
            <a:xfrm rot="10800000">
              <a:off x="5575242" y="4948118"/>
              <a:ext cx="394128" cy="131061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latin typeface="+mn-lt"/>
                <a:cs typeface="+mn-cs"/>
              </a:endParaRPr>
            </a:p>
          </p:txBody>
        </p:sp>
        <p:grpSp>
          <p:nvGrpSpPr>
            <p:cNvPr id="6" name="Google Shape;64;p5"/>
            <p:cNvGrpSpPr>
              <a:grpSpLocks/>
            </p:cNvGrpSpPr>
            <p:nvPr/>
          </p:nvGrpSpPr>
          <p:grpSpPr bwMode="auto"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0" name="Google Shape;65;p5"/>
              <p:cNvSpPr/>
              <p:nvPr/>
            </p:nvSpPr>
            <p:spPr>
              <a:xfrm>
                <a:off x="1297945" y="330075"/>
                <a:ext cx="3477455" cy="169950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+mn-lt"/>
                  <a:cs typeface="+mn-cs"/>
                </a:endParaRPr>
              </a:p>
            </p:txBody>
          </p:sp>
          <p:sp>
            <p:nvSpPr>
              <p:cNvPr id="11" name="Google Shape;66;p5"/>
              <p:cNvSpPr/>
              <p:nvPr/>
            </p:nvSpPr>
            <p:spPr>
              <a:xfrm>
                <a:off x="4766351" y="330075"/>
                <a:ext cx="1701027" cy="1699506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67;p5"/>
            <p:cNvGrpSpPr>
              <a:grpSpLocks/>
            </p:cNvGrpSpPr>
            <p:nvPr/>
          </p:nvGrpSpPr>
          <p:grpSpPr bwMode="auto"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8" name="Google Shape;68;p5"/>
              <p:cNvSpPr/>
              <p:nvPr/>
            </p:nvSpPr>
            <p:spPr>
              <a:xfrm>
                <a:off x="-5827153" y="329736"/>
                <a:ext cx="10618129" cy="1702094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+mn-lt"/>
                  <a:cs typeface="+mn-cs"/>
                </a:endParaRPr>
              </a:p>
            </p:txBody>
          </p:sp>
          <p:sp>
            <p:nvSpPr>
              <p:cNvPr id="9" name="Google Shape;69;p5"/>
              <p:cNvSpPr/>
              <p:nvPr/>
            </p:nvSpPr>
            <p:spPr>
              <a:xfrm>
                <a:off x="4751108" y="329736"/>
                <a:ext cx="1701027" cy="1702094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12" name="Google Shape;70;p5"/>
          <p:cNvGrpSpPr>
            <a:grpSpLocks/>
          </p:cNvGrpSpPr>
          <p:nvPr/>
        </p:nvGrpSpPr>
        <p:grpSpPr bwMode="auto">
          <a:xfrm>
            <a:off x="0" y="0"/>
            <a:ext cx="9429750" cy="1770063"/>
            <a:chOff x="-4" y="40"/>
            <a:chExt cx="7072430" cy="1327315"/>
          </a:xfrm>
        </p:grpSpPr>
        <p:sp>
          <p:nvSpPr>
            <p:cNvPr id="13" name="Google Shape;71;p5"/>
            <p:cNvSpPr/>
            <p:nvPr/>
          </p:nvSpPr>
          <p:spPr>
            <a:xfrm>
              <a:off x="6292554" y="126224"/>
              <a:ext cx="779872" cy="259511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4" name="Google Shape;72;p5"/>
            <p:cNvGrpSpPr>
              <a:grpSpLocks/>
            </p:cNvGrpSpPr>
            <p:nvPr/>
          </p:nvGrpSpPr>
          <p:grpSpPr bwMode="auto"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8" name="Google Shape;73;p5"/>
              <p:cNvSpPr/>
              <p:nvPr/>
            </p:nvSpPr>
            <p:spPr>
              <a:xfrm>
                <a:off x="-2168147" y="330075"/>
                <a:ext cx="6957878" cy="169950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9" name="Google Shape;74;p5"/>
              <p:cNvSpPr/>
              <p:nvPr/>
            </p:nvSpPr>
            <p:spPr>
              <a:xfrm>
                <a:off x="4780584" y="330075"/>
                <a:ext cx="1699833" cy="1699506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5" name="Google Shape;75;p5"/>
            <p:cNvGrpSpPr>
              <a:grpSpLocks/>
            </p:cNvGrpSpPr>
            <p:nvPr/>
          </p:nvGrpSpPr>
          <p:grpSpPr bwMode="auto"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6" name="Google Shape;76;p5"/>
              <p:cNvSpPr/>
              <p:nvPr/>
            </p:nvSpPr>
            <p:spPr>
              <a:xfrm>
                <a:off x="-9094707" y="330929"/>
                <a:ext cx="13883428" cy="169872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7" name="Google Shape;77;p5"/>
              <p:cNvSpPr/>
              <p:nvPr/>
            </p:nvSpPr>
            <p:spPr>
              <a:xfrm>
                <a:off x="4783477" y="330929"/>
                <a:ext cx="1699048" cy="1698722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sp>
        <p:nvSpPr>
          <p:cNvPr id="78" name="Google Shape;78;p5"/>
          <p:cNvSpPr txBox="1">
            <a:spLocks noGrp="1"/>
          </p:cNvSpPr>
          <p:nvPr>
            <p:ph type="title"/>
          </p:nvPr>
        </p:nvSpPr>
        <p:spPr>
          <a:xfrm>
            <a:off x="1085700" y="523433"/>
            <a:ext cx="7323200" cy="1021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1"/>
          </p:nvPr>
        </p:nvSpPr>
        <p:spPr>
          <a:xfrm>
            <a:off x="1085700" y="1769800"/>
            <a:ext cx="8176800" cy="4194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609585" lvl="0" indent="-507987">
              <a:spcBef>
                <a:spcPts val="800"/>
              </a:spcBef>
              <a:spcAft>
                <a:spcPts val="0"/>
              </a:spcAft>
              <a:buSzPts val="2400"/>
              <a:buChar char="▰"/>
              <a:defRPr/>
            </a:lvl1pPr>
            <a:lvl2pPr marL="1219170" lvl="1" indent="-507987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2pPr>
            <a:lvl3pPr marL="1828754" lvl="2" indent="-507987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3pPr>
            <a:lvl4pPr marL="2438339" lvl="3" indent="-507987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4pPr>
            <a:lvl5pPr marL="3047924" lvl="4" indent="-507987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5pPr>
            <a:lvl6pPr marL="3657509" lvl="5" indent="-507987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6pPr>
            <a:lvl7pPr marL="4267093" lvl="6" indent="-507987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7pPr>
            <a:lvl8pPr marL="4876678" lvl="7" indent="-507987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8pPr>
            <a:lvl9pPr marL="5486263" lvl="8" indent="-507987">
              <a:spcBef>
                <a:spcPts val="1333"/>
              </a:spcBef>
              <a:spcAft>
                <a:spcPts val="1333"/>
              </a:spcAft>
              <a:buSzPts val="2400"/>
              <a:buChar char="▻"/>
              <a:defRPr/>
            </a:lvl9pPr>
          </a:lstStyle>
          <a:p>
            <a:endParaRPr/>
          </a:p>
        </p:txBody>
      </p:sp>
      <p:sp>
        <p:nvSpPr>
          <p:cNvPr id="20" name="Google Shape;80;p5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lvl="0">
              <a:buNone/>
              <a:defRPr smtClean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FFFC2454-4118-4F7F-A450-A929EEB04EFD}" type="slidenum">
              <a:rPr lang="en"/>
              <a:pPr>
                <a:defRPr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82;p6"/>
          <p:cNvGrpSpPr>
            <a:grpSpLocks/>
          </p:cNvGrpSpPr>
          <p:nvPr/>
        </p:nvGrpSpPr>
        <p:grpSpPr bwMode="auto">
          <a:xfrm>
            <a:off x="0" y="0"/>
            <a:ext cx="9429750" cy="1770063"/>
            <a:chOff x="-4" y="40"/>
            <a:chExt cx="7072430" cy="1327315"/>
          </a:xfrm>
        </p:grpSpPr>
        <p:sp>
          <p:nvSpPr>
            <p:cNvPr id="6" name="Google Shape;83;p6"/>
            <p:cNvSpPr/>
            <p:nvPr/>
          </p:nvSpPr>
          <p:spPr>
            <a:xfrm>
              <a:off x="6292554" y="126224"/>
              <a:ext cx="779872" cy="259511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7" name="Google Shape;84;p6"/>
            <p:cNvGrpSpPr>
              <a:grpSpLocks/>
            </p:cNvGrpSpPr>
            <p:nvPr/>
          </p:nvGrpSpPr>
          <p:grpSpPr bwMode="auto"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1" name="Google Shape;85;p6"/>
              <p:cNvSpPr/>
              <p:nvPr/>
            </p:nvSpPr>
            <p:spPr>
              <a:xfrm>
                <a:off x="-2168147" y="330075"/>
                <a:ext cx="6957878" cy="169950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2" name="Google Shape;86;p6"/>
              <p:cNvSpPr/>
              <p:nvPr/>
            </p:nvSpPr>
            <p:spPr>
              <a:xfrm>
                <a:off x="4780584" y="330075"/>
                <a:ext cx="1699833" cy="1699506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" name="Google Shape;87;p6"/>
            <p:cNvGrpSpPr>
              <a:grpSpLocks/>
            </p:cNvGrpSpPr>
            <p:nvPr/>
          </p:nvGrpSpPr>
          <p:grpSpPr bwMode="auto"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9" name="Google Shape;88;p6"/>
              <p:cNvSpPr/>
              <p:nvPr/>
            </p:nvSpPr>
            <p:spPr>
              <a:xfrm>
                <a:off x="-9094707" y="330929"/>
                <a:ext cx="13883428" cy="169872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0" name="Google Shape;89;p6"/>
              <p:cNvSpPr/>
              <p:nvPr/>
            </p:nvSpPr>
            <p:spPr>
              <a:xfrm>
                <a:off x="4783477" y="330929"/>
                <a:ext cx="1699048" cy="1698722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3" name="Google Shape;90;p6"/>
          <p:cNvGrpSpPr>
            <a:grpSpLocks/>
          </p:cNvGrpSpPr>
          <p:nvPr/>
        </p:nvGrpSpPr>
        <p:grpSpPr bwMode="auto">
          <a:xfrm>
            <a:off x="9263063" y="5964238"/>
            <a:ext cx="2936875" cy="893762"/>
            <a:chOff x="5575242" y="4472723"/>
            <a:chExt cx="2202830" cy="670795"/>
          </a:xfrm>
        </p:grpSpPr>
        <p:sp>
          <p:nvSpPr>
            <p:cNvPr id="14" name="Google Shape;91;p6"/>
            <p:cNvSpPr/>
            <p:nvPr/>
          </p:nvSpPr>
          <p:spPr>
            <a:xfrm rot="10800000">
              <a:off x="5575242" y="4948118"/>
              <a:ext cx="394128" cy="131061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latin typeface="+mn-lt"/>
                <a:cs typeface="+mn-cs"/>
              </a:endParaRPr>
            </a:p>
          </p:txBody>
        </p:sp>
        <p:grpSp>
          <p:nvGrpSpPr>
            <p:cNvPr id="15" name="Google Shape;92;p6"/>
            <p:cNvGrpSpPr>
              <a:grpSpLocks/>
            </p:cNvGrpSpPr>
            <p:nvPr/>
          </p:nvGrpSpPr>
          <p:grpSpPr bwMode="auto"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9" name="Google Shape;93;p6"/>
              <p:cNvSpPr/>
              <p:nvPr/>
            </p:nvSpPr>
            <p:spPr>
              <a:xfrm>
                <a:off x="1297945" y="330075"/>
                <a:ext cx="3477455" cy="169950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94;p6"/>
              <p:cNvSpPr/>
              <p:nvPr/>
            </p:nvSpPr>
            <p:spPr>
              <a:xfrm>
                <a:off x="4766351" y="330075"/>
                <a:ext cx="1701027" cy="1699506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+mn-lt"/>
                  <a:cs typeface="+mn-cs"/>
                </a:endParaRPr>
              </a:p>
            </p:txBody>
          </p:sp>
        </p:grpSp>
        <p:grpSp>
          <p:nvGrpSpPr>
            <p:cNvPr id="16" name="Google Shape;95;p6"/>
            <p:cNvGrpSpPr>
              <a:grpSpLocks/>
            </p:cNvGrpSpPr>
            <p:nvPr/>
          </p:nvGrpSpPr>
          <p:grpSpPr bwMode="auto"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" name="Google Shape;96;p6"/>
              <p:cNvSpPr/>
              <p:nvPr/>
            </p:nvSpPr>
            <p:spPr>
              <a:xfrm>
                <a:off x="-5827153" y="329736"/>
                <a:ext cx="10618129" cy="1702094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97;p6"/>
              <p:cNvSpPr/>
              <p:nvPr/>
            </p:nvSpPr>
            <p:spPr>
              <a:xfrm>
                <a:off x="4751108" y="329736"/>
                <a:ext cx="1701027" cy="1702094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+mn-lt"/>
                  <a:cs typeface="+mn-cs"/>
                </a:endParaRPr>
              </a:p>
            </p:txBody>
          </p:sp>
        </p:grpSp>
      </p:grp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1085700" y="523433"/>
            <a:ext cx="7011200" cy="1021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 txBox="1">
            <a:spLocks noGrp="1"/>
          </p:cNvSpPr>
          <p:nvPr>
            <p:ph type="body" idx="1"/>
          </p:nvPr>
        </p:nvSpPr>
        <p:spPr>
          <a:xfrm>
            <a:off x="1085700" y="2050651"/>
            <a:ext cx="4504400" cy="3632400"/>
          </a:xfrm>
          <a:prstGeom prst="rect">
            <a:avLst/>
          </a:prstGeom>
        </p:spPr>
        <p:txBody>
          <a:bodyPr spcFirstLastPara="1" anchor="t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▰"/>
              <a:defRPr sz="2667"/>
            </a:lvl1pPr>
            <a:lvl2pPr marL="1219170" lvl="1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2pPr>
            <a:lvl3pPr marL="1828754" lvl="2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3pPr>
            <a:lvl4pPr marL="2438339" lvl="3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4pPr>
            <a:lvl5pPr marL="3047924" lvl="4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5pPr>
            <a:lvl6pPr marL="3657509" lvl="5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6pPr>
            <a:lvl7pPr marL="4267093" lvl="6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7pPr>
            <a:lvl8pPr marL="4876678" lvl="7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8pPr>
            <a:lvl9pPr marL="5486263" lvl="8" indent="-474121">
              <a:spcBef>
                <a:spcPts val="1333"/>
              </a:spcBef>
              <a:spcAft>
                <a:spcPts val="1333"/>
              </a:spcAft>
              <a:buSzPts val="2000"/>
              <a:buChar char="▻"/>
              <a:defRPr sz="2667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body" idx="2"/>
          </p:nvPr>
        </p:nvSpPr>
        <p:spPr>
          <a:xfrm>
            <a:off x="5861497" y="2050651"/>
            <a:ext cx="4504400" cy="3632400"/>
          </a:xfrm>
          <a:prstGeom prst="rect">
            <a:avLst/>
          </a:prstGeom>
        </p:spPr>
        <p:txBody>
          <a:bodyPr spcFirstLastPara="1" anchor="t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▰"/>
              <a:defRPr sz="2667"/>
            </a:lvl1pPr>
            <a:lvl2pPr marL="1219170" lvl="1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2pPr>
            <a:lvl3pPr marL="1828754" lvl="2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3pPr>
            <a:lvl4pPr marL="2438339" lvl="3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4pPr>
            <a:lvl5pPr marL="3047924" lvl="4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5pPr>
            <a:lvl6pPr marL="3657509" lvl="5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6pPr>
            <a:lvl7pPr marL="4267093" lvl="6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7pPr>
            <a:lvl8pPr marL="4876678" lvl="7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8pPr>
            <a:lvl9pPr marL="5486263" lvl="8" indent="-474121">
              <a:spcBef>
                <a:spcPts val="1333"/>
              </a:spcBef>
              <a:spcAft>
                <a:spcPts val="1333"/>
              </a:spcAft>
              <a:buSzPts val="2000"/>
              <a:buChar char="▻"/>
              <a:defRPr sz="2667"/>
            </a:lvl9pPr>
          </a:lstStyle>
          <a:p>
            <a:endParaRPr/>
          </a:p>
        </p:txBody>
      </p:sp>
      <p:sp>
        <p:nvSpPr>
          <p:cNvPr id="21" name="Google Shape;101;p6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lvl="0">
              <a:buNone/>
              <a:defRPr smtClean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F17E2D8E-D645-4899-B894-0E2682A1B3B3}" type="slidenum">
              <a:rPr lang="en"/>
              <a:pPr>
                <a:defRPr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103;p7"/>
          <p:cNvGrpSpPr>
            <a:grpSpLocks/>
          </p:cNvGrpSpPr>
          <p:nvPr/>
        </p:nvGrpSpPr>
        <p:grpSpPr bwMode="auto">
          <a:xfrm>
            <a:off x="0" y="0"/>
            <a:ext cx="9429750" cy="1770063"/>
            <a:chOff x="-4" y="40"/>
            <a:chExt cx="7072430" cy="1327315"/>
          </a:xfrm>
        </p:grpSpPr>
        <p:sp>
          <p:nvSpPr>
            <p:cNvPr id="7" name="Google Shape;104;p7"/>
            <p:cNvSpPr/>
            <p:nvPr/>
          </p:nvSpPr>
          <p:spPr>
            <a:xfrm>
              <a:off x="6292554" y="126224"/>
              <a:ext cx="779872" cy="259511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" name="Google Shape;105;p7"/>
            <p:cNvGrpSpPr>
              <a:grpSpLocks/>
            </p:cNvGrpSpPr>
            <p:nvPr/>
          </p:nvGrpSpPr>
          <p:grpSpPr bwMode="auto"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2" name="Google Shape;106;p7"/>
              <p:cNvSpPr/>
              <p:nvPr/>
            </p:nvSpPr>
            <p:spPr>
              <a:xfrm>
                <a:off x="-2168147" y="330075"/>
                <a:ext cx="6957878" cy="169950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3" name="Google Shape;107;p7"/>
              <p:cNvSpPr/>
              <p:nvPr/>
            </p:nvSpPr>
            <p:spPr>
              <a:xfrm>
                <a:off x="4780584" y="330075"/>
                <a:ext cx="1699833" cy="1699506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9" name="Google Shape;108;p7"/>
            <p:cNvGrpSpPr>
              <a:grpSpLocks/>
            </p:cNvGrpSpPr>
            <p:nvPr/>
          </p:nvGrpSpPr>
          <p:grpSpPr bwMode="auto"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0" name="Google Shape;109;p7"/>
              <p:cNvSpPr/>
              <p:nvPr/>
            </p:nvSpPr>
            <p:spPr>
              <a:xfrm>
                <a:off x="-9094707" y="330929"/>
                <a:ext cx="13883428" cy="169872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1" name="Google Shape;110;p7"/>
              <p:cNvSpPr/>
              <p:nvPr/>
            </p:nvSpPr>
            <p:spPr>
              <a:xfrm>
                <a:off x="4783477" y="330929"/>
                <a:ext cx="1699048" cy="1698722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4" name="Google Shape;111;p7"/>
          <p:cNvGrpSpPr>
            <a:grpSpLocks/>
          </p:cNvGrpSpPr>
          <p:nvPr/>
        </p:nvGrpSpPr>
        <p:grpSpPr bwMode="auto">
          <a:xfrm>
            <a:off x="9263063" y="5964238"/>
            <a:ext cx="2936875" cy="893762"/>
            <a:chOff x="5575242" y="4472723"/>
            <a:chExt cx="2202830" cy="670795"/>
          </a:xfrm>
        </p:grpSpPr>
        <p:sp>
          <p:nvSpPr>
            <p:cNvPr id="15" name="Google Shape;112;p7"/>
            <p:cNvSpPr/>
            <p:nvPr/>
          </p:nvSpPr>
          <p:spPr>
            <a:xfrm rot="10800000">
              <a:off x="5575242" y="4948118"/>
              <a:ext cx="394128" cy="131061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latin typeface="+mn-lt"/>
                <a:cs typeface="+mn-cs"/>
              </a:endParaRPr>
            </a:p>
          </p:txBody>
        </p:sp>
        <p:grpSp>
          <p:nvGrpSpPr>
            <p:cNvPr id="16" name="Google Shape;113;p7"/>
            <p:cNvGrpSpPr>
              <a:grpSpLocks/>
            </p:cNvGrpSpPr>
            <p:nvPr/>
          </p:nvGrpSpPr>
          <p:grpSpPr bwMode="auto"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20" name="Google Shape;114;p7"/>
              <p:cNvSpPr/>
              <p:nvPr/>
            </p:nvSpPr>
            <p:spPr>
              <a:xfrm>
                <a:off x="1297945" y="330075"/>
                <a:ext cx="3477455" cy="169950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+mn-lt"/>
                  <a:cs typeface="+mn-cs"/>
                </a:endParaRPr>
              </a:p>
            </p:txBody>
          </p:sp>
          <p:sp>
            <p:nvSpPr>
              <p:cNvPr id="21" name="Google Shape;115;p7"/>
              <p:cNvSpPr/>
              <p:nvPr/>
            </p:nvSpPr>
            <p:spPr>
              <a:xfrm>
                <a:off x="4766351" y="330075"/>
                <a:ext cx="1701027" cy="1699506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+mn-lt"/>
                  <a:cs typeface="+mn-cs"/>
                </a:endParaRPr>
              </a:p>
            </p:txBody>
          </p:sp>
        </p:grpSp>
        <p:grpSp>
          <p:nvGrpSpPr>
            <p:cNvPr id="17" name="Google Shape;116;p7"/>
            <p:cNvGrpSpPr>
              <a:grpSpLocks/>
            </p:cNvGrpSpPr>
            <p:nvPr/>
          </p:nvGrpSpPr>
          <p:grpSpPr bwMode="auto"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8" name="Google Shape;117;p7"/>
              <p:cNvSpPr/>
              <p:nvPr/>
            </p:nvSpPr>
            <p:spPr>
              <a:xfrm>
                <a:off x="-5827153" y="329736"/>
                <a:ext cx="10618129" cy="1702094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+mn-lt"/>
                  <a:cs typeface="+mn-cs"/>
                </a:endParaRPr>
              </a:p>
            </p:txBody>
          </p:sp>
          <p:sp>
            <p:nvSpPr>
              <p:cNvPr id="19" name="Google Shape;118;p7"/>
              <p:cNvSpPr/>
              <p:nvPr/>
            </p:nvSpPr>
            <p:spPr>
              <a:xfrm>
                <a:off x="4751108" y="329736"/>
                <a:ext cx="1701027" cy="1702094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+mn-lt"/>
                  <a:cs typeface="+mn-cs"/>
                </a:endParaRPr>
              </a:p>
            </p:txBody>
          </p:sp>
        </p:grpSp>
      </p:grpSp>
      <p:sp>
        <p:nvSpPr>
          <p:cNvPr id="119" name="Google Shape;119;p7"/>
          <p:cNvSpPr txBox="1">
            <a:spLocks noGrp="1"/>
          </p:cNvSpPr>
          <p:nvPr>
            <p:ph type="title"/>
          </p:nvPr>
        </p:nvSpPr>
        <p:spPr>
          <a:xfrm>
            <a:off x="1085700" y="523433"/>
            <a:ext cx="7011200" cy="1021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1160600" y="2060101"/>
            <a:ext cx="2997200" cy="3613200"/>
          </a:xfrm>
          <a:prstGeom prst="rect">
            <a:avLst/>
          </a:prstGeom>
        </p:spPr>
        <p:txBody>
          <a:bodyPr spcFirstLastPara="1" anchor="t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▰"/>
              <a:defRPr sz="2400"/>
            </a:lvl1pPr>
            <a:lvl2pPr marL="1219170" lvl="1" indent="-457189" rtl="0">
              <a:spcBef>
                <a:spcPts val="1333"/>
              </a:spcBef>
              <a:spcAft>
                <a:spcPts val="0"/>
              </a:spcAft>
              <a:buSzPts val="1800"/>
              <a:buChar char="▻"/>
              <a:defRPr sz="2400"/>
            </a:lvl2pPr>
            <a:lvl3pPr marL="1828754" lvl="2" indent="-457189" rtl="0">
              <a:spcBef>
                <a:spcPts val="1333"/>
              </a:spcBef>
              <a:spcAft>
                <a:spcPts val="0"/>
              </a:spcAft>
              <a:buSzPts val="1800"/>
              <a:buChar char="▻"/>
              <a:defRPr sz="2400"/>
            </a:lvl3pPr>
            <a:lvl4pPr marL="2438339" lvl="3" indent="-457189" rtl="0">
              <a:spcBef>
                <a:spcPts val="1333"/>
              </a:spcBef>
              <a:spcAft>
                <a:spcPts val="0"/>
              </a:spcAft>
              <a:buSzPts val="1800"/>
              <a:buChar char="▻"/>
              <a:defRPr sz="2400"/>
            </a:lvl4pPr>
            <a:lvl5pPr marL="3047924" lvl="4" indent="-457189" rtl="0">
              <a:spcBef>
                <a:spcPts val="1333"/>
              </a:spcBef>
              <a:spcAft>
                <a:spcPts val="0"/>
              </a:spcAft>
              <a:buSzPts val="1800"/>
              <a:buChar char="▻"/>
              <a:defRPr sz="2400"/>
            </a:lvl5pPr>
            <a:lvl6pPr marL="3657509" lvl="5" indent="-457189" rtl="0">
              <a:spcBef>
                <a:spcPts val="1333"/>
              </a:spcBef>
              <a:spcAft>
                <a:spcPts val="0"/>
              </a:spcAft>
              <a:buSzPts val="1800"/>
              <a:buChar char="▻"/>
              <a:defRPr sz="2400"/>
            </a:lvl6pPr>
            <a:lvl7pPr marL="4267093" lvl="6" indent="-457189" rtl="0">
              <a:spcBef>
                <a:spcPts val="1333"/>
              </a:spcBef>
              <a:spcAft>
                <a:spcPts val="0"/>
              </a:spcAft>
              <a:buSzPts val="1800"/>
              <a:buChar char="▻"/>
              <a:defRPr sz="2400"/>
            </a:lvl7pPr>
            <a:lvl8pPr marL="4876678" lvl="7" indent="-457189" rtl="0">
              <a:spcBef>
                <a:spcPts val="1333"/>
              </a:spcBef>
              <a:spcAft>
                <a:spcPts val="0"/>
              </a:spcAft>
              <a:buSzPts val="1800"/>
              <a:buChar char="▻"/>
              <a:defRPr sz="2400"/>
            </a:lvl8pPr>
            <a:lvl9pPr marL="5486263" lvl="8" indent="-457189" rtl="0">
              <a:spcBef>
                <a:spcPts val="1333"/>
              </a:spcBef>
              <a:spcAft>
                <a:spcPts val="1333"/>
              </a:spcAft>
              <a:buSzPts val="1800"/>
              <a:buChar char="▻"/>
              <a:defRPr sz="2400"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body" idx="2"/>
          </p:nvPr>
        </p:nvSpPr>
        <p:spPr>
          <a:xfrm>
            <a:off x="4311516" y="2060101"/>
            <a:ext cx="2997200" cy="3613200"/>
          </a:xfrm>
          <a:prstGeom prst="rect">
            <a:avLst/>
          </a:prstGeom>
        </p:spPr>
        <p:txBody>
          <a:bodyPr spcFirstLastPara="1" anchor="t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▰"/>
              <a:defRPr sz="2400"/>
            </a:lvl1pPr>
            <a:lvl2pPr marL="1219170" lvl="1" indent="-457189" rtl="0">
              <a:spcBef>
                <a:spcPts val="1333"/>
              </a:spcBef>
              <a:spcAft>
                <a:spcPts val="0"/>
              </a:spcAft>
              <a:buSzPts val="1800"/>
              <a:buChar char="▻"/>
              <a:defRPr sz="2400"/>
            </a:lvl2pPr>
            <a:lvl3pPr marL="1828754" lvl="2" indent="-457189" rtl="0">
              <a:spcBef>
                <a:spcPts val="1333"/>
              </a:spcBef>
              <a:spcAft>
                <a:spcPts val="0"/>
              </a:spcAft>
              <a:buSzPts val="1800"/>
              <a:buChar char="▻"/>
              <a:defRPr sz="2400"/>
            </a:lvl3pPr>
            <a:lvl4pPr marL="2438339" lvl="3" indent="-457189" rtl="0">
              <a:spcBef>
                <a:spcPts val="1333"/>
              </a:spcBef>
              <a:spcAft>
                <a:spcPts val="0"/>
              </a:spcAft>
              <a:buSzPts val="1800"/>
              <a:buChar char="▻"/>
              <a:defRPr sz="2400"/>
            </a:lvl4pPr>
            <a:lvl5pPr marL="3047924" lvl="4" indent="-457189" rtl="0">
              <a:spcBef>
                <a:spcPts val="1333"/>
              </a:spcBef>
              <a:spcAft>
                <a:spcPts val="0"/>
              </a:spcAft>
              <a:buSzPts val="1800"/>
              <a:buChar char="▻"/>
              <a:defRPr sz="2400"/>
            </a:lvl5pPr>
            <a:lvl6pPr marL="3657509" lvl="5" indent="-457189" rtl="0">
              <a:spcBef>
                <a:spcPts val="1333"/>
              </a:spcBef>
              <a:spcAft>
                <a:spcPts val="0"/>
              </a:spcAft>
              <a:buSzPts val="1800"/>
              <a:buChar char="▻"/>
              <a:defRPr sz="2400"/>
            </a:lvl6pPr>
            <a:lvl7pPr marL="4267093" lvl="6" indent="-457189" rtl="0">
              <a:spcBef>
                <a:spcPts val="1333"/>
              </a:spcBef>
              <a:spcAft>
                <a:spcPts val="0"/>
              </a:spcAft>
              <a:buSzPts val="1800"/>
              <a:buChar char="▻"/>
              <a:defRPr sz="2400"/>
            </a:lvl7pPr>
            <a:lvl8pPr marL="4876678" lvl="7" indent="-457189" rtl="0">
              <a:spcBef>
                <a:spcPts val="1333"/>
              </a:spcBef>
              <a:spcAft>
                <a:spcPts val="0"/>
              </a:spcAft>
              <a:buSzPts val="1800"/>
              <a:buChar char="▻"/>
              <a:defRPr sz="2400"/>
            </a:lvl8pPr>
            <a:lvl9pPr marL="5486263" lvl="8" indent="-457189" rtl="0">
              <a:spcBef>
                <a:spcPts val="1333"/>
              </a:spcBef>
              <a:spcAft>
                <a:spcPts val="1333"/>
              </a:spcAft>
              <a:buSzPts val="1800"/>
              <a:buChar char="▻"/>
              <a:defRPr sz="2400"/>
            </a:lvl9pPr>
          </a:lstStyle>
          <a:p>
            <a:endParaRPr/>
          </a:p>
        </p:txBody>
      </p:sp>
      <p:sp>
        <p:nvSpPr>
          <p:cNvPr id="122" name="Google Shape;122;p7"/>
          <p:cNvSpPr txBox="1">
            <a:spLocks noGrp="1"/>
          </p:cNvSpPr>
          <p:nvPr>
            <p:ph type="body" idx="3"/>
          </p:nvPr>
        </p:nvSpPr>
        <p:spPr>
          <a:xfrm>
            <a:off x="7387533" y="2060101"/>
            <a:ext cx="2997200" cy="3613200"/>
          </a:xfrm>
          <a:prstGeom prst="rect">
            <a:avLst/>
          </a:prstGeom>
        </p:spPr>
        <p:txBody>
          <a:bodyPr spcFirstLastPara="1" anchor="t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▰"/>
              <a:defRPr sz="2400"/>
            </a:lvl1pPr>
            <a:lvl2pPr marL="1219170" lvl="1" indent="-457189" rtl="0">
              <a:spcBef>
                <a:spcPts val="1333"/>
              </a:spcBef>
              <a:spcAft>
                <a:spcPts val="0"/>
              </a:spcAft>
              <a:buSzPts val="1800"/>
              <a:buChar char="▻"/>
              <a:defRPr sz="2400"/>
            </a:lvl2pPr>
            <a:lvl3pPr marL="1828754" lvl="2" indent="-457189" rtl="0">
              <a:spcBef>
                <a:spcPts val="1333"/>
              </a:spcBef>
              <a:spcAft>
                <a:spcPts val="0"/>
              </a:spcAft>
              <a:buSzPts val="1800"/>
              <a:buChar char="▻"/>
              <a:defRPr sz="2400"/>
            </a:lvl3pPr>
            <a:lvl4pPr marL="2438339" lvl="3" indent="-457189" rtl="0">
              <a:spcBef>
                <a:spcPts val="1333"/>
              </a:spcBef>
              <a:spcAft>
                <a:spcPts val="0"/>
              </a:spcAft>
              <a:buSzPts val="1800"/>
              <a:buChar char="▻"/>
              <a:defRPr sz="2400"/>
            </a:lvl4pPr>
            <a:lvl5pPr marL="3047924" lvl="4" indent="-457189" rtl="0">
              <a:spcBef>
                <a:spcPts val="1333"/>
              </a:spcBef>
              <a:spcAft>
                <a:spcPts val="0"/>
              </a:spcAft>
              <a:buSzPts val="1800"/>
              <a:buChar char="▻"/>
              <a:defRPr sz="2400"/>
            </a:lvl5pPr>
            <a:lvl6pPr marL="3657509" lvl="5" indent="-457189" rtl="0">
              <a:spcBef>
                <a:spcPts val="1333"/>
              </a:spcBef>
              <a:spcAft>
                <a:spcPts val="0"/>
              </a:spcAft>
              <a:buSzPts val="1800"/>
              <a:buChar char="▻"/>
              <a:defRPr sz="2400"/>
            </a:lvl6pPr>
            <a:lvl7pPr marL="4267093" lvl="6" indent="-457189" rtl="0">
              <a:spcBef>
                <a:spcPts val="1333"/>
              </a:spcBef>
              <a:spcAft>
                <a:spcPts val="0"/>
              </a:spcAft>
              <a:buSzPts val="1800"/>
              <a:buChar char="▻"/>
              <a:defRPr sz="2400"/>
            </a:lvl7pPr>
            <a:lvl8pPr marL="4876678" lvl="7" indent="-457189" rtl="0">
              <a:spcBef>
                <a:spcPts val="1333"/>
              </a:spcBef>
              <a:spcAft>
                <a:spcPts val="0"/>
              </a:spcAft>
              <a:buSzPts val="1800"/>
              <a:buChar char="▻"/>
              <a:defRPr sz="2400"/>
            </a:lvl8pPr>
            <a:lvl9pPr marL="5486263" lvl="8" indent="-457189" rtl="0">
              <a:spcBef>
                <a:spcPts val="1333"/>
              </a:spcBef>
              <a:spcAft>
                <a:spcPts val="1333"/>
              </a:spcAft>
              <a:buSzPts val="1800"/>
              <a:buChar char="▻"/>
              <a:defRPr sz="2400"/>
            </a:lvl9pPr>
          </a:lstStyle>
          <a:p>
            <a:endParaRPr/>
          </a:p>
        </p:txBody>
      </p:sp>
      <p:sp>
        <p:nvSpPr>
          <p:cNvPr id="22" name="Google Shape;123;p7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lvl="0">
              <a:buNone/>
              <a:defRPr smtClean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F36E99FC-ACD0-4667-A862-639FAF8C48F1}" type="slidenum">
              <a:rPr lang="en"/>
              <a:pPr>
                <a:defRPr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25;p8"/>
          <p:cNvGrpSpPr>
            <a:grpSpLocks/>
          </p:cNvGrpSpPr>
          <p:nvPr/>
        </p:nvGrpSpPr>
        <p:grpSpPr bwMode="auto">
          <a:xfrm>
            <a:off x="0" y="0"/>
            <a:ext cx="9429750" cy="1770063"/>
            <a:chOff x="-4" y="40"/>
            <a:chExt cx="7072430" cy="1327315"/>
          </a:xfrm>
        </p:grpSpPr>
        <p:sp>
          <p:nvSpPr>
            <p:cNvPr id="4" name="Google Shape;126;p8"/>
            <p:cNvSpPr/>
            <p:nvPr/>
          </p:nvSpPr>
          <p:spPr>
            <a:xfrm>
              <a:off x="6292554" y="126224"/>
              <a:ext cx="779872" cy="259511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5" name="Google Shape;127;p8"/>
            <p:cNvGrpSpPr>
              <a:grpSpLocks/>
            </p:cNvGrpSpPr>
            <p:nvPr/>
          </p:nvGrpSpPr>
          <p:grpSpPr bwMode="auto"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9" name="Google Shape;128;p8"/>
              <p:cNvSpPr/>
              <p:nvPr/>
            </p:nvSpPr>
            <p:spPr>
              <a:xfrm>
                <a:off x="-2168147" y="330075"/>
                <a:ext cx="6957878" cy="169950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0" name="Google Shape;129;p8"/>
              <p:cNvSpPr/>
              <p:nvPr/>
            </p:nvSpPr>
            <p:spPr>
              <a:xfrm>
                <a:off x="4780584" y="330075"/>
                <a:ext cx="1699833" cy="1699506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6" name="Google Shape;130;p8"/>
            <p:cNvGrpSpPr>
              <a:grpSpLocks/>
            </p:cNvGrpSpPr>
            <p:nvPr/>
          </p:nvGrpSpPr>
          <p:grpSpPr bwMode="auto"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7" name="Google Shape;131;p8"/>
              <p:cNvSpPr/>
              <p:nvPr/>
            </p:nvSpPr>
            <p:spPr>
              <a:xfrm>
                <a:off x="-9094707" y="330929"/>
                <a:ext cx="13883428" cy="169872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" name="Google Shape;132;p8"/>
              <p:cNvSpPr/>
              <p:nvPr/>
            </p:nvSpPr>
            <p:spPr>
              <a:xfrm>
                <a:off x="4783477" y="330929"/>
                <a:ext cx="1699048" cy="1698722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1" name="Google Shape;133;p8"/>
          <p:cNvGrpSpPr>
            <a:grpSpLocks/>
          </p:cNvGrpSpPr>
          <p:nvPr/>
        </p:nvGrpSpPr>
        <p:grpSpPr bwMode="auto">
          <a:xfrm>
            <a:off x="9263063" y="5964238"/>
            <a:ext cx="2936875" cy="893762"/>
            <a:chOff x="5575242" y="4472723"/>
            <a:chExt cx="2202830" cy="670795"/>
          </a:xfrm>
        </p:grpSpPr>
        <p:sp>
          <p:nvSpPr>
            <p:cNvPr id="12" name="Google Shape;134;p8"/>
            <p:cNvSpPr/>
            <p:nvPr/>
          </p:nvSpPr>
          <p:spPr>
            <a:xfrm rot="10800000">
              <a:off x="5575242" y="4948118"/>
              <a:ext cx="394128" cy="131061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latin typeface="+mn-lt"/>
                <a:cs typeface="+mn-cs"/>
              </a:endParaRPr>
            </a:p>
          </p:txBody>
        </p:sp>
        <p:grpSp>
          <p:nvGrpSpPr>
            <p:cNvPr id="13" name="Google Shape;135;p8"/>
            <p:cNvGrpSpPr>
              <a:grpSpLocks/>
            </p:cNvGrpSpPr>
            <p:nvPr/>
          </p:nvGrpSpPr>
          <p:grpSpPr bwMode="auto"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7" name="Google Shape;136;p8"/>
              <p:cNvSpPr/>
              <p:nvPr/>
            </p:nvSpPr>
            <p:spPr>
              <a:xfrm>
                <a:off x="1297945" y="330075"/>
                <a:ext cx="3477455" cy="169950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37;p8"/>
              <p:cNvSpPr/>
              <p:nvPr/>
            </p:nvSpPr>
            <p:spPr>
              <a:xfrm>
                <a:off x="4766351" y="330075"/>
                <a:ext cx="1701027" cy="1699506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+mn-lt"/>
                  <a:cs typeface="+mn-cs"/>
                </a:endParaRPr>
              </a:p>
            </p:txBody>
          </p:sp>
        </p:grpSp>
        <p:grpSp>
          <p:nvGrpSpPr>
            <p:cNvPr id="14" name="Google Shape;138;p8"/>
            <p:cNvGrpSpPr>
              <a:grpSpLocks/>
            </p:cNvGrpSpPr>
            <p:nvPr/>
          </p:nvGrpSpPr>
          <p:grpSpPr bwMode="auto"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5" name="Google Shape;139;p8"/>
              <p:cNvSpPr/>
              <p:nvPr/>
            </p:nvSpPr>
            <p:spPr>
              <a:xfrm>
                <a:off x="-5827153" y="329736"/>
                <a:ext cx="10618129" cy="1702094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40;p8"/>
              <p:cNvSpPr/>
              <p:nvPr/>
            </p:nvSpPr>
            <p:spPr>
              <a:xfrm>
                <a:off x="4751108" y="329736"/>
                <a:ext cx="1701027" cy="1702094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+mn-lt"/>
                  <a:cs typeface="+mn-cs"/>
                </a:endParaRPr>
              </a:p>
            </p:txBody>
          </p:sp>
        </p:grpSp>
      </p:grpSp>
      <p:sp>
        <p:nvSpPr>
          <p:cNvPr id="141" name="Google Shape;141;p8"/>
          <p:cNvSpPr txBox="1">
            <a:spLocks noGrp="1"/>
          </p:cNvSpPr>
          <p:nvPr>
            <p:ph type="title"/>
          </p:nvPr>
        </p:nvSpPr>
        <p:spPr>
          <a:xfrm>
            <a:off x="1085700" y="523433"/>
            <a:ext cx="7011200" cy="1021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42;p8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lvl="0">
              <a:buNone/>
              <a:defRPr smtClean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89FD31EE-EB2F-4918-BF93-890A75FCD1A6}" type="slidenum">
              <a:rPr lang="en"/>
              <a:pPr>
                <a:defRPr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44;p9"/>
          <p:cNvGrpSpPr>
            <a:grpSpLocks/>
          </p:cNvGrpSpPr>
          <p:nvPr/>
        </p:nvGrpSpPr>
        <p:grpSpPr bwMode="auto">
          <a:xfrm>
            <a:off x="3287713" y="5964238"/>
            <a:ext cx="8916987" cy="893762"/>
            <a:chOff x="5589288" y="4472723"/>
            <a:chExt cx="6686825" cy="670795"/>
          </a:xfrm>
        </p:grpSpPr>
        <p:sp>
          <p:nvSpPr>
            <p:cNvPr id="4" name="Google Shape;145;p9"/>
            <p:cNvSpPr/>
            <p:nvPr/>
          </p:nvSpPr>
          <p:spPr>
            <a:xfrm rot="10800000">
              <a:off x="5589288" y="4948118"/>
              <a:ext cx="394043" cy="131061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latin typeface="+mn-lt"/>
                <a:cs typeface="+mn-cs"/>
              </a:endParaRPr>
            </a:p>
          </p:txBody>
        </p:sp>
        <p:grpSp>
          <p:nvGrpSpPr>
            <p:cNvPr id="5" name="Google Shape;146;p9"/>
            <p:cNvGrpSpPr>
              <a:grpSpLocks/>
            </p:cNvGrpSpPr>
            <p:nvPr/>
          </p:nvGrpSpPr>
          <p:grpSpPr bwMode="auto">
            <a:xfrm flipH="1">
              <a:off x="5748896" y="4472723"/>
              <a:ext cx="6527217" cy="670795"/>
              <a:chOff x="-10101302" y="330075"/>
              <a:chExt cx="16532971" cy="1699506"/>
            </a:xfrm>
          </p:grpSpPr>
          <p:sp>
            <p:nvSpPr>
              <p:cNvPr id="9" name="Google Shape;147;p9"/>
              <p:cNvSpPr/>
              <p:nvPr/>
            </p:nvSpPr>
            <p:spPr>
              <a:xfrm>
                <a:off x="-10101302" y="330075"/>
                <a:ext cx="14847607" cy="169950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+mn-lt"/>
                  <a:cs typeface="+mn-cs"/>
                </a:endParaRPr>
              </a:p>
            </p:txBody>
          </p:sp>
          <p:sp>
            <p:nvSpPr>
              <p:cNvPr id="10" name="Google Shape;148;p9"/>
              <p:cNvSpPr/>
              <p:nvPr/>
            </p:nvSpPr>
            <p:spPr>
              <a:xfrm>
                <a:off x="4731227" y="330075"/>
                <a:ext cx="1700660" cy="1699506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+mn-lt"/>
                  <a:cs typeface="+mn-cs"/>
                </a:endParaRPr>
              </a:p>
            </p:txBody>
          </p:sp>
        </p:grpSp>
        <p:grpSp>
          <p:nvGrpSpPr>
            <p:cNvPr id="6" name="Google Shape;149;p9"/>
            <p:cNvGrpSpPr>
              <a:grpSpLocks/>
            </p:cNvGrpSpPr>
            <p:nvPr/>
          </p:nvGrpSpPr>
          <p:grpSpPr bwMode="auto">
            <a:xfrm flipH="1">
              <a:off x="5592255" y="4646738"/>
              <a:ext cx="6682918" cy="304563"/>
              <a:chOff x="-30922586" y="330075"/>
              <a:chExt cx="37293070" cy="1699569"/>
            </a:xfrm>
          </p:grpSpPr>
          <p:sp>
            <p:nvSpPr>
              <p:cNvPr id="7" name="Google Shape;150;p9"/>
              <p:cNvSpPr/>
              <p:nvPr/>
            </p:nvSpPr>
            <p:spPr>
              <a:xfrm>
                <a:off x="-30921188" y="329736"/>
                <a:ext cx="35587644" cy="1702094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+mn-lt"/>
                  <a:cs typeface="+mn-cs"/>
                </a:endParaRPr>
              </a:p>
            </p:txBody>
          </p:sp>
          <p:sp>
            <p:nvSpPr>
              <p:cNvPr id="8" name="Google Shape;151;p9"/>
              <p:cNvSpPr/>
              <p:nvPr/>
            </p:nvSpPr>
            <p:spPr>
              <a:xfrm>
                <a:off x="4673096" y="329736"/>
                <a:ext cx="1700660" cy="1702094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11" name="Google Shape;154;p9"/>
          <p:cNvGrpSpPr>
            <a:grpSpLocks/>
          </p:cNvGrpSpPr>
          <p:nvPr/>
        </p:nvGrpSpPr>
        <p:grpSpPr bwMode="auto">
          <a:xfrm rot="10800000">
            <a:off x="0" y="0"/>
            <a:ext cx="2936875" cy="893763"/>
            <a:chOff x="5575242" y="4472723"/>
            <a:chExt cx="2202830" cy="670795"/>
          </a:xfrm>
        </p:grpSpPr>
        <p:sp>
          <p:nvSpPr>
            <p:cNvPr id="12" name="Google Shape;155;p9"/>
            <p:cNvSpPr/>
            <p:nvPr/>
          </p:nvSpPr>
          <p:spPr>
            <a:xfrm rot="10800000">
              <a:off x="5576432" y="4948118"/>
              <a:ext cx="394128" cy="131061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latin typeface="+mn-lt"/>
                <a:cs typeface="+mn-cs"/>
              </a:endParaRPr>
            </a:p>
          </p:txBody>
        </p:sp>
        <p:grpSp>
          <p:nvGrpSpPr>
            <p:cNvPr id="13" name="Google Shape;156;p9"/>
            <p:cNvGrpSpPr>
              <a:grpSpLocks/>
            </p:cNvGrpSpPr>
            <p:nvPr/>
          </p:nvGrpSpPr>
          <p:grpSpPr bwMode="auto"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7" name="Google Shape;157;p9"/>
              <p:cNvSpPr/>
              <p:nvPr/>
            </p:nvSpPr>
            <p:spPr>
              <a:xfrm>
                <a:off x="1294929" y="330075"/>
                <a:ext cx="3477454" cy="169950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58;p9"/>
              <p:cNvSpPr/>
              <p:nvPr/>
            </p:nvSpPr>
            <p:spPr>
              <a:xfrm>
                <a:off x="4766351" y="333095"/>
                <a:ext cx="1701027" cy="1699506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+mn-lt"/>
                  <a:cs typeface="+mn-cs"/>
                </a:endParaRPr>
              </a:p>
            </p:txBody>
          </p:sp>
        </p:grpSp>
        <p:grpSp>
          <p:nvGrpSpPr>
            <p:cNvPr id="14" name="Google Shape;159;p9"/>
            <p:cNvGrpSpPr>
              <a:grpSpLocks/>
            </p:cNvGrpSpPr>
            <p:nvPr/>
          </p:nvGrpSpPr>
          <p:grpSpPr bwMode="auto"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5" name="Google Shape;160;p9"/>
              <p:cNvSpPr/>
              <p:nvPr/>
            </p:nvSpPr>
            <p:spPr>
              <a:xfrm>
                <a:off x="-5827153" y="323089"/>
                <a:ext cx="10618129" cy="170209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61;p9"/>
              <p:cNvSpPr/>
              <p:nvPr/>
            </p:nvSpPr>
            <p:spPr>
              <a:xfrm>
                <a:off x="4751108" y="329736"/>
                <a:ext cx="1701027" cy="170209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+mn-lt"/>
                  <a:cs typeface="+mn-cs"/>
                </a:endParaRPr>
              </a:p>
            </p:txBody>
          </p:sp>
        </p:grpSp>
      </p:grpSp>
      <p:sp>
        <p:nvSpPr>
          <p:cNvPr id="152" name="Google Shape;152;p9"/>
          <p:cNvSpPr txBox="1">
            <a:spLocks noGrp="1"/>
          </p:cNvSpPr>
          <p:nvPr>
            <p:ph type="body" idx="1"/>
          </p:nvPr>
        </p:nvSpPr>
        <p:spPr>
          <a:xfrm>
            <a:off x="3577067" y="6182000"/>
            <a:ext cx="8005600" cy="420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609585" lvl="0" indent="-304792"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1pPr>
          </a:lstStyle>
          <a:p>
            <a:endParaRPr/>
          </a:p>
        </p:txBody>
      </p:sp>
      <p:sp>
        <p:nvSpPr>
          <p:cNvPr id="19" name="Google Shape;153;p9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lvl="0">
              <a:buNone/>
              <a:defRPr smtClean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149BEB51-7E27-4B74-98EE-562D75694D73}" type="slidenum">
              <a:rPr lang="en"/>
              <a:pPr>
                <a:defRPr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63;p10"/>
          <p:cNvGrpSpPr>
            <a:grpSpLocks/>
          </p:cNvGrpSpPr>
          <p:nvPr/>
        </p:nvGrpSpPr>
        <p:grpSpPr bwMode="auto">
          <a:xfrm rot="10800000">
            <a:off x="0" y="0"/>
            <a:ext cx="2936875" cy="893763"/>
            <a:chOff x="5575242" y="4472723"/>
            <a:chExt cx="2202830" cy="670795"/>
          </a:xfrm>
        </p:grpSpPr>
        <p:sp>
          <p:nvSpPr>
            <p:cNvPr id="3" name="Google Shape;164;p10"/>
            <p:cNvSpPr/>
            <p:nvPr/>
          </p:nvSpPr>
          <p:spPr>
            <a:xfrm rot="10800000">
              <a:off x="5576432" y="4948118"/>
              <a:ext cx="394128" cy="131061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latin typeface="+mn-lt"/>
                <a:cs typeface="+mn-cs"/>
              </a:endParaRPr>
            </a:p>
          </p:txBody>
        </p:sp>
        <p:grpSp>
          <p:nvGrpSpPr>
            <p:cNvPr id="4" name="Google Shape;165;p10"/>
            <p:cNvGrpSpPr>
              <a:grpSpLocks/>
            </p:cNvGrpSpPr>
            <p:nvPr/>
          </p:nvGrpSpPr>
          <p:grpSpPr bwMode="auto"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8" name="Google Shape;166;p10"/>
              <p:cNvSpPr/>
              <p:nvPr/>
            </p:nvSpPr>
            <p:spPr>
              <a:xfrm>
                <a:off x="1294929" y="330075"/>
                <a:ext cx="3477454" cy="169950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+mn-lt"/>
                  <a:cs typeface="+mn-cs"/>
                </a:endParaRPr>
              </a:p>
            </p:txBody>
          </p:sp>
          <p:sp>
            <p:nvSpPr>
              <p:cNvPr id="9" name="Google Shape;167;p10"/>
              <p:cNvSpPr/>
              <p:nvPr/>
            </p:nvSpPr>
            <p:spPr>
              <a:xfrm>
                <a:off x="4766351" y="333095"/>
                <a:ext cx="1701027" cy="1699506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+mn-lt"/>
                  <a:cs typeface="+mn-cs"/>
                </a:endParaRPr>
              </a:p>
            </p:txBody>
          </p:sp>
        </p:grpSp>
        <p:grpSp>
          <p:nvGrpSpPr>
            <p:cNvPr id="5" name="Google Shape;168;p10"/>
            <p:cNvGrpSpPr>
              <a:grpSpLocks/>
            </p:cNvGrpSpPr>
            <p:nvPr/>
          </p:nvGrpSpPr>
          <p:grpSpPr bwMode="auto"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6" name="Google Shape;169;p10"/>
              <p:cNvSpPr/>
              <p:nvPr/>
            </p:nvSpPr>
            <p:spPr>
              <a:xfrm>
                <a:off x="-5827153" y="323089"/>
                <a:ext cx="10618129" cy="170209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+mn-lt"/>
                  <a:cs typeface="+mn-cs"/>
                </a:endParaRPr>
              </a:p>
            </p:txBody>
          </p:sp>
          <p:sp>
            <p:nvSpPr>
              <p:cNvPr id="7" name="Google Shape;170;p10"/>
              <p:cNvSpPr/>
              <p:nvPr/>
            </p:nvSpPr>
            <p:spPr>
              <a:xfrm>
                <a:off x="4751108" y="329736"/>
                <a:ext cx="1701027" cy="170209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10" name="Google Shape;171;p10"/>
          <p:cNvGrpSpPr>
            <a:grpSpLocks/>
          </p:cNvGrpSpPr>
          <p:nvPr/>
        </p:nvGrpSpPr>
        <p:grpSpPr bwMode="auto">
          <a:xfrm>
            <a:off x="9263063" y="5964238"/>
            <a:ext cx="2936875" cy="893762"/>
            <a:chOff x="5575242" y="4472723"/>
            <a:chExt cx="2202830" cy="670795"/>
          </a:xfrm>
        </p:grpSpPr>
        <p:sp>
          <p:nvSpPr>
            <p:cNvPr id="11" name="Google Shape;172;p10"/>
            <p:cNvSpPr/>
            <p:nvPr/>
          </p:nvSpPr>
          <p:spPr>
            <a:xfrm rot="10800000">
              <a:off x="5575242" y="4948118"/>
              <a:ext cx="394128" cy="131061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latin typeface="+mn-lt"/>
                <a:cs typeface="+mn-cs"/>
              </a:endParaRPr>
            </a:p>
          </p:txBody>
        </p:sp>
        <p:grpSp>
          <p:nvGrpSpPr>
            <p:cNvPr id="12" name="Google Shape;173;p10"/>
            <p:cNvGrpSpPr>
              <a:grpSpLocks/>
            </p:cNvGrpSpPr>
            <p:nvPr/>
          </p:nvGrpSpPr>
          <p:grpSpPr bwMode="auto"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6" name="Google Shape;174;p10"/>
              <p:cNvSpPr/>
              <p:nvPr/>
            </p:nvSpPr>
            <p:spPr>
              <a:xfrm>
                <a:off x="1297945" y="330075"/>
                <a:ext cx="3477455" cy="169950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+mn-lt"/>
                  <a:cs typeface="+mn-cs"/>
                </a:endParaRPr>
              </a:p>
            </p:txBody>
          </p:sp>
          <p:sp>
            <p:nvSpPr>
              <p:cNvPr id="17" name="Google Shape;175;p10"/>
              <p:cNvSpPr/>
              <p:nvPr/>
            </p:nvSpPr>
            <p:spPr>
              <a:xfrm>
                <a:off x="4766351" y="330075"/>
                <a:ext cx="1701027" cy="1699506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+mn-lt"/>
                  <a:cs typeface="+mn-cs"/>
                </a:endParaRPr>
              </a:p>
            </p:txBody>
          </p:sp>
        </p:grpSp>
        <p:grpSp>
          <p:nvGrpSpPr>
            <p:cNvPr id="13" name="Google Shape;176;p10"/>
            <p:cNvGrpSpPr>
              <a:grpSpLocks/>
            </p:cNvGrpSpPr>
            <p:nvPr/>
          </p:nvGrpSpPr>
          <p:grpSpPr bwMode="auto"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4" name="Google Shape;177;p10"/>
              <p:cNvSpPr/>
              <p:nvPr/>
            </p:nvSpPr>
            <p:spPr>
              <a:xfrm>
                <a:off x="-5827153" y="329736"/>
                <a:ext cx="10618129" cy="1702094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+mn-lt"/>
                  <a:cs typeface="+mn-cs"/>
                </a:endParaRPr>
              </a:p>
            </p:txBody>
          </p:sp>
          <p:sp>
            <p:nvSpPr>
              <p:cNvPr id="15" name="Google Shape;178;p10"/>
              <p:cNvSpPr/>
              <p:nvPr/>
            </p:nvSpPr>
            <p:spPr>
              <a:xfrm>
                <a:off x="4751108" y="329736"/>
                <a:ext cx="1701027" cy="1702094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+mn-lt"/>
                  <a:cs typeface="+mn-cs"/>
                </a:endParaRPr>
              </a:p>
            </p:txBody>
          </p:sp>
        </p:grpSp>
      </p:grpSp>
      <p:sp>
        <p:nvSpPr>
          <p:cNvPr id="18" name="Google Shape;179;p10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lvl="0">
              <a:buNone/>
              <a:defRPr smtClean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B2D28029-91A0-460C-847F-137A7769E857}" type="slidenum">
              <a:rPr lang="en"/>
              <a:pPr>
                <a:defRPr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1085850" y="523875"/>
            <a:ext cx="7010400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charset="0"/>
            </a:endParaRPr>
          </a:p>
        </p:txBody>
      </p:sp>
      <p:sp>
        <p:nvSpPr>
          <p:cNvPr id="1027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1085850" y="1770063"/>
            <a:ext cx="8177213" cy="419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charset="0"/>
            </a:endParaRPr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0156825" y="6181725"/>
            <a:ext cx="1984375" cy="420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fontAlgn="auto">
              <a:spcBef>
                <a:spcPts val="0"/>
              </a:spcBef>
              <a:spcAft>
                <a:spcPts val="0"/>
              </a:spcAft>
              <a:buNone/>
              <a:defRPr sz="1600" b="1" smtClean="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r">
              <a:buNone/>
              <a:defRPr sz="16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>
              <a:buNone/>
              <a:defRPr sz="16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>
              <a:buNone/>
              <a:defRPr sz="16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>
              <a:buNone/>
              <a:defRPr sz="16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>
              <a:buNone/>
              <a:defRPr sz="16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>
              <a:buNone/>
              <a:defRPr sz="16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>
              <a:buNone/>
              <a:defRPr sz="16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>
              <a:buNone/>
              <a:defRPr sz="16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>
              <a:defRPr/>
            </a:pPr>
            <a:fld id="{A5941A59-2181-4A4D-B3F6-AF9062847BA0}" type="slidenum">
              <a:rPr lang="en"/>
              <a:pPr>
                <a:defRPr/>
              </a:pPr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Google Shape;184;p11"/>
          <p:cNvSpPr txBox="1">
            <a:spLocks noGrp="1"/>
          </p:cNvSpPr>
          <p:nvPr>
            <p:ph type="ctrTitle"/>
          </p:nvPr>
        </p:nvSpPr>
        <p:spPr>
          <a:xfrm>
            <a:off x="914400" y="1454150"/>
            <a:ext cx="7156450" cy="3949700"/>
          </a:xfrm>
        </p:spPr>
        <p:txBody>
          <a:bodyPr lIns="121900" tIns="121900" rIns="121900" bIns="121900"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Roboto Condensed"/>
              <a:buNone/>
            </a:pPr>
            <a:r>
              <a:rPr lang="ru-RU" sz="28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Реализация мероприятий в рамках реализации ГП РФ «Комплексное развитие сельских территорий» в Приморском районе Архангельской области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Google Shape;300;p20"/>
          <p:cNvSpPr txBox="1">
            <a:spLocks noGrp="1"/>
          </p:cNvSpPr>
          <p:nvPr>
            <p:ph type="title"/>
          </p:nvPr>
        </p:nvSpPr>
        <p:spPr>
          <a:xfrm>
            <a:off x="323850" y="523875"/>
            <a:ext cx="8085138" cy="1020763"/>
          </a:xfrm>
        </p:spPr>
        <p:txBody>
          <a:bodyPr lIns="121900" tIns="121900" rIns="121900" bIns="121900"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Roboto Condensed"/>
              <a:buNone/>
            </a:pPr>
            <a:r>
              <a:rPr lang="ru-RU" sz="20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Строительство детского сада в п. Лайский Док на 60 мест</a:t>
            </a:r>
          </a:p>
        </p:txBody>
      </p:sp>
      <p:sp>
        <p:nvSpPr>
          <p:cNvPr id="30722" name="Google Shape;301;p20"/>
          <p:cNvSpPr txBox="1">
            <a:spLocks noGrp="1"/>
          </p:cNvSpPr>
          <p:nvPr>
            <p:ph type="body" idx="1"/>
          </p:nvPr>
        </p:nvSpPr>
        <p:spPr>
          <a:xfrm>
            <a:off x="34925" y="1778000"/>
            <a:ext cx="5713413" cy="1522413"/>
          </a:xfrm>
        </p:spPr>
        <p:txBody>
          <a:bodyPr lIns="121900" tIns="121900" rIns="121900" bIns="121900"/>
          <a:lstStyle/>
          <a:p>
            <a:pPr marL="608013" indent="-506413" eaLnBrk="1" hangingPunct="1">
              <a:spcBef>
                <a:spcPct val="0"/>
              </a:spcBef>
              <a:spcAft>
                <a:spcPct val="0"/>
              </a:spcAft>
              <a:buClr>
                <a:srgbClr val="C7D3E6"/>
              </a:buClr>
              <a:buFont typeface="Roboto Condensed Light"/>
              <a:buChar char="▰"/>
            </a:pPr>
            <a:r>
              <a:rPr lang="ru-RU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Сумма контракта – 109,3  млн. руб.</a:t>
            </a:r>
          </a:p>
          <a:p>
            <a:pPr marL="608013" indent="-506413" eaLnBrk="1" hangingPunct="1">
              <a:spcBef>
                <a:spcPct val="0"/>
              </a:spcBef>
              <a:spcAft>
                <a:spcPct val="0"/>
              </a:spcAft>
              <a:buClr>
                <a:srgbClr val="C7D3E6"/>
              </a:buClr>
              <a:buFont typeface="Roboto Condensed Light"/>
              <a:buChar char="▰"/>
            </a:pPr>
            <a:r>
              <a:rPr lang="ru-RU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Срок ввода объекта в эксплуатацию – 2022 г.</a:t>
            </a:r>
          </a:p>
          <a:p>
            <a:pPr marL="608013" indent="-506413" eaLnBrk="1" hangingPunct="1">
              <a:spcBef>
                <a:spcPct val="0"/>
              </a:spcBef>
              <a:spcAft>
                <a:spcPct val="0"/>
              </a:spcAft>
              <a:buClr>
                <a:srgbClr val="C7D3E6"/>
              </a:buClr>
              <a:buFont typeface="Roboto Condensed Light"/>
              <a:buChar char="▰"/>
            </a:pPr>
            <a:endParaRPr lang="ru-RU" smtClean="0">
              <a:solidFill>
                <a:srgbClr val="263248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303" name="Google Shape;303;p20"/>
          <p:cNvSpPr>
            <a:spLocks noGrp="1"/>
          </p:cNvSpPr>
          <p:nvPr>
            <p:ph type="sldNum" sz="quarter" idx="10"/>
          </p:nvPr>
        </p:nvSpPr>
        <p:spPr/>
        <p:txBody>
          <a:bodyPr lIns="121900" tIns="121900" rIns="121900" bIns="121900"/>
          <a:lstStyle/>
          <a:p>
            <a:pPr defTabSz="1219170">
              <a:buClr>
                <a:srgbClr val="000000"/>
              </a:buClr>
              <a:defRPr/>
            </a:pPr>
            <a:fld id="{EFA5C5A0-313F-4A5B-A5A3-9E9B57982DA3}" type="slidenum">
              <a:rPr lang="en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  <a:defRPr/>
              </a:pPr>
              <a:t>10</a:t>
            </a:fld>
            <a:endParaRPr kern="0">
              <a:solidFill>
                <a:srgbClr val="FFFFFF"/>
              </a:solidFill>
            </a:endParaRPr>
          </a:p>
        </p:txBody>
      </p:sp>
      <p:pic>
        <p:nvPicPr>
          <p:cNvPr id="30724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48800" y="255588"/>
            <a:ext cx="2708275" cy="152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72388" y="2492375"/>
            <a:ext cx="4213225" cy="316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1763" y="3090863"/>
            <a:ext cx="3416300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Рисунок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43313" y="2757488"/>
            <a:ext cx="3860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Google Shape;300;p20"/>
          <p:cNvSpPr txBox="1">
            <a:spLocks noGrp="1"/>
          </p:cNvSpPr>
          <p:nvPr>
            <p:ph type="title"/>
          </p:nvPr>
        </p:nvSpPr>
        <p:spPr>
          <a:xfrm>
            <a:off x="323850" y="523875"/>
            <a:ext cx="8085138" cy="1020763"/>
          </a:xfrm>
        </p:spPr>
        <p:txBody>
          <a:bodyPr lIns="121900" tIns="121900" rIns="121900" bIns="121900"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Roboto Condensed"/>
              <a:buNone/>
            </a:pPr>
            <a:r>
              <a:rPr lang="ru-RU" sz="20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Строительство детского сада в п. Лайский Док на 60 мест</a:t>
            </a:r>
          </a:p>
        </p:txBody>
      </p:sp>
      <p:sp>
        <p:nvSpPr>
          <p:cNvPr id="303" name="Google Shape;303;p20"/>
          <p:cNvSpPr>
            <a:spLocks noGrp="1"/>
          </p:cNvSpPr>
          <p:nvPr>
            <p:ph type="sldNum" sz="quarter" idx="10"/>
          </p:nvPr>
        </p:nvSpPr>
        <p:spPr/>
        <p:txBody>
          <a:bodyPr lIns="121900" tIns="121900" rIns="121900" bIns="121900"/>
          <a:lstStyle/>
          <a:p>
            <a:pPr defTabSz="1219170">
              <a:buClr>
                <a:srgbClr val="000000"/>
              </a:buClr>
              <a:defRPr/>
            </a:pPr>
            <a:fld id="{37A4309E-4932-46AC-9DC6-301DCB897B72}" type="slidenum">
              <a:rPr lang="en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  <a:defRPr/>
              </a:pPr>
              <a:t>11</a:t>
            </a:fld>
            <a:endParaRPr kern="0">
              <a:solidFill>
                <a:srgbClr val="FFFFFF"/>
              </a:solidFill>
            </a:endParaRPr>
          </a:p>
        </p:txBody>
      </p:sp>
      <p:pic>
        <p:nvPicPr>
          <p:cNvPr id="32771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48800" y="255588"/>
            <a:ext cx="2708275" cy="152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87488" y="1846263"/>
            <a:ext cx="2878137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9488" y="4098925"/>
            <a:ext cx="3556000" cy="266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Рисунок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89013" y="4122738"/>
            <a:ext cx="3487737" cy="261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Рисунок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89488" y="1878013"/>
            <a:ext cx="27940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Google Shape;300;p20"/>
          <p:cNvSpPr txBox="1">
            <a:spLocks noGrp="1"/>
          </p:cNvSpPr>
          <p:nvPr>
            <p:ph type="title"/>
          </p:nvPr>
        </p:nvSpPr>
        <p:spPr>
          <a:xfrm>
            <a:off x="152400" y="523875"/>
            <a:ext cx="8256588" cy="1020763"/>
          </a:xfrm>
        </p:spPr>
        <p:txBody>
          <a:bodyPr lIns="121900" tIns="121900" rIns="121900" bIns="121900"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Roboto Condensed"/>
              <a:buNone/>
            </a:pPr>
            <a:r>
              <a:rPr lang="ru-RU" sz="20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Строительство социо-культурного центра в п. Лайский Док</a:t>
            </a:r>
          </a:p>
        </p:txBody>
      </p:sp>
      <p:sp>
        <p:nvSpPr>
          <p:cNvPr id="34818" name="Google Shape;301;p20"/>
          <p:cNvSpPr txBox="1">
            <a:spLocks noGrp="1"/>
          </p:cNvSpPr>
          <p:nvPr>
            <p:ph type="body" idx="1"/>
          </p:nvPr>
        </p:nvSpPr>
        <p:spPr>
          <a:xfrm>
            <a:off x="46038" y="1433513"/>
            <a:ext cx="5321300" cy="1995487"/>
          </a:xfrm>
        </p:spPr>
        <p:txBody>
          <a:bodyPr lIns="121900" tIns="121900" rIns="121900" bIns="121900"/>
          <a:lstStyle/>
          <a:p>
            <a:pPr marL="608013" indent="-506413" eaLnBrk="1" hangingPunct="1">
              <a:spcAft>
                <a:spcPct val="0"/>
              </a:spcAft>
              <a:buClr>
                <a:srgbClr val="C7D3E6"/>
              </a:buClr>
              <a:buFont typeface="Roboto Condensed Light"/>
              <a:buChar char="▰"/>
            </a:pPr>
            <a:r>
              <a:rPr lang="ru-RU" smtClean="0">
                <a:solidFill>
                  <a:srgbClr val="263248"/>
                </a:solidFill>
                <a:latin typeface="Roboto Condensed Light"/>
                <a:ea typeface="Roboto Condensed Light"/>
                <a:cs typeface="Aharoni" pitchFamily="2" charset="-79"/>
                <a:sym typeface="Roboto Condensed Light"/>
              </a:rPr>
              <a:t>Стоимость объекта – 69,3 млн. руб.</a:t>
            </a:r>
          </a:p>
          <a:p>
            <a:pPr marL="608013" indent="-506413" eaLnBrk="1" hangingPunct="1">
              <a:spcAft>
                <a:spcPct val="0"/>
              </a:spcAft>
              <a:buClr>
                <a:srgbClr val="C7D3E6"/>
              </a:buClr>
              <a:buFont typeface="Roboto Condensed Light"/>
              <a:buChar char="▰"/>
            </a:pPr>
            <a:r>
              <a:rPr lang="ru-RU" smtClean="0">
                <a:solidFill>
                  <a:srgbClr val="263248"/>
                </a:solidFill>
                <a:latin typeface="Roboto Condensed Light"/>
                <a:ea typeface="Roboto Condensed Light"/>
                <a:cs typeface="Aharoni" pitchFamily="2" charset="-79"/>
                <a:sym typeface="Roboto Condensed Light"/>
              </a:rPr>
              <a:t>Срок окончания работ – </a:t>
            </a:r>
            <a:r>
              <a:rPr lang="ru-RU" smtClean="0">
                <a:solidFill>
                  <a:srgbClr val="263248"/>
                </a:solidFill>
                <a:latin typeface="Times New Roman" pitchFamily="18" charset="0"/>
                <a:ea typeface="Calibri" pitchFamily="34" charset="0"/>
                <a:cs typeface="Aharoni" pitchFamily="2" charset="-79"/>
                <a:sym typeface="Roboto Condensed Light"/>
              </a:rPr>
              <a:t>2022 </a:t>
            </a:r>
            <a:r>
              <a:rPr lang="ru-RU" smtClean="0">
                <a:solidFill>
                  <a:srgbClr val="263248"/>
                </a:solidFill>
                <a:latin typeface="Roboto Condensed Light"/>
                <a:ea typeface="Roboto Condensed Light"/>
                <a:cs typeface="Aharoni" pitchFamily="2" charset="-79"/>
                <a:sym typeface="Roboto Condensed Light"/>
              </a:rPr>
              <a:t> г.</a:t>
            </a:r>
          </a:p>
        </p:txBody>
      </p:sp>
      <p:sp>
        <p:nvSpPr>
          <p:cNvPr id="303" name="Google Shape;303;p20"/>
          <p:cNvSpPr>
            <a:spLocks noGrp="1"/>
          </p:cNvSpPr>
          <p:nvPr>
            <p:ph type="sldNum" sz="quarter" idx="10"/>
          </p:nvPr>
        </p:nvSpPr>
        <p:spPr/>
        <p:txBody>
          <a:bodyPr lIns="121900" tIns="121900" rIns="121900" bIns="121900"/>
          <a:lstStyle/>
          <a:p>
            <a:pPr defTabSz="1219170">
              <a:buClr>
                <a:srgbClr val="000000"/>
              </a:buClr>
              <a:defRPr/>
            </a:pPr>
            <a:fld id="{A6E89161-968E-452A-B371-9C71D7E267F3}" type="slidenum">
              <a:rPr lang="en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  <a:defRPr/>
              </a:pPr>
              <a:t>12</a:t>
            </a:fld>
            <a:endParaRPr kern="0">
              <a:solidFill>
                <a:srgbClr val="FFFFFF"/>
              </a:solidFill>
            </a:endParaRPr>
          </a:p>
        </p:txBody>
      </p:sp>
      <p:pic>
        <p:nvPicPr>
          <p:cNvPr id="34820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48800" y="255588"/>
            <a:ext cx="2708275" cy="152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Рисунок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0200" y="2984500"/>
            <a:ext cx="4576763" cy="344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Рисунок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9763" y="2840038"/>
            <a:ext cx="3957637" cy="320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Google Shape;300;p20"/>
          <p:cNvSpPr txBox="1">
            <a:spLocks noGrp="1"/>
          </p:cNvSpPr>
          <p:nvPr>
            <p:ph type="title"/>
          </p:nvPr>
        </p:nvSpPr>
        <p:spPr>
          <a:xfrm>
            <a:off x="152400" y="523875"/>
            <a:ext cx="8256588" cy="1020763"/>
          </a:xfrm>
        </p:spPr>
        <p:txBody>
          <a:bodyPr lIns="121900" tIns="121900" rIns="121900" bIns="121900"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Roboto Condensed"/>
              <a:buNone/>
            </a:pPr>
            <a:r>
              <a:rPr lang="ru-RU" sz="20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Строительство социо-культурного центра в п. Лайский Док</a:t>
            </a:r>
          </a:p>
        </p:txBody>
      </p:sp>
      <p:sp>
        <p:nvSpPr>
          <p:cNvPr id="303" name="Google Shape;303;p20"/>
          <p:cNvSpPr>
            <a:spLocks noGrp="1"/>
          </p:cNvSpPr>
          <p:nvPr>
            <p:ph type="sldNum" sz="quarter" idx="10"/>
          </p:nvPr>
        </p:nvSpPr>
        <p:spPr/>
        <p:txBody>
          <a:bodyPr lIns="121900" tIns="121900" rIns="121900" bIns="121900"/>
          <a:lstStyle/>
          <a:p>
            <a:pPr defTabSz="1219170">
              <a:buClr>
                <a:srgbClr val="000000"/>
              </a:buClr>
              <a:defRPr/>
            </a:pPr>
            <a:fld id="{7B265B26-58FB-4D25-881D-BB1C3AD45C84}" type="slidenum">
              <a:rPr lang="en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  <a:defRPr/>
              </a:pPr>
              <a:t>13</a:t>
            </a:fld>
            <a:endParaRPr kern="0">
              <a:solidFill>
                <a:srgbClr val="FFFFFF"/>
              </a:solidFill>
            </a:endParaRPr>
          </a:p>
        </p:txBody>
      </p:sp>
      <p:pic>
        <p:nvPicPr>
          <p:cNvPr id="36867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48800" y="255588"/>
            <a:ext cx="2708275" cy="152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70813" y="2308225"/>
            <a:ext cx="4152900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70350" y="3429000"/>
            <a:ext cx="3584575" cy="268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Рисунок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2247900"/>
            <a:ext cx="3748088" cy="281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4"/>
          <p:cNvSpPr>
            <a:spLocks noGrp="1"/>
          </p:cNvSpPr>
          <p:nvPr>
            <p:ph type="sldNum" sz="quarter" idx="10"/>
          </p:nvPr>
        </p:nvSpPr>
        <p:spPr/>
        <p:txBody>
          <a:bodyPr lIns="121900" tIns="121900" rIns="121900" bIns="121900"/>
          <a:lstStyle/>
          <a:p>
            <a:pPr defTabSz="1219170">
              <a:buClr>
                <a:srgbClr val="000000"/>
              </a:buClr>
              <a:defRPr/>
            </a:pPr>
            <a:fld id="{7EA5EFCE-E8BC-4A42-8892-C29CF981F35F}" type="slidenum">
              <a:rPr lang="en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  <a:defRPr/>
              </a:pPr>
              <a:t>14</a:t>
            </a:fld>
            <a:endParaRPr kern="0">
              <a:solidFill>
                <a:srgbClr val="FFFFFF"/>
              </a:solidFill>
            </a:endParaRPr>
          </a:p>
        </p:txBody>
      </p:sp>
      <p:sp>
        <p:nvSpPr>
          <p:cNvPr id="503" name="Google Shape;503;p34"/>
          <p:cNvSpPr txBox="1">
            <a:spLocks noGrp="1"/>
          </p:cNvSpPr>
          <p:nvPr>
            <p:ph type="ctrTitle" idx="4294967295"/>
          </p:nvPr>
        </p:nvSpPr>
        <p:spPr>
          <a:xfrm>
            <a:off x="1700213" y="2409825"/>
            <a:ext cx="8791575" cy="1546225"/>
          </a:xfrm>
        </p:spPr>
        <p:txBody>
          <a:bodyPr spcFirstLastPara="1" lIns="121900" tIns="121900" rIns="121900" bIns="12190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/>
            </a:pPr>
            <a:r>
              <a:rPr lang="ru-RU" sz="4800" b="1" dirty="0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СПАСИБО ЗА ВНИМАНИЕ!</a:t>
            </a:r>
            <a:endParaRPr sz="4800" b="1" dirty="0">
              <a:solidFill>
                <a:schemeClr val="accent5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Google Shape;300;p20"/>
          <p:cNvSpPr txBox="1">
            <a:spLocks noGrp="1"/>
          </p:cNvSpPr>
          <p:nvPr>
            <p:ph type="title"/>
          </p:nvPr>
        </p:nvSpPr>
        <p:spPr>
          <a:xfrm>
            <a:off x="1085850" y="523875"/>
            <a:ext cx="7323138" cy="1020763"/>
          </a:xfrm>
        </p:spPr>
        <p:txBody>
          <a:bodyPr lIns="121900" tIns="121900" rIns="121900" bIns="121900"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Roboto Condensed"/>
              <a:buNone/>
            </a:pPr>
            <a:r>
              <a:rPr lang="ru-RU" sz="20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Создание спортивной и детской площадки в дер. Куропти , ул. Военный городок, МО «Уемское»</a:t>
            </a:r>
          </a:p>
        </p:txBody>
      </p:sp>
      <p:sp>
        <p:nvSpPr>
          <p:cNvPr id="14338" name="Google Shape;301;p20"/>
          <p:cNvSpPr txBox="1">
            <a:spLocks noGrp="1"/>
          </p:cNvSpPr>
          <p:nvPr>
            <p:ph type="body" idx="1"/>
          </p:nvPr>
        </p:nvSpPr>
        <p:spPr>
          <a:xfrm>
            <a:off x="6697663" y="2090738"/>
            <a:ext cx="5316537" cy="946150"/>
          </a:xfrm>
        </p:spPr>
        <p:txBody>
          <a:bodyPr lIns="121900" tIns="121900" rIns="121900" bIns="121900"/>
          <a:lstStyle/>
          <a:p>
            <a:pPr marL="608013" indent="-506413" eaLnBrk="1" hangingPunct="1">
              <a:spcAft>
                <a:spcPct val="0"/>
              </a:spcAft>
              <a:buClr>
                <a:srgbClr val="C7D3E6"/>
              </a:buClr>
              <a:buFont typeface="Roboto Condensed Light"/>
              <a:buChar char="▰"/>
            </a:pPr>
            <a:r>
              <a:rPr lang="ru-RU" sz="200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Сумма контракта – 0,6 млн. руб.</a:t>
            </a:r>
          </a:p>
          <a:p>
            <a:pPr marL="608013" indent="-506413" eaLnBrk="1" hangingPunct="1">
              <a:spcAft>
                <a:spcPct val="0"/>
              </a:spcAft>
              <a:buClr>
                <a:srgbClr val="C7D3E6"/>
              </a:buClr>
              <a:buFont typeface="Roboto Condensed Light"/>
              <a:buChar char="▰"/>
            </a:pPr>
            <a:r>
              <a:rPr lang="ru-RU" sz="200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Срок окончания работ – 2020 г.</a:t>
            </a:r>
          </a:p>
        </p:txBody>
      </p:sp>
      <p:sp>
        <p:nvSpPr>
          <p:cNvPr id="303" name="Google Shape;303;p20"/>
          <p:cNvSpPr>
            <a:spLocks noGrp="1"/>
          </p:cNvSpPr>
          <p:nvPr>
            <p:ph type="sldNum" sz="quarter" idx="10"/>
          </p:nvPr>
        </p:nvSpPr>
        <p:spPr/>
        <p:txBody>
          <a:bodyPr lIns="121900" tIns="121900" rIns="121900" bIns="121900"/>
          <a:lstStyle/>
          <a:p>
            <a:pPr defTabSz="1219170">
              <a:buClr>
                <a:srgbClr val="000000"/>
              </a:buClr>
              <a:defRPr/>
            </a:pPr>
            <a:fld id="{ABAF7DE4-AC47-4A08-A4AA-908B9F379DD1}" type="slidenum">
              <a:rPr lang="en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  <a:defRPr/>
              </a:pPr>
              <a:t>2</a:t>
            </a:fld>
            <a:endParaRPr kern="0">
              <a:solidFill>
                <a:srgbClr val="FFFFFF"/>
              </a:solidFill>
            </a:endParaRPr>
          </a:p>
        </p:txBody>
      </p:sp>
      <p:pic>
        <p:nvPicPr>
          <p:cNvPr id="14340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48800" y="255588"/>
            <a:ext cx="2708275" cy="152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8163" y="2090738"/>
            <a:ext cx="40386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21313" y="3136900"/>
            <a:ext cx="3768725" cy="325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Google Shape;300;p20"/>
          <p:cNvSpPr txBox="1">
            <a:spLocks noGrp="1"/>
          </p:cNvSpPr>
          <p:nvPr>
            <p:ph type="title"/>
          </p:nvPr>
        </p:nvSpPr>
        <p:spPr>
          <a:xfrm>
            <a:off x="1085850" y="523875"/>
            <a:ext cx="7323138" cy="1020763"/>
          </a:xfrm>
        </p:spPr>
        <p:txBody>
          <a:bodyPr lIns="121900" tIns="121900" rIns="121900" bIns="121900"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Roboto Condensed"/>
              <a:buNone/>
            </a:pPr>
            <a:r>
              <a:rPr lang="ru-RU" sz="20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Создание спортивной и детской площадки в дер. Павракульская, МО «Талажское»</a:t>
            </a:r>
          </a:p>
        </p:txBody>
      </p:sp>
      <p:sp>
        <p:nvSpPr>
          <p:cNvPr id="16386" name="Google Shape;301;p20"/>
          <p:cNvSpPr txBox="1">
            <a:spLocks noGrp="1"/>
          </p:cNvSpPr>
          <p:nvPr>
            <p:ph type="body" idx="1"/>
          </p:nvPr>
        </p:nvSpPr>
        <p:spPr>
          <a:xfrm>
            <a:off x="6697663" y="2090738"/>
            <a:ext cx="5316537" cy="946150"/>
          </a:xfrm>
        </p:spPr>
        <p:txBody>
          <a:bodyPr lIns="121900" tIns="121900" rIns="121900" bIns="121900"/>
          <a:lstStyle/>
          <a:p>
            <a:pPr marL="608013" indent="-506413" eaLnBrk="1" hangingPunct="1">
              <a:spcAft>
                <a:spcPct val="0"/>
              </a:spcAft>
              <a:buClr>
                <a:srgbClr val="C7D3E6"/>
              </a:buClr>
              <a:buFont typeface="Roboto Condensed Light"/>
              <a:buChar char="▰"/>
            </a:pPr>
            <a:r>
              <a:rPr lang="ru-RU" sz="200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Сумма контракта – 2,3 млн. руб.</a:t>
            </a:r>
          </a:p>
          <a:p>
            <a:pPr marL="608013" indent="-506413" eaLnBrk="1" hangingPunct="1">
              <a:spcAft>
                <a:spcPct val="0"/>
              </a:spcAft>
              <a:buClr>
                <a:srgbClr val="C7D3E6"/>
              </a:buClr>
              <a:buFont typeface="Roboto Condensed Light"/>
              <a:buChar char="▰"/>
            </a:pPr>
            <a:r>
              <a:rPr lang="ru-RU" sz="200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Срок окончания работ – 2020 г.</a:t>
            </a:r>
          </a:p>
        </p:txBody>
      </p:sp>
      <p:sp>
        <p:nvSpPr>
          <p:cNvPr id="303" name="Google Shape;303;p20"/>
          <p:cNvSpPr>
            <a:spLocks noGrp="1"/>
          </p:cNvSpPr>
          <p:nvPr>
            <p:ph type="sldNum" sz="quarter" idx="10"/>
          </p:nvPr>
        </p:nvSpPr>
        <p:spPr/>
        <p:txBody>
          <a:bodyPr lIns="121900" tIns="121900" rIns="121900" bIns="121900"/>
          <a:lstStyle/>
          <a:p>
            <a:pPr defTabSz="1219170">
              <a:buClr>
                <a:srgbClr val="000000"/>
              </a:buClr>
              <a:defRPr/>
            </a:pPr>
            <a:fld id="{B83CB202-D10C-4560-93B7-87B5DD740768}" type="slidenum">
              <a:rPr lang="en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  <a:defRPr/>
              </a:pPr>
              <a:t>3</a:t>
            </a:fld>
            <a:endParaRPr kern="0">
              <a:solidFill>
                <a:srgbClr val="FFFFFF"/>
              </a:solidFill>
            </a:endParaRPr>
          </a:p>
        </p:txBody>
      </p:sp>
      <p:pic>
        <p:nvPicPr>
          <p:cNvPr id="16388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48800" y="255588"/>
            <a:ext cx="2708275" cy="152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563" y="2830513"/>
            <a:ext cx="3924300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Рисунок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12138" y="3429000"/>
            <a:ext cx="3802062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Рисунок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02088" y="3429000"/>
            <a:ext cx="3792537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Google Shape;300;p20"/>
          <p:cNvSpPr txBox="1">
            <a:spLocks noGrp="1"/>
          </p:cNvSpPr>
          <p:nvPr>
            <p:ph type="title"/>
          </p:nvPr>
        </p:nvSpPr>
        <p:spPr>
          <a:xfrm>
            <a:off x="1085850" y="523875"/>
            <a:ext cx="7323138" cy="1020763"/>
          </a:xfrm>
        </p:spPr>
        <p:txBody>
          <a:bodyPr lIns="121900" tIns="121900" rIns="121900" bIns="121900"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Roboto Condensed"/>
              <a:buNone/>
            </a:pPr>
            <a:r>
              <a:rPr lang="ru-RU" sz="20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Устройство ливневой канализации в пос. Лайский Док, МО «Приморское»</a:t>
            </a:r>
          </a:p>
        </p:txBody>
      </p:sp>
      <p:sp>
        <p:nvSpPr>
          <p:cNvPr id="18434" name="Google Shape;301;p20"/>
          <p:cNvSpPr txBox="1">
            <a:spLocks noGrp="1"/>
          </p:cNvSpPr>
          <p:nvPr>
            <p:ph type="body" idx="1"/>
          </p:nvPr>
        </p:nvSpPr>
        <p:spPr>
          <a:xfrm>
            <a:off x="6697663" y="2090738"/>
            <a:ext cx="5316537" cy="946150"/>
          </a:xfrm>
        </p:spPr>
        <p:txBody>
          <a:bodyPr lIns="121900" tIns="121900" rIns="121900" bIns="121900"/>
          <a:lstStyle/>
          <a:p>
            <a:pPr marL="608013" indent="-506413" eaLnBrk="1" hangingPunct="1">
              <a:spcAft>
                <a:spcPct val="0"/>
              </a:spcAft>
              <a:buClr>
                <a:srgbClr val="C7D3E6"/>
              </a:buClr>
              <a:buFont typeface="Roboto Condensed Light"/>
              <a:buChar char="▰"/>
            </a:pPr>
            <a:r>
              <a:rPr lang="ru-RU" sz="200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Сумма контракта – 1,7 млн. руб.</a:t>
            </a:r>
          </a:p>
          <a:p>
            <a:pPr marL="608013" indent="-506413" eaLnBrk="1" hangingPunct="1">
              <a:spcAft>
                <a:spcPct val="0"/>
              </a:spcAft>
              <a:buClr>
                <a:srgbClr val="C7D3E6"/>
              </a:buClr>
              <a:buFont typeface="Roboto Condensed Light"/>
              <a:buChar char="▰"/>
            </a:pPr>
            <a:r>
              <a:rPr lang="ru-RU" sz="200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Срок окончания работ – 2020 г.</a:t>
            </a:r>
          </a:p>
        </p:txBody>
      </p:sp>
      <p:sp>
        <p:nvSpPr>
          <p:cNvPr id="303" name="Google Shape;303;p20"/>
          <p:cNvSpPr>
            <a:spLocks noGrp="1"/>
          </p:cNvSpPr>
          <p:nvPr>
            <p:ph type="sldNum" sz="quarter" idx="10"/>
          </p:nvPr>
        </p:nvSpPr>
        <p:spPr/>
        <p:txBody>
          <a:bodyPr lIns="121900" tIns="121900" rIns="121900" bIns="121900"/>
          <a:lstStyle/>
          <a:p>
            <a:pPr defTabSz="1219170">
              <a:buClr>
                <a:srgbClr val="000000"/>
              </a:buClr>
              <a:defRPr/>
            </a:pPr>
            <a:fld id="{C1B84469-83AD-4B45-A2A2-929EFF6386BD}" type="slidenum">
              <a:rPr lang="en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  <a:defRPr/>
              </a:pPr>
              <a:t>4</a:t>
            </a:fld>
            <a:endParaRPr kern="0" dirty="0">
              <a:solidFill>
                <a:srgbClr val="FFFFFF"/>
              </a:solidFill>
            </a:endParaRPr>
          </a:p>
        </p:txBody>
      </p:sp>
      <p:pic>
        <p:nvPicPr>
          <p:cNvPr id="18436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48800" y="255588"/>
            <a:ext cx="2708275" cy="152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22350" y="2090738"/>
            <a:ext cx="2085975" cy="429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78275" y="2144713"/>
            <a:ext cx="3176588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Google Shape;300;p20"/>
          <p:cNvSpPr txBox="1">
            <a:spLocks noGrp="1"/>
          </p:cNvSpPr>
          <p:nvPr>
            <p:ph type="title"/>
          </p:nvPr>
        </p:nvSpPr>
        <p:spPr>
          <a:xfrm>
            <a:off x="1085850" y="523875"/>
            <a:ext cx="7323138" cy="1020763"/>
          </a:xfrm>
        </p:spPr>
        <p:txBody>
          <a:bodyPr lIns="121900" tIns="121900" rIns="121900" bIns="121900"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Roboto Condensed"/>
              <a:buNone/>
            </a:pPr>
            <a:r>
              <a:rPr lang="ru-RU" sz="20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КАПИТАЛЬНЫЙ РЕМОНТ ДОМА КУЛЬТУРЫ В п. КАТУНИНО</a:t>
            </a:r>
          </a:p>
        </p:txBody>
      </p:sp>
      <p:sp>
        <p:nvSpPr>
          <p:cNvPr id="20482" name="Google Shape;301;p20"/>
          <p:cNvSpPr txBox="1">
            <a:spLocks noGrp="1"/>
          </p:cNvSpPr>
          <p:nvPr>
            <p:ph type="body" idx="1"/>
          </p:nvPr>
        </p:nvSpPr>
        <p:spPr>
          <a:xfrm>
            <a:off x="6665913" y="2624138"/>
            <a:ext cx="5316537" cy="2657475"/>
          </a:xfrm>
        </p:spPr>
        <p:txBody>
          <a:bodyPr lIns="121900" tIns="121900" rIns="121900" bIns="121900"/>
          <a:lstStyle/>
          <a:p>
            <a:pPr marL="608013" indent="-506413" eaLnBrk="1" hangingPunct="1">
              <a:spcAft>
                <a:spcPct val="0"/>
              </a:spcAft>
              <a:buClr>
                <a:srgbClr val="C7D3E6"/>
              </a:buClr>
              <a:buFont typeface="Roboto Condensed Light"/>
              <a:buChar char="▰"/>
            </a:pPr>
            <a:r>
              <a:rPr lang="ru-RU" sz="200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Сумма контракта – 103,0 млн. руб.</a:t>
            </a:r>
          </a:p>
          <a:p>
            <a:pPr marL="608013" indent="-506413" eaLnBrk="1" hangingPunct="1">
              <a:spcAft>
                <a:spcPct val="0"/>
              </a:spcAft>
              <a:buClr>
                <a:srgbClr val="C7D3E6"/>
              </a:buClr>
              <a:buFont typeface="Roboto Condensed Light"/>
              <a:buChar char="▰"/>
            </a:pPr>
            <a:r>
              <a:rPr lang="ru-RU" sz="200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Срок окончания работ – 2021 г.</a:t>
            </a:r>
          </a:p>
        </p:txBody>
      </p:sp>
      <p:sp>
        <p:nvSpPr>
          <p:cNvPr id="303" name="Google Shape;303;p20"/>
          <p:cNvSpPr>
            <a:spLocks noGrp="1"/>
          </p:cNvSpPr>
          <p:nvPr>
            <p:ph type="sldNum" sz="quarter" idx="10"/>
          </p:nvPr>
        </p:nvSpPr>
        <p:spPr/>
        <p:txBody>
          <a:bodyPr lIns="121900" tIns="121900" rIns="121900" bIns="121900"/>
          <a:lstStyle/>
          <a:p>
            <a:pPr defTabSz="1219170">
              <a:buClr>
                <a:srgbClr val="000000"/>
              </a:buClr>
              <a:defRPr/>
            </a:pPr>
            <a:fld id="{7E69BFA6-C46D-4A54-AE34-38C37A9E37D6}" type="slidenum">
              <a:rPr lang="en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  <a:defRPr/>
              </a:pPr>
              <a:t>5</a:t>
            </a:fld>
            <a:endParaRPr kern="0">
              <a:solidFill>
                <a:srgbClr val="FFFFFF"/>
              </a:solidFill>
            </a:endParaRPr>
          </a:p>
        </p:txBody>
      </p:sp>
      <p:pic>
        <p:nvPicPr>
          <p:cNvPr id="20484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48800" y="255588"/>
            <a:ext cx="2708275" cy="152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Рисунок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955221" y="3739924"/>
            <a:ext cx="6511925" cy="371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Google Shape;300;p20"/>
          <p:cNvSpPr txBox="1">
            <a:spLocks noGrp="1"/>
          </p:cNvSpPr>
          <p:nvPr>
            <p:ph type="title"/>
          </p:nvPr>
        </p:nvSpPr>
        <p:spPr>
          <a:xfrm>
            <a:off x="1085850" y="523875"/>
            <a:ext cx="7323138" cy="1020763"/>
          </a:xfrm>
        </p:spPr>
        <p:txBody>
          <a:bodyPr lIns="121900" tIns="121900" rIns="121900" bIns="121900"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Roboto Condensed"/>
              <a:buNone/>
            </a:pPr>
            <a:r>
              <a:rPr lang="ru-RU" sz="20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КАПИТАЛЬНЫЙ РЕМОНТ ДОМА КУЛЬТУРЫ </a:t>
            </a:r>
            <a:br>
              <a:rPr lang="ru-RU" sz="20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lang="ru-RU" sz="20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В ПОСЕЛКЕ КАТУНИНО</a:t>
            </a:r>
          </a:p>
        </p:txBody>
      </p:sp>
      <p:sp>
        <p:nvSpPr>
          <p:cNvPr id="303" name="Google Shape;303;p20"/>
          <p:cNvSpPr>
            <a:spLocks noGrp="1"/>
          </p:cNvSpPr>
          <p:nvPr>
            <p:ph type="sldNum" sz="quarter" idx="10"/>
          </p:nvPr>
        </p:nvSpPr>
        <p:spPr/>
        <p:txBody>
          <a:bodyPr lIns="121900" tIns="121900" rIns="121900" bIns="121900"/>
          <a:lstStyle/>
          <a:p>
            <a:pPr defTabSz="1219170">
              <a:buClr>
                <a:srgbClr val="000000"/>
              </a:buClr>
              <a:defRPr/>
            </a:pPr>
            <a:fld id="{2A70656D-295E-4DE9-B820-478D8AEF53D7}" type="slidenum">
              <a:rPr lang="en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  <a:defRPr/>
              </a:pPr>
              <a:t>6</a:t>
            </a:fld>
            <a:endParaRPr kern="0">
              <a:solidFill>
                <a:srgbClr val="FFFFFF"/>
              </a:solidFill>
            </a:endParaRPr>
          </a:p>
        </p:txBody>
      </p:sp>
      <p:pic>
        <p:nvPicPr>
          <p:cNvPr id="22531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48800" y="255588"/>
            <a:ext cx="2708275" cy="152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" y="2181225"/>
            <a:ext cx="4705350" cy="358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Рисунок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81563" y="2181225"/>
            <a:ext cx="4705350" cy="358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Рисунок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636125" y="2181225"/>
            <a:ext cx="2457450" cy="358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5" name="Прямоугольник 12"/>
          <p:cNvSpPr>
            <a:spLocks noChangeArrowheads="1"/>
          </p:cNvSpPr>
          <p:nvPr/>
        </p:nvSpPr>
        <p:spPr bwMode="auto">
          <a:xfrm>
            <a:off x="247650" y="5997575"/>
            <a:ext cx="3276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Площадь здания - 1853,7м2</a:t>
            </a:r>
          </a:p>
        </p:txBody>
      </p:sp>
      <p:sp>
        <p:nvSpPr>
          <p:cNvPr id="22536" name="Прямоугольник 13"/>
          <p:cNvSpPr>
            <a:spLocks noChangeArrowheads="1"/>
          </p:cNvSpPr>
          <p:nvPr/>
        </p:nvSpPr>
        <p:spPr bwMode="auto">
          <a:xfrm>
            <a:off x="4311650" y="5997575"/>
            <a:ext cx="48704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Вместимость зрительного зала – 324 места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Google Shape;300;p20"/>
          <p:cNvSpPr txBox="1">
            <a:spLocks noGrp="1"/>
          </p:cNvSpPr>
          <p:nvPr>
            <p:ph type="title"/>
          </p:nvPr>
        </p:nvSpPr>
        <p:spPr>
          <a:xfrm>
            <a:off x="1085850" y="523875"/>
            <a:ext cx="7323138" cy="1020763"/>
          </a:xfrm>
        </p:spPr>
        <p:txBody>
          <a:bodyPr lIns="121900" tIns="121900" rIns="121900" bIns="121900"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Roboto Condensed"/>
              <a:buNone/>
            </a:pPr>
            <a:r>
              <a:rPr lang="ru-RU" sz="20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Капитальный ремонт школы в дер. Рикасиха</a:t>
            </a:r>
          </a:p>
        </p:txBody>
      </p:sp>
      <p:sp>
        <p:nvSpPr>
          <p:cNvPr id="24578" name="Google Shape;301;p20"/>
          <p:cNvSpPr txBox="1">
            <a:spLocks noGrp="1"/>
          </p:cNvSpPr>
          <p:nvPr>
            <p:ph type="body" idx="1"/>
          </p:nvPr>
        </p:nvSpPr>
        <p:spPr>
          <a:xfrm>
            <a:off x="6340475" y="1854200"/>
            <a:ext cx="5800725" cy="1047750"/>
          </a:xfrm>
        </p:spPr>
        <p:txBody>
          <a:bodyPr lIns="121900" tIns="121900" rIns="121900" bIns="121900"/>
          <a:lstStyle/>
          <a:p>
            <a:pPr marL="608013" indent="-506413" eaLnBrk="1" hangingPunct="1">
              <a:spcAft>
                <a:spcPct val="0"/>
              </a:spcAft>
              <a:buClr>
                <a:srgbClr val="C7D3E6"/>
              </a:buClr>
              <a:buFont typeface="Roboto Condensed Light"/>
              <a:buChar char="▰"/>
            </a:pPr>
            <a:r>
              <a:rPr lang="ru-RU" sz="200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Стоимость объекта – 4,6 млн. руб.</a:t>
            </a:r>
          </a:p>
          <a:p>
            <a:pPr marL="608013" indent="-506413" eaLnBrk="1" hangingPunct="1">
              <a:spcAft>
                <a:spcPct val="0"/>
              </a:spcAft>
              <a:buClr>
                <a:srgbClr val="C7D3E6"/>
              </a:buClr>
              <a:buFont typeface="Roboto Condensed Light"/>
              <a:buChar char="▰"/>
            </a:pPr>
            <a:r>
              <a:rPr lang="ru-RU" sz="200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Срок окончания работ – 2021 г.</a:t>
            </a:r>
          </a:p>
        </p:txBody>
      </p:sp>
      <p:sp>
        <p:nvSpPr>
          <p:cNvPr id="303" name="Google Shape;303;p20"/>
          <p:cNvSpPr>
            <a:spLocks noGrp="1"/>
          </p:cNvSpPr>
          <p:nvPr>
            <p:ph type="sldNum" sz="quarter" idx="10"/>
          </p:nvPr>
        </p:nvSpPr>
        <p:spPr/>
        <p:txBody>
          <a:bodyPr lIns="121900" tIns="121900" rIns="121900" bIns="121900"/>
          <a:lstStyle/>
          <a:p>
            <a:pPr defTabSz="1219170">
              <a:buClr>
                <a:srgbClr val="000000"/>
              </a:buClr>
              <a:defRPr/>
            </a:pPr>
            <a:fld id="{A5B16CDE-E13E-4D88-80E7-4938A6624082}" type="slidenum">
              <a:rPr lang="en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  <a:defRPr/>
              </a:pPr>
              <a:t>7</a:t>
            </a:fld>
            <a:endParaRPr kern="0" dirty="0">
              <a:solidFill>
                <a:srgbClr val="FFFFFF"/>
              </a:solidFill>
            </a:endParaRPr>
          </a:p>
        </p:txBody>
      </p:sp>
      <p:pic>
        <p:nvPicPr>
          <p:cNvPr id="24580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22475" y="5160963"/>
            <a:ext cx="2014538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3838" y="2038350"/>
            <a:ext cx="6010275" cy="292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Рисунок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77050" y="2901950"/>
            <a:ext cx="3895725" cy="292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Рисунок 1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448800" y="255588"/>
            <a:ext cx="2708275" cy="152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Google Shape;300;p20"/>
          <p:cNvSpPr txBox="1">
            <a:spLocks noGrp="1"/>
          </p:cNvSpPr>
          <p:nvPr>
            <p:ph type="title"/>
          </p:nvPr>
        </p:nvSpPr>
        <p:spPr>
          <a:xfrm>
            <a:off x="1085850" y="523875"/>
            <a:ext cx="7323138" cy="1020763"/>
          </a:xfrm>
        </p:spPr>
        <p:txBody>
          <a:bodyPr lIns="121900" tIns="121900" rIns="121900" bIns="121900"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Roboto Condensed"/>
              <a:buNone/>
            </a:pPr>
            <a:r>
              <a:rPr lang="ru-RU" sz="20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Капитальный ремонт стадиона в дер. Рикасиха</a:t>
            </a:r>
          </a:p>
        </p:txBody>
      </p:sp>
      <p:sp>
        <p:nvSpPr>
          <p:cNvPr id="26626" name="Google Shape;301;p20"/>
          <p:cNvSpPr txBox="1">
            <a:spLocks noGrp="1"/>
          </p:cNvSpPr>
          <p:nvPr>
            <p:ph type="body" idx="1"/>
          </p:nvPr>
        </p:nvSpPr>
        <p:spPr>
          <a:xfrm>
            <a:off x="6340475" y="1854200"/>
            <a:ext cx="5800725" cy="1047750"/>
          </a:xfrm>
        </p:spPr>
        <p:txBody>
          <a:bodyPr lIns="121900" tIns="121900" rIns="121900" bIns="121900"/>
          <a:lstStyle/>
          <a:p>
            <a:pPr marL="608013" indent="-506413" eaLnBrk="1" hangingPunct="1">
              <a:spcAft>
                <a:spcPct val="0"/>
              </a:spcAft>
              <a:buClr>
                <a:srgbClr val="C7D3E6"/>
              </a:buClr>
              <a:buFont typeface="Roboto Condensed Light"/>
              <a:buChar char="▰"/>
            </a:pPr>
            <a:r>
              <a:rPr lang="ru-RU" sz="200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Стоимость объекта – 12,5 млн. руб.</a:t>
            </a:r>
          </a:p>
          <a:p>
            <a:pPr marL="608013" indent="-506413" eaLnBrk="1" hangingPunct="1">
              <a:spcAft>
                <a:spcPct val="0"/>
              </a:spcAft>
              <a:buClr>
                <a:srgbClr val="C7D3E6"/>
              </a:buClr>
              <a:buFont typeface="Roboto Condensed Light"/>
              <a:buChar char="▰"/>
            </a:pPr>
            <a:r>
              <a:rPr lang="ru-RU" sz="200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Объект введен в эксплуатацию – 2021 г.</a:t>
            </a:r>
          </a:p>
        </p:txBody>
      </p:sp>
      <p:sp>
        <p:nvSpPr>
          <p:cNvPr id="303" name="Google Shape;303;p20"/>
          <p:cNvSpPr>
            <a:spLocks noGrp="1"/>
          </p:cNvSpPr>
          <p:nvPr>
            <p:ph type="sldNum" sz="quarter" idx="10"/>
          </p:nvPr>
        </p:nvSpPr>
        <p:spPr/>
        <p:txBody>
          <a:bodyPr lIns="121900" tIns="121900" rIns="121900" bIns="121900"/>
          <a:lstStyle/>
          <a:p>
            <a:pPr defTabSz="1219170">
              <a:buClr>
                <a:srgbClr val="000000"/>
              </a:buClr>
              <a:defRPr/>
            </a:pPr>
            <a:fld id="{CB553BA2-59C3-4FF8-A411-FF6260B8DACA}" type="slidenum">
              <a:rPr lang="en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  <a:defRPr/>
              </a:pPr>
              <a:t>8</a:t>
            </a:fld>
            <a:endParaRPr kern="0" dirty="0">
              <a:solidFill>
                <a:srgbClr val="FFFFFF"/>
              </a:solidFill>
            </a:endParaRPr>
          </a:p>
        </p:txBody>
      </p:sp>
      <p:pic>
        <p:nvPicPr>
          <p:cNvPr id="26628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25850" y="1944688"/>
            <a:ext cx="3100388" cy="232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56488" y="2876550"/>
            <a:ext cx="3954462" cy="296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Рисунок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4950" y="1944688"/>
            <a:ext cx="3100388" cy="232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Рисунок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20888" y="4359275"/>
            <a:ext cx="3209925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Рисунок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448800" y="255588"/>
            <a:ext cx="2708275" cy="152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Google Shape;300;p20"/>
          <p:cNvSpPr txBox="1">
            <a:spLocks noGrp="1"/>
          </p:cNvSpPr>
          <p:nvPr>
            <p:ph type="title"/>
          </p:nvPr>
        </p:nvSpPr>
        <p:spPr>
          <a:xfrm>
            <a:off x="1085850" y="523875"/>
            <a:ext cx="7323138" cy="1020763"/>
          </a:xfrm>
        </p:spPr>
        <p:txBody>
          <a:bodyPr lIns="121900" tIns="121900" rIns="121900" bIns="121900"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Roboto Condensed"/>
              <a:buNone/>
            </a:pPr>
            <a:r>
              <a:rPr lang="ru-RU" sz="20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Ремонт дороги к детскому саду в пос. Катунино</a:t>
            </a:r>
          </a:p>
        </p:txBody>
      </p:sp>
      <p:sp>
        <p:nvSpPr>
          <p:cNvPr id="28674" name="Google Shape;301;p20"/>
          <p:cNvSpPr txBox="1">
            <a:spLocks noGrp="1"/>
          </p:cNvSpPr>
          <p:nvPr>
            <p:ph type="body" idx="1"/>
          </p:nvPr>
        </p:nvSpPr>
        <p:spPr>
          <a:xfrm>
            <a:off x="6340475" y="1854200"/>
            <a:ext cx="5800725" cy="1047750"/>
          </a:xfrm>
        </p:spPr>
        <p:txBody>
          <a:bodyPr lIns="121900" tIns="121900" rIns="121900" bIns="121900"/>
          <a:lstStyle/>
          <a:p>
            <a:pPr marL="608013" indent="-506413" eaLnBrk="1" hangingPunct="1">
              <a:spcAft>
                <a:spcPct val="0"/>
              </a:spcAft>
              <a:buClr>
                <a:srgbClr val="C7D3E6"/>
              </a:buClr>
              <a:buFont typeface="Roboto Condensed Light"/>
              <a:buChar char="▰"/>
            </a:pPr>
            <a:r>
              <a:rPr lang="ru-RU" sz="200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Стоимость объекта – 3,4 млн. руб.</a:t>
            </a:r>
          </a:p>
          <a:p>
            <a:pPr marL="608013" indent="-506413" eaLnBrk="1" hangingPunct="1">
              <a:spcAft>
                <a:spcPct val="0"/>
              </a:spcAft>
              <a:buClr>
                <a:srgbClr val="C7D3E6"/>
              </a:buClr>
              <a:buFont typeface="Roboto Condensed Light"/>
              <a:buChar char="▰"/>
            </a:pPr>
            <a:r>
              <a:rPr lang="ru-RU" sz="200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Срок выполнения работ – 2021 г.</a:t>
            </a:r>
          </a:p>
        </p:txBody>
      </p:sp>
      <p:sp>
        <p:nvSpPr>
          <p:cNvPr id="303" name="Google Shape;303;p20"/>
          <p:cNvSpPr>
            <a:spLocks noGrp="1"/>
          </p:cNvSpPr>
          <p:nvPr>
            <p:ph type="sldNum" sz="quarter" idx="10"/>
          </p:nvPr>
        </p:nvSpPr>
        <p:spPr/>
        <p:txBody>
          <a:bodyPr lIns="121900" tIns="121900" rIns="121900" bIns="121900"/>
          <a:lstStyle/>
          <a:p>
            <a:pPr defTabSz="1219170">
              <a:buClr>
                <a:srgbClr val="000000"/>
              </a:buClr>
              <a:defRPr/>
            </a:pPr>
            <a:fld id="{3EA273D9-1BAF-47F1-B71E-A646736EE1CF}" type="slidenum">
              <a:rPr lang="en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  <a:defRPr/>
              </a:pPr>
              <a:t>9</a:t>
            </a:fld>
            <a:endParaRPr kern="0" dirty="0">
              <a:solidFill>
                <a:srgbClr val="FFFFFF"/>
              </a:solidFill>
            </a:endParaRPr>
          </a:p>
        </p:txBody>
      </p:sp>
      <p:pic>
        <p:nvPicPr>
          <p:cNvPr id="28676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" y="2901950"/>
            <a:ext cx="3614738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30650" y="2487613"/>
            <a:ext cx="254158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Рисунок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35825" y="2901950"/>
            <a:ext cx="4065588" cy="301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Рисунок 1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448800" y="255588"/>
            <a:ext cx="2708275" cy="152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alerio template">
  <a:themeElements>
    <a:clrScheme name="Custom 347">
      <a:dk1>
        <a:srgbClr val="263248"/>
      </a:dk1>
      <a:lt1>
        <a:srgbClr val="FFFFFF"/>
      </a:lt1>
      <a:dk2>
        <a:srgbClr val="434343"/>
      </a:dk2>
      <a:lt2>
        <a:srgbClr val="E0E4E9"/>
      </a:lt2>
      <a:accent1>
        <a:srgbClr val="3F5378"/>
      </a:accent1>
      <a:accent2>
        <a:srgbClr val="263248"/>
      </a:accent2>
      <a:accent3>
        <a:srgbClr val="92A8C8"/>
      </a:accent3>
      <a:accent4>
        <a:srgbClr val="C7D3E6"/>
      </a:accent4>
      <a:accent5>
        <a:srgbClr val="FF9800"/>
      </a:accent5>
      <a:accent6>
        <a:srgbClr val="D26F00"/>
      </a:accent6>
      <a:hlink>
        <a:srgbClr val="3F537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1601</TotalTime>
  <Words>302</Words>
  <Application>Microsoft Office PowerPoint</Application>
  <PresentationFormat>Произвольный</PresentationFormat>
  <Paragraphs>47</Paragraphs>
  <Slides>14</Slides>
  <Notes>14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Salerio template</vt:lpstr>
      <vt:lpstr>Реализация мероприятий в рамках реализации ГП РФ «Комплексное развитие сельских территорий» в Приморском районе Архангельской области</vt:lpstr>
      <vt:lpstr>Создание спортивной и детской площадки в дер. Куропти , ул. Военный городок, МО «Уемское»</vt:lpstr>
      <vt:lpstr>Создание спортивной и детской площадки в дер. Павракульская, МО «Талажское»</vt:lpstr>
      <vt:lpstr>Устройство ливневой канализации в пос. Лайский Док, МО «Приморское»</vt:lpstr>
      <vt:lpstr>КАПИТАЛЬНЫЙ РЕМОНТ ДОМА КУЛЬТУРЫ В п. КАТУНИНО</vt:lpstr>
      <vt:lpstr>КАПИТАЛЬНЫЙ РЕМОНТ ДОМА КУЛЬТУРЫ  В ПОСЕЛКЕ КАТУНИНО</vt:lpstr>
      <vt:lpstr>Капитальный ремонт школы в дер. Рикасиха</vt:lpstr>
      <vt:lpstr>Капитальный ремонт стадиона в дер. Рикасиха</vt:lpstr>
      <vt:lpstr>Ремонт дороги к детскому саду в пос. Катунино</vt:lpstr>
      <vt:lpstr>Строительство детского сада в п. Лайский Док на 60 мест</vt:lpstr>
      <vt:lpstr>Строительство детского сада в п. Лайский Док на 60 мест</vt:lpstr>
      <vt:lpstr>Строительство социо-культурного центра в п. Лайский Док</vt:lpstr>
      <vt:lpstr>Строительство социо-культурного центра в п. Лайский Док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Анисимова Мария Николаевна</dc:creator>
  <cp:lastModifiedBy>Авилов Александр Николаевич</cp:lastModifiedBy>
  <cp:revision>45</cp:revision>
  <dcterms:created xsi:type="dcterms:W3CDTF">2021-04-05T09:09:25Z</dcterms:created>
  <dcterms:modified xsi:type="dcterms:W3CDTF">2023-02-27T10:24:01Z</dcterms:modified>
</cp:coreProperties>
</file>