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A720-7D22-414E-8B55-7A6FAE9BC10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9B79-3304-4E7E-940F-F9687C5A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7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2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7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714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6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22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0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7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5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1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3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4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47A03A-0216-4864-983B-37839252143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617F00-B9DE-4D5D-8FF4-470993E3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40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2408A-0F7B-4276-9B08-D5F857EC8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71" y="1"/>
            <a:ext cx="11873946" cy="2822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Участие Няндомского района в государственной программе  «Комплексное развитие сельских территорий»: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9030EE-F9A7-49A2-B89C-0ED87FF08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271" y="2968489"/>
            <a:ext cx="11873946" cy="282271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Проект «Комплексное развитие поселка Шалакуша Няндомского района Архангельской области». Срок реализации проекта: 2020-2022 гг.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Проект «Комплексное развитие 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Мошинского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сельского поселения Няндомского района Архангельской области» Срок реализации проекта: 2021 г.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- Проект «Комплексное развитие сельской агломерации города Няндома Архангельской области». Срок реализации проекта: 2023-2024гг.</a:t>
            </a:r>
          </a:p>
        </p:txBody>
      </p:sp>
    </p:spTree>
    <p:extLst>
      <p:ext uri="{BB962C8B-B14F-4D97-AF65-F5344CB8AC3E}">
        <p14:creationId xmlns:p14="http://schemas.microsoft.com/office/powerpoint/2010/main" val="125087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F9F305-876E-4EC7-984A-98554C610805}"/>
              </a:ext>
            </a:extLst>
          </p:cNvPr>
          <p:cNvSpPr txBox="1"/>
          <p:nvPr/>
        </p:nvSpPr>
        <p:spPr>
          <a:xfrm>
            <a:off x="130629" y="378823"/>
            <a:ext cx="1166513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Проект «Комплексное развитие сельской агломерации города Няндома Архангельской области»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Срок реализации проекта: 2023-2024 гг.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Стоимость проекта: 378,6 млн. руб.</a:t>
            </a:r>
          </a:p>
          <a:p>
            <a:pPr algn="ctr"/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 рамках проекта запланирована реализация 11 мероприятий: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5 учреждений культуры;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Строительство линейных объектов с применением энергосберегающих технологий в 5 деревнях района;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Строительство физкультурно-оздоровительного комплекса в городском парке гор. Няндома</a:t>
            </a:r>
          </a:p>
        </p:txBody>
      </p:sp>
    </p:spTree>
    <p:extLst>
      <p:ext uri="{BB962C8B-B14F-4D97-AF65-F5344CB8AC3E}">
        <p14:creationId xmlns:p14="http://schemas.microsoft.com/office/powerpoint/2010/main" val="110915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2651C-368A-43E0-B5C4-48DE9DBBA8E4}"/>
              </a:ext>
            </a:extLst>
          </p:cNvPr>
          <p:cNvSpPr txBox="1"/>
          <p:nvPr/>
        </p:nvSpPr>
        <p:spPr>
          <a:xfrm>
            <a:off x="119270" y="450574"/>
            <a:ext cx="11913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Проект «Комплексное развитие поселка Шалакуша Няндомского района Архангельской области». 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Срок реализации проекта: 2020-2022 гг.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Стоимость проекта: 596,11 млн. руб.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В рамках проекта проведено 3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7966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DF53AB-A29D-4FC0-B993-EA5C151B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1236840"/>
            <a:ext cx="7302137" cy="4352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D54F0-D866-43E5-8FEF-5AD8D4391BD0}"/>
              </a:ext>
            </a:extLst>
          </p:cNvPr>
          <p:cNvSpPr txBox="1"/>
          <p:nvPr/>
        </p:nvSpPr>
        <p:spPr>
          <a:xfrm>
            <a:off x="653143" y="313509"/>
            <a:ext cx="11207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Строительство объекта «Средняя общеобразовательная школа на 352 учащихся с интернатом на 80 мест </a:t>
            </a:r>
          </a:p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 п. Шалакуша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8A025-E4F2-4590-A8E3-047AED508BB3}"/>
              </a:ext>
            </a:extLst>
          </p:cNvPr>
          <p:cNvSpPr txBox="1"/>
          <p:nvPr/>
        </p:nvSpPr>
        <p:spPr>
          <a:xfrm>
            <a:off x="287384" y="5589448"/>
            <a:ext cx="4271553" cy="95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спортивного комплекса МБОУ «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Шалакушская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средняя школа»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9B558-11FE-4A06-BF9D-3B4EB90722C0}"/>
              </a:ext>
            </a:extLst>
          </p:cNvPr>
          <p:cNvSpPr txBox="1"/>
          <p:nvPr/>
        </p:nvSpPr>
        <p:spPr>
          <a:xfrm>
            <a:off x="7402289" y="5589448"/>
            <a:ext cx="427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здания МБУК "НРЦКС" 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Шалакушский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клуб</a:t>
            </a:r>
          </a:p>
        </p:txBody>
      </p:sp>
    </p:spTree>
    <p:extLst>
      <p:ext uri="{BB962C8B-B14F-4D97-AF65-F5344CB8AC3E}">
        <p14:creationId xmlns:p14="http://schemas.microsoft.com/office/powerpoint/2010/main" val="6158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4A188-2B54-4831-B02A-58C4F322C30E}"/>
              </a:ext>
            </a:extLst>
          </p:cNvPr>
          <p:cNvSpPr txBox="1"/>
          <p:nvPr/>
        </p:nvSpPr>
        <p:spPr>
          <a:xfrm>
            <a:off x="418012" y="378823"/>
            <a:ext cx="114691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Проект «Комплексное развитие 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Мошинского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 сельского поселения Няндомского района Архангельской области» 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Срок реализации проекта: 2021 г.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Стоимость проекта: 53,8 млн. руб.</a:t>
            </a:r>
          </a:p>
          <a:p>
            <a:pPr algn="ctr"/>
            <a:endParaRPr lang="ru-RU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В рамках проекта проведено 6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49525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99657-15A4-4ACE-98D5-66965276DD7B}"/>
              </a:ext>
            </a:extLst>
          </p:cNvPr>
          <p:cNvSpPr txBox="1"/>
          <p:nvPr/>
        </p:nvSpPr>
        <p:spPr>
          <a:xfrm>
            <a:off x="1410790" y="174690"/>
            <a:ext cx="1022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здания клуба</a:t>
            </a:r>
          </a:p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 п. Заозерный – структурного подразделения</a:t>
            </a:r>
          </a:p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Мошинское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» МБУК «НРЦКС»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ED7CCB-2C0A-4CE7-A809-50AA161A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" y="1559685"/>
            <a:ext cx="6241182" cy="30776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C2E68D-2406-4873-B62A-8B77E596E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071" y="3265714"/>
            <a:ext cx="6887237" cy="34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DF07F-3AEA-4FE2-905D-161CF9CAAA6D}"/>
              </a:ext>
            </a:extLst>
          </p:cNvPr>
          <p:cNvSpPr txBox="1"/>
          <p:nvPr/>
        </p:nvSpPr>
        <p:spPr>
          <a:xfrm>
            <a:off x="274320" y="313509"/>
            <a:ext cx="1148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Устройство универсальной</a:t>
            </a:r>
          </a:p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спортивной площадки в </a:t>
            </a:r>
            <a:r>
              <a:rPr lang="ru-RU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д.Петариха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45D05-E226-4307-8875-2CBA65A6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27"/>
            <a:ext cx="6153150" cy="34080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B7164-8E94-4D70-ACF2-75AA6910D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3127131"/>
            <a:ext cx="6153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3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A4BB2-91BA-4ADF-A8E6-5FE2E2EBD828}"/>
              </a:ext>
            </a:extLst>
          </p:cNvPr>
          <p:cNvSpPr txBox="1"/>
          <p:nvPr/>
        </p:nvSpPr>
        <p:spPr>
          <a:xfrm>
            <a:off x="576943" y="-10964"/>
            <a:ext cx="1103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здания детского сада и интерната</a:t>
            </a:r>
          </a:p>
          <a:p>
            <a:pPr algn="ctr"/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МБОУ «</a:t>
            </a:r>
            <a:r>
              <a:rPr lang="ru-RU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Мошинская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 средняя школа»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36C3A-6EE4-4991-84EA-6C7027D9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65" y="1558696"/>
            <a:ext cx="3279932" cy="29812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528646-4382-4F50-B57C-F3305B82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068" y="3794354"/>
            <a:ext cx="3279932" cy="3009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E157C6-5003-4227-A8DA-A23E2B7D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1120"/>
            <a:ext cx="6650296" cy="43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7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EE62AE-A266-4B0A-81EF-04CE1849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709782"/>
            <a:ext cx="6283197" cy="4534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23A06D-31C2-4FFD-A38A-6A4014FF748B}"/>
              </a:ext>
            </a:extLst>
          </p:cNvPr>
          <p:cNvSpPr txBox="1"/>
          <p:nvPr/>
        </p:nvSpPr>
        <p:spPr>
          <a:xfrm>
            <a:off x="483326" y="339634"/>
            <a:ext cx="11273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здания МБОУ</a:t>
            </a:r>
          </a:p>
          <a:p>
            <a:pPr algn="ctr"/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Мошинская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</a:rPr>
              <a:t> средняя школа"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832086-6310-44A5-8D14-3869860E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224" y="1709782"/>
            <a:ext cx="3019425" cy="3000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FD5508-DFFB-4051-9F5C-DDCBA3BD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758" y="3876675"/>
            <a:ext cx="29908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8AA70-7ABD-482A-89C4-76BDC59B7277}"/>
              </a:ext>
            </a:extLst>
          </p:cNvPr>
          <p:cNvSpPr txBox="1"/>
          <p:nvPr/>
        </p:nvSpPr>
        <p:spPr>
          <a:xfrm>
            <a:off x="418011" y="26125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спортивного комплекса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МБОУ «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Мошинская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средняя школа»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76555-7E48-40E0-96AD-9B3F7B95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907588"/>
            <a:ext cx="5055326" cy="33770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A8CDE-816B-4BB5-93CE-26FD81F3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72" y="3838575"/>
            <a:ext cx="6419850" cy="3019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D5DD8E-0D94-4EBF-B694-0E0707E87D41}"/>
              </a:ext>
            </a:extLst>
          </p:cNvPr>
          <p:cNvSpPr txBox="1"/>
          <p:nvPr/>
        </p:nvSpPr>
        <p:spPr>
          <a:xfrm>
            <a:off x="6439989" y="4572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Строительство линейного объекта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«Уличное освещение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Поповская ул. Приозерная,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Макаровская ул. Набережная,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Корехино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ул. Набережная,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Логиновская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пер. Индустриальный,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Логиновская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ул. Тепличная,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д.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Логиновская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ул. Озерная</a:t>
            </a:r>
          </a:p>
          <a:p>
            <a:pPr algn="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энергосберегающих технологий»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3BF24E-A86A-4368-BF1D-3BDEE319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37" y="3319522"/>
            <a:ext cx="3582352" cy="34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748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99</TotalTime>
  <Words>340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Verdana</vt:lpstr>
      <vt:lpstr>Wingdings 3</vt:lpstr>
      <vt:lpstr>Сектор</vt:lpstr>
      <vt:lpstr>Участие Няндомского района в государственной программе  «Комплексное развитие сельских территорий»: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EKO_17_1</dc:creator>
  <cp:lastModifiedBy>EKO_17_1</cp:lastModifiedBy>
  <cp:revision>12</cp:revision>
  <dcterms:created xsi:type="dcterms:W3CDTF">2023-02-27T08:13:07Z</dcterms:created>
  <dcterms:modified xsi:type="dcterms:W3CDTF">2023-02-27T11:19:50Z</dcterms:modified>
</cp:coreProperties>
</file>