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  <p:sldMasterId id="2147484069" r:id="rId2"/>
  </p:sldMasterIdLst>
  <p:notesMasterIdLst>
    <p:notesMasterId r:id="rId10"/>
  </p:notesMasterIdLst>
  <p:sldIdLst>
    <p:sldId id="300" r:id="rId3"/>
    <p:sldId id="301" r:id="rId4"/>
    <p:sldId id="302" r:id="rId5"/>
    <p:sldId id="303" r:id="rId6"/>
    <p:sldId id="304" r:id="rId7"/>
    <p:sldId id="307" r:id="rId8"/>
    <p:sldId id="30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609984-58EB-4459-8683-01847912BD86}">
          <p14:sldIdLst>
            <p14:sldId id="300"/>
            <p14:sldId id="301"/>
            <p14:sldId id="302"/>
            <p14:sldId id="303"/>
            <p14:sldId id="304"/>
            <p14:sldId id="307"/>
            <p14:sldId id="3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823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07" autoAdjust="0"/>
    <p:restoredTop sz="94660"/>
  </p:normalViewPr>
  <p:slideViewPr>
    <p:cSldViewPr snapToGrid="0">
      <p:cViewPr>
        <p:scale>
          <a:sx n="118" d="100"/>
          <a:sy n="118" d="100"/>
        </p:scale>
        <p:origin x="-199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F8180-DB10-43BA-9C4A-F8B22C952372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383300-BDA5-4FDB-92C8-ACC3E9875AF0}">
      <dgm:prSet phldrT="[Текст]" custT="1"/>
      <dgm:spPr/>
      <dgm:t>
        <a:bodyPr/>
        <a:lstStyle/>
        <a:p>
          <a:r>
            <a:rPr lang="ru-RU" sz="1600" dirty="0"/>
            <a:t>Староста взаимодействует</a:t>
          </a:r>
        </a:p>
      </dgm:t>
    </dgm:pt>
    <dgm:pt modelId="{B2ADA31A-6ECF-4D4C-A7BC-BFA5055A8EFE}" type="parTrans" cxnId="{2662A4BA-FDA2-405B-BDE5-8A137D1D303F}">
      <dgm:prSet/>
      <dgm:spPr/>
      <dgm:t>
        <a:bodyPr/>
        <a:lstStyle/>
        <a:p>
          <a:endParaRPr lang="ru-RU" sz="1600"/>
        </a:p>
      </dgm:t>
    </dgm:pt>
    <dgm:pt modelId="{C8EB3F87-ED97-4EA3-8865-47E7E4704CA1}" type="sibTrans" cxnId="{2662A4BA-FDA2-405B-BDE5-8A137D1D303F}">
      <dgm:prSet/>
      <dgm:spPr/>
      <dgm:t>
        <a:bodyPr/>
        <a:lstStyle/>
        <a:p>
          <a:endParaRPr lang="ru-RU" sz="1600"/>
        </a:p>
      </dgm:t>
    </dgm:pt>
    <dgm:pt modelId="{BC7F7E7C-DF3A-46C3-8D29-B7D81AD08DC4}">
      <dgm:prSet custT="1"/>
      <dgm:spPr/>
      <dgm:t>
        <a:bodyPr/>
        <a:lstStyle/>
        <a:p>
          <a:r>
            <a:rPr lang="ru-RU" sz="1600" dirty="0"/>
            <a:t>ОМСУ</a:t>
          </a:r>
        </a:p>
      </dgm:t>
    </dgm:pt>
    <dgm:pt modelId="{DFB530BC-D020-452E-8274-4CC6AEB8A2E5}" type="parTrans" cxnId="{45D74E3F-7A0E-4DAD-84CB-7DDF6459DF1F}">
      <dgm:prSet custT="1"/>
      <dgm:spPr/>
      <dgm:t>
        <a:bodyPr/>
        <a:lstStyle/>
        <a:p>
          <a:endParaRPr lang="ru-RU" sz="1600"/>
        </a:p>
      </dgm:t>
    </dgm:pt>
    <dgm:pt modelId="{39D755D1-8F5B-4AB0-9742-037B24E3EB9E}" type="sibTrans" cxnId="{45D74E3F-7A0E-4DAD-84CB-7DDF6459DF1F}">
      <dgm:prSet/>
      <dgm:spPr/>
      <dgm:t>
        <a:bodyPr/>
        <a:lstStyle/>
        <a:p>
          <a:endParaRPr lang="ru-RU" sz="1600"/>
        </a:p>
      </dgm:t>
    </dgm:pt>
    <dgm:pt modelId="{C0667CE1-004F-4BE3-A5A1-B02573D935F5}">
      <dgm:prSet custT="1"/>
      <dgm:spPr/>
      <dgm:t>
        <a:bodyPr/>
        <a:lstStyle/>
        <a:p>
          <a:r>
            <a:rPr lang="ru-RU" sz="1600" dirty="0"/>
            <a:t>ТОС</a:t>
          </a:r>
        </a:p>
      </dgm:t>
    </dgm:pt>
    <dgm:pt modelId="{FCFEDE67-E266-45BD-AF69-4AE747ED9D3F}" type="parTrans" cxnId="{725B7268-AD5D-439A-B94E-8F77119853F2}">
      <dgm:prSet custT="1"/>
      <dgm:spPr/>
      <dgm:t>
        <a:bodyPr/>
        <a:lstStyle/>
        <a:p>
          <a:endParaRPr lang="ru-RU" sz="1600"/>
        </a:p>
      </dgm:t>
    </dgm:pt>
    <dgm:pt modelId="{89739D87-A691-4469-A7F4-8C59CBA498DE}" type="sibTrans" cxnId="{725B7268-AD5D-439A-B94E-8F77119853F2}">
      <dgm:prSet/>
      <dgm:spPr/>
      <dgm:t>
        <a:bodyPr/>
        <a:lstStyle/>
        <a:p>
          <a:endParaRPr lang="ru-RU" sz="1600"/>
        </a:p>
      </dgm:t>
    </dgm:pt>
    <dgm:pt modelId="{7EDD09B8-0D81-4836-821D-196DE3DCAB72}">
      <dgm:prSet custT="1"/>
      <dgm:spPr/>
      <dgm:t>
        <a:bodyPr/>
        <a:lstStyle/>
        <a:p>
          <a:r>
            <a:rPr lang="ru-RU" sz="1600" dirty="0"/>
            <a:t>муниципальными учреждениями</a:t>
          </a:r>
        </a:p>
      </dgm:t>
    </dgm:pt>
    <dgm:pt modelId="{BFBD9D93-8316-4B62-AE4E-D6E5EABCBF51}" type="parTrans" cxnId="{71D0BAA9-4D16-41E9-9F58-B728EAD78111}">
      <dgm:prSet custT="1"/>
      <dgm:spPr/>
      <dgm:t>
        <a:bodyPr/>
        <a:lstStyle/>
        <a:p>
          <a:endParaRPr lang="ru-RU" sz="1600"/>
        </a:p>
      </dgm:t>
    </dgm:pt>
    <dgm:pt modelId="{F81D6ECA-67F8-4ACE-B9DC-23F3B93460CC}" type="sibTrans" cxnId="{71D0BAA9-4D16-41E9-9F58-B728EAD78111}">
      <dgm:prSet/>
      <dgm:spPr/>
      <dgm:t>
        <a:bodyPr/>
        <a:lstStyle/>
        <a:p>
          <a:endParaRPr lang="ru-RU" sz="1600"/>
        </a:p>
      </dgm:t>
    </dgm:pt>
    <dgm:pt modelId="{634E7A72-395D-48A9-A13C-EE0DD8897E8A}">
      <dgm:prSet custT="1"/>
      <dgm:spPr/>
      <dgm:t>
        <a:bodyPr/>
        <a:lstStyle/>
        <a:p>
          <a:r>
            <a:rPr lang="ru-RU" sz="1600" dirty="0"/>
            <a:t>иными организациями</a:t>
          </a:r>
        </a:p>
      </dgm:t>
    </dgm:pt>
    <dgm:pt modelId="{122EEF10-6A79-4B09-AB09-DBC8450F8F0E}" type="parTrans" cxnId="{55A380F8-D0C9-4EC8-8A78-D14DB332B7C5}">
      <dgm:prSet custT="1"/>
      <dgm:spPr/>
      <dgm:t>
        <a:bodyPr/>
        <a:lstStyle/>
        <a:p>
          <a:endParaRPr lang="ru-RU" sz="1600"/>
        </a:p>
      </dgm:t>
    </dgm:pt>
    <dgm:pt modelId="{E8FD2D31-9B08-46A7-9B47-E1716887F00F}" type="sibTrans" cxnId="{55A380F8-D0C9-4EC8-8A78-D14DB332B7C5}">
      <dgm:prSet/>
      <dgm:spPr/>
      <dgm:t>
        <a:bodyPr/>
        <a:lstStyle/>
        <a:p>
          <a:endParaRPr lang="ru-RU" sz="1600"/>
        </a:p>
      </dgm:t>
    </dgm:pt>
    <dgm:pt modelId="{00C618AA-3968-43A3-A318-60D8BB16A699}">
      <dgm:prSet custT="1"/>
      <dgm:spPr/>
      <dgm:t>
        <a:bodyPr/>
        <a:lstStyle/>
        <a:p>
          <a:r>
            <a:rPr lang="ru-RU" sz="1600" dirty="0"/>
            <a:t>население</a:t>
          </a:r>
        </a:p>
      </dgm:t>
    </dgm:pt>
    <dgm:pt modelId="{8E4076E1-621C-467A-BE30-DC198BE24474}" type="parTrans" cxnId="{F97E0E61-9745-41FD-8D2A-55E6541F0561}">
      <dgm:prSet custT="1"/>
      <dgm:spPr/>
      <dgm:t>
        <a:bodyPr/>
        <a:lstStyle/>
        <a:p>
          <a:endParaRPr lang="ru-RU" sz="1600"/>
        </a:p>
      </dgm:t>
    </dgm:pt>
    <dgm:pt modelId="{5AB3FA99-40DF-4C0F-BA38-1E1641428C61}" type="sibTrans" cxnId="{F97E0E61-9745-41FD-8D2A-55E6541F0561}">
      <dgm:prSet/>
      <dgm:spPr/>
      <dgm:t>
        <a:bodyPr/>
        <a:lstStyle/>
        <a:p>
          <a:endParaRPr lang="ru-RU" sz="1600"/>
        </a:p>
      </dgm:t>
    </dgm:pt>
    <dgm:pt modelId="{9E10DEBB-EB98-48F5-B749-DA264FAE372B}" type="pres">
      <dgm:prSet presAssocID="{DC5F8180-DB10-43BA-9C4A-F8B22C9523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E76EAD-A3B5-4187-9DC3-46E377245D61}" type="pres">
      <dgm:prSet presAssocID="{6C383300-BDA5-4FDB-92C8-ACC3E9875AF0}" presName="centerShape" presStyleLbl="node0" presStyleIdx="0" presStyleCnt="1"/>
      <dgm:spPr/>
      <dgm:t>
        <a:bodyPr/>
        <a:lstStyle/>
        <a:p>
          <a:endParaRPr lang="ru-RU"/>
        </a:p>
      </dgm:t>
    </dgm:pt>
    <dgm:pt modelId="{BBCC3BB4-76E3-4A23-962F-7F37E1B7BEDA}" type="pres">
      <dgm:prSet presAssocID="{DFB530BC-D020-452E-8274-4CC6AEB8A2E5}" presName="Name9" presStyleLbl="parChTrans1D2" presStyleIdx="0" presStyleCnt="5"/>
      <dgm:spPr/>
      <dgm:t>
        <a:bodyPr/>
        <a:lstStyle/>
        <a:p>
          <a:endParaRPr lang="ru-RU"/>
        </a:p>
      </dgm:t>
    </dgm:pt>
    <dgm:pt modelId="{CDB76080-EFA7-48A9-A300-5CB268BB99FE}" type="pres">
      <dgm:prSet presAssocID="{DFB530BC-D020-452E-8274-4CC6AEB8A2E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D191FB7-6CA5-4BAE-B940-FBD90B1ACBEB}" type="pres">
      <dgm:prSet presAssocID="{BC7F7E7C-DF3A-46C3-8D29-B7D81AD08D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E7A79-5C98-433A-90A8-65ABAE767B17}" type="pres">
      <dgm:prSet presAssocID="{FCFEDE67-E266-45BD-AF69-4AE747ED9D3F}" presName="Name9" presStyleLbl="parChTrans1D2" presStyleIdx="1" presStyleCnt="5"/>
      <dgm:spPr/>
      <dgm:t>
        <a:bodyPr/>
        <a:lstStyle/>
        <a:p>
          <a:endParaRPr lang="ru-RU"/>
        </a:p>
      </dgm:t>
    </dgm:pt>
    <dgm:pt modelId="{84EC03F7-C1CE-4F8D-8AFB-9AE9986AFC56}" type="pres">
      <dgm:prSet presAssocID="{FCFEDE67-E266-45BD-AF69-4AE747ED9D3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ABDD4D4-D6D3-496E-822B-7FA108E4DD6C}" type="pres">
      <dgm:prSet presAssocID="{C0667CE1-004F-4BE3-A5A1-B02573D935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6DD5-E049-4E9D-A72E-0A0BDDB2FEF7}" type="pres">
      <dgm:prSet presAssocID="{BFBD9D93-8316-4B62-AE4E-D6E5EABCBF51}" presName="Name9" presStyleLbl="parChTrans1D2" presStyleIdx="2" presStyleCnt="5"/>
      <dgm:spPr/>
      <dgm:t>
        <a:bodyPr/>
        <a:lstStyle/>
        <a:p>
          <a:endParaRPr lang="ru-RU"/>
        </a:p>
      </dgm:t>
    </dgm:pt>
    <dgm:pt modelId="{08AD9AB7-8040-47E3-B9A8-6E09CC87F3B4}" type="pres">
      <dgm:prSet presAssocID="{BFBD9D93-8316-4B62-AE4E-D6E5EABCBF5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1C45E24-B405-4483-8004-5E7BA98AE4BF}" type="pres">
      <dgm:prSet presAssocID="{7EDD09B8-0D81-4836-821D-196DE3DCAB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96F30-70F9-4C77-94BB-9C416B877F47}" type="pres">
      <dgm:prSet presAssocID="{122EEF10-6A79-4B09-AB09-DBC8450F8F0E}" presName="Name9" presStyleLbl="parChTrans1D2" presStyleIdx="3" presStyleCnt="5"/>
      <dgm:spPr/>
      <dgm:t>
        <a:bodyPr/>
        <a:lstStyle/>
        <a:p>
          <a:endParaRPr lang="ru-RU"/>
        </a:p>
      </dgm:t>
    </dgm:pt>
    <dgm:pt modelId="{A7B88A41-AC9F-43D6-ABBB-59A39D0F10D5}" type="pres">
      <dgm:prSet presAssocID="{122EEF10-6A79-4B09-AB09-DBC8450F8F0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29F07D7-F045-4041-849F-C2F17ABA5D03}" type="pres">
      <dgm:prSet presAssocID="{634E7A72-395D-48A9-A13C-EE0DD8897E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98AE3-3872-4E9B-8633-32100CC126FE}" type="pres">
      <dgm:prSet presAssocID="{8E4076E1-621C-467A-BE30-DC198BE24474}" presName="Name9" presStyleLbl="parChTrans1D2" presStyleIdx="4" presStyleCnt="5"/>
      <dgm:spPr/>
      <dgm:t>
        <a:bodyPr/>
        <a:lstStyle/>
        <a:p>
          <a:endParaRPr lang="ru-RU"/>
        </a:p>
      </dgm:t>
    </dgm:pt>
    <dgm:pt modelId="{8FAD00CE-2120-4615-9227-0D7D7094FA35}" type="pres">
      <dgm:prSet presAssocID="{8E4076E1-621C-467A-BE30-DC198BE2447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8FF014E-2A90-4961-BFB1-0EE514E39984}" type="pres">
      <dgm:prSet presAssocID="{00C618AA-3968-43A3-A318-60D8BB16A6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7E0E61-9745-41FD-8D2A-55E6541F0561}" srcId="{6C383300-BDA5-4FDB-92C8-ACC3E9875AF0}" destId="{00C618AA-3968-43A3-A318-60D8BB16A699}" srcOrd="4" destOrd="0" parTransId="{8E4076E1-621C-467A-BE30-DC198BE24474}" sibTransId="{5AB3FA99-40DF-4C0F-BA38-1E1641428C61}"/>
    <dgm:cxn modelId="{45D74E3F-7A0E-4DAD-84CB-7DDF6459DF1F}" srcId="{6C383300-BDA5-4FDB-92C8-ACC3E9875AF0}" destId="{BC7F7E7C-DF3A-46C3-8D29-B7D81AD08DC4}" srcOrd="0" destOrd="0" parTransId="{DFB530BC-D020-452E-8274-4CC6AEB8A2E5}" sibTransId="{39D755D1-8F5B-4AB0-9742-037B24E3EB9E}"/>
    <dgm:cxn modelId="{4BCB63CA-5C3F-4825-AB84-4976908E337A}" type="presOf" srcId="{00C618AA-3968-43A3-A318-60D8BB16A699}" destId="{B8FF014E-2A90-4961-BFB1-0EE514E39984}" srcOrd="0" destOrd="0" presId="urn:microsoft.com/office/officeart/2005/8/layout/radial1"/>
    <dgm:cxn modelId="{E61BD890-7F5F-4228-892E-5FD40A2679DC}" type="presOf" srcId="{BFBD9D93-8316-4B62-AE4E-D6E5EABCBF51}" destId="{08AD9AB7-8040-47E3-B9A8-6E09CC87F3B4}" srcOrd="1" destOrd="0" presId="urn:microsoft.com/office/officeart/2005/8/layout/radial1"/>
    <dgm:cxn modelId="{A9F57B12-5D2C-4871-98BC-6BE40C7C9313}" type="presOf" srcId="{6C383300-BDA5-4FDB-92C8-ACC3E9875AF0}" destId="{E8E76EAD-A3B5-4187-9DC3-46E377245D61}" srcOrd="0" destOrd="0" presId="urn:microsoft.com/office/officeart/2005/8/layout/radial1"/>
    <dgm:cxn modelId="{D2482053-1EC1-421F-AC85-F66CDDA2E164}" type="presOf" srcId="{DC5F8180-DB10-43BA-9C4A-F8B22C952372}" destId="{9E10DEBB-EB98-48F5-B749-DA264FAE372B}" srcOrd="0" destOrd="0" presId="urn:microsoft.com/office/officeart/2005/8/layout/radial1"/>
    <dgm:cxn modelId="{4EC27178-93A8-4FAA-AC44-734B13636D78}" type="presOf" srcId="{8E4076E1-621C-467A-BE30-DC198BE24474}" destId="{49898AE3-3872-4E9B-8633-32100CC126FE}" srcOrd="0" destOrd="0" presId="urn:microsoft.com/office/officeart/2005/8/layout/radial1"/>
    <dgm:cxn modelId="{55A380F8-D0C9-4EC8-8A78-D14DB332B7C5}" srcId="{6C383300-BDA5-4FDB-92C8-ACC3E9875AF0}" destId="{634E7A72-395D-48A9-A13C-EE0DD8897E8A}" srcOrd="3" destOrd="0" parTransId="{122EEF10-6A79-4B09-AB09-DBC8450F8F0E}" sibTransId="{E8FD2D31-9B08-46A7-9B47-E1716887F00F}"/>
    <dgm:cxn modelId="{E041269D-4B7C-4146-9059-5C38D2789E8C}" type="presOf" srcId="{122EEF10-6A79-4B09-AB09-DBC8450F8F0E}" destId="{6D796F30-70F9-4C77-94BB-9C416B877F47}" srcOrd="0" destOrd="0" presId="urn:microsoft.com/office/officeart/2005/8/layout/radial1"/>
    <dgm:cxn modelId="{4E0218F6-4304-486C-88CD-F325C06F7EDD}" type="presOf" srcId="{634E7A72-395D-48A9-A13C-EE0DD8897E8A}" destId="{429F07D7-F045-4041-849F-C2F17ABA5D03}" srcOrd="0" destOrd="0" presId="urn:microsoft.com/office/officeart/2005/8/layout/radial1"/>
    <dgm:cxn modelId="{725B7268-AD5D-439A-B94E-8F77119853F2}" srcId="{6C383300-BDA5-4FDB-92C8-ACC3E9875AF0}" destId="{C0667CE1-004F-4BE3-A5A1-B02573D935F5}" srcOrd="1" destOrd="0" parTransId="{FCFEDE67-E266-45BD-AF69-4AE747ED9D3F}" sibTransId="{89739D87-A691-4469-A7F4-8C59CBA498DE}"/>
    <dgm:cxn modelId="{1B89E7C1-46F7-4A25-89F7-7DC66D48AA64}" type="presOf" srcId="{BC7F7E7C-DF3A-46C3-8D29-B7D81AD08DC4}" destId="{1D191FB7-6CA5-4BAE-B940-FBD90B1ACBEB}" srcOrd="0" destOrd="0" presId="urn:microsoft.com/office/officeart/2005/8/layout/radial1"/>
    <dgm:cxn modelId="{412E856F-F1CE-4A3B-AF50-1A9666D7C592}" type="presOf" srcId="{7EDD09B8-0D81-4836-821D-196DE3DCAB72}" destId="{41C45E24-B405-4483-8004-5E7BA98AE4BF}" srcOrd="0" destOrd="0" presId="urn:microsoft.com/office/officeart/2005/8/layout/radial1"/>
    <dgm:cxn modelId="{71D0BAA9-4D16-41E9-9F58-B728EAD78111}" srcId="{6C383300-BDA5-4FDB-92C8-ACC3E9875AF0}" destId="{7EDD09B8-0D81-4836-821D-196DE3DCAB72}" srcOrd="2" destOrd="0" parTransId="{BFBD9D93-8316-4B62-AE4E-D6E5EABCBF51}" sibTransId="{F81D6ECA-67F8-4ACE-B9DC-23F3B93460CC}"/>
    <dgm:cxn modelId="{59B03E76-45CC-4290-B234-56E22E2CC6DC}" type="presOf" srcId="{8E4076E1-621C-467A-BE30-DC198BE24474}" destId="{8FAD00CE-2120-4615-9227-0D7D7094FA35}" srcOrd="1" destOrd="0" presId="urn:microsoft.com/office/officeart/2005/8/layout/radial1"/>
    <dgm:cxn modelId="{AF839AE2-EBCF-4E10-9219-ABDBF01F30E5}" type="presOf" srcId="{DFB530BC-D020-452E-8274-4CC6AEB8A2E5}" destId="{CDB76080-EFA7-48A9-A300-5CB268BB99FE}" srcOrd="1" destOrd="0" presId="urn:microsoft.com/office/officeart/2005/8/layout/radial1"/>
    <dgm:cxn modelId="{E796EAF2-31D6-414F-AF4F-29193C1D5F6C}" type="presOf" srcId="{122EEF10-6A79-4B09-AB09-DBC8450F8F0E}" destId="{A7B88A41-AC9F-43D6-ABBB-59A39D0F10D5}" srcOrd="1" destOrd="0" presId="urn:microsoft.com/office/officeart/2005/8/layout/radial1"/>
    <dgm:cxn modelId="{2662A4BA-FDA2-405B-BDE5-8A137D1D303F}" srcId="{DC5F8180-DB10-43BA-9C4A-F8B22C952372}" destId="{6C383300-BDA5-4FDB-92C8-ACC3E9875AF0}" srcOrd="0" destOrd="0" parTransId="{B2ADA31A-6ECF-4D4C-A7BC-BFA5055A8EFE}" sibTransId="{C8EB3F87-ED97-4EA3-8865-47E7E4704CA1}"/>
    <dgm:cxn modelId="{ECA64870-55D1-4F29-9ED4-16896E6ACE16}" type="presOf" srcId="{DFB530BC-D020-452E-8274-4CC6AEB8A2E5}" destId="{BBCC3BB4-76E3-4A23-962F-7F37E1B7BEDA}" srcOrd="0" destOrd="0" presId="urn:microsoft.com/office/officeart/2005/8/layout/radial1"/>
    <dgm:cxn modelId="{E054FF42-B085-43B1-A08A-2108B9612642}" type="presOf" srcId="{BFBD9D93-8316-4B62-AE4E-D6E5EABCBF51}" destId="{8B646DD5-E049-4E9D-A72E-0A0BDDB2FEF7}" srcOrd="0" destOrd="0" presId="urn:microsoft.com/office/officeart/2005/8/layout/radial1"/>
    <dgm:cxn modelId="{AFE78584-CC60-4E1C-9ABE-1A2DAA9240CD}" type="presOf" srcId="{C0667CE1-004F-4BE3-A5A1-B02573D935F5}" destId="{1ABDD4D4-D6D3-496E-822B-7FA108E4DD6C}" srcOrd="0" destOrd="0" presId="urn:microsoft.com/office/officeart/2005/8/layout/radial1"/>
    <dgm:cxn modelId="{FA2FA41C-2DE9-48A3-897E-EA93848EB499}" type="presOf" srcId="{FCFEDE67-E266-45BD-AF69-4AE747ED9D3F}" destId="{60CE7A79-5C98-433A-90A8-65ABAE767B17}" srcOrd="0" destOrd="0" presId="urn:microsoft.com/office/officeart/2005/8/layout/radial1"/>
    <dgm:cxn modelId="{F3B6AFE8-41C1-4F63-B272-4F1BD577A2ED}" type="presOf" srcId="{FCFEDE67-E266-45BD-AF69-4AE747ED9D3F}" destId="{84EC03F7-C1CE-4F8D-8AFB-9AE9986AFC56}" srcOrd="1" destOrd="0" presId="urn:microsoft.com/office/officeart/2005/8/layout/radial1"/>
    <dgm:cxn modelId="{AEF8ADF5-33E7-405A-8B7A-D068921C9696}" type="presParOf" srcId="{9E10DEBB-EB98-48F5-B749-DA264FAE372B}" destId="{E8E76EAD-A3B5-4187-9DC3-46E377245D61}" srcOrd="0" destOrd="0" presId="urn:microsoft.com/office/officeart/2005/8/layout/radial1"/>
    <dgm:cxn modelId="{6FC93893-E025-4764-898F-560C95E4D499}" type="presParOf" srcId="{9E10DEBB-EB98-48F5-B749-DA264FAE372B}" destId="{BBCC3BB4-76E3-4A23-962F-7F37E1B7BEDA}" srcOrd="1" destOrd="0" presId="urn:microsoft.com/office/officeart/2005/8/layout/radial1"/>
    <dgm:cxn modelId="{497C6555-EDA8-4B44-80C5-2F01608D0413}" type="presParOf" srcId="{BBCC3BB4-76E3-4A23-962F-7F37E1B7BEDA}" destId="{CDB76080-EFA7-48A9-A300-5CB268BB99FE}" srcOrd="0" destOrd="0" presId="urn:microsoft.com/office/officeart/2005/8/layout/radial1"/>
    <dgm:cxn modelId="{0A23507A-4274-45D1-9683-8609B3E53063}" type="presParOf" srcId="{9E10DEBB-EB98-48F5-B749-DA264FAE372B}" destId="{1D191FB7-6CA5-4BAE-B940-FBD90B1ACBEB}" srcOrd="2" destOrd="0" presId="urn:microsoft.com/office/officeart/2005/8/layout/radial1"/>
    <dgm:cxn modelId="{399A2595-AAE3-4D21-BECD-F813AC2D55E4}" type="presParOf" srcId="{9E10DEBB-EB98-48F5-B749-DA264FAE372B}" destId="{60CE7A79-5C98-433A-90A8-65ABAE767B17}" srcOrd="3" destOrd="0" presId="urn:microsoft.com/office/officeart/2005/8/layout/radial1"/>
    <dgm:cxn modelId="{4EAEBB94-CEED-4501-8FBF-867FEFD29130}" type="presParOf" srcId="{60CE7A79-5C98-433A-90A8-65ABAE767B17}" destId="{84EC03F7-C1CE-4F8D-8AFB-9AE9986AFC56}" srcOrd="0" destOrd="0" presId="urn:microsoft.com/office/officeart/2005/8/layout/radial1"/>
    <dgm:cxn modelId="{405CF66D-7B10-4054-8359-0F6F00AEF1C0}" type="presParOf" srcId="{9E10DEBB-EB98-48F5-B749-DA264FAE372B}" destId="{1ABDD4D4-D6D3-496E-822B-7FA108E4DD6C}" srcOrd="4" destOrd="0" presId="urn:microsoft.com/office/officeart/2005/8/layout/radial1"/>
    <dgm:cxn modelId="{1216F381-3973-43AC-A79B-EA950AC5E5B9}" type="presParOf" srcId="{9E10DEBB-EB98-48F5-B749-DA264FAE372B}" destId="{8B646DD5-E049-4E9D-A72E-0A0BDDB2FEF7}" srcOrd="5" destOrd="0" presId="urn:microsoft.com/office/officeart/2005/8/layout/radial1"/>
    <dgm:cxn modelId="{ADAB8ED1-41FC-424C-87CF-D466EB930B64}" type="presParOf" srcId="{8B646DD5-E049-4E9D-A72E-0A0BDDB2FEF7}" destId="{08AD9AB7-8040-47E3-B9A8-6E09CC87F3B4}" srcOrd="0" destOrd="0" presId="urn:microsoft.com/office/officeart/2005/8/layout/radial1"/>
    <dgm:cxn modelId="{96BF16AF-D880-4AC6-ABD0-1331A922FD21}" type="presParOf" srcId="{9E10DEBB-EB98-48F5-B749-DA264FAE372B}" destId="{41C45E24-B405-4483-8004-5E7BA98AE4BF}" srcOrd="6" destOrd="0" presId="urn:microsoft.com/office/officeart/2005/8/layout/radial1"/>
    <dgm:cxn modelId="{313C69F4-175B-4F50-A3EF-1A98A1539AB5}" type="presParOf" srcId="{9E10DEBB-EB98-48F5-B749-DA264FAE372B}" destId="{6D796F30-70F9-4C77-94BB-9C416B877F47}" srcOrd="7" destOrd="0" presId="urn:microsoft.com/office/officeart/2005/8/layout/radial1"/>
    <dgm:cxn modelId="{2F726D3A-D4C8-4E86-8E4B-E70DA35CCEF8}" type="presParOf" srcId="{6D796F30-70F9-4C77-94BB-9C416B877F47}" destId="{A7B88A41-AC9F-43D6-ABBB-59A39D0F10D5}" srcOrd="0" destOrd="0" presId="urn:microsoft.com/office/officeart/2005/8/layout/radial1"/>
    <dgm:cxn modelId="{6D4953CF-411E-4A76-B55D-8CF54F1CF1A1}" type="presParOf" srcId="{9E10DEBB-EB98-48F5-B749-DA264FAE372B}" destId="{429F07D7-F045-4041-849F-C2F17ABA5D03}" srcOrd="8" destOrd="0" presId="urn:microsoft.com/office/officeart/2005/8/layout/radial1"/>
    <dgm:cxn modelId="{4C95BB76-D133-4994-8134-2F7D5373F9C2}" type="presParOf" srcId="{9E10DEBB-EB98-48F5-B749-DA264FAE372B}" destId="{49898AE3-3872-4E9B-8633-32100CC126FE}" srcOrd="9" destOrd="0" presId="urn:microsoft.com/office/officeart/2005/8/layout/radial1"/>
    <dgm:cxn modelId="{EF19D59B-A50C-42B8-B328-93376AC5F488}" type="presParOf" srcId="{49898AE3-3872-4E9B-8633-32100CC126FE}" destId="{8FAD00CE-2120-4615-9227-0D7D7094FA35}" srcOrd="0" destOrd="0" presId="urn:microsoft.com/office/officeart/2005/8/layout/radial1"/>
    <dgm:cxn modelId="{7C2E9426-A0BC-4969-BC7E-3C6D3F5363A4}" type="presParOf" srcId="{9E10DEBB-EB98-48F5-B749-DA264FAE372B}" destId="{B8FF014E-2A90-4961-BFB1-0EE514E3998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F8180-DB10-43BA-9C4A-F8B22C952372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383300-BDA5-4FDB-92C8-ACC3E9875AF0}">
      <dgm:prSet phldrT="[Текст]" custT="1"/>
      <dgm:spPr/>
      <dgm:t>
        <a:bodyPr/>
        <a:lstStyle/>
        <a:p>
          <a:r>
            <a:rPr lang="ru-RU" sz="1800" dirty="0"/>
            <a:t>Староста информирует жителей</a:t>
          </a:r>
        </a:p>
      </dgm:t>
    </dgm:pt>
    <dgm:pt modelId="{B2ADA31A-6ECF-4D4C-A7BC-BFA5055A8EFE}" type="parTrans" cxnId="{2662A4BA-FDA2-405B-BDE5-8A137D1D303F}">
      <dgm:prSet/>
      <dgm:spPr/>
      <dgm:t>
        <a:bodyPr/>
        <a:lstStyle/>
        <a:p>
          <a:endParaRPr lang="ru-RU" sz="1800"/>
        </a:p>
      </dgm:t>
    </dgm:pt>
    <dgm:pt modelId="{C8EB3F87-ED97-4EA3-8865-47E7E4704CA1}" type="sibTrans" cxnId="{2662A4BA-FDA2-405B-BDE5-8A137D1D303F}">
      <dgm:prSet/>
      <dgm:spPr/>
      <dgm:t>
        <a:bodyPr/>
        <a:lstStyle/>
        <a:p>
          <a:endParaRPr lang="ru-RU" sz="1800"/>
        </a:p>
      </dgm:t>
    </dgm:pt>
    <dgm:pt modelId="{65C8C7BF-2EA8-476A-A7FD-2B47462F4588}">
      <dgm:prSet custT="1"/>
      <dgm:spPr/>
      <dgm:t>
        <a:bodyPr/>
        <a:lstStyle/>
        <a:p>
          <a:r>
            <a:rPr lang="ru-RU" sz="1800" dirty="0"/>
            <a:t>по вопросам организации и осуществления местного самоуправления,</a:t>
          </a:r>
        </a:p>
      </dgm:t>
    </dgm:pt>
    <dgm:pt modelId="{307B38A7-7D62-4C6F-9ED9-745AA0DF6C9E}" type="parTrans" cxnId="{E93A91EA-4EE6-4BDC-ADDD-36F1E6C19619}">
      <dgm:prSet/>
      <dgm:spPr/>
      <dgm:t>
        <a:bodyPr/>
        <a:lstStyle/>
        <a:p>
          <a:endParaRPr lang="ru-RU" sz="1800"/>
        </a:p>
      </dgm:t>
    </dgm:pt>
    <dgm:pt modelId="{EC3C549F-3072-40AA-ADCE-5C8781186654}" type="sibTrans" cxnId="{E93A91EA-4EE6-4BDC-ADDD-36F1E6C19619}">
      <dgm:prSet/>
      <dgm:spPr/>
      <dgm:t>
        <a:bodyPr/>
        <a:lstStyle/>
        <a:p>
          <a:endParaRPr lang="ru-RU" sz="1800"/>
        </a:p>
      </dgm:t>
    </dgm:pt>
    <dgm:pt modelId="{F52D88A8-6F49-45B3-A7A9-6CB9B40B7C92}">
      <dgm:prSet custT="1"/>
      <dgm:spPr/>
      <dgm:t>
        <a:bodyPr/>
        <a:lstStyle/>
        <a:p>
          <a:r>
            <a:rPr lang="ru-RU" sz="1800" dirty="0"/>
            <a:t>доводит информацию, полученную от ОМСУ</a:t>
          </a:r>
        </a:p>
      </dgm:t>
    </dgm:pt>
    <dgm:pt modelId="{25A16BC0-8AFE-4444-8027-FC22FDFBB3E2}" type="parTrans" cxnId="{573E8E5D-C15D-4F2B-8517-2528AEFBF457}">
      <dgm:prSet/>
      <dgm:spPr/>
      <dgm:t>
        <a:bodyPr/>
        <a:lstStyle/>
        <a:p>
          <a:endParaRPr lang="ru-RU" sz="1800"/>
        </a:p>
      </dgm:t>
    </dgm:pt>
    <dgm:pt modelId="{34EE195B-A431-4482-A3AF-A5C7D54E212D}" type="sibTrans" cxnId="{573E8E5D-C15D-4F2B-8517-2528AEFBF457}">
      <dgm:prSet/>
      <dgm:spPr/>
      <dgm:t>
        <a:bodyPr/>
        <a:lstStyle/>
        <a:p>
          <a:endParaRPr lang="ru-RU" sz="1800"/>
        </a:p>
      </dgm:t>
    </dgm:pt>
    <dgm:pt modelId="{253CA5E6-66DA-43F6-88AF-70DB68FDE625}">
      <dgm:prSet custT="1"/>
      <dgm:spPr/>
      <dgm:t>
        <a:bodyPr/>
        <a:lstStyle/>
        <a:p>
          <a:r>
            <a:rPr lang="ru-RU" sz="1800" dirty="0"/>
            <a:t>Староста информирует ОМСУ</a:t>
          </a:r>
        </a:p>
      </dgm:t>
    </dgm:pt>
    <dgm:pt modelId="{20C8E195-2922-4718-A384-0630FB7C8817}" type="parTrans" cxnId="{3778E693-7D33-43F6-9C4A-BC2D709A289D}">
      <dgm:prSet/>
      <dgm:spPr/>
      <dgm:t>
        <a:bodyPr/>
        <a:lstStyle/>
        <a:p>
          <a:endParaRPr lang="ru-RU" sz="1800"/>
        </a:p>
      </dgm:t>
    </dgm:pt>
    <dgm:pt modelId="{08F7EF71-3913-4314-B3AC-A79814BA37A0}" type="sibTrans" cxnId="{3778E693-7D33-43F6-9C4A-BC2D709A289D}">
      <dgm:prSet/>
      <dgm:spPr/>
      <dgm:t>
        <a:bodyPr/>
        <a:lstStyle/>
        <a:p>
          <a:endParaRPr lang="ru-RU" sz="1800"/>
        </a:p>
      </dgm:t>
    </dgm:pt>
    <dgm:pt modelId="{436F44AC-4FEB-4FA7-BE42-F72B34D07D5B}">
      <dgm:prSet custT="1"/>
      <dgm:spPr/>
      <dgm:t>
        <a:bodyPr/>
        <a:lstStyle/>
        <a:p>
          <a:r>
            <a:rPr lang="ru-RU" sz="1400" dirty="0"/>
            <a:t>о состоянии автомобильных дорог, уличного освещения</a:t>
          </a:r>
        </a:p>
      </dgm:t>
    </dgm:pt>
    <dgm:pt modelId="{AE86C3DD-E0B4-4A93-93AC-3DE38028282E}" type="parTrans" cxnId="{5FAF6900-E32C-4252-B48D-2255C459CA95}">
      <dgm:prSet/>
      <dgm:spPr/>
      <dgm:t>
        <a:bodyPr/>
        <a:lstStyle/>
        <a:p>
          <a:endParaRPr lang="ru-RU" sz="1800"/>
        </a:p>
      </dgm:t>
    </dgm:pt>
    <dgm:pt modelId="{13EB4749-5D37-474A-8BEF-6672576FB6BF}" type="sibTrans" cxnId="{5FAF6900-E32C-4252-B48D-2255C459CA95}">
      <dgm:prSet/>
      <dgm:spPr/>
      <dgm:t>
        <a:bodyPr/>
        <a:lstStyle/>
        <a:p>
          <a:endParaRPr lang="ru-RU" sz="1800"/>
        </a:p>
      </dgm:t>
    </dgm:pt>
    <dgm:pt modelId="{6C66AC9A-A1C1-4113-B685-C21932583413}">
      <dgm:prSet custT="1"/>
      <dgm:spPr/>
      <dgm:t>
        <a:bodyPr/>
        <a:lstStyle/>
        <a:p>
          <a:r>
            <a:rPr lang="ru-RU" sz="1400" dirty="0"/>
            <a:t>о нарушениях при проведении земляных работ, случаях самовольного захвата земельных участков, фактах ненадлежащего содержания объектов благоустройства территории</a:t>
          </a:r>
        </a:p>
      </dgm:t>
    </dgm:pt>
    <dgm:pt modelId="{F5BDDD84-8433-4D33-81DB-987A88701537}" type="parTrans" cxnId="{F1054731-8311-482F-85DD-8A8E193B5E56}">
      <dgm:prSet/>
      <dgm:spPr/>
      <dgm:t>
        <a:bodyPr/>
        <a:lstStyle/>
        <a:p>
          <a:endParaRPr lang="ru-RU" sz="1800"/>
        </a:p>
      </dgm:t>
    </dgm:pt>
    <dgm:pt modelId="{508B428C-1C0C-4FAF-BC5E-5FB607E65E2A}" type="sibTrans" cxnId="{F1054731-8311-482F-85DD-8A8E193B5E56}">
      <dgm:prSet/>
      <dgm:spPr/>
      <dgm:t>
        <a:bodyPr/>
        <a:lstStyle/>
        <a:p>
          <a:endParaRPr lang="ru-RU" sz="1800"/>
        </a:p>
      </dgm:t>
    </dgm:pt>
    <dgm:pt modelId="{CD1CA4F6-AF29-4087-B5CA-1A3DE8F2650A}">
      <dgm:prSet custT="1"/>
      <dgm:spPr/>
      <dgm:t>
        <a:bodyPr/>
        <a:lstStyle/>
        <a:p>
          <a:r>
            <a:rPr lang="ru-RU" sz="1400" dirty="0"/>
            <a:t>о состоянии прудов, водоемов, колодцев и подъездов к ним, о возникновении или об угрозе возникновения ЧС</a:t>
          </a:r>
        </a:p>
      </dgm:t>
    </dgm:pt>
    <dgm:pt modelId="{19CAED28-D31A-433D-814D-F8A711CE06C9}" type="parTrans" cxnId="{61161D3C-0379-4BDA-B59B-BC399AF08EF4}">
      <dgm:prSet/>
      <dgm:spPr/>
      <dgm:t>
        <a:bodyPr/>
        <a:lstStyle/>
        <a:p>
          <a:endParaRPr lang="ru-RU" sz="1800"/>
        </a:p>
      </dgm:t>
    </dgm:pt>
    <dgm:pt modelId="{D479824D-586E-4C54-9A64-0D4CA4577845}" type="sibTrans" cxnId="{61161D3C-0379-4BDA-B59B-BC399AF08EF4}">
      <dgm:prSet/>
      <dgm:spPr/>
      <dgm:t>
        <a:bodyPr/>
        <a:lstStyle/>
        <a:p>
          <a:endParaRPr lang="ru-RU" sz="1800"/>
        </a:p>
      </dgm:t>
    </dgm:pt>
    <dgm:pt modelId="{7DF7BF0C-231B-4E40-8A81-94FF2955A91B}" type="pres">
      <dgm:prSet presAssocID="{DC5F8180-DB10-43BA-9C4A-F8B22C9523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FDC67C-E798-4449-94D3-E8CB743355D3}" type="pres">
      <dgm:prSet presAssocID="{6C383300-BDA5-4FDB-92C8-ACC3E9875AF0}" presName="linNode" presStyleCnt="0"/>
      <dgm:spPr/>
    </dgm:pt>
    <dgm:pt modelId="{8D6D05D6-D869-4E65-A61B-0862C9048D0F}" type="pres">
      <dgm:prSet presAssocID="{6C383300-BDA5-4FDB-92C8-ACC3E9875AF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2C0EF-6E65-4C23-9589-FD4A31444AC4}" type="pres">
      <dgm:prSet presAssocID="{6C383300-BDA5-4FDB-92C8-ACC3E9875AF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06BC-43AB-40EB-8166-DA81D2D4B733}" type="pres">
      <dgm:prSet presAssocID="{C8EB3F87-ED97-4EA3-8865-47E7E4704CA1}" presName="spacing" presStyleCnt="0"/>
      <dgm:spPr/>
    </dgm:pt>
    <dgm:pt modelId="{99CAD0BA-A833-4E1D-9A6E-61A4F8388088}" type="pres">
      <dgm:prSet presAssocID="{253CA5E6-66DA-43F6-88AF-70DB68FDE625}" presName="linNode" presStyleCnt="0"/>
      <dgm:spPr/>
    </dgm:pt>
    <dgm:pt modelId="{11FB2453-4D1E-4BD1-8194-BC7B67CE93E9}" type="pres">
      <dgm:prSet presAssocID="{253CA5E6-66DA-43F6-88AF-70DB68FDE62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26F23-0780-4A57-9304-4561720E3CFF}" type="pres">
      <dgm:prSet presAssocID="{253CA5E6-66DA-43F6-88AF-70DB68FDE62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61D3C-0379-4BDA-B59B-BC399AF08EF4}" srcId="{253CA5E6-66DA-43F6-88AF-70DB68FDE625}" destId="{CD1CA4F6-AF29-4087-B5CA-1A3DE8F2650A}" srcOrd="2" destOrd="0" parTransId="{19CAED28-D31A-433D-814D-F8A711CE06C9}" sibTransId="{D479824D-586E-4C54-9A64-0D4CA4577845}"/>
    <dgm:cxn modelId="{573E8E5D-C15D-4F2B-8517-2528AEFBF457}" srcId="{6C383300-BDA5-4FDB-92C8-ACC3E9875AF0}" destId="{F52D88A8-6F49-45B3-A7A9-6CB9B40B7C92}" srcOrd="1" destOrd="0" parTransId="{25A16BC0-8AFE-4444-8027-FC22FDFBB3E2}" sibTransId="{34EE195B-A431-4482-A3AF-A5C7D54E212D}"/>
    <dgm:cxn modelId="{A4E42A3E-36CB-4BFE-AFFF-A85842720EF4}" type="presOf" srcId="{CD1CA4F6-AF29-4087-B5CA-1A3DE8F2650A}" destId="{88E26F23-0780-4A57-9304-4561720E3CFF}" srcOrd="0" destOrd="2" presId="urn:microsoft.com/office/officeart/2005/8/layout/vList6"/>
    <dgm:cxn modelId="{9CFA9F66-9442-455B-BB50-CFF7277CB001}" type="presOf" srcId="{F52D88A8-6F49-45B3-A7A9-6CB9B40B7C92}" destId="{93B2C0EF-6E65-4C23-9589-FD4A31444AC4}" srcOrd="0" destOrd="1" presId="urn:microsoft.com/office/officeart/2005/8/layout/vList6"/>
    <dgm:cxn modelId="{F1054731-8311-482F-85DD-8A8E193B5E56}" srcId="{253CA5E6-66DA-43F6-88AF-70DB68FDE625}" destId="{6C66AC9A-A1C1-4113-B685-C21932583413}" srcOrd="1" destOrd="0" parTransId="{F5BDDD84-8433-4D33-81DB-987A88701537}" sibTransId="{508B428C-1C0C-4FAF-BC5E-5FB607E65E2A}"/>
    <dgm:cxn modelId="{E6A10ED5-03AB-4D31-86C5-7923A2AC10F4}" type="presOf" srcId="{65C8C7BF-2EA8-476A-A7FD-2B47462F4588}" destId="{93B2C0EF-6E65-4C23-9589-FD4A31444AC4}" srcOrd="0" destOrd="0" presId="urn:microsoft.com/office/officeart/2005/8/layout/vList6"/>
    <dgm:cxn modelId="{3778E693-7D33-43F6-9C4A-BC2D709A289D}" srcId="{DC5F8180-DB10-43BA-9C4A-F8B22C952372}" destId="{253CA5E6-66DA-43F6-88AF-70DB68FDE625}" srcOrd="1" destOrd="0" parTransId="{20C8E195-2922-4718-A384-0630FB7C8817}" sibTransId="{08F7EF71-3913-4314-B3AC-A79814BA37A0}"/>
    <dgm:cxn modelId="{E073D9CC-318B-41AC-AE56-E967B060A374}" type="presOf" srcId="{6C66AC9A-A1C1-4113-B685-C21932583413}" destId="{88E26F23-0780-4A57-9304-4561720E3CFF}" srcOrd="0" destOrd="1" presId="urn:microsoft.com/office/officeart/2005/8/layout/vList6"/>
    <dgm:cxn modelId="{5FAF6900-E32C-4252-B48D-2255C459CA95}" srcId="{253CA5E6-66DA-43F6-88AF-70DB68FDE625}" destId="{436F44AC-4FEB-4FA7-BE42-F72B34D07D5B}" srcOrd="0" destOrd="0" parTransId="{AE86C3DD-E0B4-4A93-93AC-3DE38028282E}" sibTransId="{13EB4749-5D37-474A-8BEF-6672576FB6BF}"/>
    <dgm:cxn modelId="{E93A91EA-4EE6-4BDC-ADDD-36F1E6C19619}" srcId="{6C383300-BDA5-4FDB-92C8-ACC3E9875AF0}" destId="{65C8C7BF-2EA8-476A-A7FD-2B47462F4588}" srcOrd="0" destOrd="0" parTransId="{307B38A7-7D62-4C6F-9ED9-745AA0DF6C9E}" sibTransId="{EC3C549F-3072-40AA-ADCE-5C8781186654}"/>
    <dgm:cxn modelId="{2662A4BA-FDA2-405B-BDE5-8A137D1D303F}" srcId="{DC5F8180-DB10-43BA-9C4A-F8B22C952372}" destId="{6C383300-BDA5-4FDB-92C8-ACC3E9875AF0}" srcOrd="0" destOrd="0" parTransId="{B2ADA31A-6ECF-4D4C-A7BC-BFA5055A8EFE}" sibTransId="{C8EB3F87-ED97-4EA3-8865-47E7E4704CA1}"/>
    <dgm:cxn modelId="{C99BD8CE-1379-4185-8E4A-B89E7F86904D}" type="presOf" srcId="{6C383300-BDA5-4FDB-92C8-ACC3E9875AF0}" destId="{8D6D05D6-D869-4E65-A61B-0862C9048D0F}" srcOrd="0" destOrd="0" presId="urn:microsoft.com/office/officeart/2005/8/layout/vList6"/>
    <dgm:cxn modelId="{E65EF284-1170-4715-84F0-5888554C1E4D}" type="presOf" srcId="{253CA5E6-66DA-43F6-88AF-70DB68FDE625}" destId="{11FB2453-4D1E-4BD1-8194-BC7B67CE93E9}" srcOrd="0" destOrd="0" presId="urn:microsoft.com/office/officeart/2005/8/layout/vList6"/>
    <dgm:cxn modelId="{42F5DA13-AD4B-45B0-9E73-F983CC01D07C}" type="presOf" srcId="{DC5F8180-DB10-43BA-9C4A-F8B22C952372}" destId="{7DF7BF0C-231B-4E40-8A81-94FF2955A91B}" srcOrd="0" destOrd="0" presId="urn:microsoft.com/office/officeart/2005/8/layout/vList6"/>
    <dgm:cxn modelId="{B150446A-6C44-4B64-8345-C3C5AEE891F8}" type="presOf" srcId="{436F44AC-4FEB-4FA7-BE42-F72B34D07D5B}" destId="{88E26F23-0780-4A57-9304-4561720E3CFF}" srcOrd="0" destOrd="0" presId="urn:microsoft.com/office/officeart/2005/8/layout/vList6"/>
    <dgm:cxn modelId="{C7620839-CAC7-41ED-92D3-1C1E2E0DB4B4}" type="presParOf" srcId="{7DF7BF0C-231B-4E40-8A81-94FF2955A91B}" destId="{75FDC67C-E798-4449-94D3-E8CB743355D3}" srcOrd="0" destOrd="0" presId="urn:microsoft.com/office/officeart/2005/8/layout/vList6"/>
    <dgm:cxn modelId="{EE463C27-5508-455D-9FF7-9DDD1124BFC2}" type="presParOf" srcId="{75FDC67C-E798-4449-94D3-E8CB743355D3}" destId="{8D6D05D6-D869-4E65-A61B-0862C9048D0F}" srcOrd="0" destOrd="0" presId="urn:microsoft.com/office/officeart/2005/8/layout/vList6"/>
    <dgm:cxn modelId="{C6070D35-48DB-49CD-829E-2272FBA803A0}" type="presParOf" srcId="{75FDC67C-E798-4449-94D3-E8CB743355D3}" destId="{93B2C0EF-6E65-4C23-9589-FD4A31444AC4}" srcOrd="1" destOrd="0" presId="urn:microsoft.com/office/officeart/2005/8/layout/vList6"/>
    <dgm:cxn modelId="{31D9F83C-773A-4C1C-A5F8-0549DFB6A9C7}" type="presParOf" srcId="{7DF7BF0C-231B-4E40-8A81-94FF2955A91B}" destId="{71A806BC-43AB-40EB-8166-DA81D2D4B733}" srcOrd="1" destOrd="0" presId="urn:microsoft.com/office/officeart/2005/8/layout/vList6"/>
    <dgm:cxn modelId="{4CD45B79-C31F-4C13-9184-B2FFFAB4FE93}" type="presParOf" srcId="{7DF7BF0C-231B-4E40-8A81-94FF2955A91B}" destId="{99CAD0BA-A833-4E1D-9A6E-61A4F8388088}" srcOrd="2" destOrd="0" presId="urn:microsoft.com/office/officeart/2005/8/layout/vList6"/>
    <dgm:cxn modelId="{80BE3A32-0565-4B5F-A543-DD0A5A473D5D}" type="presParOf" srcId="{99CAD0BA-A833-4E1D-9A6E-61A4F8388088}" destId="{11FB2453-4D1E-4BD1-8194-BC7B67CE93E9}" srcOrd="0" destOrd="0" presId="urn:microsoft.com/office/officeart/2005/8/layout/vList6"/>
    <dgm:cxn modelId="{11349CB8-6B3E-4F2F-BBC9-05BF6073852F}" type="presParOf" srcId="{99CAD0BA-A833-4E1D-9A6E-61A4F8388088}" destId="{88E26F23-0780-4A57-9304-4561720E3C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F8180-DB10-43BA-9C4A-F8B22C952372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383300-BDA5-4FDB-92C8-ACC3E9875AF0}">
      <dgm:prSet phldrT="[Текст]" custT="1"/>
      <dgm:spPr/>
      <dgm:t>
        <a:bodyPr/>
        <a:lstStyle/>
        <a:p>
          <a:r>
            <a:rPr lang="ru-RU" sz="2000"/>
            <a:t>Староста оказывает ОМСУ содействие:</a:t>
          </a:r>
          <a:endParaRPr lang="ru-RU" sz="2000" dirty="0"/>
        </a:p>
      </dgm:t>
    </dgm:pt>
    <dgm:pt modelId="{B2ADA31A-6ECF-4D4C-A7BC-BFA5055A8EFE}" type="parTrans" cxnId="{2662A4BA-FDA2-405B-BDE5-8A137D1D303F}">
      <dgm:prSet/>
      <dgm:spPr/>
      <dgm:t>
        <a:bodyPr/>
        <a:lstStyle/>
        <a:p>
          <a:endParaRPr lang="ru-RU" sz="2000"/>
        </a:p>
      </dgm:t>
    </dgm:pt>
    <dgm:pt modelId="{C8EB3F87-ED97-4EA3-8865-47E7E4704CA1}" type="sibTrans" cxnId="{2662A4BA-FDA2-405B-BDE5-8A137D1D303F}">
      <dgm:prSet/>
      <dgm:spPr/>
      <dgm:t>
        <a:bodyPr/>
        <a:lstStyle/>
        <a:p>
          <a:endParaRPr lang="ru-RU" sz="2000"/>
        </a:p>
      </dgm:t>
    </dgm:pt>
    <dgm:pt modelId="{9F5358A8-FEC5-4660-A6E4-E27F3E4A13B7}">
      <dgm:prSet custT="1"/>
      <dgm:spPr/>
      <dgm:t>
        <a:bodyPr/>
        <a:lstStyle/>
        <a:p>
          <a:r>
            <a:rPr lang="ru-RU" sz="1600" dirty="0"/>
            <a:t>в организации сходов, собраний, конференций граждан</a:t>
          </a:r>
        </a:p>
      </dgm:t>
    </dgm:pt>
    <dgm:pt modelId="{F0F53F6B-CFC8-48EE-8426-CECCB9876D1D}" type="parTrans" cxnId="{493C3B1F-059E-4182-BA0D-1061BCEC826C}">
      <dgm:prSet/>
      <dgm:spPr/>
      <dgm:t>
        <a:bodyPr/>
        <a:lstStyle/>
        <a:p>
          <a:endParaRPr lang="ru-RU" sz="2000"/>
        </a:p>
      </dgm:t>
    </dgm:pt>
    <dgm:pt modelId="{99495B43-9281-4398-BC20-A44C9F63CEDE}" type="sibTrans" cxnId="{493C3B1F-059E-4182-BA0D-1061BCEC826C}">
      <dgm:prSet/>
      <dgm:spPr/>
      <dgm:t>
        <a:bodyPr/>
        <a:lstStyle/>
        <a:p>
          <a:endParaRPr lang="ru-RU" sz="2000"/>
        </a:p>
      </dgm:t>
    </dgm:pt>
    <dgm:pt modelId="{86C0338B-50C2-497D-82C0-A8433F906266}">
      <dgm:prSet custT="1"/>
      <dgm:spPr/>
      <dgm:t>
        <a:bodyPr/>
        <a:lstStyle/>
        <a:p>
          <a:r>
            <a:rPr lang="ru-RU" sz="1600" dirty="0"/>
            <a:t>в организации и проведении публичных слушаний и общественных обсуждений, обнародовании их результатов</a:t>
          </a:r>
        </a:p>
      </dgm:t>
    </dgm:pt>
    <dgm:pt modelId="{3535BC56-4854-4410-BE3C-E606470BB0DA}" type="parTrans" cxnId="{BEAB71A5-3B8E-4EA6-93DE-4B535DD28261}">
      <dgm:prSet/>
      <dgm:spPr/>
      <dgm:t>
        <a:bodyPr/>
        <a:lstStyle/>
        <a:p>
          <a:endParaRPr lang="ru-RU" sz="2000"/>
        </a:p>
      </dgm:t>
    </dgm:pt>
    <dgm:pt modelId="{CB760DBF-E441-4CF1-B8B5-AFB1314515D8}" type="sibTrans" cxnId="{BEAB71A5-3B8E-4EA6-93DE-4B535DD28261}">
      <dgm:prSet/>
      <dgm:spPr/>
      <dgm:t>
        <a:bodyPr/>
        <a:lstStyle/>
        <a:p>
          <a:endParaRPr lang="ru-RU" sz="2000"/>
        </a:p>
      </dgm:t>
    </dgm:pt>
    <dgm:pt modelId="{B54F8CD0-4C9F-4DAB-A264-392FE3C9ED10}">
      <dgm:prSet custT="1"/>
      <dgm:spPr/>
      <dgm:t>
        <a:bodyPr/>
        <a:lstStyle/>
        <a:p>
          <a:r>
            <a:rPr lang="ru-RU" sz="1600" dirty="0"/>
            <a:t>в организации и проведении физкультурных, спортивных и культурно-досуговых мероприятий</a:t>
          </a:r>
        </a:p>
      </dgm:t>
    </dgm:pt>
    <dgm:pt modelId="{C972FB56-BEFD-43C2-854B-D9AD7A80ECDE}" type="parTrans" cxnId="{0F85048A-CF38-445A-9C25-2160EB27FCEC}">
      <dgm:prSet/>
      <dgm:spPr/>
      <dgm:t>
        <a:bodyPr/>
        <a:lstStyle/>
        <a:p>
          <a:endParaRPr lang="ru-RU" sz="2000"/>
        </a:p>
      </dgm:t>
    </dgm:pt>
    <dgm:pt modelId="{AB83C0C8-881B-4F55-8434-B083394E3F7A}" type="sibTrans" cxnId="{0F85048A-CF38-445A-9C25-2160EB27FCEC}">
      <dgm:prSet/>
      <dgm:spPr/>
      <dgm:t>
        <a:bodyPr/>
        <a:lstStyle/>
        <a:p>
          <a:endParaRPr lang="ru-RU" sz="2000"/>
        </a:p>
      </dgm:t>
    </dgm:pt>
    <dgm:pt modelId="{3F1F98DB-6AE7-4B08-8875-0ADC9327B9A9}">
      <dgm:prSet custT="1"/>
      <dgm:spPr/>
      <dgm:t>
        <a:bodyPr/>
        <a:lstStyle/>
        <a:p>
          <a:r>
            <a:rPr lang="ru-RU" sz="1600" dirty="0"/>
            <a:t>в привлечении жителей к мероприятиям по благоустройству и озеленению территории</a:t>
          </a:r>
        </a:p>
      </dgm:t>
    </dgm:pt>
    <dgm:pt modelId="{9FF3855F-2F36-486B-8616-448148271AC9}" type="parTrans" cxnId="{1EE32F07-ED63-4946-BD15-E03E39959D44}">
      <dgm:prSet/>
      <dgm:spPr/>
      <dgm:t>
        <a:bodyPr/>
        <a:lstStyle/>
        <a:p>
          <a:endParaRPr lang="ru-RU" sz="2000"/>
        </a:p>
      </dgm:t>
    </dgm:pt>
    <dgm:pt modelId="{7D481299-FD9E-47B8-9F64-63D8C316C681}" type="sibTrans" cxnId="{1EE32F07-ED63-4946-BD15-E03E39959D44}">
      <dgm:prSet/>
      <dgm:spPr/>
      <dgm:t>
        <a:bodyPr/>
        <a:lstStyle/>
        <a:p>
          <a:endParaRPr lang="ru-RU" sz="2000"/>
        </a:p>
      </dgm:t>
    </dgm:pt>
    <dgm:pt modelId="{3961797C-5BD7-46B6-8C4F-84E55D4E081A}">
      <dgm:prSet custT="1"/>
      <dgm:spPr/>
      <dgm:t>
        <a:bodyPr/>
        <a:lstStyle/>
        <a:p>
          <a:r>
            <a:rPr lang="ru-RU" sz="1600" dirty="0"/>
            <a:t>в проведении противопожарной пропаганды</a:t>
          </a:r>
        </a:p>
      </dgm:t>
    </dgm:pt>
    <dgm:pt modelId="{C531308C-EBE0-4717-B18C-AD7B67FDEB40}" type="parTrans" cxnId="{C846E6C5-A41A-49A1-917E-942EB8E6A045}">
      <dgm:prSet/>
      <dgm:spPr/>
      <dgm:t>
        <a:bodyPr/>
        <a:lstStyle/>
        <a:p>
          <a:endParaRPr lang="ru-RU" sz="2000"/>
        </a:p>
      </dgm:t>
    </dgm:pt>
    <dgm:pt modelId="{AE03F1F1-6C4B-4B39-B68B-EA9497DDA0F8}" type="sibTrans" cxnId="{C846E6C5-A41A-49A1-917E-942EB8E6A045}">
      <dgm:prSet/>
      <dgm:spPr/>
      <dgm:t>
        <a:bodyPr/>
        <a:lstStyle/>
        <a:p>
          <a:endParaRPr lang="ru-RU" sz="2000"/>
        </a:p>
      </dgm:t>
    </dgm:pt>
    <dgm:pt modelId="{EEC83E1D-5B38-4014-B54E-DFE975ED1C5A}" type="pres">
      <dgm:prSet presAssocID="{DC5F8180-DB10-43BA-9C4A-F8B22C9523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CA457-CB0F-4479-891D-9DB05E5FDDD4}" type="pres">
      <dgm:prSet presAssocID="{6C383300-BDA5-4FDB-92C8-ACC3E9875AF0}" presName="roof" presStyleLbl="dkBgShp" presStyleIdx="0" presStyleCnt="2" custLinFactNeighborX="0" custLinFactNeighborY="11416"/>
      <dgm:spPr/>
      <dgm:t>
        <a:bodyPr/>
        <a:lstStyle/>
        <a:p>
          <a:endParaRPr lang="ru-RU"/>
        </a:p>
      </dgm:t>
    </dgm:pt>
    <dgm:pt modelId="{1F44BF7B-50D2-4E58-A55B-77219FF0CC10}" type="pres">
      <dgm:prSet presAssocID="{6C383300-BDA5-4FDB-92C8-ACC3E9875AF0}" presName="pillars" presStyleCnt="0"/>
      <dgm:spPr/>
    </dgm:pt>
    <dgm:pt modelId="{479E9302-D19E-4AFD-AF2D-CFC10034CA51}" type="pres">
      <dgm:prSet presAssocID="{6C383300-BDA5-4FDB-92C8-ACC3E9875AF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4D9D7-16C7-43DB-BBEF-17A5CB782A9C}" type="pres">
      <dgm:prSet presAssocID="{86C0338B-50C2-497D-82C0-A8433F906266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EA3F1-B1E7-461B-8A2B-609E2ED997C6}" type="pres">
      <dgm:prSet presAssocID="{B54F8CD0-4C9F-4DAB-A264-392FE3C9ED1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D0918-174D-4CCD-A91A-56ED4BAD1A11}" type="pres">
      <dgm:prSet presAssocID="{3F1F98DB-6AE7-4B08-8875-0ADC9327B9A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E25B3-A167-44E7-ADB6-A7F23D02EF38}" type="pres">
      <dgm:prSet presAssocID="{3961797C-5BD7-46B6-8C4F-84E55D4E081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EDBDC-DE7F-4044-B55B-F5DC7471F65C}" type="pres">
      <dgm:prSet presAssocID="{6C383300-BDA5-4FDB-92C8-ACC3E9875AF0}" presName="base" presStyleLbl="dkBgShp" presStyleIdx="1" presStyleCnt="2"/>
      <dgm:spPr/>
    </dgm:pt>
  </dgm:ptLst>
  <dgm:cxnLst>
    <dgm:cxn modelId="{8BFDB449-9723-4AB7-8940-02B018462849}" type="presOf" srcId="{6C383300-BDA5-4FDB-92C8-ACC3E9875AF0}" destId="{06DCA457-CB0F-4479-891D-9DB05E5FDDD4}" srcOrd="0" destOrd="0" presId="urn:microsoft.com/office/officeart/2005/8/layout/hList3"/>
    <dgm:cxn modelId="{D1711238-FD4F-40BA-88BA-5D36C9854F8A}" type="presOf" srcId="{B54F8CD0-4C9F-4DAB-A264-392FE3C9ED10}" destId="{3D6EA3F1-B1E7-461B-8A2B-609E2ED997C6}" srcOrd="0" destOrd="0" presId="urn:microsoft.com/office/officeart/2005/8/layout/hList3"/>
    <dgm:cxn modelId="{BEAB71A5-3B8E-4EA6-93DE-4B535DD28261}" srcId="{6C383300-BDA5-4FDB-92C8-ACC3E9875AF0}" destId="{86C0338B-50C2-497D-82C0-A8433F906266}" srcOrd="1" destOrd="0" parTransId="{3535BC56-4854-4410-BE3C-E606470BB0DA}" sibTransId="{CB760DBF-E441-4CF1-B8B5-AFB1314515D8}"/>
    <dgm:cxn modelId="{D0BAF52A-25C5-4C0A-8C05-BFB9247BCAC8}" type="presOf" srcId="{3961797C-5BD7-46B6-8C4F-84E55D4E081A}" destId="{4BDE25B3-A167-44E7-ADB6-A7F23D02EF38}" srcOrd="0" destOrd="0" presId="urn:microsoft.com/office/officeart/2005/8/layout/hList3"/>
    <dgm:cxn modelId="{C846E6C5-A41A-49A1-917E-942EB8E6A045}" srcId="{6C383300-BDA5-4FDB-92C8-ACC3E9875AF0}" destId="{3961797C-5BD7-46B6-8C4F-84E55D4E081A}" srcOrd="4" destOrd="0" parTransId="{C531308C-EBE0-4717-B18C-AD7B67FDEB40}" sibTransId="{AE03F1F1-6C4B-4B39-B68B-EA9497DDA0F8}"/>
    <dgm:cxn modelId="{F0FB8C03-D71E-446B-8F9E-0062D34FF430}" type="presOf" srcId="{86C0338B-50C2-497D-82C0-A8433F906266}" destId="{7FA4D9D7-16C7-43DB-BBEF-17A5CB782A9C}" srcOrd="0" destOrd="0" presId="urn:microsoft.com/office/officeart/2005/8/layout/hList3"/>
    <dgm:cxn modelId="{27FFC7E3-0C6D-41FF-A56E-CC582593CF31}" type="presOf" srcId="{DC5F8180-DB10-43BA-9C4A-F8B22C952372}" destId="{EEC83E1D-5B38-4014-B54E-DFE975ED1C5A}" srcOrd="0" destOrd="0" presId="urn:microsoft.com/office/officeart/2005/8/layout/hList3"/>
    <dgm:cxn modelId="{1EE32F07-ED63-4946-BD15-E03E39959D44}" srcId="{6C383300-BDA5-4FDB-92C8-ACC3E9875AF0}" destId="{3F1F98DB-6AE7-4B08-8875-0ADC9327B9A9}" srcOrd="3" destOrd="0" parTransId="{9FF3855F-2F36-486B-8616-448148271AC9}" sibTransId="{7D481299-FD9E-47B8-9F64-63D8C316C681}"/>
    <dgm:cxn modelId="{0F85048A-CF38-445A-9C25-2160EB27FCEC}" srcId="{6C383300-BDA5-4FDB-92C8-ACC3E9875AF0}" destId="{B54F8CD0-4C9F-4DAB-A264-392FE3C9ED10}" srcOrd="2" destOrd="0" parTransId="{C972FB56-BEFD-43C2-854B-D9AD7A80ECDE}" sibTransId="{AB83C0C8-881B-4F55-8434-B083394E3F7A}"/>
    <dgm:cxn modelId="{882067A1-8B58-4675-8777-356D05878878}" type="presOf" srcId="{3F1F98DB-6AE7-4B08-8875-0ADC9327B9A9}" destId="{6D3D0918-174D-4CCD-A91A-56ED4BAD1A11}" srcOrd="0" destOrd="0" presId="urn:microsoft.com/office/officeart/2005/8/layout/hList3"/>
    <dgm:cxn modelId="{00452A60-D0C2-41E2-9789-1354B2F95ADE}" type="presOf" srcId="{9F5358A8-FEC5-4660-A6E4-E27F3E4A13B7}" destId="{479E9302-D19E-4AFD-AF2D-CFC10034CA51}" srcOrd="0" destOrd="0" presId="urn:microsoft.com/office/officeart/2005/8/layout/hList3"/>
    <dgm:cxn modelId="{2662A4BA-FDA2-405B-BDE5-8A137D1D303F}" srcId="{DC5F8180-DB10-43BA-9C4A-F8B22C952372}" destId="{6C383300-BDA5-4FDB-92C8-ACC3E9875AF0}" srcOrd="0" destOrd="0" parTransId="{B2ADA31A-6ECF-4D4C-A7BC-BFA5055A8EFE}" sibTransId="{C8EB3F87-ED97-4EA3-8865-47E7E4704CA1}"/>
    <dgm:cxn modelId="{493C3B1F-059E-4182-BA0D-1061BCEC826C}" srcId="{6C383300-BDA5-4FDB-92C8-ACC3E9875AF0}" destId="{9F5358A8-FEC5-4660-A6E4-E27F3E4A13B7}" srcOrd="0" destOrd="0" parTransId="{F0F53F6B-CFC8-48EE-8426-CECCB9876D1D}" sibTransId="{99495B43-9281-4398-BC20-A44C9F63CEDE}"/>
    <dgm:cxn modelId="{A8440C31-65DE-4AD4-99B5-2005A79B86C3}" type="presParOf" srcId="{EEC83E1D-5B38-4014-B54E-DFE975ED1C5A}" destId="{06DCA457-CB0F-4479-891D-9DB05E5FDDD4}" srcOrd="0" destOrd="0" presId="urn:microsoft.com/office/officeart/2005/8/layout/hList3"/>
    <dgm:cxn modelId="{41CC0FA0-C46A-42D5-B248-F0EABAA3881B}" type="presParOf" srcId="{EEC83E1D-5B38-4014-B54E-DFE975ED1C5A}" destId="{1F44BF7B-50D2-4E58-A55B-77219FF0CC10}" srcOrd="1" destOrd="0" presId="urn:microsoft.com/office/officeart/2005/8/layout/hList3"/>
    <dgm:cxn modelId="{E4719BC4-9DC0-4733-B110-F7B79E1980D8}" type="presParOf" srcId="{1F44BF7B-50D2-4E58-A55B-77219FF0CC10}" destId="{479E9302-D19E-4AFD-AF2D-CFC10034CA51}" srcOrd="0" destOrd="0" presId="urn:microsoft.com/office/officeart/2005/8/layout/hList3"/>
    <dgm:cxn modelId="{9868ECBB-ADED-4F01-A9C7-A28EBB8BE1C9}" type="presParOf" srcId="{1F44BF7B-50D2-4E58-A55B-77219FF0CC10}" destId="{7FA4D9D7-16C7-43DB-BBEF-17A5CB782A9C}" srcOrd="1" destOrd="0" presId="urn:microsoft.com/office/officeart/2005/8/layout/hList3"/>
    <dgm:cxn modelId="{08367C73-8770-4F58-80F1-E721E52C5158}" type="presParOf" srcId="{1F44BF7B-50D2-4E58-A55B-77219FF0CC10}" destId="{3D6EA3F1-B1E7-461B-8A2B-609E2ED997C6}" srcOrd="2" destOrd="0" presId="urn:microsoft.com/office/officeart/2005/8/layout/hList3"/>
    <dgm:cxn modelId="{A058D9AF-41E9-4D6B-A712-F1D9BBDFDB4D}" type="presParOf" srcId="{1F44BF7B-50D2-4E58-A55B-77219FF0CC10}" destId="{6D3D0918-174D-4CCD-A91A-56ED4BAD1A11}" srcOrd="3" destOrd="0" presId="urn:microsoft.com/office/officeart/2005/8/layout/hList3"/>
    <dgm:cxn modelId="{2FB9A383-F0E8-4E2D-8344-8FF870CD22AD}" type="presParOf" srcId="{1F44BF7B-50D2-4E58-A55B-77219FF0CC10}" destId="{4BDE25B3-A167-44E7-ADB6-A7F23D02EF38}" srcOrd="4" destOrd="0" presId="urn:microsoft.com/office/officeart/2005/8/layout/hList3"/>
    <dgm:cxn modelId="{BAC99F5C-447D-42E3-AF54-624BB1D29EA6}" type="presParOf" srcId="{EEC83E1D-5B38-4014-B54E-DFE975ED1C5A}" destId="{FBAEDBDC-DE7F-4044-B55B-F5DC7471F65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C7A8D-C78B-49F3-83D1-D493C1C5680C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154F01A-A0F1-4011-AB55-5AD4B736BF9C}">
      <dgm:prSet phldrT="[Текст]"/>
      <dgm:spPr/>
      <dgm:t>
        <a:bodyPr/>
        <a:lstStyle/>
        <a:p>
          <a:r>
            <a:rPr lang="ru-RU" dirty="0"/>
            <a:t>Старосты Павловский ТО</a:t>
          </a:r>
        </a:p>
      </dgm:t>
    </dgm:pt>
    <dgm:pt modelId="{B9D68CC8-26E0-46E3-8E88-76F6C0E060FE}" type="parTrans" cxnId="{C00E9D50-1D43-4F97-9F63-4E03626A3A27}">
      <dgm:prSet/>
      <dgm:spPr/>
      <dgm:t>
        <a:bodyPr/>
        <a:lstStyle/>
        <a:p>
          <a:endParaRPr lang="ru-RU"/>
        </a:p>
      </dgm:t>
    </dgm:pt>
    <dgm:pt modelId="{5F92503F-A924-4207-B18D-E69041806C99}" type="sibTrans" cxnId="{C00E9D50-1D43-4F97-9F63-4E03626A3A27}">
      <dgm:prSet/>
      <dgm:spPr/>
      <dgm:t>
        <a:bodyPr/>
        <a:lstStyle/>
        <a:p>
          <a:endParaRPr lang="ru-RU"/>
        </a:p>
      </dgm:t>
    </dgm:pt>
    <dgm:pt modelId="{7F20A02D-84CC-4BEC-9EEF-5B77FBBB13E5}">
      <dgm:prSet phldrT="[Текст]"/>
      <dgm:spPr/>
      <dgm:t>
        <a:bodyPr/>
        <a:lstStyle/>
        <a:p>
          <a:r>
            <a:rPr lang="ru-RU" dirty="0"/>
            <a:t>Численность – 5 человек</a:t>
          </a:r>
        </a:p>
      </dgm:t>
    </dgm:pt>
    <dgm:pt modelId="{05AA68D4-AC13-43A0-A913-2BFC3F53CE3B}" type="parTrans" cxnId="{F6076BCE-A63E-4EA2-BC83-8E4F2EDE2CD7}">
      <dgm:prSet/>
      <dgm:spPr/>
      <dgm:t>
        <a:bodyPr/>
        <a:lstStyle/>
        <a:p>
          <a:endParaRPr lang="ru-RU"/>
        </a:p>
      </dgm:t>
    </dgm:pt>
    <dgm:pt modelId="{D6D2A188-4991-436E-B342-5C0AA299B970}" type="sibTrans" cxnId="{F6076BCE-A63E-4EA2-BC83-8E4F2EDE2CD7}">
      <dgm:prSet/>
      <dgm:spPr/>
      <dgm:t>
        <a:bodyPr/>
        <a:lstStyle/>
        <a:p>
          <a:endParaRPr lang="ru-RU"/>
        </a:p>
      </dgm:t>
    </dgm:pt>
    <dgm:pt modelId="{C1ED242D-7619-4E2F-A995-87944F0E3041}">
      <dgm:prSet phldrT="[Текст]"/>
      <dgm:spPr/>
      <dgm:t>
        <a:bodyPr/>
        <a:lstStyle/>
        <a:p>
          <a:r>
            <a:rPr lang="ru-RU" dirty="0"/>
            <a:t>Старосты Никольский ТО</a:t>
          </a:r>
        </a:p>
      </dgm:t>
    </dgm:pt>
    <dgm:pt modelId="{8CDA70D1-148F-426C-9DC3-41CAC28A63D9}" type="parTrans" cxnId="{045115FE-57A0-4D77-BB1C-0112CDA894AA}">
      <dgm:prSet/>
      <dgm:spPr/>
      <dgm:t>
        <a:bodyPr/>
        <a:lstStyle/>
        <a:p>
          <a:endParaRPr lang="ru-RU"/>
        </a:p>
      </dgm:t>
    </dgm:pt>
    <dgm:pt modelId="{7F02274F-0AFB-4E88-9271-451D0503D33E}" type="sibTrans" cxnId="{045115FE-57A0-4D77-BB1C-0112CDA894AA}">
      <dgm:prSet/>
      <dgm:spPr/>
      <dgm:t>
        <a:bodyPr/>
        <a:lstStyle/>
        <a:p>
          <a:endParaRPr lang="ru-RU"/>
        </a:p>
      </dgm:t>
    </dgm:pt>
    <dgm:pt modelId="{091B5BB7-3833-4892-8468-999D04A1AD38}">
      <dgm:prSet phldrT="[Текст]"/>
      <dgm:spPr/>
      <dgm:t>
        <a:bodyPr/>
        <a:lstStyle/>
        <a:p>
          <a:r>
            <a:rPr lang="ru-RU" dirty="0"/>
            <a:t>Численность – 5 человек</a:t>
          </a:r>
        </a:p>
      </dgm:t>
    </dgm:pt>
    <dgm:pt modelId="{F160C01C-29A9-4568-9CD8-F8AF175ECD0C}" type="parTrans" cxnId="{51565B9E-D7D6-4D5B-AA0F-2BD8F6BD301A}">
      <dgm:prSet/>
      <dgm:spPr/>
      <dgm:t>
        <a:bodyPr/>
        <a:lstStyle/>
        <a:p>
          <a:endParaRPr lang="ru-RU"/>
        </a:p>
      </dgm:t>
    </dgm:pt>
    <dgm:pt modelId="{A1C9796D-3158-4BD0-B2EC-AA8059338FC2}" type="sibTrans" cxnId="{51565B9E-D7D6-4D5B-AA0F-2BD8F6BD301A}">
      <dgm:prSet/>
      <dgm:spPr/>
      <dgm:t>
        <a:bodyPr/>
        <a:lstStyle/>
        <a:p>
          <a:endParaRPr lang="ru-RU"/>
        </a:p>
      </dgm:t>
    </dgm:pt>
    <dgm:pt modelId="{558DCFA4-21E8-42C7-8E9B-8F1D93E73CFC}">
      <dgm:prSet phldrT="[Текст]"/>
      <dgm:spPr/>
      <dgm:t>
        <a:bodyPr/>
        <a:lstStyle/>
        <a:p>
          <a:r>
            <a:rPr lang="ru-RU" dirty="0"/>
            <a:t>Старосты Вилегодский ТО</a:t>
          </a:r>
        </a:p>
      </dgm:t>
    </dgm:pt>
    <dgm:pt modelId="{03699C53-05F3-4FA9-A79A-6C4C34FF0F28}" type="parTrans" cxnId="{6659EA7C-0183-4A6F-A4F0-E6A636607659}">
      <dgm:prSet/>
      <dgm:spPr/>
      <dgm:t>
        <a:bodyPr/>
        <a:lstStyle/>
        <a:p>
          <a:endParaRPr lang="ru-RU"/>
        </a:p>
      </dgm:t>
    </dgm:pt>
    <dgm:pt modelId="{AB04CFB8-CA80-451A-837F-5A2F015209BA}" type="sibTrans" cxnId="{6659EA7C-0183-4A6F-A4F0-E6A636607659}">
      <dgm:prSet/>
      <dgm:spPr/>
      <dgm:t>
        <a:bodyPr/>
        <a:lstStyle/>
        <a:p>
          <a:endParaRPr lang="ru-RU"/>
        </a:p>
      </dgm:t>
    </dgm:pt>
    <dgm:pt modelId="{2AD8A6E6-050A-4AF3-A2BB-4813AD727A37}">
      <dgm:prSet phldrT="[Текст]"/>
      <dgm:spPr/>
      <dgm:t>
        <a:bodyPr/>
        <a:lstStyle/>
        <a:p>
          <a:r>
            <a:rPr lang="ru-RU" dirty="0"/>
            <a:t>Численность – 5 человек</a:t>
          </a:r>
        </a:p>
      </dgm:t>
    </dgm:pt>
    <dgm:pt modelId="{4F03A901-4C21-4FE0-BA00-7C0720DD3A95}" type="parTrans" cxnId="{10F0FCFC-29D6-4D00-A823-2D0BF9E5D0CC}">
      <dgm:prSet/>
      <dgm:spPr/>
      <dgm:t>
        <a:bodyPr/>
        <a:lstStyle/>
        <a:p>
          <a:endParaRPr lang="ru-RU"/>
        </a:p>
      </dgm:t>
    </dgm:pt>
    <dgm:pt modelId="{1456A0EA-63A5-485E-943C-E4698B586D0F}" type="sibTrans" cxnId="{10F0FCFC-29D6-4D00-A823-2D0BF9E5D0CC}">
      <dgm:prSet/>
      <dgm:spPr/>
      <dgm:t>
        <a:bodyPr/>
        <a:lstStyle/>
        <a:p>
          <a:endParaRPr lang="ru-RU"/>
        </a:p>
      </dgm:t>
    </dgm:pt>
    <dgm:pt modelId="{6F0D8083-DFAD-423E-9A94-C7FF348C112E}">
      <dgm:prSet phldrT="[Текст]"/>
      <dgm:spPr/>
      <dgm:t>
        <a:bodyPr/>
        <a:lstStyle/>
        <a:p>
          <a:r>
            <a:rPr lang="ru-RU" dirty="0"/>
            <a:t>Старосты (административный центр)</a:t>
          </a:r>
        </a:p>
      </dgm:t>
    </dgm:pt>
    <dgm:pt modelId="{D6F59365-EEBE-45A7-AC0E-CD1183D913FD}" type="parTrans" cxnId="{0CC0E739-BAF9-4617-980A-9850642D68C1}">
      <dgm:prSet/>
      <dgm:spPr/>
      <dgm:t>
        <a:bodyPr/>
        <a:lstStyle/>
        <a:p>
          <a:endParaRPr lang="ru-RU"/>
        </a:p>
      </dgm:t>
    </dgm:pt>
    <dgm:pt modelId="{049B8738-A54E-4326-B3A9-ADA1124DFA32}" type="sibTrans" cxnId="{0CC0E739-BAF9-4617-980A-9850642D68C1}">
      <dgm:prSet/>
      <dgm:spPr/>
      <dgm:t>
        <a:bodyPr/>
        <a:lstStyle/>
        <a:p>
          <a:endParaRPr lang="ru-RU"/>
        </a:p>
      </dgm:t>
    </dgm:pt>
    <dgm:pt modelId="{E2AFC5C3-0918-4CDF-A0AF-E2D1910C2BBD}">
      <dgm:prSet phldrT="[Текст]"/>
      <dgm:spPr/>
      <dgm:t>
        <a:bodyPr/>
        <a:lstStyle/>
        <a:p>
          <a:r>
            <a:rPr lang="ru-RU" dirty="0"/>
            <a:t>Численность – 4 человека</a:t>
          </a:r>
        </a:p>
      </dgm:t>
    </dgm:pt>
    <dgm:pt modelId="{5E07A01E-BCDE-45DA-8F80-64671097D1D9}" type="parTrans" cxnId="{526AFEFE-2C35-4FF6-9C9E-1025366EFE26}">
      <dgm:prSet/>
      <dgm:spPr/>
      <dgm:t>
        <a:bodyPr/>
        <a:lstStyle/>
        <a:p>
          <a:endParaRPr lang="ru-RU"/>
        </a:p>
      </dgm:t>
    </dgm:pt>
    <dgm:pt modelId="{04844DA4-3C31-42EB-A787-EEFA5F766311}" type="sibTrans" cxnId="{526AFEFE-2C35-4FF6-9C9E-1025366EFE26}">
      <dgm:prSet/>
      <dgm:spPr/>
      <dgm:t>
        <a:bodyPr/>
        <a:lstStyle/>
        <a:p>
          <a:endParaRPr lang="ru-RU"/>
        </a:p>
      </dgm:t>
    </dgm:pt>
    <dgm:pt modelId="{32481231-4AB7-49F8-AF80-569BFAA51306}" type="pres">
      <dgm:prSet presAssocID="{E13C7A8D-C78B-49F3-83D1-D493C1C568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B77D56-90A4-4D18-91D9-1F0D4F436310}" type="pres">
      <dgm:prSet presAssocID="{7154F01A-A0F1-4011-AB55-5AD4B736BF9C}" presName="root" presStyleCnt="0"/>
      <dgm:spPr/>
    </dgm:pt>
    <dgm:pt modelId="{6161F4B6-ADCB-43E4-B6FD-27D7F2C52126}" type="pres">
      <dgm:prSet presAssocID="{7154F01A-A0F1-4011-AB55-5AD4B736BF9C}" presName="rootComposite" presStyleCnt="0"/>
      <dgm:spPr/>
    </dgm:pt>
    <dgm:pt modelId="{93965B8C-15C1-4ECB-8352-9079BFE1B607}" type="pres">
      <dgm:prSet presAssocID="{7154F01A-A0F1-4011-AB55-5AD4B736BF9C}" presName="rootText" presStyleLbl="node1" presStyleIdx="0" presStyleCnt="4"/>
      <dgm:spPr/>
      <dgm:t>
        <a:bodyPr/>
        <a:lstStyle/>
        <a:p>
          <a:endParaRPr lang="ru-RU"/>
        </a:p>
      </dgm:t>
    </dgm:pt>
    <dgm:pt modelId="{B9F6338B-C74E-41D4-8EDC-7EAFC124EE48}" type="pres">
      <dgm:prSet presAssocID="{7154F01A-A0F1-4011-AB55-5AD4B736BF9C}" presName="rootConnector" presStyleLbl="node1" presStyleIdx="0" presStyleCnt="4"/>
      <dgm:spPr/>
      <dgm:t>
        <a:bodyPr/>
        <a:lstStyle/>
        <a:p>
          <a:endParaRPr lang="ru-RU"/>
        </a:p>
      </dgm:t>
    </dgm:pt>
    <dgm:pt modelId="{024EA87F-EB8F-4522-9DAF-D387995E11F4}" type="pres">
      <dgm:prSet presAssocID="{7154F01A-A0F1-4011-AB55-5AD4B736BF9C}" presName="childShape" presStyleCnt="0"/>
      <dgm:spPr/>
    </dgm:pt>
    <dgm:pt modelId="{D2A90155-28C5-4CE1-BBC6-8CB28B88C505}" type="pres">
      <dgm:prSet presAssocID="{05AA68D4-AC13-43A0-A913-2BFC3F53CE3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3156B00-2E3E-49C8-82FC-CE4C4F731E09}" type="pres">
      <dgm:prSet presAssocID="{7F20A02D-84CC-4BEC-9EEF-5B77FBBB13E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D1883-5941-45D6-B2AB-5639F252E33F}" type="pres">
      <dgm:prSet presAssocID="{C1ED242D-7619-4E2F-A995-87944F0E3041}" presName="root" presStyleCnt="0"/>
      <dgm:spPr/>
    </dgm:pt>
    <dgm:pt modelId="{31E7B475-A179-48C6-A330-EA3BDDBEE8EB}" type="pres">
      <dgm:prSet presAssocID="{C1ED242D-7619-4E2F-A995-87944F0E3041}" presName="rootComposite" presStyleCnt="0"/>
      <dgm:spPr/>
    </dgm:pt>
    <dgm:pt modelId="{94054632-9A8A-4F86-BFAE-DD87FD69A222}" type="pres">
      <dgm:prSet presAssocID="{C1ED242D-7619-4E2F-A995-87944F0E3041}" presName="rootText" presStyleLbl="node1" presStyleIdx="1" presStyleCnt="4"/>
      <dgm:spPr/>
      <dgm:t>
        <a:bodyPr/>
        <a:lstStyle/>
        <a:p>
          <a:endParaRPr lang="ru-RU"/>
        </a:p>
      </dgm:t>
    </dgm:pt>
    <dgm:pt modelId="{7817D977-B501-4972-93C9-EE20E199873F}" type="pres">
      <dgm:prSet presAssocID="{C1ED242D-7619-4E2F-A995-87944F0E3041}" presName="rootConnector" presStyleLbl="node1" presStyleIdx="1" presStyleCnt="4"/>
      <dgm:spPr/>
      <dgm:t>
        <a:bodyPr/>
        <a:lstStyle/>
        <a:p>
          <a:endParaRPr lang="ru-RU"/>
        </a:p>
      </dgm:t>
    </dgm:pt>
    <dgm:pt modelId="{67A34EBE-DBEE-4B96-879B-38CA338A3AD9}" type="pres">
      <dgm:prSet presAssocID="{C1ED242D-7619-4E2F-A995-87944F0E3041}" presName="childShape" presStyleCnt="0"/>
      <dgm:spPr/>
    </dgm:pt>
    <dgm:pt modelId="{07661B17-5481-43EB-907A-3E2D397BD8EC}" type="pres">
      <dgm:prSet presAssocID="{F160C01C-29A9-4568-9CD8-F8AF175ECD0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B623AA1-BD98-45A3-A364-ABC93B1FEA15}" type="pres">
      <dgm:prSet presAssocID="{091B5BB7-3833-4892-8468-999D04A1AD3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39578-5CEF-4A1D-9B2F-12C942CF7857}" type="pres">
      <dgm:prSet presAssocID="{558DCFA4-21E8-42C7-8E9B-8F1D93E73CFC}" presName="root" presStyleCnt="0"/>
      <dgm:spPr/>
    </dgm:pt>
    <dgm:pt modelId="{16389213-2F0C-444E-A28C-9B4C3B3FA0EA}" type="pres">
      <dgm:prSet presAssocID="{558DCFA4-21E8-42C7-8E9B-8F1D93E73CFC}" presName="rootComposite" presStyleCnt="0"/>
      <dgm:spPr/>
    </dgm:pt>
    <dgm:pt modelId="{07CE348D-7077-4FC0-A33A-08D745FDCA21}" type="pres">
      <dgm:prSet presAssocID="{558DCFA4-21E8-42C7-8E9B-8F1D93E73CFC}" presName="rootText" presStyleLbl="node1" presStyleIdx="2" presStyleCnt="4"/>
      <dgm:spPr/>
      <dgm:t>
        <a:bodyPr/>
        <a:lstStyle/>
        <a:p>
          <a:endParaRPr lang="ru-RU"/>
        </a:p>
      </dgm:t>
    </dgm:pt>
    <dgm:pt modelId="{11741754-EA67-41C2-A23E-7B547167D82F}" type="pres">
      <dgm:prSet presAssocID="{558DCFA4-21E8-42C7-8E9B-8F1D93E73CFC}" presName="rootConnector" presStyleLbl="node1" presStyleIdx="2" presStyleCnt="4"/>
      <dgm:spPr/>
      <dgm:t>
        <a:bodyPr/>
        <a:lstStyle/>
        <a:p>
          <a:endParaRPr lang="ru-RU"/>
        </a:p>
      </dgm:t>
    </dgm:pt>
    <dgm:pt modelId="{E0BFEC25-F505-4E82-A686-4A1F269FBABB}" type="pres">
      <dgm:prSet presAssocID="{558DCFA4-21E8-42C7-8E9B-8F1D93E73CFC}" presName="childShape" presStyleCnt="0"/>
      <dgm:spPr/>
    </dgm:pt>
    <dgm:pt modelId="{04E3FEC9-D858-4CA7-B5EB-064D589EA34C}" type="pres">
      <dgm:prSet presAssocID="{4F03A901-4C21-4FE0-BA00-7C0720DD3A9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A193D97-01CE-4C5D-BB15-875F9C0627B4}" type="pres">
      <dgm:prSet presAssocID="{2AD8A6E6-050A-4AF3-A2BB-4813AD727A3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9FD46-E238-43E4-A9E1-A2F5840CCF39}" type="pres">
      <dgm:prSet presAssocID="{6F0D8083-DFAD-423E-9A94-C7FF348C112E}" presName="root" presStyleCnt="0"/>
      <dgm:spPr/>
    </dgm:pt>
    <dgm:pt modelId="{9864E809-D5D3-4B72-86F7-E89C31A90DBB}" type="pres">
      <dgm:prSet presAssocID="{6F0D8083-DFAD-423E-9A94-C7FF348C112E}" presName="rootComposite" presStyleCnt="0"/>
      <dgm:spPr/>
    </dgm:pt>
    <dgm:pt modelId="{40AF5351-3FEA-470B-AB07-CA7149F3387A}" type="pres">
      <dgm:prSet presAssocID="{6F0D8083-DFAD-423E-9A94-C7FF348C112E}" presName="rootText" presStyleLbl="node1" presStyleIdx="3" presStyleCnt="4"/>
      <dgm:spPr/>
      <dgm:t>
        <a:bodyPr/>
        <a:lstStyle/>
        <a:p>
          <a:endParaRPr lang="ru-RU"/>
        </a:p>
      </dgm:t>
    </dgm:pt>
    <dgm:pt modelId="{F206D5E7-F098-428F-A4A4-07AD95B4DA0D}" type="pres">
      <dgm:prSet presAssocID="{6F0D8083-DFAD-423E-9A94-C7FF348C112E}" presName="rootConnector" presStyleLbl="node1" presStyleIdx="3" presStyleCnt="4"/>
      <dgm:spPr/>
      <dgm:t>
        <a:bodyPr/>
        <a:lstStyle/>
        <a:p>
          <a:endParaRPr lang="ru-RU"/>
        </a:p>
      </dgm:t>
    </dgm:pt>
    <dgm:pt modelId="{8F4109E7-CC23-4F39-AB05-DC0183EE1174}" type="pres">
      <dgm:prSet presAssocID="{6F0D8083-DFAD-423E-9A94-C7FF348C112E}" presName="childShape" presStyleCnt="0"/>
      <dgm:spPr/>
    </dgm:pt>
    <dgm:pt modelId="{D521A057-5126-4120-912F-C85877F5F7E8}" type="pres">
      <dgm:prSet presAssocID="{5E07A01E-BCDE-45DA-8F80-64671097D1D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7912B4E-3113-4AAF-AAAD-EF12B7C367DE}" type="pres">
      <dgm:prSet presAssocID="{E2AFC5C3-0918-4CDF-A0AF-E2D1910C2BB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8C1E1-8C9D-4B97-B6AC-4E7B71A7974D}" type="presOf" srcId="{091B5BB7-3833-4892-8468-999D04A1AD38}" destId="{DB623AA1-BD98-45A3-A364-ABC93B1FEA15}" srcOrd="0" destOrd="0" presId="urn:microsoft.com/office/officeart/2005/8/layout/hierarchy3"/>
    <dgm:cxn modelId="{51565B9E-D7D6-4D5B-AA0F-2BD8F6BD301A}" srcId="{C1ED242D-7619-4E2F-A995-87944F0E3041}" destId="{091B5BB7-3833-4892-8468-999D04A1AD38}" srcOrd="0" destOrd="0" parTransId="{F160C01C-29A9-4568-9CD8-F8AF175ECD0C}" sibTransId="{A1C9796D-3158-4BD0-B2EC-AA8059338FC2}"/>
    <dgm:cxn modelId="{F5FD97D2-5655-498D-B96F-6A80121EC714}" type="presOf" srcId="{558DCFA4-21E8-42C7-8E9B-8F1D93E73CFC}" destId="{07CE348D-7077-4FC0-A33A-08D745FDCA21}" srcOrd="0" destOrd="0" presId="urn:microsoft.com/office/officeart/2005/8/layout/hierarchy3"/>
    <dgm:cxn modelId="{5D15F0DA-1D18-488F-9069-555A5E88C170}" type="presOf" srcId="{5E07A01E-BCDE-45DA-8F80-64671097D1D9}" destId="{D521A057-5126-4120-912F-C85877F5F7E8}" srcOrd="0" destOrd="0" presId="urn:microsoft.com/office/officeart/2005/8/layout/hierarchy3"/>
    <dgm:cxn modelId="{CF46D0EC-B275-4782-9067-D7A310177233}" type="presOf" srcId="{E13C7A8D-C78B-49F3-83D1-D493C1C5680C}" destId="{32481231-4AB7-49F8-AF80-569BFAA51306}" srcOrd="0" destOrd="0" presId="urn:microsoft.com/office/officeart/2005/8/layout/hierarchy3"/>
    <dgm:cxn modelId="{10F0FCFC-29D6-4D00-A823-2D0BF9E5D0CC}" srcId="{558DCFA4-21E8-42C7-8E9B-8F1D93E73CFC}" destId="{2AD8A6E6-050A-4AF3-A2BB-4813AD727A37}" srcOrd="0" destOrd="0" parTransId="{4F03A901-4C21-4FE0-BA00-7C0720DD3A95}" sibTransId="{1456A0EA-63A5-485E-943C-E4698B586D0F}"/>
    <dgm:cxn modelId="{48831C95-2754-4170-AF05-FA503F82A724}" type="presOf" srcId="{4F03A901-4C21-4FE0-BA00-7C0720DD3A95}" destId="{04E3FEC9-D858-4CA7-B5EB-064D589EA34C}" srcOrd="0" destOrd="0" presId="urn:microsoft.com/office/officeart/2005/8/layout/hierarchy3"/>
    <dgm:cxn modelId="{6659EA7C-0183-4A6F-A4F0-E6A636607659}" srcId="{E13C7A8D-C78B-49F3-83D1-D493C1C5680C}" destId="{558DCFA4-21E8-42C7-8E9B-8F1D93E73CFC}" srcOrd="2" destOrd="0" parTransId="{03699C53-05F3-4FA9-A79A-6C4C34FF0F28}" sibTransId="{AB04CFB8-CA80-451A-837F-5A2F015209BA}"/>
    <dgm:cxn modelId="{BFFB2CA2-9D15-4173-B073-CA651E9BE646}" type="presOf" srcId="{6F0D8083-DFAD-423E-9A94-C7FF348C112E}" destId="{F206D5E7-F098-428F-A4A4-07AD95B4DA0D}" srcOrd="1" destOrd="0" presId="urn:microsoft.com/office/officeart/2005/8/layout/hierarchy3"/>
    <dgm:cxn modelId="{0CC0E739-BAF9-4617-980A-9850642D68C1}" srcId="{E13C7A8D-C78B-49F3-83D1-D493C1C5680C}" destId="{6F0D8083-DFAD-423E-9A94-C7FF348C112E}" srcOrd="3" destOrd="0" parTransId="{D6F59365-EEBE-45A7-AC0E-CD1183D913FD}" sibTransId="{049B8738-A54E-4326-B3A9-ADA1124DFA32}"/>
    <dgm:cxn modelId="{F7FC4182-8981-4250-B3E5-3BF075B2C61F}" type="presOf" srcId="{558DCFA4-21E8-42C7-8E9B-8F1D93E73CFC}" destId="{11741754-EA67-41C2-A23E-7B547167D82F}" srcOrd="1" destOrd="0" presId="urn:microsoft.com/office/officeart/2005/8/layout/hierarchy3"/>
    <dgm:cxn modelId="{BF24405E-19EA-471C-9BF8-DD8369069CF8}" type="presOf" srcId="{C1ED242D-7619-4E2F-A995-87944F0E3041}" destId="{7817D977-B501-4972-93C9-EE20E199873F}" srcOrd="1" destOrd="0" presId="urn:microsoft.com/office/officeart/2005/8/layout/hierarchy3"/>
    <dgm:cxn modelId="{C00E9D50-1D43-4F97-9F63-4E03626A3A27}" srcId="{E13C7A8D-C78B-49F3-83D1-D493C1C5680C}" destId="{7154F01A-A0F1-4011-AB55-5AD4B736BF9C}" srcOrd="0" destOrd="0" parTransId="{B9D68CC8-26E0-46E3-8E88-76F6C0E060FE}" sibTransId="{5F92503F-A924-4207-B18D-E69041806C99}"/>
    <dgm:cxn modelId="{EDAE4F83-4209-4914-91CB-09ADE65DAC7B}" type="presOf" srcId="{05AA68D4-AC13-43A0-A913-2BFC3F53CE3B}" destId="{D2A90155-28C5-4CE1-BBC6-8CB28B88C505}" srcOrd="0" destOrd="0" presId="urn:microsoft.com/office/officeart/2005/8/layout/hierarchy3"/>
    <dgm:cxn modelId="{058506EF-3029-4EFF-B7D5-DFD78E11E5FD}" type="presOf" srcId="{7F20A02D-84CC-4BEC-9EEF-5B77FBBB13E5}" destId="{83156B00-2E3E-49C8-82FC-CE4C4F731E09}" srcOrd="0" destOrd="0" presId="urn:microsoft.com/office/officeart/2005/8/layout/hierarchy3"/>
    <dgm:cxn modelId="{252A5FE2-5CFD-4C1A-A512-FB6FD279D000}" type="presOf" srcId="{F160C01C-29A9-4568-9CD8-F8AF175ECD0C}" destId="{07661B17-5481-43EB-907A-3E2D397BD8EC}" srcOrd="0" destOrd="0" presId="urn:microsoft.com/office/officeart/2005/8/layout/hierarchy3"/>
    <dgm:cxn modelId="{61EBAB01-FFB6-415A-9C0F-8A178300A8A2}" type="presOf" srcId="{7154F01A-A0F1-4011-AB55-5AD4B736BF9C}" destId="{93965B8C-15C1-4ECB-8352-9079BFE1B607}" srcOrd="0" destOrd="0" presId="urn:microsoft.com/office/officeart/2005/8/layout/hierarchy3"/>
    <dgm:cxn modelId="{D3479BB7-8C1C-4412-AA14-C97BE39A3DEA}" type="presOf" srcId="{C1ED242D-7619-4E2F-A995-87944F0E3041}" destId="{94054632-9A8A-4F86-BFAE-DD87FD69A222}" srcOrd="0" destOrd="0" presId="urn:microsoft.com/office/officeart/2005/8/layout/hierarchy3"/>
    <dgm:cxn modelId="{526AFEFE-2C35-4FF6-9C9E-1025366EFE26}" srcId="{6F0D8083-DFAD-423E-9A94-C7FF348C112E}" destId="{E2AFC5C3-0918-4CDF-A0AF-E2D1910C2BBD}" srcOrd="0" destOrd="0" parTransId="{5E07A01E-BCDE-45DA-8F80-64671097D1D9}" sibTransId="{04844DA4-3C31-42EB-A787-EEFA5F766311}"/>
    <dgm:cxn modelId="{FE6C7EFA-6564-42E4-BF34-0AF86BB733D7}" type="presOf" srcId="{7154F01A-A0F1-4011-AB55-5AD4B736BF9C}" destId="{B9F6338B-C74E-41D4-8EDC-7EAFC124EE48}" srcOrd="1" destOrd="0" presId="urn:microsoft.com/office/officeart/2005/8/layout/hierarchy3"/>
    <dgm:cxn modelId="{67DC5547-3A32-45BD-B369-E38455FAE272}" type="presOf" srcId="{E2AFC5C3-0918-4CDF-A0AF-E2D1910C2BBD}" destId="{57912B4E-3113-4AAF-AAAD-EF12B7C367DE}" srcOrd="0" destOrd="0" presId="urn:microsoft.com/office/officeart/2005/8/layout/hierarchy3"/>
    <dgm:cxn modelId="{A276B356-8364-4116-90C2-1362DB7529A0}" type="presOf" srcId="{6F0D8083-DFAD-423E-9A94-C7FF348C112E}" destId="{40AF5351-3FEA-470B-AB07-CA7149F3387A}" srcOrd="0" destOrd="0" presId="urn:microsoft.com/office/officeart/2005/8/layout/hierarchy3"/>
    <dgm:cxn modelId="{F6076BCE-A63E-4EA2-BC83-8E4F2EDE2CD7}" srcId="{7154F01A-A0F1-4011-AB55-5AD4B736BF9C}" destId="{7F20A02D-84CC-4BEC-9EEF-5B77FBBB13E5}" srcOrd="0" destOrd="0" parTransId="{05AA68D4-AC13-43A0-A913-2BFC3F53CE3B}" sibTransId="{D6D2A188-4991-436E-B342-5C0AA299B970}"/>
    <dgm:cxn modelId="{E96B81D5-BDCD-4650-A572-D8C035A49320}" type="presOf" srcId="{2AD8A6E6-050A-4AF3-A2BB-4813AD727A37}" destId="{0A193D97-01CE-4C5D-BB15-875F9C0627B4}" srcOrd="0" destOrd="0" presId="urn:microsoft.com/office/officeart/2005/8/layout/hierarchy3"/>
    <dgm:cxn modelId="{045115FE-57A0-4D77-BB1C-0112CDA894AA}" srcId="{E13C7A8D-C78B-49F3-83D1-D493C1C5680C}" destId="{C1ED242D-7619-4E2F-A995-87944F0E3041}" srcOrd="1" destOrd="0" parTransId="{8CDA70D1-148F-426C-9DC3-41CAC28A63D9}" sibTransId="{7F02274F-0AFB-4E88-9271-451D0503D33E}"/>
    <dgm:cxn modelId="{4C8F756A-CF90-48C5-BE3A-17FFE63C2501}" type="presParOf" srcId="{32481231-4AB7-49F8-AF80-569BFAA51306}" destId="{1CB77D56-90A4-4D18-91D9-1F0D4F436310}" srcOrd="0" destOrd="0" presId="urn:microsoft.com/office/officeart/2005/8/layout/hierarchy3"/>
    <dgm:cxn modelId="{988C43AB-B514-4207-BBBD-EE9E0307AB8C}" type="presParOf" srcId="{1CB77D56-90A4-4D18-91D9-1F0D4F436310}" destId="{6161F4B6-ADCB-43E4-B6FD-27D7F2C52126}" srcOrd="0" destOrd="0" presId="urn:microsoft.com/office/officeart/2005/8/layout/hierarchy3"/>
    <dgm:cxn modelId="{34A973C7-ACFB-4078-8033-CA74A78899DE}" type="presParOf" srcId="{6161F4B6-ADCB-43E4-B6FD-27D7F2C52126}" destId="{93965B8C-15C1-4ECB-8352-9079BFE1B607}" srcOrd="0" destOrd="0" presId="urn:microsoft.com/office/officeart/2005/8/layout/hierarchy3"/>
    <dgm:cxn modelId="{4C489ADB-01FB-4741-856F-F5C339AB48FC}" type="presParOf" srcId="{6161F4B6-ADCB-43E4-B6FD-27D7F2C52126}" destId="{B9F6338B-C74E-41D4-8EDC-7EAFC124EE48}" srcOrd="1" destOrd="0" presId="urn:microsoft.com/office/officeart/2005/8/layout/hierarchy3"/>
    <dgm:cxn modelId="{E51B737A-0814-4864-9461-F6CF8E9725D9}" type="presParOf" srcId="{1CB77D56-90A4-4D18-91D9-1F0D4F436310}" destId="{024EA87F-EB8F-4522-9DAF-D387995E11F4}" srcOrd="1" destOrd="0" presId="urn:microsoft.com/office/officeart/2005/8/layout/hierarchy3"/>
    <dgm:cxn modelId="{A727D6EF-65AD-482C-8FC3-C8086644DEB4}" type="presParOf" srcId="{024EA87F-EB8F-4522-9DAF-D387995E11F4}" destId="{D2A90155-28C5-4CE1-BBC6-8CB28B88C505}" srcOrd="0" destOrd="0" presId="urn:microsoft.com/office/officeart/2005/8/layout/hierarchy3"/>
    <dgm:cxn modelId="{F1EE8D2B-3A5B-44E4-A741-F8D84F3A773F}" type="presParOf" srcId="{024EA87F-EB8F-4522-9DAF-D387995E11F4}" destId="{83156B00-2E3E-49C8-82FC-CE4C4F731E09}" srcOrd="1" destOrd="0" presId="urn:microsoft.com/office/officeart/2005/8/layout/hierarchy3"/>
    <dgm:cxn modelId="{C20AB5CD-C467-4980-A029-AF97AEF48350}" type="presParOf" srcId="{32481231-4AB7-49F8-AF80-569BFAA51306}" destId="{80FD1883-5941-45D6-B2AB-5639F252E33F}" srcOrd="1" destOrd="0" presId="urn:microsoft.com/office/officeart/2005/8/layout/hierarchy3"/>
    <dgm:cxn modelId="{184F0D52-B9A6-450E-BEEC-D747E14AB88A}" type="presParOf" srcId="{80FD1883-5941-45D6-B2AB-5639F252E33F}" destId="{31E7B475-A179-48C6-A330-EA3BDDBEE8EB}" srcOrd="0" destOrd="0" presId="urn:microsoft.com/office/officeart/2005/8/layout/hierarchy3"/>
    <dgm:cxn modelId="{2C3D0874-53DA-44FB-8B78-A2FD379BB4BF}" type="presParOf" srcId="{31E7B475-A179-48C6-A330-EA3BDDBEE8EB}" destId="{94054632-9A8A-4F86-BFAE-DD87FD69A222}" srcOrd="0" destOrd="0" presId="urn:microsoft.com/office/officeart/2005/8/layout/hierarchy3"/>
    <dgm:cxn modelId="{38E38B64-B8B5-4393-BEF9-BF72174848F2}" type="presParOf" srcId="{31E7B475-A179-48C6-A330-EA3BDDBEE8EB}" destId="{7817D977-B501-4972-93C9-EE20E199873F}" srcOrd="1" destOrd="0" presId="urn:microsoft.com/office/officeart/2005/8/layout/hierarchy3"/>
    <dgm:cxn modelId="{B7F07700-EFE4-4328-8B6C-CC0F5063BDF6}" type="presParOf" srcId="{80FD1883-5941-45D6-B2AB-5639F252E33F}" destId="{67A34EBE-DBEE-4B96-879B-38CA338A3AD9}" srcOrd="1" destOrd="0" presId="urn:microsoft.com/office/officeart/2005/8/layout/hierarchy3"/>
    <dgm:cxn modelId="{674F90AB-A712-4E46-8E52-D80B131C4B6B}" type="presParOf" srcId="{67A34EBE-DBEE-4B96-879B-38CA338A3AD9}" destId="{07661B17-5481-43EB-907A-3E2D397BD8EC}" srcOrd="0" destOrd="0" presId="urn:microsoft.com/office/officeart/2005/8/layout/hierarchy3"/>
    <dgm:cxn modelId="{828DF3BA-742E-4796-8993-02614035E7F4}" type="presParOf" srcId="{67A34EBE-DBEE-4B96-879B-38CA338A3AD9}" destId="{DB623AA1-BD98-45A3-A364-ABC93B1FEA15}" srcOrd="1" destOrd="0" presId="urn:microsoft.com/office/officeart/2005/8/layout/hierarchy3"/>
    <dgm:cxn modelId="{8B9BF860-C89E-4BF6-8BFB-596ED94557A5}" type="presParOf" srcId="{32481231-4AB7-49F8-AF80-569BFAA51306}" destId="{E8539578-5CEF-4A1D-9B2F-12C942CF7857}" srcOrd="2" destOrd="0" presId="urn:microsoft.com/office/officeart/2005/8/layout/hierarchy3"/>
    <dgm:cxn modelId="{78252043-2062-46CA-85A3-FBA3093E1AAE}" type="presParOf" srcId="{E8539578-5CEF-4A1D-9B2F-12C942CF7857}" destId="{16389213-2F0C-444E-A28C-9B4C3B3FA0EA}" srcOrd="0" destOrd="0" presId="urn:microsoft.com/office/officeart/2005/8/layout/hierarchy3"/>
    <dgm:cxn modelId="{F2C8BB67-8641-4AAC-A78B-ABCA90545FA5}" type="presParOf" srcId="{16389213-2F0C-444E-A28C-9B4C3B3FA0EA}" destId="{07CE348D-7077-4FC0-A33A-08D745FDCA21}" srcOrd="0" destOrd="0" presId="urn:microsoft.com/office/officeart/2005/8/layout/hierarchy3"/>
    <dgm:cxn modelId="{1CC62BAB-C91F-4B80-B8AA-B6918ABEEC53}" type="presParOf" srcId="{16389213-2F0C-444E-A28C-9B4C3B3FA0EA}" destId="{11741754-EA67-41C2-A23E-7B547167D82F}" srcOrd="1" destOrd="0" presId="urn:microsoft.com/office/officeart/2005/8/layout/hierarchy3"/>
    <dgm:cxn modelId="{8896945C-883A-482E-8E5E-859F1CC26C1E}" type="presParOf" srcId="{E8539578-5CEF-4A1D-9B2F-12C942CF7857}" destId="{E0BFEC25-F505-4E82-A686-4A1F269FBABB}" srcOrd="1" destOrd="0" presId="urn:microsoft.com/office/officeart/2005/8/layout/hierarchy3"/>
    <dgm:cxn modelId="{7134A216-6F50-4BB7-B520-43E24A0B1AB6}" type="presParOf" srcId="{E0BFEC25-F505-4E82-A686-4A1F269FBABB}" destId="{04E3FEC9-D858-4CA7-B5EB-064D589EA34C}" srcOrd="0" destOrd="0" presId="urn:microsoft.com/office/officeart/2005/8/layout/hierarchy3"/>
    <dgm:cxn modelId="{225E92BC-C7BF-4043-81E4-1A9FB351E081}" type="presParOf" srcId="{E0BFEC25-F505-4E82-A686-4A1F269FBABB}" destId="{0A193D97-01CE-4C5D-BB15-875F9C0627B4}" srcOrd="1" destOrd="0" presId="urn:microsoft.com/office/officeart/2005/8/layout/hierarchy3"/>
    <dgm:cxn modelId="{A2DACA32-0851-4949-90C1-84592C4F5444}" type="presParOf" srcId="{32481231-4AB7-49F8-AF80-569BFAA51306}" destId="{3B69FD46-E238-43E4-A9E1-A2F5840CCF39}" srcOrd="3" destOrd="0" presId="urn:microsoft.com/office/officeart/2005/8/layout/hierarchy3"/>
    <dgm:cxn modelId="{C8437851-300C-482C-94A3-6AD46854DAB1}" type="presParOf" srcId="{3B69FD46-E238-43E4-A9E1-A2F5840CCF39}" destId="{9864E809-D5D3-4B72-86F7-E89C31A90DBB}" srcOrd="0" destOrd="0" presId="urn:microsoft.com/office/officeart/2005/8/layout/hierarchy3"/>
    <dgm:cxn modelId="{CEC310D0-7D86-4FD8-A68C-F49707A97F48}" type="presParOf" srcId="{9864E809-D5D3-4B72-86F7-E89C31A90DBB}" destId="{40AF5351-3FEA-470B-AB07-CA7149F3387A}" srcOrd="0" destOrd="0" presId="urn:microsoft.com/office/officeart/2005/8/layout/hierarchy3"/>
    <dgm:cxn modelId="{4FB644A2-6DA8-41E2-B7CB-A7FF71CA7CE8}" type="presParOf" srcId="{9864E809-D5D3-4B72-86F7-E89C31A90DBB}" destId="{F206D5E7-F098-428F-A4A4-07AD95B4DA0D}" srcOrd="1" destOrd="0" presId="urn:microsoft.com/office/officeart/2005/8/layout/hierarchy3"/>
    <dgm:cxn modelId="{86BE47F8-AAFF-424D-8D56-590FB8015B86}" type="presParOf" srcId="{3B69FD46-E238-43E4-A9E1-A2F5840CCF39}" destId="{8F4109E7-CC23-4F39-AB05-DC0183EE1174}" srcOrd="1" destOrd="0" presId="urn:microsoft.com/office/officeart/2005/8/layout/hierarchy3"/>
    <dgm:cxn modelId="{BBEB7F78-2279-486B-B8C6-13C2564A18AA}" type="presParOf" srcId="{8F4109E7-CC23-4F39-AB05-DC0183EE1174}" destId="{D521A057-5126-4120-912F-C85877F5F7E8}" srcOrd="0" destOrd="0" presId="urn:microsoft.com/office/officeart/2005/8/layout/hierarchy3"/>
    <dgm:cxn modelId="{B3B62911-DFFE-4838-8057-FF42095F5BFF}" type="presParOf" srcId="{8F4109E7-CC23-4F39-AB05-DC0183EE1174}" destId="{57912B4E-3113-4AAF-AAAD-EF12B7C367D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76EAD-A3B5-4187-9DC3-46E377245D61}">
      <dsp:nvSpPr>
        <dsp:cNvPr id="0" name=""/>
        <dsp:cNvSpPr/>
      </dsp:nvSpPr>
      <dsp:spPr>
        <a:xfrm>
          <a:off x="3263356" y="1925007"/>
          <a:ext cx="1463175" cy="1463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Староста взаимодействует</a:t>
          </a:r>
        </a:p>
      </dsp:txBody>
      <dsp:txXfrm>
        <a:off x="3477633" y="2139284"/>
        <a:ext cx="1034621" cy="1034621"/>
      </dsp:txXfrm>
    </dsp:sp>
    <dsp:sp modelId="{BBCC3BB4-76E3-4A23-962F-7F37E1B7BEDA}">
      <dsp:nvSpPr>
        <dsp:cNvPr id="0" name=""/>
        <dsp:cNvSpPr/>
      </dsp:nvSpPr>
      <dsp:spPr>
        <a:xfrm rot="16200000">
          <a:off x="3773853" y="1687436"/>
          <a:ext cx="442180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42180" y="1648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83889" y="1692863"/>
        <a:ext cx="22109" cy="22109"/>
      </dsp:txXfrm>
    </dsp:sp>
    <dsp:sp modelId="{1D191FB7-6CA5-4BAE-B940-FBD90B1ACBEB}">
      <dsp:nvSpPr>
        <dsp:cNvPr id="0" name=""/>
        <dsp:cNvSpPr/>
      </dsp:nvSpPr>
      <dsp:spPr>
        <a:xfrm>
          <a:off x="3263356" y="19652"/>
          <a:ext cx="1463175" cy="14631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ОМСУ</a:t>
          </a:r>
        </a:p>
      </dsp:txBody>
      <dsp:txXfrm>
        <a:off x="3477633" y="233929"/>
        <a:ext cx="1034621" cy="1034621"/>
      </dsp:txXfrm>
    </dsp:sp>
    <dsp:sp modelId="{60CE7A79-5C98-433A-90A8-65ABAE767B17}">
      <dsp:nvSpPr>
        <dsp:cNvPr id="0" name=""/>
        <dsp:cNvSpPr/>
      </dsp:nvSpPr>
      <dsp:spPr>
        <a:xfrm rot="20520000">
          <a:off x="4679904" y="2345720"/>
          <a:ext cx="442180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42180" y="1648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889939" y="2351147"/>
        <a:ext cx="22109" cy="22109"/>
      </dsp:txXfrm>
    </dsp:sp>
    <dsp:sp modelId="{1ABDD4D4-D6D3-496E-822B-7FA108E4DD6C}">
      <dsp:nvSpPr>
        <dsp:cNvPr id="0" name=""/>
        <dsp:cNvSpPr/>
      </dsp:nvSpPr>
      <dsp:spPr>
        <a:xfrm>
          <a:off x="5075456" y="1336220"/>
          <a:ext cx="1463175" cy="1463175"/>
        </a:xfrm>
        <a:prstGeom prst="ellipse">
          <a:avLst/>
        </a:prstGeom>
        <a:solidFill>
          <a:schemeClr val="accent2">
            <a:hueOff val="-2551850"/>
            <a:satOff val="2099"/>
            <a:lumOff val="-137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ТОС</a:t>
          </a:r>
        </a:p>
      </dsp:txBody>
      <dsp:txXfrm>
        <a:off x="5289733" y="1550497"/>
        <a:ext cx="1034621" cy="1034621"/>
      </dsp:txXfrm>
    </dsp:sp>
    <dsp:sp modelId="{8B646DD5-E049-4E9D-A72E-0A0BDDB2FEF7}">
      <dsp:nvSpPr>
        <dsp:cNvPr id="0" name=""/>
        <dsp:cNvSpPr/>
      </dsp:nvSpPr>
      <dsp:spPr>
        <a:xfrm rot="3240000">
          <a:off x="4333823" y="3410846"/>
          <a:ext cx="442180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42180" y="1648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543859" y="3416273"/>
        <a:ext cx="22109" cy="22109"/>
      </dsp:txXfrm>
    </dsp:sp>
    <dsp:sp modelId="{41C45E24-B405-4483-8004-5E7BA98AE4BF}">
      <dsp:nvSpPr>
        <dsp:cNvPr id="0" name=""/>
        <dsp:cNvSpPr/>
      </dsp:nvSpPr>
      <dsp:spPr>
        <a:xfrm>
          <a:off x="4383296" y="3466472"/>
          <a:ext cx="1463175" cy="1463175"/>
        </a:xfrm>
        <a:prstGeom prst="ellipse">
          <a:avLst/>
        </a:prstGeom>
        <a:solidFill>
          <a:schemeClr val="accent2">
            <a:hueOff val="-5103701"/>
            <a:satOff val="4199"/>
            <a:lumOff val="-274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муниципальными учреждениями</a:t>
          </a:r>
        </a:p>
      </dsp:txBody>
      <dsp:txXfrm>
        <a:off x="4597573" y="3680749"/>
        <a:ext cx="1034621" cy="1034621"/>
      </dsp:txXfrm>
    </dsp:sp>
    <dsp:sp modelId="{6D796F30-70F9-4C77-94BB-9C416B877F47}">
      <dsp:nvSpPr>
        <dsp:cNvPr id="0" name=""/>
        <dsp:cNvSpPr/>
      </dsp:nvSpPr>
      <dsp:spPr>
        <a:xfrm rot="7560000">
          <a:off x="3213884" y="3410846"/>
          <a:ext cx="442180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42180" y="1648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423919" y="3416273"/>
        <a:ext cx="22109" cy="22109"/>
      </dsp:txXfrm>
    </dsp:sp>
    <dsp:sp modelId="{429F07D7-F045-4041-849F-C2F17ABA5D03}">
      <dsp:nvSpPr>
        <dsp:cNvPr id="0" name=""/>
        <dsp:cNvSpPr/>
      </dsp:nvSpPr>
      <dsp:spPr>
        <a:xfrm>
          <a:off x="2143416" y="3466472"/>
          <a:ext cx="1463175" cy="1463175"/>
        </a:xfrm>
        <a:prstGeom prst="ellipse">
          <a:avLst/>
        </a:prstGeom>
        <a:solidFill>
          <a:schemeClr val="accent2">
            <a:hueOff val="-7655551"/>
            <a:satOff val="6298"/>
            <a:lumOff val="-4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иными организациями</a:t>
          </a:r>
        </a:p>
      </dsp:txBody>
      <dsp:txXfrm>
        <a:off x="2357693" y="3680749"/>
        <a:ext cx="1034621" cy="1034621"/>
      </dsp:txXfrm>
    </dsp:sp>
    <dsp:sp modelId="{49898AE3-3872-4E9B-8633-32100CC126FE}">
      <dsp:nvSpPr>
        <dsp:cNvPr id="0" name=""/>
        <dsp:cNvSpPr/>
      </dsp:nvSpPr>
      <dsp:spPr>
        <a:xfrm rot="11880000">
          <a:off x="2867803" y="2345720"/>
          <a:ext cx="442180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42180" y="1648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077839" y="2351147"/>
        <a:ext cx="22109" cy="22109"/>
      </dsp:txXfrm>
    </dsp:sp>
    <dsp:sp modelId="{B8FF014E-2A90-4961-BFB1-0EE514E39984}">
      <dsp:nvSpPr>
        <dsp:cNvPr id="0" name=""/>
        <dsp:cNvSpPr/>
      </dsp:nvSpPr>
      <dsp:spPr>
        <a:xfrm>
          <a:off x="1451256" y="1336220"/>
          <a:ext cx="1463175" cy="1463175"/>
        </a:xfrm>
        <a:prstGeom prst="ellipse">
          <a:avLst/>
        </a:prstGeom>
        <a:solidFill>
          <a:schemeClr val="accent2">
            <a:hueOff val="-10207401"/>
            <a:satOff val="8397"/>
            <a:lumOff val="-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население</a:t>
          </a:r>
        </a:p>
      </dsp:txBody>
      <dsp:txXfrm>
        <a:off x="1665533" y="1550497"/>
        <a:ext cx="1034621" cy="1034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2C0EF-6E65-4C23-9589-FD4A31444AC4}">
      <dsp:nvSpPr>
        <dsp:cNvPr id="0" name=""/>
        <dsp:cNvSpPr/>
      </dsp:nvSpPr>
      <dsp:spPr>
        <a:xfrm>
          <a:off x="3195955" y="604"/>
          <a:ext cx="4793932" cy="23562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по вопросам организации и осуществления местного самоуправления,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доводит информацию, полученную от ОМСУ</a:t>
          </a:r>
        </a:p>
      </dsp:txBody>
      <dsp:txXfrm>
        <a:off x="3195955" y="295133"/>
        <a:ext cx="3910344" cy="1767176"/>
      </dsp:txXfrm>
    </dsp:sp>
    <dsp:sp modelId="{8D6D05D6-D869-4E65-A61B-0862C9048D0F}">
      <dsp:nvSpPr>
        <dsp:cNvPr id="0" name=""/>
        <dsp:cNvSpPr/>
      </dsp:nvSpPr>
      <dsp:spPr>
        <a:xfrm>
          <a:off x="0" y="604"/>
          <a:ext cx="3195955" cy="23562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Староста информирует жителей</a:t>
          </a:r>
        </a:p>
      </dsp:txBody>
      <dsp:txXfrm>
        <a:off x="115022" y="115626"/>
        <a:ext cx="2965911" cy="2126190"/>
      </dsp:txXfrm>
    </dsp:sp>
    <dsp:sp modelId="{88E26F23-0780-4A57-9304-4561720E3CFF}">
      <dsp:nvSpPr>
        <dsp:cNvPr id="0" name=""/>
        <dsp:cNvSpPr/>
      </dsp:nvSpPr>
      <dsp:spPr>
        <a:xfrm>
          <a:off x="3195955" y="2592461"/>
          <a:ext cx="4793932" cy="23562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 состоянии автомобильных дорог, уличного освещения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 нарушениях при проведении земляных работ, случаях самовольного захвата земельных участков, фактах ненадлежащего содержания объектов благоустройства территории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о состоянии прудов, водоемов, колодцев и подъездов к ним, о возникновении или об угрозе возникновения ЧС</a:t>
          </a:r>
        </a:p>
      </dsp:txBody>
      <dsp:txXfrm>
        <a:off x="3195955" y="2886990"/>
        <a:ext cx="3910344" cy="1767176"/>
      </dsp:txXfrm>
    </dsp:sp>
    <dsp:sp modelId="{11FB2453-4D1E-4BD1-8194-BC7B67CE93E9}">
      <dsp:nvSpPr>
        <dsp:cNvPr id="0" name=""/>
        <dsp:cNvSpPr/>
      </dsp:nvSpPr>
      <dsp:spPr>
        <a:xfrm>
          <a:off x="0" y="2592461"/>
          <a:ext cx="3195955" cy="23562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Староста информирует ОМСУ</a:t>
          </a:r>
        </a:p>
      </dsp:txBody>
      <dsp:txXfrm>
        <a:off x="115022" y="2707483"/>
        <a:ext cx="2965911" cy="2126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CA457-CB0F-4479-891D-9DB05E5FDDD4}">
      <dsp:nvSpPr>
        <dsp:cNvPr id="0" name=""/>
        <dsp:cNvSpPr/>
      </dsp:nvSpPr>
      <dsp:spPr>
        <a:xfrm>
          <a:off x="0" y="169503"/>
          <a:ext cx="7989888" cy="148479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Староста оказывает ОМСУ содействие:</a:t>
          </a:r>
          <a:endParaRPr lang="ru-RU" sz="2000" kern="1200" dirty="0"/>
        </a:p>
      </dsp:txBody>
      <dsp:txXfrm>
        <a:off x="0" y="169503"/>
        <a:ext cx="7989888" cy="1484790"/>
      </dsp:txXfrm>
    </dsp:sp>
    <dsp:sp modelId="{479E9302-D19E-4AFD-AF2D-CFC10034CA51}">
      <dsp:nvSpPr>
        <dsp:cNvPr id="0" name=""/>
        <dsp:cNvSpPr/>
      </dsp:nvSpPr>
      <dsp:spPr>
        <a:xfrm>
          <a:off x="975" y="1484790"/>
          <a:ext cx="1597587" cy="31180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организации сходов, собраний, конференций граждан</a:t>
          </a:r>
        </a:p>
      </dsp:txBody>
      <dsp:txXfrm>
        <a:off x="975" y="1484790"/>
        <a:ext cx="1597587" cy="3118059"/>
      </dsp:txXfrm>
    </dsp:sp>
    <dsp:sp modelId="{7FA4D9D7-16C7-43DB-BBEF-17A5CB782A9C}">
      <dsp:nvSpPr>
        <dsp:cNvPr id="0" name=""/>
        <dsp:cNvSpPr/>
      </dsp:nvSpPr>
      <dsp:spPr>
        <a:xfrm>
          <a:off x="1598562" y="1484790"/>
          <a:ext cx="1597587" cy="3118059"/>
        </a:xfrm>
        <a:prstGeom prst="rect">
          <a:avLst/>
        </a:prstGeom>
        <a:solidFill>
          <a:schemeClr val="accent2">
            <a:hueOff val="-2551850"/>
            <a:satOff val="2099"/>
            <a:lumOff val="-137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организации и проведении публичных слушаний и общественных обсуждений, обнародовании их результатов</a:t>
          </a:r>
        </a:p>
      </dsp:txBody>
      <dsp:txXfrm>
        <a:off x="1598562" y="1484790"/>
        <a:ext cx="1597587" cy="3118059"/>
      </dsp:txXfrm>
    </dsp:sp>
    <dsp:sp modelId="{3D6EA3F1-B1E7-461B-8A2B-609E2ED997C6}">
      <dsp:nvSpPr>
        <dsp:cNvPr id="0" name=""/>
        <dsp:cNvSpPr/>
      </dsp:nvSpPr>
      <dsp:spPr>
        <a:xfrm>
          <a:off x="3196150" y="1484790"/>
          <a:ext cx="1597587" cy="3118059"/>
        </a:xfrm>
        <a:prstGeom prst="rect">
          <a:avLst/>
        </a:prstGeom>
        <a:solidFill>
          <a:schemeClr val="accent2">
            <a:hueOff val="-5103701"/>
            <a:satOff val="4199"/>
            <a:lumOff val="-274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организации и проведении физкультурных, спортивных и культурно-досуговых мероприятий</a:t>
          </a:r>
        </a:p>
      </dsp:txBody>
      <dsp:txXfrm>
        <a:off x="3196150" y="1484790"/>
        <a:ext cx="1597587" cy="3118059"/>
      </dsp:txXfrm>
    </dsp:sp>
    <dsp:sp modelId="{6D3D0918-174D-4CCD-A91A-56ED4BAD1A11}">
      <dsp:nvSpPr>
        <dsp:cNvPr id="0" name=""/>
        <dsp:cNvSpPr/>
      </dsp:nvSpPr>
      <dsp:spPr>
        <a:xfrm>
          <a:off x="4793737" y="1484790"/>
          <a:ext cx="1597587" cy="3118059"/>
        </a:xfrm>
        <a:prstGeom prst="rect">
          <a:avLst/>
        </a:prstGeom>
        <a:solidFill>
          <a:schemeClr val="accent2">
            <a:hueOff val="-7655551"/>
            <a:satOff val="6298"/>
            <a:lumOff val="-4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привлечении жителей к мероприятиям по благоустройству и озеленению территории</a:t>
          </a:r>
        </a:p>
      </dsp:txBody>
      <dsp:txXfrm>
        <a:off x="4793737" y="1484790"/>
        <a:ext cx="1597587" cy="3118059"/>
      </dsp:txXfrm>
    </dsp:sp>
    <dsp:sp modelId="{4BDE25B3-A167-44E7-ADB6-A7F23D02EF38}">
      <dsp:nvSpPr>
        <dsp:cNvPr id="0" name=""/>
        <dsp:cNvSpPr/>
      </dsp:nvSpPr>
      <dsp:spPr>
        <a:xfrm>
          <a:off x="6391325" y="1484790"/>
          <a:ext cx="1597587" cy="3118059"/>
        </a:xfrm>
        <a:prstGeom prst="rect">
          <a:avLst/>
        </a:prstGeom>
        <a:solidFill>
          <a:schemeClr val="accent2">
            <a:hueOff val="-10207401"/>
            <a:satOff val="8397"/>
            <a:lumOff val="-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проведении противопожарной пропаганды</a:t>
          </a:r>
        </a:p>
      </dsp:txBody>
      <dsp:txXfrm>
        <a:off x="6391325" y="1484790"/>
        <a:ext cx="1597587" cy="3118059"/>
      </dsp:txXfrm>
    </dsp:sp>
    <dsp:sp modelId="{FBAEDBDC-DE7F-4044-B55B-F5DC7471F65C}">
      <dsp:nvSpPr>
        <dsp:cNvPr id="0" name=""/>
        <dsp:cNvSpPr/>
      </dsp:nvSpPr>
      <dsp:spPr>
        <a:xfrm>
          <a:off x="0" y="4602849"/>
          <a:ext cx="7989888" cy="34645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65B8C-15C1-4ECB-8352-9079BFE1B607}">
      <dsp:nvSpPr>
        <dsp:cNvPr id="0" name=""/>
        <dsp:cNvSpPr/>
      </dsp:nvSpPr>
      <dsp:spPr>
        <a:xfrm>
          <a:off x="1398" y="347447"/>
          <a:ext cx="1607390" cy="80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Старосты Павловский ТО</a:t>
          </a:r>
        </a:p>
      </dsp:txBody>
      <dsp:txXfrm>
        <a:off x="24937" y="370986"/>
        <a:ext cx="1560312" cy="756617"/>
      </dsp:txXfrm>
    </dsp:sp>
    <dsp:sp modelId="{D2A90155-28C5-4CE1-BBC6-8CB28B88C505}">
      <dsp:nvSpPr>
        <dsp:cNvPr id="0" name=""/>
        <dsp:cNvSpPr/>
      </dsp:nvSpPr>
      <dsp:spPr>
        <a:xfrm>
          <a:off x="162137" y="1151142"/>
          <a:ext cx="160739" cy="60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771"/>
              </a:lnTo>
              <a:lnTo>
                <a:pt x="160739" y="60277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6B00-2E3E-49C8-82FC-CE4C4F731E09}">
      <dsp:nvSpPr>
        <dsp:cNvPr id="0" name=""/>
        <dsp:cNvSpPr/>
      </dsp:nvSpPr>
      <dsp:spPr>
        <a:xfrm>
          <a:off x="322876" y="1352065"/>
          <a:ext cx="1285912" cy="80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Численность – 5 человек</a:t>
          </a:r>
        </a:p>
      </dsp:txBody>
      <dsp:txXfrm>
        <a:off x="346415" y="1375604"/>
        <a:ext cx="1238834" cy="756617"/>
      </dsp:txXfrm>
    </dsp:sp>
    <dsp:sp modelId="{94054632-9A8A-4F86-BFAE-DD87FD69A222}">
      <dsp:nvSpPr>
        <dsp:cNvPr id="0" name=""/>
        <dsp:cNvSpPr/>
      </dsp:nvSpPr>
      <dsp:spPr>
        <a:xfrm>
          <a:off x="2010636" y="347447"/>
          <a:ext cx="1607390" cy="803695"/>
        </a:xfrm>
        <a:prstGeom prst="roundRect">
          <a:avLst>
            <a:gd name="adj" fmla="val 10000"/>
          </a:avLst>
        </a:prstGeom>
        <a:solidFill>
          <a:schemeClr val="accent2">
            <a:hueOff val="-3402467"/>
            <a:satOff val="2799"/>
            <a:lumOff val="-183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Старосты Никольский ТО</a:t>
          </a:r>
        </a:p>
      </dsp:txBody>
      <dsp:txXfrm>
        <a:off x="2034175" y="370986"/>
        <a:ext cx="1560312" cy="756617"/>
      </dsp:txXfrm>
    </dsp:sp>
    <dsp:sp modelId="{07661B17-5481-43EB-907A-3E2D397BD8EC}">
      <dsp:nvSpPr>
        <dsp:cNvPr id="0" name=""/>
        <dsp:cNvSpPr/>
      </dsp:nvSpPr>
      <dsp:spPr>
        <a:xfrm>
          <a:off x="2171375" y="1151142"/>
          <a:ext cx="160739" cy="60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771"/>
              </a:lnTo>
              <a:lnTo>
                <a:pt x="160739" y="60277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23AA1-BD98-45A3-A364-ABC93B1FEA15}">
      <dsp:nvSpPr>
        <dsp:cNvPr id="0" name=""/>
        <dsp:cNvSpPr/>
      </dsp:nvSpPr>
      <dsp:spPr>
        <a:xfrm>
          <a:off x="2332114" y="1352065"/>
          <a:ext cx="1285912" cy="80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3402467"/>
              <a:satOff val="2799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Численность – 5 человек</a:t>
          </a:r>
        </a:p>
      </dsp:txBody>
      <dsp:txXfrm>
        <a:off x="2355653" y="1375604"/>
        <a:ext cx="1238834" cy="756617"/>
      </dsp:txXfrm>
    </dsp:sp>
    <dsp:sp modelId="{07CE348D-7077-4FC0-A33A-08D745FDCA21}">
      <dsp:nvSpPr>
        <dsp:cNvPr id="0" name=""/>
        <dsp:cNvSpPr/>
      </dsp:nvSpPr>
      <dsp:spPr>
        <a:xfrm>
          <a:off x="4019873" y="347447"/>
          <a:ext cx="1607390" cy="803695"/>
        </a:xfrm>
        <a:prstGeom prst="roundRect">
          <a:avLst>
            <a:gd name="adj" fmla="val 10000"/>
          </a:avLst>
        </a:prstGeom>
        <a:solidFill>
          <a:schemeClr val="accent2">
            <a:hueOff val="-6804934"/>
            <a:satOff val="5598"/>
            <a:lumOff val="-36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Старосты Вилегодский ТО</a:t>
          </a:r>
        </a:p>
      </dsp:txBody>
      <dsp:txXfrm>
        <a:off x="4043412" y="370986"/>
        <a:ext cx="1560312" cy="756617"/>
      </dsp:txXfrm>
    </dsp:sp>
    <dsp:sp modelId="{04E3FEC9-D858-4CA7-B5EB-064D589EA34C}">
      <dsp:nvSpPr>
        <dsp:cNvPr id="0" name=""/>
        <dsp:cNvSpPr/>
      </dsp:nvSpPr>
      <dsp:spPr>
        <a:xfrm>
          <a:off x="4180612" y="1151142"/>
          <a:ext cx="160739" cy="60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771"/>
              </a:lnTo>
              <a:lnTo>
                <a:pt x="160739" y="60277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93D97-01CE-4C5D-BB15-875F9C0627B4}">
      <dsp:nvSpPr>
        <dsp:cNvPr id="0" name=""/>
        <dsp:cNvSpPr/>
      </dsp:nvSpPr>
      <dsp:spPr>
        <a:xfrm>
          <a:off x="4341351" y="1352065"/>
          <a:ext cx="1285912" cy="80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6804934"/>
              <a:satOff val="5598"/>
              <a:lumOff val="-3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Численность – 5 человек</a:t>
          </a:r>
        </a:p>
      </dsp:txBody>
      <dsp:txXfrm>
        <a:off x="4364890" y="1375604"/>
        <a:ext cx="1238834" cy="756617"/>
      </dsp:txXfrm>
    </dsp:sp>
    <dsp:sp modelId="{40AF5351-3FEA-470B-AB07-CA7149F3387A}">
      <dsp:nvSpPr>
        <dsp:cNvPr id="0" name=""/>
        <dsp:cNvSpPr/>
      </dsp:nvSpPr>
      <dsp:spPr>
        <a:xfrm>
          <a:off x="6029111" y="347447"/>
          <a:ext cx="1607390" cy="803695"/>
        </a:xfrm>
        <a:prstGeom prst="roundRect">
          <a:avLst>
            <a:gd name="adj" fmla="val 10000"/>
          </a:avLst>
        </a:prstGeom>
        <a:solidFill>
          <a:schemeClr val="accent2">
            <a:hueOff val="-10207401"/>
            <a:satOff val="8397"/>
            <a:lumOff val="-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Старосты (административный центр)</a:t>
          </a:r>
        </a:p>
      </dsp:txBody>
      <dsp:txXfrm>
        <a:off x="6052650" y="370986"/>
        <a:ext cx="1560312" cy="756617"/>
      </dsp:txXfrm>
    </dsp:sp>
    <dsp:sp modelId="{D521A057-5126-4120-912F-C85877F5F7E8}">
      <dsp:nvSpPr>
        <dsp:cNvPr id="0" name=""/>
        <dsp:cNvSpPr/>
      </dsp:nvSpPr>
      <dsp:spPr>
        <a:xfrm>
          <a:off x="6189850" y="1151142"/>
          <a:ext cx="160739" cy="60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771"/>
              </a:lnTo>
              <a:lnTo>
                <a:pt x="160739" y="60277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12B4E-3113-4AAF-AAAD-EF12B7C367DE}">
      <dsp:nvSpPr>
        <dsp:cNvPr id="0" name=""/>
        <dsp:cNvSpPr/>
      </dsp:nvSpPr>
      <dsp:spPr>
        <a:xfrm>
          <a:off x="6350589" y="1352065"/>
          <a:ext cx="1285912" cy="803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0207401"/>
              <a:satOff val="8397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Численность – 4 человека</a:t>
          </a:r>
        </a:p>
      </dsp:txBody>
      <dsp:txXfrm>
        <a:off x="6374128" y="1375604"/>
        <a:ext cx="1238834" cy="756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C6AB-E30E-4599-A973-AF86DED22FA3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8E4C-E0EA-47D3-B1C4-EC022647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3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8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>
                <a:solidFill>
                  <a:srgbClr val="008E40">
                    <a:lumMod val="75000"/>
                    <a:lumOff val="25000"/>
                  </a:srgbClr>
                </a:solidFill>
              </a:rPr>
              <a:pPr/>
              <a:t>27.11.2022</a:t>
            </a:fld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>
                <a:solidFill>
                  <a:srgbClr val="008E4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3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>
                <a:solidFill>
                  <a:srgbClr val="2172AF"/>
                </a:solidFill>
              </a:rPr>
              <a:pPr/>
              <a:t>27.11.2022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72A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>
                <a:solidFill>
                  <a:srgbClr val="2172AF"/>
                </a:solidFill>
              </a:rPr>
              <a:pPr/>
              <a:t>‹#›</a:t>
            </a:fld>
            <a:endParaRPr lang="ru-RU">
              <a:solidFill>
                <a:srgbClr val="217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6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>
                <a:solidFill>
                  <a:srgbClr val="008E40">
                    <a:lumMod val="75000"/>
                    <a:lumOff val="25000"/>
                  </a:srgbClr>
                </a:solidFill>
              </a:rPr>
              <a:pPr/>
              <a:t>27.11.2022</a:t>
            </a:fld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>
                <a:solidFill>
                  <a:srgbClr val="008E4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>
                <a:solidFill>
                  <a:srgbClr val="2172AF"/>
                </a:solidFill>
              </a:rPr>
              <a:pPr/>
              <a:t>27.11.2022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72A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>
                <a:solidFill>
                  <a:srgbClr val="2172AF"/>
                </a:solidFill>
              </a:rPr>
              <a:pPr/>
              <a:t>‹#›</a:t>
            </a:fld>
            <a:endParaRPr lang="ru-RU">
              <a:solidFill>
                <a:srgbClr val="217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6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>
                <a:solidFill>
                  <a:srgbClr val="2172AF"/>
                </a:solidFill>
              </a:rPr>
              <a:pPr/>
              <a:t>27.11.2022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72A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>
                <a:solidFill>
                  <a:srgbClr val="2172AF"/>
                </a:solidFill>
              </a:rPr>
              <a:pPr/>
              <a:t>‹#›</a:t>
            </a:fld>
            <a:endParaRPr lang="ru-RU">
              <a:solidFill>
                <a:srgbClr val="217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9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>
                <a:solidFill>
                  <a:srgbClr val="2172AF"/>
                </a:solidFill>
              </a:rPr>
              <a:pPr/>
              <a:t>27.11.2022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72A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>
                <a:solidFill>
                  <a:srgbClr val="2172AF"/>
                </a:solidFill>
              </a:rPr>
              <a:pPr/>
              <a:t>‹#›</a:t>
            </a:fld>
            <a:endParaRPr lang="ru-RU">
              <a:solidFill>
                <a:srgbClr val="217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7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>
                <a:solidFill>
                  <a:srgbClr val="2172AF"/>
                </a:solidFill>
              </a:rPr>
              <a:pPr/>
              <a:t>27.11.2022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72A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>
                <a:solidFill>
                  <a:srgbClr val="2172AF"/>
                </a:solidFill>
              </a:rPr>
              <a:pPr/>
              <a:t>‹#›</a:t>
            </a:fld>
            <a:endParaRPr lang="ru-RU">
              <a:solidFill>
                <a:srgbClr val="217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6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>
                <a:solidFill>
                  <a:srgbClr val="008E40">
                    <a:lumMod val="75000"/>
                    <a:lumOff val="25000"/>
                  </a:srgbClr>
                </a:solidFill>
              </a:rPr>
              <a:pPr/>
              <a:t>27.11.2022</a:t>
            </a:fld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>
                <a:solidFill>
                  <a:srgbClr val="008E4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>
                <a:solidFill>
                  <a:srgbClr val="2172AF"/>
                </a:solidFill>
              </a:rPr>
              <a:pPr/>
              <a:t>27.11.2022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172AF"/>
                </a:solidFill>
              </a:rPr>
              <a:t>
              </a:t>
            </a:r>
            <a:endParaRPr lang="en-US" dirty="0">
              <a:solidFill>
                <a:srgbClr val="2172A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>
                <a:solidFill>
                  <a:srgbClr val="2172AF"/>
                </a:solidFill>
              </a:rPr>
              <a:pPr/>
              <a:t>‹#›</a:t>
            </a:fld>
            <a:endParaRPr lang="ru-RU">
              <a:solidFill>
                <a:srgbClr val="217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7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>
                <a:solidFill>
                  <a:srgbClr val="2172AF"/>
                </a:solidFill>
              </a:rPr>
              <a:pPr/>
              <a:t>27.11.2022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72A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>
                <a:solidFill>
                  <a:srgbClr val="2172AF"/>
                </a:solidFill>
              </a:rPr>
              <a:pPr/>
              <a:t>‹#›</a:t>
            </a:fld>
            <a:endParaRPr lang="ru-RU">
              <a:solidFill>
                <a:srgbClr val="2172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81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>
                <a:solidFill>
                  <a:srgbClr val="008E40">
                    <a:lumMod val="75000"/>
                    <a:lumOff val="25000"/>
                  </a:srgbClr>
                </a:solidFill>
              </a:rPr>
              <a:pPr/>
              <a:t>27.11.2022</a:t>
            </a:fld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>
              <a:solidFill>
                <a:srgbClr val="2172A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>
                <a:solidFill>
                  <a:srgbClr val="008E4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ru-RU">
              <a:solidFill>
                <a:srgbClr val="008E4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5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9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2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2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6F96AE-E6D9-4F9E-98EB-94E85C8D448B}" type="datetimeFigureOut">
              <a:rPr lang="ru-RU" smtClean="0">
                <a:solidFill>
                  <a:srgbClr val="2172AF"/>
                </a:solidFill>
              </a:rPr>
              <a:pPr/>
              <a:t>27.11.2022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2172A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2EBA5C-CDC8-4D70-9D8C-EE57C7F64DA9}" type="slidenum">
              <a:rPr lang="ru-RU" smtClean="0">
                <a:solidFill>
                  <a:srgbClr val="2172AF"/>
                </a:solidFill>
              </a:rPr>
              <a:pPr/>
              <a:t>‹#›</a:t>
            </a:fld>
            <a:endParaRPr lang="ru-RU">
              <a:solidFill>
                <a:srgbClr val="2172A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50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Старосты сельских населенных пунктов Вилегодского муниципального округа </a:t>
            </a: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6D5F4C-EBF6-46DF-BF2B-03811B0A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02" y="1979720"/>
            <a:ext cx="8331996" cy="468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Решением Собрания депутатов  Вилегодского муниципального округа от 26 января 2021 года № 47 утверждено Положение о старостах сельских населенных пунктов Вилегодского муниципального округа.</a:t>
            </a:r>
          </a:p>
          <a:p>
            <a:pPr marL="0" indent="0">
              <a:buNone/>
            </a:pPr>
            <a:r>
              <a:rPr lang="ru-RU" dirty="0"/>
              <a:t>Положение разработано в соответствии:</a:t>
            </a:r>
          </a:p>
          <a:p>
            <a:r>
              <a:rPr lang="ru-RU" dirty="0"/>
              <a:t>со статьей 27.1 Федерального закона от 6 сентября 2003 года № 131-ФЗ «Об общих принципах организации местного самоуправления в Российской Федерации»;</a:t>
            </a:r>
          </a:p>
          <a:p>
            <a:r>
              <a:rPr lang="ru-RU" dirty="0"/>
              <a:t>со статьей 6.2 законом Архангельской области от 23 сентября 2004 года № 259-внеоч.-ОЗ «О реализации государственных полномочий Архангельской области в сфере правового регулирования организации и осуществления местного самоуправления»;</a:t>
            </a:r>
          </a:p>
          <a:p>
            <a:r>
              <a:rPr lang="ru-RU" dirty="0"/>
              <a:t>с </a:t>
            </a:r>
            <a:r>
              <a:rPr lang="ru-RU" u="sng" dirty="0"/>
              <a:t>типовым положением о старостах сельских населенных пунктов</a:t>
            </a:r>
            <a:r>
              <a:rPr lang="ru-RU" dirty="0"/>
              <a:t>, разработанным правовым департаментом Администрации Губернатора Архангельской области и Правительства Архангельской области.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=""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01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Старосты сельских населенных пунктов Вилегодского муниципального округа </a:t>
            </a: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6D5F4C-EBF6-46DF-BF2B-03811B0A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02" y="1979720"/>
            <a:ext cx="8331996" cy="46874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Отличия от типового положения: </a:t>
            </a:r>
          </a:p>
          <a:p>
            <a:r>
              <a:rPr lang="ru-RU" dirty="0"/>
              <a:t>Для крупных сельских населенных пунктов может быть назначено несколько старост, каждый из которых будет представлять население части населенного пункта.</a:t>
            </a:r>
          </a:p>
          <a:p>
            <a:r>
              <a:rPr lang="ru-RU" dirty="0"/>
              <a:t>Если староста представляет часть жителей населенного пункта, сход граждан по вопросу представления кандидатуры старосты проводится по соответствующей части территории населенного пункта (деревням, улицам) </a:t>
            </a:r>
            <a:r>
              <a:rPr lang="ru-RU" b="1" dirty="0"/>
              <a:t>– </a:t>
            </a:r>
            <a:r>
              <a:rPr lang="ru-RU" dirty="0"/>
              <a:t>далее (часть территории населенного пункта, часть населенного пункта).</a:t>
            </a:r>
          </a:p>
          <a:p>
            <a:r>
              <a:rPr lang="ru-RU" dirty="0"/>
              <a:t>Староста назначается сроком на 3 года.</a:t>
            </a:r>
          </a:p>
          <a:p>
            <a:r>
              <a:rPr lang="ru-RU" dirty="0"/>
              <a:t>В целях стимулирования деятельности старостам осуществляется денежная выплата за счет средств местного бюджета муниципального образования в соответствии с Положением о компенсации за осуществление полномочий старосты сельского населенного пункта Вилегодского муниципального округа.</a:t>
            </a:r>
          </a:p>
          <a:p>
            <a:pPr marL="0" indent="0">
              <a:buNone/>
            </a:pPr>
            <a:r>
              <a:rPr lang="ru-RU" b="1" dirty="0"/>
              <a:t>Компенсация за осуществление полномочий старосты сельского населенного пункта составляет 4000,00 руб. за один квартал (за год полномочий 16 000 руб.).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=""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05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Старосты сельских населенных пунктов Вилегодского муниципального округа </a:t>
            </a:r>
            <a:endParaRPr lang="ru-RU" sz="2000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=""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D70E1102-0A92-4362-BD7A-C37AFB7F1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641028"/>
              </p:ext>
            </p:extLst>
          </p:nvPr>
        </p:nvGraphicFramePr>
        <p:xfrm>
          <a:off x="581025" y="1908700"/>
          <a:ext cx="7989888" cy="494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175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Старосты сельских населенных пунктов Вилегодского муниципального округа </a:t>
            </a:r>
            <a:endParaRPr lang="ru-RU" sz="2000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=""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D70E1102-0A92-4362-BD7A-C37AFB7F1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823230"/>
              </p:ext>
            </p:extLst>
          </p:nvPr>
        </p:nvGraphicFramePr>
        <p:xfrm>
          <a:off x="581025" y="1908700"/>
          <a:ext cx="7989888" cy="494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415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Старосты сельских населенных пунктов Вилегодского муниципального округа </a:t>
            </a:r>
            <a:endParaRPr lang="ru-RU" sz="2000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D70E1102-0A92-4362-BD7A-C37AFB7F1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615803"/>
              </p:ext>
            </p:extLst>
          </p:nvPr>
        </p:nvGraphicFramePr>
        <p:xfrm>
          <a:off x="581025" y="1908700"/>
          <a:ext cx="7989888" cy="494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100px-Coat_of_Arms_of_Vilegodsky_rayon_%28Arkhangelsk_oblast%29">
            <a:hlinkClick r:id="rId7" tooltip="Coat of Arms of Vilegodsky rayon (Arkhangelsk oblast).png"/>
            <a:extLst>
              <a:ext uri="{FF2B5EF4-FFF2-40B4-BE49-F238E27FC236}">
                <a16:creationId xmlns=""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97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Старосты сельских населенных пунктов Вилегодского муниципального округа </a:t>
            </a: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6D5F4C-EBF6-46DF-BF2B-03811B0A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02" y="1979720"/>
            <a:ext cx="8331996" cy="2627791"/>
          </a:xfrm>
        </p:spPr>
        <p:txBody>
          <a:bodyPr>
            <a:normAutofit fontScale="92500"/>
          </a:bodyPr>
          <a:lstStyle/>
          <a:p>
            <a:r>
              <a:rPr lang="ru-RU" dirty="0"/>
              <a:t>В настоящее время на территории округа действуют 19 старост.</a:t>
            </a:r>
          </a:p>
          <a:p>
            <a:r>
              <a:rPr lang="ru-RU" dirty="0"/>
              <a:t>Для организации назначения старост на территории округа проведено более 20 сходов граждан.</a:t>
            </a:r>
          </a:p>
          <a:p>
            <a:r>
              <a:rPr lang="ru-RU" dirty="0"/>
              <a:t>Решением Собрания депутатов № 63 от 26.02.2021 года принято Положение о порядке и условиях предоставления компенсации за осуществление полномочий старосты сельского населенного пункта Вилегодского муниципального округа.</a:t>
            </a:r>
          </a:p>
          <a:p>
            <a:r>
              <a:rPr lang="ru-RU" dirty="0"/>
              <a:t>Компенсация за осуществление полномочий старосты сельского населенного пункта составляет 4000,00 руб. за один квартал (за год полномочий 16 000 рублей).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="" xmlns:a16="http://schemas.microsoft.com/office/drawing/2014/main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A499EF10-AB7D-470D-A285-79F636594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0542"/>
              </p:ext>
            </p:extLst>
          </p:nvPr>
        </p:nvGraphicFramePr>
        <p:xfrm>
          <a:off x="753050" y="4354792"/>
          <a:ext cx="7637900" cy="250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700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Старосты сельских населенных пунктов Вилегодского муниципального округа </a:t>
            </a:r>
            <a:endParaRPr lang="ru-RU" sz="2000" b="1" dirty="0"/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B0E97A-9359-48B2-891E-443ABDC76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65" y="2052157"/>
            <a:ext cx="2431037" cy="182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CA94019-F194-4835-BEC1-04D409CAB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>
          <a:xfrm>
            <a:off x="483537" y="2052157"/>
            <a:ext cx="1803019" cy="212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61E946A-9F56-456D-89B9-8162AE2E91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4"/>
          <a:stretch/>
        </p:blipFill>
        <p:spPr>
          <a:xfrm>
            <a:off x="4181382" y="4060663"/>
            <a:ext cx="4556615" cy="26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E2E34C7-17BC-4281-88E9-8657D9271A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"/>
          <a:stretch/>
        </p:blipFill>
        <p:spPr>
          <a:xfrm>
            <a:off x="483537" y="4343633"/>
            <a:ext cx="3501021" cy="233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103E729-323B-421E-B953-0A687F8096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11" y="2052157"/>
            <a:ext cx="2690407" cy="182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23650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ругая 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E40"/>
      </a:accent1>
      <a:accent2>
        <a:srgbClr val="2172AF"/>
      </a:accent2>
      <a:accent3>
        <a:srgbClr val="9F6715"/>
      </a:accent3>
      <a:accent4>
        <a:srgbClr val="FFDB01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1_Дивиденд">
  <a:themeElements>
    <a:clrScheme name="Другая 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E40"/>
      </a:accent1>
      <a:accent2>
        <a:srgbClr val="2172AF"/>
      </a:accent2>
      <a:accent3>
        <a:srgbClr val="9F6715"/>
      </a:accent3>
      <a:accent4>
        <a:srgbClr val="FFDB01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3039</TotalTime>
  <Words>505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Дивиденд</vt:lpstr>
      <vt:lpstr>1_Дивиденд</vt:lpstr>
      <vt:lpstr>Старосты сельских населенных пунктов Вилегодского муниципального округа </vt:lpstr>
      <vt:lpstr>Старосты сельских населенных пунктов Вилегодского муниципального округа </vt:lpstr>
      <vt:lpstr>Старосты сельских населенных пунктов Вилегодского муниципального округа </vt:lpstr>
      <vt:lpstr>Старосты сельских населенных пунктов Вилегодского муниципального округа </vt:lpstr>
      <vt:lpstr>Старосты сельских населенных пунктов Вилегодского муниципального округа </vt:lpstr>
      <vt:lpstr>Старосты сельских населенных пунктов Вилегодского муниципального округа </vt:lpstr>
      <vt:lpstr>Старосты сельских населенных пунктов Вилегодского муниципального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Аксенов Алексей Юрьевич</dc:creator>
  <cp:lastModifiedBy>User</cp:lastModifiedBy>
  <cp:revision>318</cp:revision>
  <dcterms:created xsi:type="dcterms:W3CDTF">2017-04-24T10:23:08Z</dcterms:created>
  <dcterms:modified xsi:type="dcterms:W3CDTF">2022-11-27T16:30:22Z</dcterms:modified>
</cp:coreProperties>
</file>