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1" r:id="rId6"/>
    <p:sldId id="269" r:id="rId7"/>
    <p:sldId id="264" r:id="rId8"/>
    <p:sldId id="265" r:id="rId9"/>
    <p:sldId id="266" r:id="rId10"/>
    <p:sldId id="267" r:id="rId11"/>
    <p:sldId id="268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84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85;&#1103;\Desktop\&#1051;&#1080;&#1089;&#1090;%20Microsoft%20Exce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85;&#1103;\Desktop\&#1051;&#1080;&#1089;&#1090;%20Microsoft%20Exce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85;&#1103;\Desktop\&#1051;&#1080;&#1089;&#1090;%20Microsoft%20Excel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внеплановые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829693386894634E-2"/>
                  <c:y val="0.183331238049573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565188663247943E-2"/>
                  <c:y val="0.132276969225641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470990552706619E-2"/>
                  <c:y val="0.132276969225641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Лист1!$B$2:$D$2</c:f>
              <c:numCache>
                <c:formatCode>General</c:formatCode>
                <c:ptCount val="3"/>
                <c:pt idx="0">
                  <c:v>9</c:v>
                </c:pt>
                <c:pt idx="1">
                  <c:v>3</c:v>
                </c:pt>
                <c:pt idx="2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плановые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470990552706619E-2"/>
                  <c:y val="8.58639975675217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659386773789268E-2"/>
                  <c:y val="0.171727995135043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376792442165295E-2"/>
                  <c:y val="0.218140966793163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Лист1!$B$3:$D$3</c:f>
              <c:numCache>
                <c:formatCode>General</c:formatCode>
                <c:ptCount val="3"/>
                <c:pt idx="0">
                  <c:v>1</c:v>
                </c:pt>
                <c:pt idx="1">
                  <c:v>6</c:v>
                </c:pt>
                <c:pt idx="2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0499328"/>
        <c:axId val="72853760"/>
        <c:axId val="0"/>
      </c:bar3DChart>
      <c:catAx>
        <c:axId val="70499328"/>
        <c:scaling>
          <c:orientation val="minMax"/>
        </c:scaling>
        <c:delete val="0"/>
        <c:axPos val="b"/>
        <c:majorTickMark val="out"/>
        <c:minorTickMark val="none"/>
        <c:tickLblPos val="nextTo"/>
        <c:crossAx val="72853760"/>
        <c:crosses val="autoZero"/>
        <c:auto val="1"/>
        <c:lblAlgn val="ctr"/>
        <c:lblOffset val="100"/>
        <c:noMultiLvlLbl val="0"/>
      </c:catAx>
      <c:valAx>
        <c:axId val="728537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04993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515879814523533"/>
          <c:y val="0.40806193317701545"/>
          <c:w val="0.22660664409607509"/>
          <c:h val="0.2763665879229793"/>
        </c:manualLayout>
      </c:layout>
      <c:overlay val="0"/>
      <c:txPr>
        <a:bodyPr/>
        <a:lstStyle/>
        <a:p>
          <a:pPr>
            <a:defRPr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плановые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5371492436263014E-3"/>
                  <c:y val="0.1578041036376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074298487252603E-2"/>
                  <c:y val="0.206537723878633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566868638527343E-2"/>
                  <c:y val="0.171727995135043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Лист1!$B$5:$D$5</c:f>
              <c:numCache>
                <c:formatCode>General</c:formatCode>
                <c:ptCount val="3"/>
                <c:pt idx="0">
                  <c:v>72</c:v>
                </c:pt>
                <c:pt idx="1">
                  <c:v>87</c:v>
                </c:pt>
                <c:pt idx="2">
                  <c:v>86</c:v>
                </c:pt>
              </c:numCache>
            </c:numRef>
          </c:val>
        </c:ser>
        <c:ser>
          <c:idx val="1"/>
          <c:order val="1"/>
          <c:tx>
            <c:strRef>
              <c:f>Лист1!$A$6</c:f>
              <c:strCache>
                <c:ptCount val="1"/>
                <c:pt idx="0">
                  <c:v>внеплановые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552008941076794E-2"/>
                  <c:y val="0.153162806471795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581728335977864E-2"/>
                  <c:y val="0.141559563557265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581728335977864E-2"/>
                  <c:y val="0.181010589466667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Лист1!$B$6:$D$6</c:f>
              <c:numCache>
                <c:formatCode>General</c:formatCode>
                <c:ptCount val="3"/>
                <c:pt idx="0">
                  <c:v>29</c:v>
                </c:pt>
                <c:pt idx="1">
                  <c:v>22</c:v>
                </c:pt>
                <c:pt idx="2">
                  <c:v>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3237248"/>
        <c:axId val="73238784"/>
        <c:axId val="0"/>
      </c:bar3DChart>
      <c:catAx>
        <c:axId val="73237248"/>
        <c:scaling>
          <c:orientation val="minMax"/>
        </c:scaling>
        <c:delete val="0"/>
        <c:axPos val="b"/>
        <c:majorTickMark val="out"/>
        <c:minorTickMark val="none"/>
        <c:tickLblPos val="nextTo"/>
        <c:crossAx val="73238784"/>
        <c:crosses val="autoZero"/>
        <c:auto val="1"/>
        <c:lblAlgn val="ctr"/>
        <c:lblOffset val="100"/>
        <c:noMultiLvlLbl val="0"/>
      </c:catAx>
      <c:valAx>
        <c:axId val="73238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32372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163657029560804"/>
          <c:y val="0.38264096386951152"/>
          <c:w val="0.22952055659532608"/>
          <c:h val="0.22217396166507816"/>
        </c:manualLayout>
      </c:layout>
      <c:overlay val="0"/>
      <c:txPr>
        <a:bodyPr/>
        <a:lstStyle/>
        <a:p>
          <a:pPr>
            <a:defRPr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txPr>
              <a:bodyPr/>
              <a:lstStyle/>
              <a:p>
                <a:pPr>
                  <a:defRPr sz="2800" b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38</c:v>
                </c:pt>
                <c:pt idx="1">
                  <c:v>19</c:v>
                </c:pt>
                <c:pt idx="2">
                  <c:v>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84833697871099445"/>
          <c:y val="0.38317701669235915"/>
          <c:w val="0.14240376202974628"/>
          <c:h val="0.40200792626895093"/>
        </c:manualLayout>
      </c:layout>
      <c:overlay val="0"/>
      <c:txPr>
        <a:bodyPr/>
        <a:lstStyle/>
        <a:p>
          <a:pPr>
            <a:defRPr sz="20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Лист1!$B$8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9641897865690129E-3"/>
                  <c:y val="8.92471117666979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Лист1!$A$9:$A$12</c:f>
              <c:strCache>
                <c:ptCount val="4"/>
                <c:pt idx="0">
                  <c:v>ст.7.1.КоАП</c:v>
                </c:pt>
                <c:pt idx="1">
                  <c:v>ст.26 ЗК</c:v>
                </c:pt>
                <c:pt idx="2">
                  <c:v>ч.1 ст. 19.5 КоАП</c:v>
                </c:pt>
                <c:pt idx="3">
                  <c:v>Привлечены к административной ответственности</c:v>
                </c:pt>
              </c:strCache>
            </c:strRef>
          </c:cat>
          <c:val>
            <c:numRef>
              <c:f>Лист1!$B$9:$B$12</c:f>
              <c:numCache>
                <c:formatCode>General</c:formatCode>
                <c:ptCount val="4"/>
                <c:pt idx="0">
                  <c:v>27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Лист1!$C$8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856759146275998E-2"/>
                  <c:y val="0.110496424092102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892569359706998E-3"/>
                  <c:y val="0.14874518627782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892569359706998E-3"/>
                  <c:y val="4.6748487115889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338854039560496E-2"/>
                  <c:y val="3.18739684881064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Лист1!$A$9:$A$12</c:f>
              <c:strCache>
                <c:ptCount val="4"/>
                <c:pt idx="0">
                  <c:v>ст.7.1.КоАП</c:v>
                </c:pt>
                <c:pt idx="1">
                  <c:v>ст.26 ЗК</c:v>
                </c:pt>
                <c:pt idx="2">
                  <c:v>ч.1 ст. 19.5 КоАП</c:v>
                </c:pt>
                <c:pt idx="3">
                  <c:v>Привлечены к административной ответственности</c:v>
                </c:pt>
              </c:strCache>
            </c:strRef>
          </c:cat>
          <c:val>
            <c:numRef>
              <c:f>Лист1!$C$9:$C$12</c:f>
              <c:numCache>
                <c:formatCode>General</c:formatCode>
                <c:ptCount val="4"/>
                <c:pt idx="0">
                  <c:v>7</c:v>
                </c:pt>
                <c:pt idx="1">
                  <c:v>11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Лист1!$D$8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9641897865689995E-3"/>
                  <c:y val="9.7746836696859657E-2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rgbClr val="00206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819781928992017E-3"/>
                  <c:y val="8.2872318069076661E-2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rgbClr val="00206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820948932844996E-2"/>
                  <c:y val="6.3747936976212824E-2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rgbClr val="00206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856642445890807E-2"/>
                  <c:y val="0.12749587395242565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rgbClr val="00206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Лист1!$A$9:$A$12</c:f>
              <c:strCache>
                <c:ptCount val="4"/>
                <c:pt idx="0">
                  <c:v>ст.7.1.КоАП</c:v>
                </c:pt>
                <c:pt idx="1">
                  <c:v>ст.26 ЗК</c:v>
                </c:pt>
                <c:pt idx="2">
                  <c:v>ч.1 ст. 19.5 КоАП</c:v>
                </c:pt>
                <c:pt idx="3">
                  <c:v>Привлечены к административной ответственности</c:v>
                </c:pt>
              </c:strCache>
            </c:strRef>
          </c:cat>
          <c:val>
            <c:numRef>
              <c:f>Лист1!$D$9:$D$12</c:f>
              <c:numCache>
                <c:formatCode>General</c:formatCode>
                <c:ptCount val="4"/>
                <c:pt idx="0">
                  <c:v>37</c:v>
                </c:pt>
                <c:pt idx="1">
                  <c:v>26</c:v>
                </c:pt>
                <c:pt idx="2">
                  <c:v>7</c:v>
                </c:pt>
                <c:pt idx="3">
                  <c:v>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5622144"/>
        <c:axId val="85636224"/>
        <c:axId val="0"/>
      </c:bar3DChart>
      <c:catAx>
        <c:axId val="85622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5636224"/>
        <c:crosses val="autoZero"/>
        <c:auto val="1"/>
        <c:lblAlgn val="ctr"/>
        <c:lblOffset val="100"/>
        <c:noMultiLvlLbl val="0"/>
      </c:catAx>
      <c:valAx>
        <c:axId val="856362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562214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85285970640943265"/>
          <c:y val="0.33722307293834819"/>
          <c:w val="0.13793841747052257"/>
          <c:h val="0.28943002317011629"/>
        </c:manualLayout>
      </c:layout>
      <c:overlay val="0"/>
      <c:txPr>
        <a:bodyPr/>
        <a:lstStyle/>
        <a:p>
          <a:pPr>
            <a:defRPr sz="20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txPr>
              <a:bodyPr/>
              <a:lstStyle/>
              <a:p>
                <a:pPr>
                  <a:defRPr sz="2800" b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87.6</c:v>
                </c:pt>
                <c:pt idx="1">
                  <c:v>95</c:v>
                </c:pt>
                <c:pt idx="2">
                  <c:v>161.69999999999999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84833697871099445"/>
          <c:y val="0.38317701669235915"/>
          <c:w val="0.14240376202974628"/>
          <c:h val="0.40200792626895093"/>
        </c:manualLayout>
      </c:layout>
      <c:overlay val="0"/>
      <c:txPr>
        <a:bodyPr/>
        <a:lstStyle/>
        <a:p>
          <a:pPr>
            <a:defRPr sz="20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A63A63-BA83-4CD2-9B48-BC60F24E608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18BDC9A-4187-43C5-B22F-BBD2E9DD494F}">
      <dgm:prSet phldrT="[Текст]" custT="1"/>
      <dgm:spPr/>
      <dgm:t>
        <a:bodyPr/>
        <a:lstStyle/>
        <a:p>
          <a:r>
            <a:rPr lang="ru-RU" sz="28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Контрольно надзорные мероприятия (28)</a:t>
          </a:r>
          <a:endParaRPr lang="ru-RU" sz="2800" b="1" dirty="0">
            <a:solidFill>
              <a:srgbClr val="0066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EAF87CA-C14B-4F33-B289-5663E8F8573A}" type="parTrans" cxnId="{FA16787A-A6DD-48A3-AED7-9DA041757C51}">
      <dgm:prSet/>
      <dgm:spPr/>
      <dgm:t>
        <a:bodyPr/>
        <a:lstStyle/>
        <a:p>
          <a:endParaRPr lang="ru-RU"/>
        </a:p>
      </dgm:t>
    </dgm:pt>
    <dgm:pt modelId="{B35D58F6-75E9-473E-A141-65EA5AD397C4}" type="sibTrans" cxnId="{FA16787A-A6DD-48A3-AED7-9DA041757C51}">
      <dgm:prSet/>
      <dgm:spPr/>
      <dgm:t>
        <a:bodyPr/>
        <a:lstStyle/>
        <a:p>
          <a:endParaRPr lang="ru-RU"/>
        </a:p>
      </dgm:t>
    </dgm:pt>
    <dgm:pt modelId="{0544ACDF-5747-4B85-AAAB-57844FA4FBE9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Соблюдение обязательных требований земельного законодательства (25</a:t>
          </a:r>
          <a:r>
            <a:rPr lang="ru-RU" sz="28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ru-RU" sz="2800" dirty="0">
            <a:solidFill>
              <a:srgbClr val="0066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D55ABF6-FE5F-4B9A-B85F-71530E7E4FEE}" type="parTrans" cxnId="{FCC3C4D2-CE7B-41DB-88F8-61B4957E99A5}">
      <dgm:prSet/>
      <dgm:spPr/>
      <dgm:t>
        <a:bodyPr/>
        <a:lstStyle/>
        <a:p>
          <a:endParaRPr lang="ru-RU"/>
        </a:p>
      </dgm:t>
    </dgm:pt>
    <dgm:pt modelId="{E9B33752-AF21-4183-AE61-4A9D0B8A0B63}" type="sibTrans" cxnId="{FCC3C4D2-CE7B-41DB-88F8-61B4957E99A5}">
      <dgm:prSet/>
      <dgm:spPr/>
      <dgm:t>
        <a:bodyPr/>
        <a:lstStyle/>
        <a:p>
          <a:endParaRPr lang="ru-RU"/>
        </a:p>
      </dgm:t>
    </dgm:pt>
    <dgm:pt modelId="{7E9E1EBA-FD6E-4153-B8D7-589CA9F1E87E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Выездные обследования (3)</a:t>
          </a:r>
          <a:endParaRPr lang="ru-RU" sz="2400" b="1" dirty="0">
            <a:solidFill>
              <a:srgbClr val="0066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314C61C-F8F1-45B9-89B2-D81FB390BBF9}" type="parTrans" cxnId="{1D13C638-CDE3-4ED6-AEA5-C1F6266B0DCD}">
      <dgm:prSet/>
      <dgm:spPr/>
      <dgm:t>
        <a:bodyPr/>
        <a:lstStyle/>
        <a:p>
          <a:endParaRPr lang="ru-RU"/>
        </a:p>
      </dgm:t>
    </dgm:pt>
    <dgm:pt modelId="{E0362310-3F1D-4DA5-8375-9715C76CA272}" type="sibTrans" cxnId="{1D13C638-CDE3-4ED6-AEA5-C1F6266B0DCD}">
      <dgm:prSet/>
      <dgm:spPr/>
      <dgm:t>
        <a:bodyPr/>
        <a:lstStyle/>
        <a:p>
          <a:endParaRPr lang="ru-RU"/>
        </a:p>
      </dgm:t>
    </dgm:pt>
    <dgm:pt modelId="{5D933E21-C7F2-4DC1-A72C-2FCFE90ED4D9}" type="pres">
      <dgm:prSet presAssocID="{D5A63A63-BA83-4CD2-9B48-BC60F24E608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9257C57-172A-493F-A4EA-BD8B007EFBE1}" type="pres">
      <dgm:prSet presAssocID="{B18BDC9A-4187-43C5-B22F-BBD2E9DD494F}" presName="hierRoot1" presStyleCnt="0"/>
      <dgm:spPr/>
    </dgm:pt>
    <dgm:pt modelId="{11E8DFAA-3FBD-4549-BE82-2A33F92AD92E}" type="pres">
      <dgm:prSet presAssocID="{B18BDC9A-4187-43C5-B22F-BBD2E9DD494F}" presName="composite" presStyleCnt="0"/>
      <dgm:spPr/>
    </dgm:pt>
    <dgm:pt modelId="{8E698115-F04F-4B5E-97AE-84209877559A}" type="pres">
      <dgm:prSet presAssocID="{B18BDC9A-4187-43C5-B22F-BBD2E9DD494F}" presName="background" presStyleLbl="node0" presStyleIdx="0" presStyleCnt="1"/>
      <dgm:spPr>
        <a:solidFill>
          <a:srgbClr val="008000"/>
        </a:solidFill>
      </dgm:spPr>
    </dgm:pt>
    <dgm:pt modelId="{5D132EBA-CD7F-4D11-AE53-8FC1C9F258AE}" type="pres">
      <dgm:prSet presAssocID="{B18BDC9A-4187-43C5-B22F-BBD2E9DD494F}" presName="text" presStyleLbl="fgAcc0" presStyleIdx="0" presStyleCnt="1" custScaleX="1956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5F96FFF-141F-45FC-91AD-9898E5CD20DE}" type="pres">
      <dgm:prSet presAssocID="{B18BDC9A-4187-43C5-B22F-BBD2E9DD494F}" presName="hierChild2" presStyleCnt="0"/>
      <dgm:spPr/>
    </dgm:pt>
    <dgm:pt modelId="{76494468-5A62-4D6F-8C8F-9BAB153EABA3}" type="pres">
      <dgm:prSet presAssocID="{9D55ABF6-FE5F-4B9A-B85F-71530E7E4FEE}" presName="Name10" presStyleLbl="parChTrans1D2" presStyleIdx="0" presStyleCnt="2"/>
      <dgm:spPr/>
      <dgm:t>
        <a:bodyPr/>
        <a:lstStyle/>
        <a:p>
          <a:endParaRPr lang="ru-RU"/>
        </a:p>
      </dgm:t>
    </dgm:pt>
    <dgm:pt modelId="{1AB8DA04-443A-480A-AF30-B55D5C6A37D5}" type="pres">
      <dgm:prSet presAssocID="{0544ACDF-5747-4B85-AAAB-57844FA4FBE9}" presName="hierRoot2" presStyleCnt="0"/>
      <dgm:spPr/>
    </dgm:pt>
    <dgm:pt modelId="{5B2C1BDE-B4C5-4839-BD4C-765C5A1202BB}" type="pres">
      <dgm:prSet presAssocID="{0544ACDF-5747-4B85-AAAB-57844FA4FBE9}" presName="composite2" presStyleCnt="0"/>
      <dgm:spPr/>
    </dgm:pt>
    <dgm:pt modelId="{C24FACDB-F356-411B-82F0-E178AEE153A4}" type="pres">
      <dgm:prSet presAssocID="{0544ACDF-5747-4B85-AAAB-57844FA4FBE9}" presName="background2" presStyleLbl="node2" presStyleIdx="0" presStyleCnt="2"/>
      <dgm:spPr>
        <a:solidFill>
          <a:srgbClr val="006600"/>
        </a:solidFill>
      </dgm:spPr>
    </dgm:pt>
    <dgm:pt modelId="{E0528EFD-4EED-4E5A-961B-218F9815AF92}" type="pres">
      <dgm:prSet presAssocID="{0544ACDF-5747-4B85-AAAB-57844FA4FBE9}" presName="text2" presStyleLbl="fgAcc2" presStyleIdx="0" presStyleCnt="2" custScaleX="1328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18BDA72-933F-41DB-AC3E-A6F24F8B0878}" type="pres">
      <dgm:prSet presAssocID="{0544ACDF-5747-4B85-AAAB-57844FA4FBE9}" presName="hierChild3" presStyleCnt="0"/>
      <dgm:spPr/>
    </dgm:pt>
    <dgm:pt modelId="{6C965E9B-32FF-4F5B-9E29-2505E716F18A}" type="pres">
      <dgm:prSet presAssocID="{E314C61C-F8F1-45B9-89B2-D81FB390BBF9}" presName="Name10" presStyleLbl="parChTrans1D2" presStyleIdx="1" presStyleCnt="2"/>
      <dgm:spPr/>
      <dgm:t>
        <a:bodyPr/>
        <a:lstStyle/>
        <a:p>
          <a:endParaRPr lang="ru-RU"/>
        </a:p>
      </dgm:t>
    </dgm:pt>
    <dgm:pt modelId="{EFAE7133-F1C8-4783-8FF4-3B9010601A99}" type="pres">
      <dgm:prSet presAssocID="{7E9E1EBA-FD6E-4153-B8D7-589CA9F1E87E}" presName="hierRoot2" presStyleCnt="0"/>
      <dgm:spPr/>
    </dgm:pt>
    <dgm:pt modelId="{E79EFE3C-CCD8-4DE4-95A0-9CC895E0AB7A}" type="pres">
      <dgm:prSet presAssocID="{7E9E1EBA-FD6E-4153-B8D7-589CA9F1E87E}" presName="composite2" presStyleCnt="0"/>
      <dgm:spPr/>
    </dgm:pt>
    <dgm:pt modelId="{CB116DEF-53DD-49DD-B5C6-B8C45F8FCE06}" type="pres">
      <dgm:prSet presAssocID="{7E9E1EBA-FD6E-4153-B8D7-589CA9F1E87E}" presName="background2" presStyleLbl="node2" presStyleIdx="1" presStyleCnt="2"/>
      <dgm:spPr>
        <a:solidFill>
          <a:srgbClr val="006600"/>
        </a:solidFill>
      </dgm:spPr>
    </dgm:pt>
    <dgm:pt modelId="{F69F69C6-977B-4659-B7A6-90B8910F2612}" type="pres">
      <dgm:prSet presAssocID="{7E9E1EBA-FD6E-4153-B8D7-589CA9F1E87E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A153E57-3A0F-4A75-9A24-FD8137631865}" type="pres">
      <dgm:prSet presAssocID="{7E9E1EBA-FD6E-4153-B8D7-589CA9F1E87E}" presName="hierChild3" presStyleCnt="0"/>
      <dgm:spPr/>
    </dgm:pt>
  </dgm:ptLst>
  <dgm:cxnLst>
    <dgm:cxn modelId="{D9DCD34A-D0DD-4E29-B230-8A062A6A2256}" type="presOf" srcId="{0544ACDF-5747-4B85-AAAB-57844FA4FBE9}" destId="{E0528EFD-4EED-4E5A-961B-218F9815AF92}" srcOrd="0" destOrd="0" presId="urn:microsoft.com/office/officeart/2005/8/layout/hierarchy1"/>
    <dgm:cxn modelId="{FCC3C4D2-CE7B-41DB-88F8-61B4957E99A5}" srcId="{B18BDC9A-4187-43C5-B22F-BBD2E9DD494F}" destId="{0544ACDF-5747-4B85-AAAB-57844FA4FBE9}" srcOrd="0" destOrd="0" parTransId="{9D55ABF6-FE5F-4B9A-B85F-71530E7E4FEE}" sibTransId="{E9B33752-AF21-4183-AE61-4A9D0B8A0B63}"/>
    <dgm:cxn modelId="{57C97667-3A75-433C-8399-06F00495A857}" type="presOf" srcId="{7E9E1EBA-FD6E-4153-B8D7-589CA9F1E87E}" destId="{F69F69C6-977B-4659-B7A6-90B8910F2612}" srcOrd="0" destOrd="0" presId="urn:microsoft.com/office/officeart/2005/8/layout/hierarchy1"/>
    <dgm:cxn modelId="{1D13C638-CDE3-4ED6-AEA5-C1F6266B0DCD}" srcId="{B18BDC9A-4187-43C5-B22F-BBD2E9DD494F}" destId="{7E9E1EBA-FD6E-4153-B8D7-589CA9F1E87E}" srcOrd="1" destOrd="0" parTransId="{E314C61C-F8F1-45B9-89B2-D81FB390BBF9}" sibTransId="{E0362310-3F1D-4DA5-8375-9715C76CA272}"/>
    <dgm:cxn modelId="{FA16787A-A6DD-48A3-AED7-9DA041757C51}" srcId="{D5A63A63-BA83-4CD2-9B48-BC60F24E6089}" destId="{B18BDC9A-4187-43C5-B22F-BBD2E9DD494F}" srcOrd="0" destOrd="0" parTransId="{9EAF87CA-C14B-4F33-B289-5663E8F8573A}" sibTransId="{B35D58F6-75E9-473E-A141-65EA5AD397C4}"/>
    <dgm:cxn modelId="{333B4704-E8B2-4C4D-A7B6-6EB6D6E6AB55}" type="presOf" srcId="{B18BDC9A-4187-43C5-B22F-BBD2E9DD494F}" destId="{5D132EBA-CD7F-4D11-AE53-8FC1C9F258AE}" srcOrd="0" destOrd="0" presId="urn:microsoft.com/office/officeart/2005/8/layout/hierarchy1"/>
    <dgm:cxn modelId="{B601E434-B288-405D-9C15-6AEDB6B55D25}" type="presOf" srcId="{D5A63A63-BA83-4CD2-9B48-BC60F24E6089}" destId="{5D933E21-C7F2-4DC1-A72C-2FCFE90ED4D9}" srcOrd="0" destOrd="0" presId="urn:microsoft.com/office/officeart/2005/8/layout/hierarchy1"/>
    <dgm:cxn modelId="{C8AB980B-73E5-4398-9489-D581CA72E1AE}" type="presOf" srcId="{9D55ABF6-FE5F-4B9A-B85F-71530E7E4FEE}" destId="{76494468-5A62-4D6F-8C8F-9BAB153EABA3}" srcOrd="0" destOrd="0" presId="urn:microsoft.com/office/officeart/2005/8/layout/hierarchy1"/>
    <dgm:cxn modelId="{848DB77D-969A-4B05-BF01-EF0033AD33FA}" type="presOf" srcId="{E314C61C-F8F1-45B9-89B2-D81FB390BBF9}" destId="{6C965E9B-32FF-4F5B-9E29-2505E716F18A}" srcOrd="0" destOrd="0" presId="urn:microsoft.com/office/officeart/2005/8/layout/hierarchy1"/>
    <dgm:cxn modelId="{EA9A55EC-EE43-444C-B83A-D49687053A6C}" type="presParOf" srcId="{5D933E21-C7F2-4DC1-A72C-2FCFE90ED4D9}" destId="{49257C57-172A-493F-A4EA-BD8B007EFBE1}" srcOrd="0" destOrd="0" presId="urn:microsoft.com/office/officeart/2005/8/layout/hierarchy1"/>
    <dgm:cxn modelId="{DC0EAB02-6DF0-4C8A-88B5-BA48D8CD9EDE}" type="presParOf" srcId="{49257C57-172A-493F-A4EA-BD8B007EFBE1}" destId="{11E8DFAA-3FBD-4549-BE82-2A33F92AD92E}" srcOrd="0" destOrd="0" presId="urn:microsoft.com/office/officeart/2005/8/layout/hierarchy1"/>
    <dgm:cxn modelId="{F1DD7C71-74D4-4D22-A6F8-AF597EE6560F}" type="presParOf" srcId="{11E8DFAA-3FBD-4549-BE82-2A33F92AD92E}" destId="{8E698115-F04F-4B5E-97AE-84209877559A}" srcOrd="0" destOrd="0" presId="urn:microsoft.com/office/officeart/2005/8/layout/hierarchy1"/>
    <dgm:cxn modelId="{8F235EAB-96AD-4207-A6C5-6534E1D6DED2}" type="presParOf" srcId="{11E8DFAA-3FBD-4549-BE82-2A33F92AD92E}" destId="{5D132EBA-CD7F-4D11-AE53-8FC1C9F258AE}" srcOrd="1" destOrd="0" presId="urn:microsoft.com/office/officeart/2005/8/layout/hierarchy1"/>
    <dgm:cxn modelId="{7B1D12FD-2705-47A4-A771-DC6C1E9ACF8B}" type="presParOf" srcId="{49257C57-172A-493F-A4EA-BD8B007EFBE1}" destId="{05F96FFF-141F-45FC-91AD-9898E5CD20DE}" srcOrd="1" destOrd="0" presId="urn:microsoft.com/office/officeart/2005/8/layout/hierarchy1"/>
    <dgm:cxn modelId="{47F7E986-BD84-4427-BF4C-6DE2870EE8AC}" type="presParOf" srcId="{05F96FFF-141F-45FC-91AD-9898E5CD20DE}" destId="{76494468-5A62-4D6F-8C8F-9BAB153EABA3}" srcOrd="0" destOrd="0" presId="urn:microsoft.com/office/officeart/2005/8/layout/hierarchy1"/>
    <dgm:cxn modelId="{F701F102-54F2-46EA-86B5-0F04A54D1104}" type="presParOf" srcId="{05F96FFF-141F-45FC-91AD-9898E5CD20DE}" destId="{1AB8DA04-443A-480A-AF30-B55D5C6A37D5}" srcOrd="1" destOrd="0" presId="urn:microsoft.com/office/officeart/2005/8/layout/hierarchy1"/>
    <dgm:cxn modelId="{6F90B7C3-D093-47E5-9196-B16BAD86628D}" type="presParOf" srcId="{1AB8DA04-443A-480A-AF30-B55D5C6A37D5}" destId="{5B2C1BDE-B4C5-4839-BD4C-765C5A1202BB}" srcOrd="0" destOrd="0" presId="urn:microsoft.com/office/officeart/2005/8/layout/hierarchy1"/>
    <dgm:cxn modelId="{5D7590F0-FC53-4B4E-82C0-307B52623A91}" type="presParOf" srcId="{5B2C1BDE-B4C5-4839-BD4C-765C5A1202BB}" destId="{C24FACDB-F356-411B-82F0-E178AEE153A4}" srcOrd="0" destOrd="0" presId="urn:microsoft.com/office/officeart/2005/8/layout/hierarchy1"/>
    <dgm:cxn modelId="{F4974F00-8EC6-4494-B5C7-FCF7484339D2}" type="presParOf" srcId="{5B2C1BDE-B4C5-4839-BD4C-765C5A1202BB}" destId="{E0528EFD-4EED-4E5A-961B-218F9815AF92}" srcOrd="1" destOrd="0" presId="urn:microsoft.com/office/officeart/2005/8/layout/hierarchy1"/>
    <dgm:cxn modelId="{5CCC86A5-696B-4513-A101-22C140BC488C}" type="presParOf" srcId="{1AB8DA04-443A-480A-AF30-B55D5C6A37D5}" destId="{918BDA72-933F-41DB-AC3E-A6F24F8B0878}" srcOrd="1" destOrd="0" presId="urn:microsoft.com/office/officeart/2005/8/layout/hierarchy1"/>
    <dgm:cxn modelId="{3BF73EF7-CDDB-4623-9E20-1443C1851BDE}" type="presParOf" srcId="{05F96FFF-141F-45FC-91AD-9898E5CD20DE}" destId="{6C965E9B-32FF-4F5B-9E29-2505E716F18A}" srcOrd="2" destOrd="0" presId="urn:microsoft.com/office/officeart/2005/8/layout/hierarchy1"/>
    <dgm:cxn modelId="{447371FD-FE7C-40A2-8199-E11AF1823F7A}" type="presParOf" srcId="{05F96FFF-141F-45FC-91AD-9898E5CD20DE}" destId="{EFAE7133-F1C8-4783-8FF4-3B9010601A99}" srcOrd="3" destOrd="0" presId="urn:microsoft.com/office/officeart/2005/8/layout/hierarchy1"/>
    <dgm:cxn modelId="{582D20AF-ABCD-428D-B42F-B8A34C5C340D}" type="presParOf" srcId="{EFAE7133-F1C8-4783-8FF4-3B9010601A99}" destId="{E79EFE3C-CCD8-4DE4-95A0-9CC895E0AB7A}" srcOrd="0" destOrd="0" presId="urn:microsoft.com/office/officeart/2005/8/layout/hierarchy1"/>
    <dgm:cxn modelId="{4F07B09E-C0BA-4EEB-A5A2-D3E8D312EE7C}" type="presParOf" srcId="{E79EFE3C-CCD8-4DE4-95A0-9CC895E0AB7A}" destId="{CB116DEF-53DD-49DD-B5C6-B8C45F8FCE06}" srcOrd="0" destOrd="0" presId="urn:microsoft.com/office/officeart/2005/8/layout/hierarchy1"/>
    <dgm:cxn modelId="{3EA13748-C1D4-43A4-A7BB-44F4ECBC26AF}" type="presParOf" srcId="{E79EFE3C-CCD8-4DE4-95A0-9CC895E0AB7A}" destId="{F69F69C6-977B-4659-B7A6-90B8910F2612}" srcOrd="1" destOrd="0" presId="urn:microsoft.com/office/officeart/2005/8/layout/hierarchy1"/>
    <dgm:cxn modelId="{F3A2E9D2-92F5-450A-8A47-93CC70DBB39A}" type="presParOf" srcId="{EFAE7133-F1C8-4783-8FF4-3B9010601A99}" destId="{EA153E57-3A0F-4A75-9A24-FD813763186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F14606-7CD1-4FA9-9D8E-0F7E5DB5821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92BF90-BBF2-4442-9EB2-12E14D387701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Оформлены права на самовольно занимаемые земельные участки общей площадью</a:t>
          </a:r>
          <a:endParaRPr lang="ru-RU" sz="2400" b="1" dirty="0">
            <a:solidFill>
              <a:srgbClr val="0066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E0A082A-BDFC-4294-BCA7-3577AECD87BE}" type="parTrans" cxnId="{2268F9DB-DF74-4ED4-98E4-C008E4A1409C}">
      <dgm:prSet/>
      <dgm:spPr/>
      <dgm:t>
        <a:bodyPr/>
        <a:lstStyle/>
        <a:p>
          <a:endParaRPr lang="ru-RU"/>
        </a:p>
      </dgm:t>
    </dgm:pt>
    <dgm:pt modelId="{0C52A400-C271-462D-994F-6D0569087547}" type="sibTrans" cxnId="{2268F9DB-DF74-4ED4-98E4-C008E4A1409C}">
      <dgm:prSet/>
      <dgm:spPr/>
      <dgm:t>
        <a:bodyPr/>
        <a:lstStyle/>
        <a:p>
          <a:endParaRPr lang="ru-RU"/>
        </a:p>
      </dgm:t>
    </dgm:pt>
    <dgm:pt modelId="{610225ED-3463-4E89-B686-635DF06DE985}">
      <dgm:prSet phldrT="[Текст]" custT="1"/>
      <dgm:spPr/>
      <dgm:t>
        <a:bodyPr/>
        <a:lstStyle/>
        <a:p>
          <a:r>
            <a:rPr lang="ru-RU" sz="2400" b="1" i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2021 год</a:t>
          </a:r>
        </a:p>
        <a:p>
          <a:r>
            <a:rPr lang="ru-RU" sz="2400" b="1" i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13 186 кв. м.</a:t>
          </a:r>
          <a:endParaRPr lang="ru-RU" sz="2400" b="1" i="1" dirty="0">
            <a:solidFill>
              <a:srgbClr val="0066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49DCEDC4-C294-4FD9-895F-9BA86FCC499F}" type="parTrans" cxnId="{745F5037-DEC2-4905-85C4-E91F50EEE850}">
      <dgm:prSet/>
      <dgm:spPr/>
      <dgm:t>
        <a:bodyPr/>
        <a:lstStyle/>
        <a:p>
          <a:endParaRPr lang="ru-RU"/>
        </a:p>
      </dgm:t>
    </dgm:pt>
    <dgm:pt modelId="{D505227F-961D-42C7-AA61-532620F2BDE0}" type="sibTrans" cxnId="{745F5037-DEC2-4905-85C4-E91F50EEE850}">
      <dgm:prSet/>
      <dgm:spPr/>
      <dgm:t>
        <a:bodyPr/>
        <a:lstStyle/>
        <a:p>
          <a:endParaRPr lang="ru-RU"/>
        </a:p>
      </dgm:t>
    </dgm:pt>
    <dgm:pt modelId="{50CF2E81-CD42-4452-A254-EFA5888A3FE0}">
      <dgm:prSet phldrT="[Текст]" custT="1"/>
      <dgm:spPr/>
      <dgm:t>
        <a:bodyPr/>
        <a:lstStyle/>
        <a:p>
          <a:r>
            <a:rPr lang="ru-RU" sz="2400" b="1" i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2022 год</a:t>
          </a:r>
        </a:p>
        <a:p>
          <a:r>
            <a:rPr lang="ru-RU" sz="2400" b="1" i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17 777 кв. м</a:t>
          </a:r>
          <a:endParaRPr lang="ru-RU" sz="2400" b="1" i="1" dirty="0">
            <a:solidFill>
              <a:srgbClr val="0066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25F81EB8-E7A0-4194-BFFE-4BBBA9E43E53}" type="parTrans" cxnId="{1920B71B-2A65-4824-B165-C9500B9DDF37}">
      <dgm:prSet/>
      <dgm:spPr/>
      <dgm:t>
        <a:bodyPr/>
        <a:lstStyle/>
        <a:p>
          <a:endParaRPr lang="ru-RU"/>
        </a:p>
      </dgm:t>
    </dgm:pt>
    <dgm:pt modelId="{4CDE65C9-EDF4-4D2F-A1CC-66A6AADBD836}" type="sibTrans" cxnId="{1920B71B-2A65-4824-B165-C9500B9DDF37}">
      <dgm:prSet/>
      <dgm:spPr/>
      <dgm:t>
        <a:bodyPr/>
        <a:lstStyle/>
        <a:p>
          <a:endParaRPr lang="ru-RU"/>
        </a:p>
      </dgm:t>
    </dgm:pt>
    <dgm:pt modelId="{92554521-4835-4FA5-8399-C87C7FFDC736}" type="pres">
      <dgm:prSet presAssocID="{93F14606-7CD1-4FA9-9D8E-0F7E5DB5821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5947B55-561B-4BFF-BD1D-18ABB824DE5A}" type="pres">
      <dgm:prSet presAssocID="{A592BF90-BBF2-4442-9EB2-12E14D387701}" presName="hierRoot1" presStyleCnt="0"/>
      <dgm:spPr/>
    </dgm:pt>
    <dgm:pt modelId="{FA4CB3B9-3595-4B7C-815E-0AAEB52A2764}" type="pres">
      <dgm:prSet presAssocID="{A592BF90-BBF2-4442-9EB2-12E14D387701}" presName="composite" presStyleCnt="0"/>
      <dgm:spPr/>
    </dgm:pt>
    <dgm:pt modelId="{70AB42C5-9802-4369-849A-BB0AFC2676EA}" type="pres">
      <dgm:prSet presAssocID="{A592BF90-BBF2-4442-9EB2-12E14D387701}" presName="background" presStyleLbl="node0" presStyleIdx="0" presStyleCnt="1"/>
      <dgm:spPr>
        <a:solidFill>
          <a:srgbClr val="008000"/>
        </a:solidFill>
      </dgm:spPr>
    </dgm:pt>
    <dgm:pt modelId="{04F4E05A-32F3-496B-8698-75563133ECAF}" type="pres">
      <dgm:prSet presAssocID="{A592BF90-BBF2-4442-9EB2-12E14D387701}" presName="text" presStyleLbl="fgAcc0" presStyleIdx="0" presStyleCnt="1" custScaleX="153266" custLinFactNeighborX="2145" custLinFactNeighborY="17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C905557-9CF6-4BE2-AFC5-5916BE91F214}" type="pres">
      <dgm:prSet presAssocID="{A592BF90-BBF2-4442-9EB2-12E14D387701}" presName="hierChild2" presStyleCnt="0"/>
      <dgm:spPr/>
    </dgm:pt>
    <dgm:pt modelId="{CEBDAE5F-7903-44C0-A2A0-11B4A690038C}" type="pres">
      <dgm:prSet presAssocID="{49DCEDC4-C294-4FD9-895F-9BA86FCC499F}" presName="Name10" presStyleLbl="parChTrans1D2" presStyleIdx="0" presStyleCnt="2"/>
      <dgm:spPr/>
      <dgm:t>
        <a:bodyPr/>
        <a:lstStyle/>
        <a:p>
          <a:endParaRPr lang="ru-RU"/>
        </a:p>
      </dgm:t>
    </dgm:pt>
    <dgm:pt modelId="{F88CC5B6-CF7A-4128-9F77-EB0D1BE6A434}" type="pres">
      <dgm:prSet presAssocID="{610225ED-3463-4E89-B686-635DF06DE985}" presName="hierRoot2" presStyleCnt="0"/>
      <dgm:spPr/>
    </dgm:pt>
    <dgm:pt modelId="{9AC9321E-2332-408A-9570-F8F3EFCEBF71}" type="pres">
      <dgm:prSet presAssocID="{610225ED-3463-4E89-B686-635DF06DE985}" presName="composite2" presStyleCnt="0"/>
      <dgm:spPr/>
    </dgm:pt>
    <dgm:pt modelId="{87FD50D1-322E-4396-8931-0BA4C1C9C285}" type="pres">
      <dgm:prSet presAssocID="{610225ED-3463-4E89-B686-635DF06DE985}" presName="background2" presStyleLbl="node2" presStyleIdx="0" presStyleCnt="2"/>
      <dgm:spPr>
        <a:solidFill>
          <a:srgbClr val="006600"/>
        </a:solidFill>
      </dgm:spPr>
    </dgm:pt>
    <dgm:pt modelId="{746573AC-9547-4ECA-B63A-9ACC9A55FD65}" type="pres">
      <dgm:prSet presAssocID="{610225ED-3463-4E89-B686-635DF06DE985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22AC81A-F434-46FB-A8E2-1F43D68ACBAC}" type="pres">
      <dgm:prSet presAssocID="{610225ED-3463-4E89-B686-635DF06DE985}" presName="hierChild3" presStyleCnt="0"/>
      <dgm:spPr/>
    </dgm:pt>
    <dgm:pt modelId="{B4DBA32C-7904-4F29-B1F2-1B72EB3B76C9}" type="pres">
      <dgm:prSet presAssocID="{25F81EB8-E7A0-4194-BFFE-4BBBA9E43E53}" presName="Name10" presStyleLbl="parChTrans1D2" presStyleIdx="1" presStyleCnt="2"/>
      <dgm:spPr/>
      <dgm:t>
        <a:bodyPr/>
        <a:lstStyle/>
        <a:p>
          <a:endParaRPr lang="ru-RU"/>
        </a:p>
      </dgm:t>
    </dgm:pt>
    <dgm:pt modelId="{D333388F-74BE-4D35-8B25-31359609E2A3}" type="pres">
      <dgm:prSet presAssocID="{50CF2E81-CD42-4452-A254-EFA5888A3FE0}" presName="hierRoot2" presStyleCnt="0"/>
      <dgm:spPr/>
    </dgm:pt>
    <dgm:pt modelId="{A11B7A40-FF97-4906-B7A3-56F72320F745}" type="pres">
      <dgm:prSet presAssocID="{50CF2E81-CD42-4452-A254-EFA5888A3FE0}" presName="composite2" presStyleCnt="0"/>
      <dgm:spPr/>
    </dgm:pt>
    <dgm:pt modelId="{B2FAD3EB-3B4F-475C-B878-76F018FC2521}" type="pres">
      <dgm:prSet presAssocID="{50CF2E81-CD42-4452-A254-EFA5888A3FE0}" presName="background2" presStyleLbl="node2" presStyleIdx="1" presStyleCnt="2"/>
      <dgm:spPr>
        <a:solidFill>
          <a:srgbClr val="008000"/>
        </a:solidFill>
      </dgm:spPr>
    </dgm:pt>
    <dgm:pt modelId="{24831C6A-F9D5-48B6-A14E-7377EE36D305}" type="pres">
      <dgm:prSet presAssocID="{50CF2E81-CD42-4452-A254-EFA5888A3FE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E26EC0-A3FC-401C-9DED-1158EEE12486}" type="pres">
      <dgm:prSet presAssocID="{50CF2E81-CD42-4452-A254-EFA5888A3FE0}" presName="hierChild3" presStyleCnt="0"/>
      <dgm:spPr/>
    </dgm:pt>
  </dgm:ptLst>
  <dgm:cxnLst>
    <dgm:cxn modelId="{0580A3A0-B270-4A56-B981-F32F382512AC}" type="presOf" srcId="{610225ED-3463-4E89-B686-635DF06DE985}" destId="{746573AC-9547-4ECA-B63A-9ACC9A55FD65}" srcOrd="0" destOrd="0" presId="urn:microsoft.com/office/officeart/2005/8/layout/hierarchy1"/>
    <dgm:cxn modelId="{01F14C47-2313-45FE-A232-0E8FFB6458F5}" type="presOf" srcId="{50CF2E81-CD42-4452-A254-EFA5888A3FE0}" destId="{24831C6A-F9D5-48B6-A14E-7377EE36D305}" srcOrd="0" destOrd="0" presId="urn:microsoft.com/office/officeart/2005/8/layout/hierarchy1"/>
    <dgm:cxn modelId="{1920B71B-2A65-4824-B165-C9500B9DDF37}" srcId="{A592BF90-BBF2-4442-9EB2-12E14D387701}" destId="{50CF2E81-CD42-4452-A254-EFA5888A3FE0}" srcOrd="1" destOrd="0" parTransId="{25F81EB8-E7A0-4194-BFFE-4BBBA9E43E53}" sibTransId="{4CDE65C9-EDF4-4D2F-A1CC-66A6AADBD836}"/>
    <dgm:cxn modelId="{932D2CA1-DE02-4982-9788-04079840DC76}" type="presOf" srcId="{49DCEDC4-C294-4FD9-895F-9BA86FCC499F}" destId="{CEBDAE5F-7903-44C0-A2A0-11B4A690038C}" srcOrd="0" destOrd="0" presId="urn:microsoft.com/office/officeart/2005/8/layout/hierarchy1"/>
    <dgm:cxn modelId="{27E49543-DC02-4B48-9210-56FE72C1D661}" type="presOf" srcId="{25F81EB8-E7A0-4194-BFFE-4BBBA9E43E53}" destId="{B4DBA32C-7904-4F29-B1F2-1B72EB3B76C9}" srcOrd="0" destOrd="0" presId="urn:microsoft.com/office/officeart/2005/8/layout/hierarchy1"/>
    <dgm:cxn modelId="{FFD8353F-EA97-429D-82AC-D05CD83BF31C}" type="presOf" srcId="{93F14606-7CD1-4FA9-9D8E-0F7E5DB5821F}" destId="{92554521-4835-4FA5-8399-C87C7FFDC736}" srcOrd="0" destOrd="0" presId="urn:microsoft.com/office/officeart/2005/8/layout/hierarchy1"/>
    <dgm:cxn modelId="{745F5037-DEC2-4905-85C4-E91F50EEE850}" srcId="{A592BF90-BBF2-4442-9EB2-12E14D387701}" destId="{610225ED-3463-4E89-B686-635DF06DE985}" srcOrd="0" destOrd="0" parTransId="{49DCEDC4-C294-4FD9-895F-9BA86FCC499F}" sibTransId="{D505227F-961D-42C7-AA61-532620F2BDE0}"/>
    <dgm:cxn modelId="{2268F9DB-DF74-4ED4-98E4-C008E4A1409C}" srcId="{93F14606-7CD1-4FA9-9D8E-0F7E5DB5821F}" destId="{A592BF90-BBF2-4442-9EB2-12E14D387701}" srcOrd="0" destOrd="0" parTransId="{CE0A082A-BDFC-4294-BCA7-3577AECD87BE}" sibTransId="{0C52A400-C271-462D-994F-6D0569087547}"/>
    <dgm:cxn modelId="{174304DF-5803-4A6D-BB23-413AD60D7F0E}" type="presOf" srcId="{A592BF90-BBF2-4442-9EB2-12E14D387701}" destId="{04F4E05A-32F3-496B-8698-75563133ECAF}" srcOrd="0" destOrd="0" presId="urn:microsoft.com/office/officeart/2005/8/layout/hierarchy1"/>
    <dgm:cxn modelId="{B7823822-EF9F-495B-B6D9-4FB885B0D56F}" type="presParOf" srcId="{92554521-4835-4FA5-8399-C87C7FFDC736}" destId="{35947B55-561B-4BFF-BD1D-18ABB824DE5A}" srcOrd="0" destOrd="0" presId="urn:microsoft.com/office/officeart/2005/8/layout/hierarchy1"/>
    <dgm:cxn modelId="{1D72C000-39F6-4DFB-A23F-3B2A5AEDC7B6}" type="presParOf" srcId="{35947B55-561B-4BFF-BD1D-18ABB824DE5A}" destId="{FA4CB3B9-3595-4B7C-815E-0AAEB52A2764}" srcOrd="0" destOrd="0" presId="urn:microsoft.com/office/officeart/2005/8/layout/hierarchy1"/>
    <dgm:cxn modelId="{D78EEDE6-E772-4E19-BE50-D3B8400337B5}" type="presParOf" srcId="{FA4CB3B9-3595-4B7C-815E-0AAEB52A2764}" destId="{70AB42C5-9802-4369-849A-BB0AFC2676EA}" srcOrd="0" destOrd="0" presId="urn:microsoft.com/office/officeart/2005/8/layout/hierarchy1"/>
    <dgm:cxn modelId="{32C3BF2E-9720-43D2-A522-740C880A368F}" type="presParOf" srcId="{FA4CB3B9-3595-4B7C-815E-0AAEB52A2764}" destId="{04F4E05A-32F3-496B-8698-75563133ECAF}" srcOrd="1" destOrd="0" presId="urn:microsoft.com/office/officeart/2005/8/layout/hierarchy1"/>
    <dgm:cxn modelId="{63836A20-9F24-4223-A92D-E7E40AAB6C65}" type="presParOf" srcId="{35947B55-561B-4BFF-BD1D-18ABB824DE5A}" destId="{EC905557-9CF6-4BE2-AFC5-5916BE91F214}" srcOrd="1" destOrd="0" presId="urn:microsoft.com/office/officeart/2005/8/layout/hierarchy1"/>
    <dgm:cxn modelId="{BD22A76A-CD08-4A5D-B096-6A52430AFD5D}" type="presParOf" srcId="{EC905557-9CF6-4BE2-AFC5-5916BE91F214}" destId="{CEBDAE5F-7903-44C0-A2A0-11B4A690038C}" srcOrd="0" destOrd="0" presId="urn:microsoft.com/office/officeart/2005/8/layout/hierarchy1"/>
    <dgm:cxn modelId="{A0BE3355-8DE8-44C6-9660-A6B02942B037}" type="presParOf" srcId="{EC905557-9CF6-4BE2-AFC5-5916BE91F214}" destId="{F88CC5B6-CF7A-4128-9F77-EB0D1BE6A434}" srcOrd="1" destOrd="0" presId="urn:microsoft.com/office/officeart/2005/8/layout/hierarchy1"/>
    <dgm:cxn modelId="{F8967FFC-D923-457C-8C74-B9EA888BAB8A}" type="presParOf" srcId="{F88CC5B6-CF7A-4128-9F77-EB0D1BE6A434}" destId="{9AC9321E-2332-408A-9570-F8F3EFCEBF71}" srcOrd="0" destOrd="0" presId="urn:microsoft.com/office/officeart/2005/8/layout/hierarchy1"/>
    <dgm:cxn modelId="{DC75DE19-7B70-41C8-B5EF-41DC0804DC0B}" type="presParOf" srcId="{9AC9321E-2332-408A-9570-F8F3EFCEBF71}" destId="{87FD50D1-322E-4396-8931-0BA4C1C9C285}" srcOrd="0" destOrd="0" presId="urn:microsoft.com/office/officeart/2005/8/layout/hierarchy1"/>
    <dgm:cxn modelId="{4BA38595-C566-47BD-B1BE-03BB9C843178}" type="presParOf" srcId="{9AC9321E-2332-408A-9570-F8F3EFCEBF71}" destId="{746573AC-9547-4ECA-B63A-9ACC9A55FD65}" srcOrd="1" destOrd="0" presId="urn:microsoft.com/office/officeart/2005/8/layout/hierarchy1"/>
    <dgm:cxn modelId="{571FC63C-5C13-4567-AFF1-E81968E6EF7D}" type="presParOf" srcId="{F88CC5B6-CF7A-4128-9F77-EB0D1BE6A434}" destId="{722AC81A-F434-46FB-A8E2-1F43D68ACBAC}" srcOrd="1" destOrd="0" presId="urn:microsoft.com/office/officeart/2005/8/layout/hierarchy1"/>
    <dgm:cxn modelId="{A27C7E3B-7D94-4F5C-B402-0CDA33F945A1}" type="presParOf" srcId="{EC905557-9CF6-4BE2-AFC5-5916BE91F214}" destId="{B4DBA32C-7904-4F29-B1F2-1B72EB3B76C9}" srcOrd="2" destOrd="0" presId="urn:microsoft.com/office/officeart/2005/8/layout/hierarchy1"/>
    <dgm:cxn modelId="{1D8132B6-ADAF-4680-9C9E-94A94B396AC9}" type="presParOf" srcId="{EC905557-9CF6-4BE2-AFC5-5916BE91F214}" destId="{D333388F-74BE-4D35-8B25-31359609E2A3}" srcOrd="3" destOrd="0" presId="urn:microsoft.com/office/officeart/2005/8/layout/hierarchy1"/>
    <dgm:cxn modelId="{C2C878F6-68B5-4777-960A-621748310AF4}" type="presParOf" srcId="{D333388F-74BE-4D35-8B25-31359609E2A3}" destId="{A11B7A40-FF97-4906-B7A3-56F72320F745}" srcOrd="0" destOrd="0" presId="urn:microsoft.com/office/officeart/2005/8/layout/hierarchy1"/>
    <dgm:cxn modelId="{99BD92E6-9AB9-4494-A322-750A538000A6}" type="presParOf" srcId="{A11B7A40-FF97-4906-B7A3-56F72320F745}" destId="{B2FAD3EB-3B4F-475C-B878-76F018FC2521}" srcOrd="0" destOrd="0" presId="urn:microsoft.com/office/officeart/2005/8/layout/hierarchy1"/>
    <dgm:cxn modelId="{C6884FA7-0E2B-485E-99ED-465FEF9CB2D9}" type="presParOf" srcId="{A11B7A40-FF97-4906-B7A3-56F72320F745}" destId="{24831C6A-F9D5-48B6-A14E-7377EE36D305}" srcOrd="1" destOrd="0" presId="urn:microsoft.com/office/officeart/2005/8/layout/hierarchy1"/>
    <dgm:cxn modelId="{F45DADAB-7C8C-494E-BD4A-FF9060D61229}" type="presParOf" srcId="{D333388F-74BE-4D35-8B25-31359609E2A3}" destId="{3BE26EC0-A3FC-401C-9DED-1158EEE1248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133ED32-0A26-4BF4-90DF-14A361D9A8E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E3C5D6C-3F8B-4E63-BBE7-4E46073DD7DC}">
      <dgm:prSet phldrT="[Текст]" custT="1"/>
      <dgm:spPr/>
      <dgm:t>
        <a:bodyPr/>
        <a:lstStyle/>
        <a:p>
          <a:r>
            <a:rPr lang="ru-RU" sz="2800" b="1" i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Результаты осуществления муниципального земельного контроля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0497168C-70BD-4720-B4B8-1DC0DD0160A8}" type="parTrans" cxnId="{3EA7B259-7D88-4FF5-9435-06557A24C9A1}">
      <dgm:prSet/>
      <dgm:spPr/>
      <dgm:t>
        <a:bodyPr/>
        <a:lstStyle/>
        <a:p>
          <a:endParaRPr lang="ru-RU"/>
        </a:p>
      </dgm:t>
    </dgm:pt>
    <dgm:pt modelId="{98BF7361-9FA1-4DED-9ED1-B28A196118E9}" type="sibTrans" cxnId="{3EA7B259-7D88-4FF5-9435-06557A24C9A1}">
      <dgm:prSet/>
      <dgm:spPr/>
      <dgm:t>
        <a:bodyPr/>
        <a:lstStyle/>
        <a:p>
          <a:endParaRPr lang="ru-RU"/>
        </a:p>
      </dgm:t>
    </dgm:pt>
    <dgm:pt modelId="{C92F167E-84B9-4E10-9722-255B20D3314C}">
      <dgm:prSet phldrT="[Текст]" custT="1"/>
      <dgm:spPr/>
      <dgm:t>
        <a:bodyPr/>
        <a:lstStyle/>
        <a:p>
          <a:r>
            <a:rPr lang="ru-RU" sz="2400" b="1" i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Пресечение и устранение нарушений земельного законодательства </a:t>
          </a:r>
          <a:endParaRPr lang="ru-RU" sz="2400" b="1" i="1" dirty="0">
            <a:solidFill>
              <a:srgbClr val="0066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2BD2975A-7CE8-4A3F-B249-21590A7AA4A0}" type="parTrans" cxnId="{DB98945E-16B9-48F1-86F5-A5A824A9A178}">
      <dgm:prSet/>
      <dgm:spPr/>
      <dgm:t>
        <a:bodyPr/>
        <a:lstStyle/>
        <a:p>
          <a:endParaRPr lang="ru-RU"/>
        </a:p>
      </dgm:t>
    </dgm:pt>
    <dgm:pt modelId="{FCC63615-F8B5-4AFA-8925-F3FFBF041076}" type="sibTrans" cxnId="{DB98945E-16B9-48F1-86F5-A5A824A9A178}">
      <dgm:prSet/>
      <dgm:spPr/>
      <dgm:t>
        <a:bodyPr/>
        <a:lstStyle/>
        <a:p>
          <a:endParaRPr lang="ru-RU"/>
        </a:p>
      </dgm:t>
    </dgm:pt>
    <dgm:pt modelId="{BCF62D89-3019-415D-9743-446C095796A9}">
      <dgm:prSet phldrT="[Текст]" custT="1"/>
      <dgm:spPr/>
      <dgm:t>
        <a:bodyPr/>
        <a:lstStyle/>
        <a:p>
          <a:r>
            <a:rPr lang="ru-RU" sz="2400" b="1" i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Пополнение местного бюджета</a:t>
          </a:r>
          <a:endParaRPr lang="ru-RU" sz="2400" b="1" i="1" dirty="0">
            <a:solidFill>
              <a:srgbClr val="0066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BA69979-41F4-435E-96D4-06A689F6B035}" type="parTrans" cxnId="{F531D08F-DE50-4521-A82B-7442576EB723}">
      <dgm:prSet/>
      <dgm:spPr/>
      <dgm:t>
        <a:bodyPr/>
        <a:lstStyle/>
        <a:p>
          <a:endParaRPr lang="ru-RU"/>
        </a:p>
      </dgm:t>
    </dgm:pt>
    <dgm:pt modelId="{73AF3658-9765-461C-9E00-E3898D3567BB}" type="sibTrans" cxnId="{F531D08F-DE50-4521-A82B-7442576EB723}">
      <dgm:prSet/>
      <dgm:spPr/>
      <dgm:t>
        <a:bodyPr/>
        <a:lstStyle/>
        <a:p>
          <a:endParaRPr lang="ru-RU"/>
        </a:p>
      </dgm:t>
    </dgm:pt>
    <dgm:pt modelId="{9B70FD29-ECE4-4CDA-9744-A6E6F1A97B16}" type="pres">
      <dgm:prSet presAssocID="{2133ED32-0A26-4BF4-90DF-14A361D9A8E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D887A35-A0CF-4308-8705-6A77C3795E5A}" type="pres">
      <dgm:prSet presAssocID="{5E3C5D6C-3F8B-4E63-BBE7-4E46073DD7DC}" presName="hierRoot1" presStyleCnt="0"/>
      <dgm:spPr/>
    </dgm:pt>
    <dgm:pt modelId="{D00E0AC5-993C-4E7F-93C9-6D9EF2A7EB03}" type="pres">
      <dgm:prSet presAssocID="{5E3C5D6C-3F8B-4E63-BBE7-4E46073DD7DC}" presName="composite" presStyleCnt="0"/>
      <dgm:spPr/>
    </dgm:pt>
    <dgm:pt modelId="{8A518692-71E0-4FE8-A20B-2D9C6C35BBFF}" type="pres">
      <dgm:prSet presAssocID="{5E3C5D6C-3F8B-4E63-BBE7-4E46073DD7DC}" presName="background" presStyleLbl="node0" presStyleIdx="0" presStyleCnt="1"/>
      <dgm:spPr>
        <a:solidFill>
          <a:srgbClr val="006600"/>
        </a:solidFill>
      </dgm:spPr>
    </dgm:pt>
    <dgm:pt modelId="{BDCDA41D-E898-4931-B5C9-125D4042C9E7}" type="pres">
      <dgm:prSet presAssocID="{5E3C5D6C-3F8B-4E63-BBE7-4E46073DD7DC}" presName="text" presStyleLbl="fgAcc0" presStyleIdx="0" presStyleCnt="1" custScaleX="18516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192E1EB-87CF-42FA-9787-5F0337C5035B}" type="pres">
      <dgm:prSet presAssocID="{5E3C5D6C-3F8B-4E63-BBE7-4E46073DD7DC}" presName="hierChild2" presStyleCnt="0"/>
      <dgm:spPr/>
    </dgm:pt>
    <dgm:pt modelId="{937D52F6-67AF-4749-8E5E-54EAEA8CF3AE}" type="pres">
      <dgm:prSet presAssocID="{2BD2975A-7CE8-4A3F-B249-21590A7AA4A0}" presName="Name10" presStyleLbl="parChTrans1D2" presStyleIdx="0" presStyleCnt="2"/>
      <dgm:spPr/>
      <dgm:t>
        <a:bodyPr/>
        <a:lstStyle/>
        <a:p>
          <a:endParaRPr lang="ru-RU"/>
        </a:p>
      </dgm:t>
    </dgm:pt>
    <dgm:pt modelId="{F6E40EF3-4349-44F3-9170-885390B46BC0}" type="pres">
      <dgm:prSet presAssocID="{C92F167E-84B9-4E10-9722-255B20D3314C}" presName="hierRoot2" presStyleCnt="0"/>
      <dgm:spPr/>
    </dgm:pt>
    <dgm:pt modelId="{D78536B4-014B-4ED9-B3F2-3E35EF06C98B}" type="pres">
      <dgm:prSet presAssocID="{C92F167E-84B9-4E10-9722-255B20D3314C}" presName="composite2" presStyleCnt="0"/>
      <dgm:spPr/>
    </dgm:pt>
    <dgm:pt modelId="{B4F8471B-97AC-490E-A88C-6F8A3F51C8D1}" type="pres">
      <dgm:prSet presAssocID="{C92F167E-84B9-4E10-9722-255B20D3314C}" presName="background2" presStyleLbl="node2" presStyleIdx="0" presStyleCnt="2"/>
      <dgm:spPr>
        <a:solidFill>
          <a:srgbClr val="008000"/>
        </a:solidFill>
      </dgm:spPr>
    </dgm:pt>
    <dgm:pt modelId="{CA726353-8170-4F86-9EED-CDB934EADCD7}" type="pres">
      <dgm:prSet presAssocID="{C92F167E-84B9-4E10-9722-255B20D3314C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C303B3-5238-4526-A179-D08C1B6A6D7A}" type="pres">
      <dgm:prSet presAssocID="{C92F167E-84B9-4E10-9722-255B20D3314C}" presName="hierChild3" presStyleCnt="0"/>
      <dgm:spPr/>
    </dgm:pt>
    <dgm:pt modelId="{DC98CDF6-369A-480B-95EA-10DCDC9BEB7E}" type="pres">
      <dgm:prSet presAssocID="{ABA69979-41F4-435E-96D4-06A689F6B035}" presName="Name10" presStyleLbl="parChTrans1D2" presStyleIdx="1" presStyleCnt="2"/>
      <dgm:spPr/>
      <dgm:t>
        <a:bodyPr/>
        <a:lstStyle/>
        <a:p>
          <a:endParaRPr lang="ru-RU"/>
        </a:p>
      </dgm:t>
    </dgm:pt>
    <dgm:pt modelId="{A5A24AE3-88C2-4E48-A6B8-24B72737D570}" type="pres">
      <dgm:prSet presAssocID="{BCF62D89-3019-415D-9743-446C095796A9}" presName="hierRoot2" presStyleCnt="0"/>
      <dgm:spPr/>
    </dgm:pt>
    <dgm:pt modelId="{8F0996F9-BF2A-44F6-8BB7-689086A60018}" type="pres">
      <dgm:prSet presAssocID="{BCF62D89-3019-415D-9743-446C095796A9}" presName="composite2" presStyleCnt="0"/>
      <dgm:spPr/>
    </dgm:pt>
    <dgm:pt modelId="{65237154-B3DB-4921-96CA-9EEF11B30700}" type="pres">
      <dgm:prSet presAssocID="{BCF62D89-3019-415D-9743-446C095796A9}" presName="background2" presStyleLbl="node2" presStyleIdx="1" presStyleCnt="2"/>
      <dgm:spPr>
        <a:solidFill>
          <a:srgbClr val="008000"/>
        </a:solidFill>
      </dgm:spPr>
    </dgm:pt>
    <dgm:pt modelId="{A2F09EAC-E523-4688-A0F1-80B5271867A0}" type="pres">
      <dgm:prSet presAssocID="{BCF62D89-3019-415D-9743-446C095796A9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0753E0A-B8D1-4FD9-81E7-C0DF9C4D229C}" type="pres">
      <dgm:prSet presAssocID="{BCF62D89-3019-415D-9743-446C095796A9}" presName="hierChild3" presStyleCnt="0"/>
      <dgm:spPr/>
    </dgm:pt>
  </dgm:ptLst>
  <dgm:cxnLst>
    <dgm:cxn modelId="{B5561B05-A64D-47B3-89D5-E6C6A7201C3B}" type="presOf" srcId="{2BD2975A-7CE8-4A3F-B249-21590A7AA4A0}" destId="{937D52F6-67AF-4749-8E5E-54EAEA8CF3AE}" srcOrd="0" destOrd="0" presId="urn:microsoft.com/office/officeart/2005/8/layout/hierarchy1"/>
    <dgm:cxn modelId="{D1E71016-BC07-4C4E-9BFE-F833897678D5}" type="presOf" srcId="{C92F167E-84B9-4E10-9722-255B20D3314C}" destId="{CA726353-8170-4F86-9EED-CDB934EADCD7}" srcOrd="0" destOrd="0" presId="urn:microsoft.com/office/officeart/2005/8/layout/hierarchy1"/>
    <dgm:cxn modelId="{F531D08F-DE50-4521-A82B-7442576EB723}" srcId="{5E3C5D6C-3F8B-4E63-BBE7-4E46073DD7DC}" destId="{BCF62D89-3019-415D-9743-446C095796A9}" srcOrd="1" destOrd="0" parTransId="{ABA69979-41F4-435E-96D4-06A689F6B035}" sibTransId="{73AF3658-9765-461C-9E00-E3898D3567BB}"/>
    <dgm:cxn modelId="{A57BDD5D-E645-4D97-B938-929764395216}" type="presOf" srcId="{ABA69979-41F4-435E-96D4-06A689F6B035}" destId="{DC98CDF6-369A-480B-95EA-10DCDC9BEB7E}" srcOrd="0" destOrd="0" presId="urn:microsoft.com/office/officeart/2005/8/layout/hierarchy1"/>
    <dgm:cxn modelId="{FD675688-9EB6-40DE-A621-C636CACE4D60}" type="presOf" srcId="{BCF62D89-3019-415D-9743-446C095796A9}" destId="{A2F09EAC-E523-4688-A0F1-80B5271867A0}" srcOrd="0" destOrd="0" presId="urn:microsoft.com/office/officeart/2005/8/layout/hierarchy1"/>
    <dgm:cxn modelId="{DB98945E-16B9-48F1-86F5-A5A824A9A178}" srcId="{5E3C5D6C-3F8B-4E63-BBE7-4E46073DD7DC}" destId="{C92F167E-84B9-4E10-9722-255B20D3314C}" srcOrd="0" destOrd="0" parTransId="{2BD2975A-7CE8-4A3F-B249-21590A7AA4A0}" sibTransId="{FCC63615-F8B5-4AFA-8925-F3FFBF041076}"/>
    <dgm:cxn modelId="{3EA7B259-7D88-4FF5-9435-06557A24C9A1}" srcId="{2133ED32-0A26-4BF4-90DF-14A361D9A8EF}" destId="{5E3C5D6C-3F8B-4E63-BBE7-4E46073DD7DC}" srcOrd="0" destOrd="0" parTransId="{0497168C-70BD-4720-B4B8-1DC0DD0160A8}" sibTransId="{98BF7361-9FA1-4DED-9ED1-B28A196118E9}"/>
    <dgm:cxn modelId="{AF57EB8C-2628-4839-B5CD-0BC66FBF97EC}" type="presOf" srcId="{5E3C5D6C-3F8B-4E63-BBE7-4E46073DD7DC}" destId="{BDCDA41D-E898-4931-B5C9-125D4042C9E7}" srcOrd="0" destOrd="0" presId="urn:microsoft.com/office/officeart/2005/8/layout/hierarchy1"/>
    <dgm:cxn modelId="{457B558F-59B4-424D-A0E4-0A41FC8FDBD2}" type="presOf" srcId="{2133ED32-0A26-4BF4-90DF-14A361D9A8EF}" destId="{9B70FD29-ECE4-4CDA-9744-A6E6F1A97B16}" srcOrd="0" destOrd="0" presId="urn:microsoft.com/office/officeart/2005/8/layout/hierarchy1"/>
    <dgm:cxn modelId="{AB2F0AD4-F0DA-41ED-B2D4-CCA40758D03C}" type="presParOf" srcId="{9B70FD29-ECE4-4CDA-9744-A6E6F1A97B16}" destId="{FD887A35-A0CF-4308-8705-6A77C3795E5A}" srcOrd="0" destOrd="0" presId="urn:microsoft.com/office/officeart/2005/8/layout/hierarchy1"/>
    <dgm:cxn modelId="{E0808192-80EC-4C93-8BBA-BC389667583C}" type="presParOf" srcId="{FD887A35-A0CF-4308-8705-6A77C3795E5A}" destId="{D00E0AC5-993C-4E7F-93C9-6D9EF2A7EB03}" srcOrd="0" destOrd="0" presId="urn:microsoft.com/office/officeart/2005/8/layout/hierarchy1"/>
    <dgm:cxn modelId="{6DEE42B5-5928-46EB-B525-7BD11BC2E90F}" type="presParOf" srcId="{D00E0AC5-993C-4E7F-93C9-6D9EF2A7EB03}" destId="{8A518692-71E0-4FE8-A20B-2D9C6C35BBFF}" srcOrd="0" destOrd="0" presId="urn:microsoft.com/office/officeart/2005/8/layout/hierarchy1"/>
    <dgm:cxn modelId="{60E7C41A-E473-4A15-BC97-95055C2C14B2}" type="presParOf" srcId="{D00E0AC5-993C-4E7F-93C9-6D9EF2A7EB03}" destId="{BDCDA41D-E898-4931-B5C9-125D4042C9E7}" srcOrd="1" destOrd="0" presId="urn:microsoft.com/office/officeart/2005/8/layout/hierarchy1"/>
    <dgm:cxn modelId="{A836B01D-88D8-48FE-A255-F7739E0F35F9}" type="presParOf" srcId="{FD887A35-A0CF-4308-8705-6A77C3795E5A}" destId="{E192E1EB-87CF-42FA-9787-5F0337C5035B}" srcOrd="1" destOrd="0" presId="urn:microsoft.com/office/officeart/2005/8/layout/hierarchy1"/>
    <dgm:cxn modelId="{2722C1CB-B143-476E-82D0-8E53F3CED6F6}" type="presParOf" srcId="{E192E1EB-87CF-42FA-9787-5F0337C5035B}" destId="{937D52F6-67AF-4749-8E5E-54EAEA8CF3AE}" srcOrd="0" destOrd="0" presId="urn:microsoft.com/office/officeart/2005/8/layout/hierarchy1"/>
    <dgm:cxn modelId="{61FB9449-63DF-4DAE-A35A-63EAEA080E69}" type="presParOf" srcId="{E192E1EB-87CF-42FA-9787-5F0337C5035B}" destId="{F6E40EF3-4349-44F3-9170-885390B46BC0}" srcOrd="1" destOrd="0" presId="urn:microsoft.com/office/officeart/2005/8/layout/hierarchy1"/>
    <dgm:cxn modelId="{60450487-CBFA-4EBE-A6AC-5E544BE517BB}" type="presParOf" srcId="{F6E40EF3-4349-44F3-9170-885390B46BC0}" destId="{D78536B4-014B-4ED9-B3F2-3E35EF06C98B}" srcOrd="0" destOrd="0" presId="urn:microsoft.com/office/officeart/2005/8/layout/hierarchy1"/>
    <dgm:cxn modelId="{7D36991D-8211-4231-8951-EB7981C89A3B}" type="presParOf" srcId="{D78536B4-014B-4ED9-B3F2-3E35EF06C98B}" destId="{B4F8471B-97AC-490E-A88C-6F8A3F51C8D1}" srcOrd="0" destOrd="0" presId="urn:microsoft.com/office/officeart/2005/8/layout/hierarchy1"/>
    <dgm:cxn modelId="{0764DABF-EE7F-47F1-B389-284A84FBB517}" type="presParOf" srcId="{D78536B4-014B-4ED9-B3F2-3E35EF06C98B}" destId="{CA726353-8170-4F86-9EED-CDB934EADCD7}" srcOrd="1" destOrd="0" presId="urn:microsoft.com/office/officeart/2005/8/layout/hierarchy1"/>
    <dgm:cxn modelId="{8EA4BD9D-E697-4251-86CD-EC4B46FC14FD}" type="presParOf" srcId="{F6E40EF3-4349-44F3-9170-885390B46BC0}" destId="{9BC303B3-5238-4526-A179-D08C1B6A6D7A}" srcOrd="1" destOrd="0" presId="urn:microsoft.com/office/officeart/2005/8/layout/hierarchy1"/>
    <dgm:cxn modelId="{BA125BE2-0537-4E90-9179-C54D16BB4007}" type="presParOf" srcId="{E192E1EB-87CF-42FA-9787-5F0337C5035B}" destId="{DC98CDF6-369A-480B-95EA-10DCDC9BEB7E}" srcOrd="2" destOrd="0" presId="urn:microsoft.com/office/officeart/2005/8/layout/hierarchy1"/>
    <dgm:cxn modelId="{F6140785-FF4C-49DD-B498-22E1722D819D}" type="presParOf" srcId="{E192E1EB-87CF-42FA-9787-5F0337C5035B}" destId="{A5A24AE3-88C2-4E48-A6B8-24B72737D570}" srcOrd="3" destOrd="0" presId="urn:microsoft.com/office/officeart/2005/8/layout/hierarchy1"/>
    <dgm:cxn modelId="{66F70392-8789-4679-9B4E-53CD9CA650A1}" type="presParOf" srcId="{A5A24AE3-88C2-4E48-A6B8-24B72737D570}" destId="{8F0996F9-BF2A-44F6-8BB7-689086A60018}" srcOrd="0" destOrd="0" presId="urn:microsoft.com/office/officeart/2005/8/layout/hierarchy1"/>
    <dgm:cxn modelId="{54B63744-BA70-43F6-8D91-429A0783DE55}" type="presParOf" srcId="{8F0996F9-BF2A-44F6-8BB7-689086A60018}" destId="{65237154-B3DB-4921-96CA-9EEF11B30700}" srcOrd="0" destOrd="0" presId="urn:microsoft.com/office/officeart/2005/8/layout/hierarchy1"/>
    <dgm:cxn modelId="{244E489F-4F22-43F4-80CA-24BC483BFC5F}" type="presParOf" srcId="{8F0996F9-BF2A-44F6-8BB7-689086A60018}" destId="{A2F09EAC-E523-4688-A0F1-80B5271867A0}" srcOrd="1" destOrd="0" presId="urn:microsoft.com/office/officeart/2005/8/layout/hierarchy1"/>
    <dgm:cxn modelId="{EACFB7FD-601F-47B2-A9B0-76BE89A8DEAB}" type="presParOf" srcId="{A5A24AE3-88C2-4E48-A6B8-24B72737D570}" destId="{70753E0A-B8D1-4FD9-81E7-C0DF9C4D229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965E9B-32FF-4F5B-9E29-2505E716F18A}">
      <dsp:nvSpPr>
        <dsp:cNvPr id="0" name=""/>
        <dsp:cNvSpPr/>
      </dsp:nvSpPr>
      <dsp:spPr>
        <a:xfrm>
          <a:off x="4094340" y="1822247"/>
          <a:ext cx="2222651" cy="8339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8316"/>
              </a:lnTo>
              <a:lnTo>
                <a:pt x="2222651" y="568316"/>
              </a:lnTo>
              <a:lnTo>
                <a:pt x="2222651" y="8339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494468-5A62-4D6F-8C8F-9BAB153EABA3}">
      <dsp:nvSpPr>
        <dsp:cNvPr id="0" name=""/>
        <dsp:cNvSpPr/>
      </dsp:nvSpPr>
      <dsp:spPr>
        <a:xfrm>
          <a:off x="2341996" y="1822247"/>
          <a:ext cx="1752343" cy="833956"/>
        </a:xfrm>
        <a:custGeom>
          <a:avLst/>
          <a:gdLst/>
          <a:ahLst/>
          <a:cxnLst/>
          <a:rect l="0" t="0" r="0" b="0"/>
          <a:pathLst>
            <a:path>
              <a:moveTo>
                <a:pt x="1752343" y="0"/>
              </a:moveTo>
              <a:lnTo>
                <a:pt x="1752343" y="568316"/>
              </a:lnTo>
              <a:lnTo>
                <a:pt x="0" y="568316"/>
              </a:lnTo>
              <a:lnTo>
                <a:pt x="0" y="8339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698115-F04F-4B5E-97AE-84209877559A}">
      <dsp:nvSpPr>
        <dsp:cNvPr id="0" name=""/>
        <dsp:cNvSpPr/>
      </dsp:nvSpPr>
      <dsp:spPr>
        <a:xfrm>
          <a:off x="1288720" y="1402"/>
          <a:ext cx="5611239" cy="1820844"/>
        </a:xfrm>
        <a:prstGeom prst="roundRect">
          <a:avLst>
            <a:gd name="adj" fmla="val 10000"/>
          </a:avLst>
        </a:prstGeom>
        <a:solidFill>
          <a:srgbClr val="008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132EBA-CD7F-4D11-AE53-8FC1C9F258AE}">
      <dsp:nvSpPr>
        <dsp:cNvPr id="0" name=""/>
        <dsp:cNvSpPr/>
      </dsp:nvSpPr>
      <dsp:spPr>
        <a:xfrm>
          <a:off x="1607328" y="304080"/>
          <a:ext cx="5611239" cy="1820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Контрольно надзорные мероприятия (28)</a:t>
          </a:r>
          <a:endParaRPr lang="ru-RU" sz="2800" b="1" kern="1200" dirty="0">
            <a:solidFill>
              <a:srgbClr val="0066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660659" y="357411"/>
        <a:ext cx="5504577" cy="1714182"/>
      </dsp:txXfrm>
    </dsp:sp>
    <dsp:sp modelId="{C24FACDB-F356-411B-82F0-E178AEE153A4}">
      <dsp:nvSpPr>
        <dsp:cNvPr id="0" name=""/>
        <dsp:cNvSpPr/>
      </dsp:nvSpPr>
      <dsp:spPr>
        <a:xfrm>
          <a:off x="437952" y="2656203"/>
          <a:ext cx="3808087" cy="1820844"/>
        </a:xfrm>
        <a:prstGeom prst="roundRect">
          <a:avLst>
            <a:gd name="adj" fmla="val 10000"/>
          </a:avLst>
        </a:prstGeom>
        <a:solidFill>
          <a:srgbClr val="00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528EFD-4EED-4E5A-961B-218F9815AF92}">
      <dsp:nvSpPr>
        <dsp:cNvPr id="0" name=""/>
        <dsp:cNvSpPr/>
      </dsp:nvSpPr>
      <dsp:spPr>
        <a:xfrm>
          <a:off x="756560" y="2958880"/>
          <a:ext cx="3808087" cy="1820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Соблюдение обязательных требований земельного законодательства (25</a:t>
          </a:r>
          <a:r>
            <a:rPr lang="ru-RU" sz="2800" kern="12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ru-RU" sz="2800" kern="1200" dirty="0">
            <a:solidFill>
              <a:srgbClr val="0066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809891" y="3012211"/>
        <a:ext cx="3701425" cy="1714182"/>
      </dsp:txXfrm>
    </dsp:sp>
    <dsp:sp modelId="{CB116DEF-53DD-49DD-B5C6-B8C45F8FCE06}">
      <dsp:nvSpPr>
        <dsp:cNvPr id="0" name=""/>
        <dsp:cNvSpPr/>
      </dsp:nvSpPr>
      <dsp:spPr>
        <a:xfrm>
          <a:off x="4883256" y="2656203"/>
          <a:ext cx="2867471" cy="1820844"/>
        </a:xfrm>
        <a:prstGeom prst="roundRect">
          <a:avLst>
            <a:gd name="adj" fmla="val 10000"/>
          </a:avLst>
        </a:prstGeom>
        <a:solidFill>
          <a:srgbClr val="00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9F69C6-977B-4659-B7A6-90B8910F2612}">
      <dsp:nvSpPr>
        <dsp:cNvPr id="0" name=""/>
        <dsp:cNvSpPr/>
      </dsp:nvSpPr>
      <dsp:spPr>
        <a:xfrm>
          <a:off x="5201864" y="2958880"/>
          <a:ext cx="2867471" cy="1820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Выездные обследования (3)</a:t>
          </a:r>
          <a:endParaRPr lang="ru-RU" sz="2400" b="1" kern="1200" dirty="0">
            <a:solidFill>
              <a:srgbClr val="0066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255195" y="3012211"/>
        <a:ext cx="2760809" cy="17141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DBA32C-7904-4F29-B1F2-1B72EB3B76C9}">
      <dsp:nvSpPr>
        <dsp:cNvPr id="0" name=""/>
        <dsp:cNvSpPr/>
      </dsp:nvSpPr>
      <dsp:spPr>
        <a:xfrm>
          <a:off x="4161075" y="1754946"/>
          <a:ext cx="1600452" cy="7594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034"/>
              </a:lnTo>
              <a:lnTo>
                <a:pt x="1600452" y="508034"/>
              </a:lnTo>
              <a:lnTo>
                <a:pt x="1600452" y="7594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BDAE5F-7903-44C0-A2A0-11B4A690038C}">
      <dsp:nvSpPr>
        <dsp:cNvPr id="0" name=""/>
        <dsp:cNvSpPr/>
      </dsp:nvSpPr>
      <dsp:spPr>
        <a:xfrm>
          <a:off x="2444183" y="1754946"/>
          <a:ext cx="1716891" cy="759474"/>
        </a:xfrm>
        <a:custGeom>
          <a:avLst/>
          <a:gdLst/>
          <a:ahLst/>
          <a:cxnLst/>
          <a:rect l="0" t="0" r="0" b="0"/>
          <a:pathLst>
            <a:path>
              <a:moveTo>
                <a:pt x="1716891" y="0"/>
              </a:moveTo>
              <a:lnTo>
                <a:pt x="1716891" y="508034"/>
              </a:lnTo>
              <a:lnTo>
                <a:pt x="0" y="508034"/>
              </a:lnTo>
              <a:lnTo>
                <a:pt x="0" y="7594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AB42C5-9802-4369-849A-BB0AFC2676EA}">
      <dsp:nvSpPr>
        <dsp:cNvPr id="0" name=""/>
        <dsp:cNvSpPr/>
      </dsp:nvSpPr>
      <dsp:spPr>
        <a:xfrm>
          <a:off x="2081109" y="31436"/>
          <a:ext cx="4159931" cy="1723510"/>
        </a:xfrm>
        <a:prstGeom prst="roundRect">
          <a:avLst>
            <a:gd name="adj" fmla="val 10000"/>
          </a:avLst>
        </a:prstGeom>
        <a:solidFill>
          <a:srgbClr val="008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F4E05A-32F3-496B-8698-75563133ECAF}">
      <dsp:nvSpPr>
        <dsp:cNvPr id="0" name=""/>
        <dsp:cNvSpPr/>
      </dsp:nvSpPr>
      <dsp:spPr>
        <a:xfrm>
          <a:off x="2382686" y="317933"/>
          <a:ext cx="4159931" cy="17235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Оформлены права на самовольно занимаемые земельные участки общей площадью</a:t>
          </a:r>
          <a:endParaRPr lang="ru-RU" sz="2400" b="1" kern="1200" dirty="0">
            <a:solidFill>
              <a:srgbClr val="0066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433166" y="368413"/>
        <a:ext cx="4058971" cy="1622550"/>
      </dsp:txXfrm>
    </dsp:sp>
    <dsp:sp modelId="{87FD50D1-322E-4396-8931-0BA4C1C9C285}">
      <dsp:nvSpPr>
        <dsp:cNvPr id="0" name=""/>
        <dsp:cNvSpPr/>
      </dsp:nvSpPr>
      <dsp:spPr>
        <a:xfrm>
          <a:off x="1087088" y="2514421"/>
          <a:ext cx="2714190" cy="1723510"/>
        </a:xfrm>
        <a:prstGeom prst="roundRect">
          <a:avLst>
            <a:gd name="adj" fmla="val 10000"/>
          </a:avLst>
        </a:prstGeom>
        <a:solidFill>
          <a:srgbClr val="00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6573AC-9547-4ECA-B63A-9ACC9A55FD65}">
      <dsp:nvSpPr>
        <dsp:cNvPr id="0" name=""/>
        <dsp:cNvSpPr/>
      </dsp:nvSpPr>
      <dsp:spPr>
        <a:xfrm>
          <a:off x="1388665" y="2800918"/>
          <a:ext cx="2714190" cy="17235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2021 год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13 186 кв. м.</a:t>
          </a:r>
          <a:endParaRPr lang="ru-RU" sz="2400" b="1" i="1" kern="1200" dirty="0">
            <a:solidFill>
              <a:srgbClr val="0066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439145" y="2851398"/>
        <a:ext cx="2613230" cy="1622550"/>
      </dsp:txXfrm>
    </dsp:sp>
    <dsp:sp modelId="{B2FAD3EB-3B4F-475C-B878-76F018FC2521}">
      <dsp:nvSpPr>
        <dsp:cNvPr id="0" name=""/>
        <dsp:cNvSpPr/>
      </dsp:nvSpPr>
      <dsp:spPr>
        <a:xfrm>
          <a:off x="4404432" y="2514421"/>
          <a:ext cx="2714190" cy="1723510"/>
        </a:xfrm>
        <a:prstGeom prst="roundRect">
          <a:avLst>
            <a:gd name="adj" fmla="val 10000"/>
          </a:avLst>
        </a:prstGeom>
        <a:solidFill>
          <a:srgbClr val="008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831C6A-F9D5-48B6-A14E-7377EE36D305}">
      <dsp:nvSpPr>
        <dsp:cNvPr id="0" name=""/>
        <dsp:cNvSpPr/>
      </dsp:nvSpPr>
      <dsp:spPr>
        <a:xfrm>
          <a:off x="4706009" y="2800918"/>
          <a:ext cx="2714190" cy="17235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2022 год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17 777 кв. м</a:t>
          </a:r>
          <a:endParaRPr lang="ru-RU" sz="2400" b="1" i="1" kern="1200" dirty="0">
            <a:solidFill>
              <a:srgbClr val="0066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756489" y="2851398"/>
        <a:ext cx="2613230" cy="16225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98CDF6-369A-480B-95EA-10DCDC9BEB7E}">
      <dsp:nvSpPr>
        <dsp:cNvPr id="0" name=""/>
        <dsp:cNvSpPr/>
      </dsp:nvSpPr>
      <dsp:spPr>
        <a:xfrm>
          <a:off x="3931361" y="2098322"/>
          <a:ext cx="2017819" cy="9602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4415"/>
              </a:lnTo>
              <a:lnTo>
                <a:pt x="2017819" y="654415"/>
              </a:lnTo>
              <a:lnTo>
                <a:pt x="2017819" y="9602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7D52F6-67AF-4749-8E5E-54EAEA8CF3AE}">
      <dsp:nvSpPr>
        <dsp:cNvPr id="0" name=""/>
        <dsp:cNvSpPr/>
      </dsp:nvSpPr>
      <dsp:spPr>
        <a:xfrm>
          <a:off x="1913542" y="2098322"/>
          <a:ext cx="2017819" cy="960298"/>
        </a:xfrm>
        <a:custGeom>
          <a:avLst/>
          <a:gdLst/>
          <a:ahLst/>
          <a:cxnLst/>
          <a:rect l="0" t="0" r="0" b="0"/>
          <a:pathLst>
            <a:path>
              <a:moveTo>
                <a:pt x="2017819" y="0"/>
              </a:moveTo>
              <a:lnTo>
                <a:pt x="2017819" y="654415"/>
              </a:lnTo>
              <a:lnTo>
                <a:pt x="0" y="654415"/>
              </a:lnTo>
              <a:lnTo>
                <a:pt x="0" y="9602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518692-71E0-4FE8-A20B-2D9C6C35BBFF}">
      <dsp:nvSpPr>
        <dsp:cNvPr id="0" name=""/>
        <dsp:cNvSpPr/>
      </dsp:nvSpPr>
      <dsp:spPr>
        <a:xfrm>
          <a:off x="874442" y="1624"/>
          <a:ext cx="6113837" cy="2096697"/>
        </a:xfrm>
        <a:prstGeom prst="roundRect">
          <a:avLst>
            <a:gd name="adj" fmla="val 10000"/>
          </a:avLst>
        </a:prstGeom>
        <a:solidFill>
          <a:srgbClr val="00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CDA41D-E898-4931-B5C9-125D4042C9E7}">
      <dsp:nvSpPr>
        <dsp:cNvPr id="0" name=""/>
        <dsp:cNvSpPr/>
      </dsp:nvSpPr>
      <dsp:spPr>
        <a:xfrm>
          <a:off x="1241319" y="350156"/>
          <a:ext cx="6113837" cy="20966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Результаты осуществления муниципального земельного контроля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02729" y="411566"/>
        <a:ext cx="5991017" cy="1973877"/>
      </dsp:txXfrm>
    </dsp:sp>
    <dsp:sp modelId="{B4F8471B-97AC-490E-A88C-6F8A3F51C8D1}">
      <dsp:nvSpPr>
        <dsp:cNvPr id="0" name=""/>
        <dsp:cNvSpPr/>
      </dsp:nvSpPr>
      <dsp:spPr>
        <a:xfrm>
          <a:off x="262599" y="3058620"/>
          <a:ext cx="3301885" cy="2096697"/>
        </a:xfrm>
        <a:prstGeom prst="roundRect">
          <a:avLst>
            <a:gd name="adj" fmla="val 10000"/>
          </a:avLst>
        </a:prstGeom>
        <a:solidFill>
          <a:srgbClr val="008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726353-8170-4F86-9EED-CDB934EADCD7}">
      <dsp:nvSpPr>
        <dsp:cNvPr id="0" name=""/>
        <dsp:cNvSpPr/>
      </dsp:nvSpPr>
      <dsp:spPr>
        <a:xfrm>
          <a:off x="629475" y="3407152"/>
          <a:ext cx="3301885" cy="20966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Пресечение и устранение нарушений земельного законодательства </a:t>
          </a:r>
          <a:endParaRPr lang="ru-RU" sz="2400" b="1" i="1" kern="1200" dirty="0">
            <a:solidFill>
              <a:srgbClr val="0066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90885" y="3468562"/>
        <a:ext cx="3179065" cy="1973877"/>
      </dsp:txXfrm>
    </dsp:sp>
    <dsp:sp modelId="{65237154-B3DB-4921-96CA-9EEF11B30700}">
      <dsp:nvSpPr>
        <dsp:cNvPr id="0" name=""/>
        <dsp:cNvSpPr/>
      </dsp:nvSpPr>
      <dsp:spPr>
        <a:xfrm>
          <a:off x="4298238" y="3058620"/>
          <a:ext cx="3301885" cy="2096697"/>
        </a:xfrm>
        <a:prstGeom prst="roundRect">
          <a:avLst>
            <a:gd name="adj" fmla="val 10000"/>
          </a:avLst>
        </a:prstGeom>
        <a:solidFill>
          <a:srgbClr val="008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F09EAC-E523-4688-A0F1-80B5271867A0}">
      <dsp:nvSpPr>
        <dsp:cNvPr id="0" name=""/>
        <dsp:cNvSpPr/>
      </dsp:nvSpPr>
      <dsp:spPr>
        <a:xfrm>
          <a:off x="4665114" y="3407152"/>
          <a:ext cx="3301885" cy="20966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Пополнение местного бюджета</a:t>
          </a:r>
          <a:endParaRPr lang="ru-RU" sz="2400" b="1" i="1" kern="1200" dirty="0">
            <a:solidFill>
              <a:srgbClr val="0066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726524" y="3468562"/>
        <a:ext cx="3179065" cy="19738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421BB2-BC8B-460A-A447-86BA17DE8707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E3C76-066F-483F-A58E-5389F48ECF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97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E3C76-066F-483F-A58E-5389F48ECF8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960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legalacts.ru/doc/131_FZ-ob-obwih-principah-organizacii-mestnogo-samoupravlenija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consultant.ru/document/cons_doc_LAW_33773/1d5e80e250d66d25c2fed3ef130b4804d4bfa1ac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3096343"/>
          </a:xfrm>
        </p:spPr>
        <p:txBody>
          <a:bodyPr>
            <a:normAutofit/>
          </a:bodyPr>
          <a:lstStyle/>
          <a:p>
            <a:r>
              <a:rPr lang="ru-RU" sz="36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Об осуществлении муниципального земельного контроля</a:t>
            </a:r>
            <a:br>
              <a:rPr lang="ru-RU" sz="36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на территории </a:t>
            </a:r>
            <a:r>
              <a:rPr lang="ru-RU" sz="36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Вельского </a:t>
            </a:r>
            <a:r>
              <a:rPr lang="ru-RU" sz="36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муниципального района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pic>
        <p:nvPicPr>
          <p:cNvPr id="1029" name="Picture 5" descr="G:\9345ede0aa8cb7792565d9cd92bbb56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077072"/>
            <a:ext cx="3851920" cy="2411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4130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11430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Осуществление муниципального земельного контроля в 2022 году.</a:t>
            </a:r>
            <a:endParaRPr lang="ru-RU" sz="2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7993383"/>
              </p:ext>
            </p:extLst>
          </p:nvPr>
        </p:nvGraphicFramePr>
        <p:xfrm>
          <a:off x="457200" y="1600200"/>
          <a:ext cx="8507288" cy="4781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6721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Результаты осуществления муниципального земельного контроля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780843"/>
              </p:ext>
            </p:extLst>
          </p:nvPr>
        </p:nvGraphicFramePr>
        <p:xfrm>
          <a:off x="457200" y="1600200"/>
          <a:ext cx="850728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6332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6957721"/>
              </p:ext>
            </p:extLst>
          </p:nvPr>
        </p:nvGraphicFramePr>
        <p:xfrm>
          <a:off x="457200" y="620688"/>
          <a:ext cx="8229600" cy="5505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0767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Правовые основы муниципального земельного контроля установлены </a:t>
            </a:r>
            <a:r>
              <a:rPr lang="ru-RU" sz="2400" b="1" u="sng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Федеральным законом</a:t>
            </a:r>
            <a:r>
              <a:rPr lang="ru-RU" sz="2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 от 06.06.2003 № 131 «Об общих принципах организации местного самоуправления в Российской Федерации».</a:t>
            </a:r>
            <a:r>
              <a:rPr lang="ru-RU" sz="2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 algn="ctr">
              <a:buNone/>
            </a:pPr>
            <a:endParaRPr lang="ru-RU" sz="3600" b="1" baseline="300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600" b="1" baseline="30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Муниципальный </a:t>
            </a:r>
            <a:r>
              <a:rPr lang="ru-RU" sz="3600" b="1" baseline="30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земельный контроль – это деятельность органов местного самоуправления по контролю за соблюдением требований закона в указанной </a:t>
            </a:r>
            <a:r>
              <a:rPr lang="ru-RU" sz="3600" b="1" baseline="30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сфере </a:t>
            </a:r>
          </a:p>
          <a:p>
            <a:pPr marL="0" indent="0" algn="ctr">
              <a:buNone/>
            </a:pPr>
            <a:r>
              <a:rPr lang="ru-RU" sz="3600" b="1" baseline="30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(ст. 72 Земельного Кодекса РФ).</a:t>
            </a:r>
            <a:endParaRPr lang="ru-RU" sz="3600" b="1" baseline="300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G:\zemelnyj-kodek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005064"/>
            <a:ext cx="45720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381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1080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Порядок осуществления муниципального земельного контроля предусмотрен </a:t>
            </a:r>
            <a:r>
              <a:rPr lang="ru-RU" sz="2400" b="1" u="sng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статьей 72 </a:t>
            </a:r>
            <a:r>
              <a:rPr lang="ru-RU" sz="24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Земельного </a:t>
            </a:r>
            <a:r>
              <a:rPr lang="ru-RU" sz="2400" b="1" u="sng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Кодекса</a:t>
            </a:r>
            <a:r>
              <a:rPr lang="ru-RU" sz="24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endParaRPr lang="ru-RU" sz="2400" b="1" u="sng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800" b="1" u="sng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1600" y="2276872"/>
            <a:ext cx="7200800" cy="523220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Осуществление муниципального контроля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568" y="3789040"/>
            <a:ext cx="3096344" cy="461665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Плановые  проверки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2395527" y="2800092"/>
            <a:ext cx="2160240" cy="916940"/>
          </a:xfrm>
          <a:prstGeom prst="straightConnector1">
            <a:avLst/>
          </a:prstGeom>
          <a:ln w="254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https://st31.stpulscen.ru/images/product/158/299/637_bi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5538" y="3479160"/>
            <a:ext cx="3090918" cy="3085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737720" y="3795788"/>
            <a:ext cx="3722712" cy="461665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Внеплановые  проверки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4572000" y="2800092"/>
            <a:ext cx="2027076" cy="995696"/>
          </a:xfrm>
          <a:prstGeom prst="straightConnector1">
            <a:avLst/>
          </a:prstGeom>
          <a:ln w="3175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2112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Проверка юридических лиц (2019, 2020, 2021 г. г.)</a:t>
            </a:r>
            <a:endParaRPr lang="ru-RU" sz="28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9190505"/>
              </p:ext>
            </p:extLst>
          </p:nvPr>
        </p:nvGraphicFramePr>
        <p:xfrm>
          <a:off x="539552" y="1196752"/>
          <a:ext cx="820891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5202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Проверка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физических </a:t>
            </a:r>
            <a:r>
              <a:rPr lang="ru-RU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лиц (2019, 2020, 2021 г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г</a:t>
            </a:r>
            <a:r>
              <a:rPr lang="ru-RU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sz="2800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3734585"/>
              </p:ext>
            </p:extLst>
          </p:nvPr>
        </p:nvGraphicFramePr>
        <p:xfrm>
          <a:off x="467544" y="1385392"/>
          <a:ext cx="8424936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4993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Общее количество выявленных нарушений </a:t>
            </a:r>
            <a:endParaRPr lang="ru-RU" sz="2800" b="1" i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8984805"/>
              </p:ext>
            </p:extLst>
          </p:nvPr>
        </p:nvGraphicFramePr>
        <p:xfrm>
          <a:off x="395536" y="1124744"/>
          <a:ext cx="8291264" cy="5001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1805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9293798"/>
              </p:ext>
            </p:extLst>
          </p:nvPr>
        </p:nvGraphicFramePr>
        <p:xfrm>
          <a:off x="323528" y="404664"/>
          <a:ext cx="8568952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0549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 результате проведения муниципального земельного контроля </a:t>
            </a:r>
            <a:r>
              <a:rPr lang="ru-RU" sz="27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ыдано штрафов (2019, 2020, 2021 г. г.)</a:t>
            </a:r>
            <a:endParaRPr lang="ru-RU" sz="2800" b="1" i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433706"/>
              </p:ext>
            </p:extLst>
          </p:nvPr>
        </p:nvGraphicFramePr>
        <p:xfrm>
          <a:off x="395536" y="1124744"/>
          <a:ext cx="8291264" cy="5001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0384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649491"/>
          </a:xfrm>
        </p:spPr>
        <p:txBody>
          <a:bodyPr/>
          <a:lstStyle/>
          <a:p>
            <a:endParaRPr lang="ru-RU" b="1" baseline="300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baseline="30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baseline="30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связи с вступлением в действие </a:t>
            </a:r>
            <a:r>
              <a:rPr lang="ru-RU" b="1" i="1" baseline="30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ФЗ-284 от 31.07.2020 «О государственном контроле (надзоре) и муниципальном контроле в РФ»  и изменениями в сфере контрольной (надзорной) деятельности</a:t>
            </a:r>
            <a:r>
              <a:rPr lang="ru-RU" b="1" baseline="30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проведение плановых проверок в 2022 году не проводилось</a:t>
            </a:r>
            <a:r>
              <a:rPr lang="ru-RU" b="1" baseline="30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b="1" baseline="300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baseline="30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В соответствии с принятием </a:t>
            </a:r>
            <a:r>
              <a:rPr lang="ru-RU" b="1" i="1" baseline="30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Постановления Правительства РФ от 10.03.2022 г. № 336 «Об особенностях организации и осуществления государственного контроля (надзора), муниципального контроля»</a:t>
            </a:r>
            <a:r>
              <a:rPr lang="ru-RU" b="1" baseline="30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проведение всех видов контрольных (надзорных) мероприятий на 2022 год отменено, либо ограничено.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 descr="G:\wf2ipjwaqkm9bea49szs0vfvy7qz2q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653136"/>
            <a:ext cx="3528392" cy="2117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68127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239</Words>
  <Application>Microsoft Office PowerPoint</Application>
  <PresentationFormat>Экран (4:3)</PresentationFormat>
  <Paragraphs>52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Об осуществлении муниципального земельного контроля на территории  Вельского муниципального района </vt:lpstr>
      <vt:lpstr>Презентация PowerPoint</vt:lpstr>
      <vt:lpstr>Презентация PowerPoint</vt:lpstr>
      <vt:lpstr> Проверка юридических лиц (2019, 2020, 2021 г. г.)</vt:lpstr>
      <vt:lpstr>Проверка физических лиц (2019, 2020, 2021 г. г.)</vt:lpstr>
      <vt:lpstr>Общее количество выявленных нарушений </vt:lpstr>
      <vt:lpstr>Презентация PowerPoint</vt:lpstr>
      <vt:lpstr>В результате проведения муниципального земельного контроля выдано штрафов (2019, 2020, 2021 г. г.)</vt:lpstr>
      <vt:lpstr>Презентация PowerPoint</vt:lpstr>
      <vt:lpstr>Осуществление муниципального земельного контроля в 2022 году.</vt:lpstr>
      <vt:lpstr>Результаты осуществления муниципального земельного контроля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осуществлении муниципального земельного контроля на территории  Вельского муниципального района </dc:title>
  <dc:creator>Таня</dc:creator>
  <cp:lastModifiedBy>Кто набрал, тот и автор</cp:lastModifiedBy>
  <cp:revision>25</cp:revision>
  <dcterms:created xsi:type="dcterms:W3CDTF">2022-09-23T14:17:01Z</dcterms:created>
  <dcterms:modified xsi:type="dcterms:W3CDTF">2022-09-25T18:42:39Z</dcterms:modified>
</cp:coreProperties>
</file>