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1" r:id="rId15"/>
    <p:sldId id="269" r:id="rId16"/>
    <p:sldId id="272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066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751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233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67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9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41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17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23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54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59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97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2D5A7-1273-4178-A005-1F01E769C5F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EF0E-FFF8-4999-A7F8-B29BDB2F50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2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0.userapi.com/impg/E_-sltGMLZvgCNne7eu8ikMsY4-pZbZkAMDZpQ/eM2yhDGNV0g.jpg?size=1600x1200&amp;quality=95&amp;sign=8320219ff5efdb9d8d6e1df531e23d60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7920" t="1714" r="17920" b="-1714"/>
          <a:stretch/>
        </p:blipFill>
        <p:spPr bwMode="auto">
          <a:xfrm>
            <a:off x="-324544" y="358256"/>
            <a:ext cx="8620435" cy="6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4096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Военно-патриотический центр «Вель» город </a:t>
            </a:r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ru-RU" b="1" dirty="0" smtClean="0">
                <a:solidFill>
                  <a:srgbClr val="FF0000"/>
                </a:solidFill>
              </a:rPr>
              <a:t>ельск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30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Открытие кадетского класса </a:t>
            </a:r>
            <a:endParaRPr lang="ru-RU" dirty="0"/>
          </a:p>
        </p:txBody>
      </p:sp>
      <p:pic>
        <p:nvPicPr>
          <p:cNvPr id="10242" name="Picture 2" descr="https://sun9-23.userapi.com/impg/l1nYH99BLeDWEJ-sX-Ga4va-M0M-TpwSEJxNAQ/bNosxC7lPqQ.jpg?size=1600x1204&amp;quality=95&amp;sign=08b83dedd6fd587af1a4a505135c9b5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540592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27.userapi.com/impg/kj81-cweMuPOQLxIxSd671dXZVPZJfsVhlOgPA/bJVoIfae4a4.jpg?size=1600x901&amp;quality=95&amp;sign=2bdd390fd7670c276356468e39e73c2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63513"/>
            <a:ext cx="4690875" cy="26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1.userapi.com/impg/l9DhhQnxahb2LhfG61CMVRbXCkWcX9SlTaE6jw/ylV3eqTWf2g.jpg?size=1600x1200&amp;quality=95&amp;sign=7d739ec229628d7beda5fb8bf44cc9a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965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78.userapi.com/impg/QGa0tD56P2FppyEZ_KmHMJQDoskEDhd8IjTTJA/P9iFgORn_dg.jpg?size=1600x1204&amp;quality=95&amp;sign=000b340c1300aff0b5e8a04aa886a4c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01660"/>
            <a:ext cx="334920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45.userapi.com/impg/2OtiZwxkBAUOCFX9K90kWrACfRY-fRDEXtDmzQ/nzdJPecPifw.jpg?size=901x1600&amp;quality=95&amp;sign=405f2c8e1820e17f63e2ce8f0027bc5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7796" y="4201660"/>
            <a:ext cx="1430172" cy="25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443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в кадетском классе</a:t>
            </a:r>
            <a:endParaRPr lang="ru-RU" dirty="0"/>
          </a:p>
        </p:txBody>
      </p:sp>
      <p:pic>
        <p:nvPicPr>
          <p:cNvPr id="11266" name="Picture 2" descr="https://sun9-27.userapi.com/impg/qIKupzVbNHsuk2_iRzIOxr8UFlbvdQZJYOaL3w/eggeu-z-ZgA.jpg?size=651x1156&amp;quality=95&amp;sign=3cf1b35ee33743a9f81ee35c0783be2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59"/>
            <a:ext cx="2592288" cy="4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30.userapi.com/impg/KaLG6kE9e_QYph8Aa7rAiNnQGj-q12bhcCiELA/ZCypZGSyfpo.jpg?size=651x1156&amp;quality=95&amp;sign=474eee654b53cf511dbab0f88716518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52546"/>
            <a:ext cx="2601418" cy="461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56.userapi.com/impg/EUaASUaD3nAlbIq79VntR3_68OYXA06em4Av9g/NS7oCIlAEFU.jpg?size=651x1156&amp;quality=95&amp;sign=6f4e0b05838228e80684d9327c25101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41511"/>
            <a:ext cx="2607632" cy="46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883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Военно-полевой тактический выход</a:t>
            </a:r>
            <a:endParaRPr lang="ru-RU" dirty="0"/>
          </a:p>
        </p:txBody>
      </p:sp>
      <p:pic>
        <p:nvPicPr>
          <p:cNvPr id="12290" name="Picture 2" descr="https://sun9-48.userapi.com/impg/XLH4vXBqolZ7K_UryPNY2YK95l2THXhruhemuw/jcNrQUE6pgI.jpg?size=2560x1707&amp;quality=95&amp;sign=42dd28ff119c1b9955cf0b5e56495fc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185927" cy="27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67.userapi.com/impg/3WKuWReOrK01mnVjhG3dD7VAfJf5SfK3JZMAgQ/XsEQg6Z918M.jpg?size=2560x1707&amp;quality=95&amp;sign=3b0246dc88234eff6315101ac4a25a2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56287"/>
            <a:ext cx="4125815" cy="27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41.userapi.com/impg/z37BWvwxHMEdrHQmyJaeg7x55vCMXEmUeXA2nA/z3I968TjbU4.jpg?size=2560x1701&amp;quality=95&amp;sign=e4f7392e81e0ecb29db13ac51397b02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5"/>
            <a:ext cx="3672408" cy="24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27.userapi.com/impg/cG8aqXo_LIkQlNaw-Sj9mlluKYTZQQPbBSH-FQ/kwaLxKFQs94.jpg?size=2560x1701&amp;quality=95&amp;sign=ef59fcce2da52f47ebf3b95b11267c4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3"/>
            <a:ext cx="3672408" cy="24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858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Зарница</a:t>
            </a:r>
            <a:endParaRPr lang="ru-RU" dirty="0"/>
          </a:p>
        </p:txBody>
      </p:sp>
      <p:pic>
        <p:nvPicPr>
          <p:cNvPr id="13314" name="Picture 2" descr="https://sun9-50.userapi.com/impg/377cRnq8A7PXAG_--fbb4SKgtr2krYOoHFUXrw/k6E9mNGwGAA.jpg?size=2560x1701&amp;quality=95&amp;sign=3ec64e2b6f09b1aba458bc4d9919f9d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81" y="1151940"/>
            <a:ext cx="411812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84.userapi.com/impg/VGoS2JhvZ1lMMNhN7uubiql-rgmMCcM2tEs2jA/-eHnwtXcZfU.jpg?size=2560x1701&amp;quality=95&amp;sign=2a56483b7fc622037ed47c4a8578bd8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1940"/>
            <a:ext cx="411813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24.userapi.com/impg/t02G0pn54ZXTNBjos6iG3BJqrEasgTnf1TS0ew/EDiFMW2ZCZw.jpg?size=2560x1701&amp;quality=95&amp;sign=d22c112abcb8a7bc2049c6f7d4e12df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81" y="4005064"/>
            <a:ext cx="411812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12.userapi.com/impg/41NXgOKqwsz2iP5nyj8rOS94vKDcXFuMm_xwfw/vl611onuXmQ.jpg?size=2560x1701&amp;quality=95&amp;sign=27773d4fedac8f6aed76d7948a47d1a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95771"/>
            <a:ext cx="4132115" cy="27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348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Марш бросок </a:t>
            </a:r>
            <a:endParaRPr lang="ru-RU" dirty="0"/>
          </a:p>
        </p:txBody>
      </p:sp>
      <p:pic>
        <p:nvPicPr>
          <p:cNvPr id="15362" name="Picture 2" descr="https://sun9-75.userapi.com/impg/qUtpUclDV2s5bR3CXvDhNkX8hEK6h2HYAB7KvQ/vqfT5Tzo3c4.jpg?size=2560x1701&amp;quality=95&amp;sign=08eabb863732f572c9ec7ab50f3eb16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3315"/>
            <a:ext cx="411812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34.userapi.com/impg/NjYx7177he9TyDszTwpKeBpkyAwhw0VtHUbM7w/SUB5IoDpvlk.jpg?size=2560x1701&amp;quality=95&amp;sign=08261eacdcedfe67536e2ce7936b024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13315"/>
            <a:ext cx="4128036" cy="27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86.userapi.com/impg/83bze4xUFTtVwstalEXm8Y4uAhvZccN6L0xSLQ/EyIj7sUhrHo.jpg?size=2560x1701&amp;quality=95&amp;sign=9da0afde1cb06545566b4c488ff234b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097" y="4437112"/>
            <a:ext cx="3485552" cy="231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sun9-69.userapi.com/impg/XvNzPqz-IoNPXWfkyAgDHz3MveiYG-VbTvrffA/IkJQTp1AqDg.jpg?size=2560x1701&amp;quality=95&amp;sign=bf297e0eb1d267ebd456a832435ee8b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241" y="4425347"/>
            <a:ext cx="3520963" cy="23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831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Занятия по тактической медицинской подготовке </a:t>
            </a:r>
            <a:endParaRPr lang="ru-RU" dirty="0"/>
          </a:p>
        </p:txBody>
      </p:sp>
      <p:pic>
        <p:nvPicPr>
          <p:cNvPr id="18434" name="Picture 2" descr="https://sun9-77.userapi.com/impg/_f0d_gZGmCtfBDCbysnTakMHOWZqfFxNjJT3zQ/nPjmJXtVqwM.jpg?size=1600x899&amp;quality=95&amp;sign=88209ea124582d4407495949e57ac7a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010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87.userapi.com/impg/xkJ-MJugI94b9ak8ArxopPNIn5m3bZ-BWsKHvg/ZPhlPJ0qBQ0.jpg?size=1600x906&amp;quality=95&amp;sign=a9e5643a9e949558f3437df7346a86a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4101012" cy="232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70.userapi.com/impg/3_atgU48GDaHvtzj-0SWnOQk8FaAYZlbghBpuw/mR69IOPjJr4.jpg?size=860x1440&amp;quality=95&amp;sign=363bd5138f092938df95591731c001f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2892036" cy="48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4245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Занятия по тактической боевой подготовке </a:t>
            </a:r>
            <a:endParaRPr lang="ru-RU" dirty="0"/>
          </a:p>
        </p:txBody>
      </p:sp>
      <p:pic>
        <p:nvPicPr>
          <p:cNvPr id="16386" name="Picture 2" descr="https://sun9-43.userapi.com/impg/aOHGSPjGko5WNeVvqJBV7JwWY6JwpndPUUrTIA/VZ_G-RX38gU.jpg?size=1600x1200&amp;quality=95&amp;sign=647aa49461f0fda83df3d2805c8f79a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59.userapi.com/impg/pGCRYTMCGVNEgt9hMvuycnfog_zLaUKIhLW1PQ/8pibs6WVUxM.jpg?size=2560x1701&amp;quality=95&amp;sign=372e9735ee739edd8aa29e913380687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259" y="1631926"/>
            <a:ext cx="3788308" cy="251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un9-81.userapi.com/impg/zTa3jMm72meQtTiQwZlSrh5zrUM-meTffgX9Pw/tqIVkRiZETo.jpg?size=2560x1701&amp;quality=95&amp;sign=ad6f9b8ab83f8b524699c34ab89c96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21088"/>
            <a:ext cx="368464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180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Лекции в учебных заведениях</a:t>
            </a:r>
            <a:endParaRPr lang="ru-RU" dirty="0"/>
          </a:p>
        </p:txBody>
      </p:sp>
      <p:pic>
        <p:nvPicPr>
          <p:cNvPr id="14338" name="Picture 2" descr="https://sun9-19.userapi.com/impg/lTEW92Ysieyxi7sIr23295U4R9c0u-P0ha9gkw/K_s4HgVnUek.jpg?size=2560x1701&amp;quality=95&amp;sign=610027fe5a78e28e4d46edf4da42b1e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42203"/>
            <a:ext cx="3672409" cy="24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7.userapi.com/impg/rrFUu8xes6_h91Cr7xUhek-lk7JDu9qfdj2WBQ/2F07i2mdyZA.jpg?size=2560x1701&amp;quality=95&amp;sign=0954aac83acc3f282bb53e2fa93c98e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90050"/>
            <a:ext cx="3600400" cy="239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11.userapi.com/impg/A6DqL4my1zqZ535oeVAKFPgkt3Nao0jABPQAOg/U5Qb6PwWg7g.jpg?size=1600x1200&amp;quality=95&amp;sign=6477167115758d0465ccf0b596a5be8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3901958"/>
            <a:ext cx="3675999" cy="27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18.userapi.com/impg/eNtF1VCcCEPzuKHb4KU-9jeWR-vAPI2bCvyqrA/H44N6xxPJqs.jpg?size=1600x1200&amp;quality=95&amp;sign=9e42dec85d3a7cfe3f81be5f583a82a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4"/>
            <a:ext cx="3600400" cy="27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654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Мероприятия в дошкольных и школьных учреждениях </a:t>
            </a:r>
            <a:endParaRPr lang="ru-RU" dirty="0"/>
          </a:p>
        </p:txBody>
      </p:sp>
      <p:pic>
        <p:nvPicPr>
          <p:cNvPr id="17410" name="Picture 2" descr="https://sun9-5.userapi.com/impg/UN000l6oflyWIsv4ksYP93TyXyd2paWTwcHCtw/FATZatFpMmg.jpg?size=1600x1200&amp;quality=95&amp;sign=123b6b195e06b5eb9d17803930ca99d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18" y="1714308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8.userapi.com/impg/2CDF3RVQcAKy9qyXZKu34YBIW_xfdAsJQQONQg/em3QArIezu8.jpg?size=1600x1200&amp;quality=95&amp;sign=0685780013b3015847aa3bc02dfb86d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655802"/>
            <a:ext cx="2748306" cy="206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sun9-34.userapi.com/impg/fM9uUj84uC4XTCJiHtz1nv-vhLLMRleDBCQCtw/NYtWOfhfu-A.jpg?size=1600x1200&amp;quality=95&amp;sign=6ddf47e491f8d3f3bd67c0b9947e05f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248" y="1664887"/>
            <a:ext cx="2736192" cy="20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sun9-46.userapi.com/impg/GPyWKkSmJLkEZ_QzUiOJTswHUTADVOqq_mg7pw/QEO1BsWmpbw.jpg?size=1600x1200&amp;quality=95&amp;sign=e767d9a2ebdb75ae78cfb3b640f3b24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18" y="3923141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sun9-24.userapi.com/impg/Q-8bJR_jxzPNW5IWxG-pd8JsVXNiDPTI8q_bhQ/dx3MZJQtinI.jpg?size=1600x1200&amp;quality=95&amp;sign=329b04d21c71d7457195d1e447e6ac7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9930" y="3833777"/>
            <a:ext cx="2622189" cy="19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sun9-82.userapi.com/impg/V_lIINVPLzbiRfsMSUCrtqQ2WhO9cRc3xRLVSQ/qx7VSgihAhA.jpg?size=1600x1200&amp;quality=95&amp;sign=e64066557068d4f02d2c59986502601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861048"/>
            <a:ext cx="2671656" cy="20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6967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Поисковые экспедиции </a:t>
            </a:r>
            <a:endParaRPr lang="ru-RU" dirty="0"/>
          </a:p>
        </p:txBody>
      </p:sp>
      <p:pic>
        <p:nvPicPr>
          <p:cNvPr id="19458" name="Picture 2" descr="https://sun9-41.userapi.com/impg/gCv5XAnzl0F39WCM7RrjB5f1ljc_dXzlC_DZ8A/mFU2cOgguoE.jpg?size=1600x1200&amp;quality=96&amp;sign=25dfd4eea5a01d282ed80c9327897d7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un9-13.userapi.com/impg/Mrrex2tbTblvaRX2dpknFUGVvnoafR7vXEeXgw/lh4FIVFkREw.jpg?size=1600x899&amp;quality=95&amp;sign=e7aa49c3e87ec9c36351a81f412a757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53186"/>
            <a:ext cx="4414033" cy="248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sun9-29.userapi.com/impg/npwXGgiY7LgCMzcO_XSWuvvKYKIbw6wfZo__Tw/6c5m2SjkQgk.jpg?size=1600x1200&amp;quality=95&amp;sign=6e61e7ace19445e81298f044c1bdaa2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79371" cy="29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sun9-77.userapi.com/impg/dYuBzy9OLJpL_0MiotW6i4okChxZRAZiEj7q-A/0KPL0-bYQ4I.jpg?size=1600x1200&amp;quality=95&amp;sign=37b8b54dc9951045291b279c2607280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167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73.userapi.com/impg/NqCfthJMef1B6qAIvYhy_wVYE_rbLUHcL1qEKQ/fiyXQ-tmODE.jpg?size=1600x1200&amp;quality=95&amp;sign=84b7a79f04cd3e26ae8050add882249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4894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108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Музейная комната</a:t>
            </a:r>
            <a:endParaRPr lang="ru-RU" dirty="0"/>
          </a:p>
        </p:txBody>
      </p:sp>
      <p:pic>
        <p:nvPicPr>
          <p:cNvPr id="4" name="Picture 2" descr="https://sun9-46.userapi.com/impf/f-IGuVM-ivJFm6p5e8I07kCBIiSTKX5pMiQ6yA/j9QlQEOsWbI.jpg?size=1280x960&amp;quality=96&amp;sign=bbb5e0312ad378b95b307f939e086c0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4554885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</a:t>
            </a:r>
            <a:r>
              <a:rPr lang="ru-RU" sz="5400" dirty="0" smtClean="0"/>
              <a:t>роект</a:t>
            </a:r>
            <a:endParaRPr lang="ru-RU" sz="5400" dirty="0"/>
          </a:p>
        </p:txBody>
      </p:sp>
      <p:pic>
        <p:nvPicPr>
          <p:cNvPr id="2050" name="Picture 2" descr="https://sun9-33.userapi.com/impg/VxiqebEybB3fOo4lzamSw27ic9ULGsKUc8ys0Q/LT998nK4-Kw.jpg?size=1600x1200&amp;quality=95&amp;sign=0281c7fae8d3cc5d7e36e68a2c3c205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268760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7.userapi.com/impg/yTIJheX7LMMIw6zrDw4pkmY24xFmahL_9kKgSQ/Iu5O9wmkYGk.jpg?size=1600x1200&amp;quality=95&amp;sign=4b495547f7caa29fa2027a8c73889df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66669"/>
            <a:ext cx="3072339" cy="230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94164" y="5934670"/>
            <a:ext cx="544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Ход ремонта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90041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Учебный кабинет</a:t>
            </a:r>
            <a:endParaRPr lang="ru-RU" dirty="0"/>
          </a:p>
        </p:txBody>
      </p:sp>
      <p:pic>
        <p:nvPicPr>
          <p:cNvPr id="4" name="Picture 4" descr="https://psv4.userapi.com/c534536/u46199981/docs/d43/99a5767a5d40/2.jpg?extra=Jtmoi3-g3NQiR3fq60vsDJUesF0Rz7Q-zbuVPH5_5upZv6nJP-hv95eN2P6kG_FrlVjh2675jI3CI18UIaVpB80z0UiXx9ie1DugzF5MS-OqK1iy6V47dnXeRI6E6TIVtcCFczyiyz_UgtHRc4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81"/>
          <a:stretch>
            <a:fillRect/>
          </a:stretch>
        </p:blipFill>
        <p:spPr bwMode="auto">
          <a:xfrm>
            <a:off x="510231" y="1556792"/>
            <a:ext cx="4071938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0754" y="501655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</a:t>
            </a:r>
            <a:r>
              <a:rPr lang="ru-RU" sz="5400" dirty="0" smtClean="0"/>
              <a:t>роект</a:t>
            </a:r>
            <a:endParaRPr lang="ru-RU" sz="5400" dirty="0"/>
          </a:p>
        </p:txBody>
      </p:sp>
      <p:sp>
        <p:nvSpPr>
          <p:cNvPr id="7" name="AutoShape 2" descr="https://sun9-13.userapi.com/impg/a3tAittt5-EviPAA-x_fJ78kBreu3B179eI5Aw/WN-z88icN8Y.jpg?size=1600x1200&amp;quality=95&amp;sign=13d69985aa2f251e5e3ffdbe3a8127d2&amp;type=albu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un9-13.userapi.com/impg/a3tAittt5-EviPAA-x_fJ78kBreu3B179eI5Aw/WN-z88icN8Y.jpg?size=1600x1200&amp;quality=95&amp;sign=13d69985aa2f251e5e3ffdbe3a8127d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1281"/>
            <a:ext cx="2826305" cy="21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2.userapi.com/impg/sfntkpj0bDQX7tP1CzJ2XB5ClVDWlco3M95RzA/iJRP5ZaJv1A.jpg?size=1600x1200&amp;quality=95&amp;sign=feb66fa349941728ecff50abe917494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3551" y="3671669"/>
            <a:ext cx="2844795" cy="213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0283" y="5733256"/>
            <a:ext cx="544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Ход ремонта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4221034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Казарма</a:t>
            </a:r>
            <a:endParaRPr lang="ru-RU" dirty="0"/>
          </a:p>
        </p:txBody>
      </p:sp>
      <p:pic>
        <p:nvPicPr>
          <p:cNvPr id="4100" name="Picture 4" descr="https://sun9-1.userapi.com/impg/mlBa1P6hRDC5M_-WmqZEhgCjLU55nAmBZdL87w/CP2L-sCyrdY.jpg?size=1600x1200&amp;quality=95&amp;sign=295895c22be582db9214853ffa24732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817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Тир</a:t>
            </a:r>
            <a:endParaRPr lang="ru-RU" dirty="0"/>
          </a:p>
        </p:txBody>
      </p:sp>
      <p:pic>
        <p:nvPicPr>
          <p:cNvPr id="5122" name="Picture 2" descr="https://psv4.userapi.com/c236331/u46199981/docs/d31/90538f5512d6/0_3.jpg?extra=veBx00VaVzYsGUiIbkxPBnct1YR5O98MLxn_q9ZShlVWDKSKMmRqV_Ct7NsOMUnB055U4ZN9c6N4tCHC_JVImHszs6yu5VyqhuACzWx99J2R_-AdMDAOi62rc1rFstloJyMjQIKpn0v3RgUgQ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0.userapi.com/impg/Mtkdfur1X0kJf4qkEpPukgxi57WNM-VMEDoKEw/CITWDDdmrLI.jpg?size=1600x1200&amp;quality=95&amp;sign=9b876a420d15439d0ea5cdde09815c0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6136" y="148478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</a:t>
            </a:r>
            <a:r>
              <a:rPr lang="ru-RU" sz="5400" dirty="0" smtClean="0"/>
              <a:t>роект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85599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Придомная</a:t>
            </a:r>
            <a:r>
              <a:rPr lang="ru-RU" dirty="0" smtClean="0"/>
              <a:t> территория </a:t>
            </a:r>
            <a:endParaRPr lang="ru-RU" dirty="0"/>
          </a:p>
        </p:txBody>
      </p:sp>
      <p:pic>
        <p:nvPicPr>
          <p:cNvPr id="6146" name="Picture 2" descr="https://sun9-33.userapi.com/impg/w3Fx0ylP_VxcoILhqrcQ-hNF6GuU6vxWjxxcWA/vcKB8GjaYqY.jpg?size=1600x1200&amp;quality=95&amp;sign=493c7d7191b3561f4a8fc2abfd77809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0347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2.userapi.com/impg/74L1RIQxTUZziHQD5NXcwqtIbCThJUREK7M2Aw/EJ9_JVeITEo.jpg?size=1600x1200&amp;quality=95&amp;sign=b4782982ec4bdde138bd20321a94e02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978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Освещение</a:t>
            </a:r>
            <a:endParaRPr lang="ru-RU" dirty="0"/>
          </a:p>
        </p:txBody>
      </p:sp>
      <p:pic>
        <p:nvPicPr>
          <p:cNvPr id="7170" name="Picture 2" descr="https://sun9-21.userapi.com/impg/5YcfaF9iDx15k5X15OOnW3s2BpcRVV4GPM5-2w/C_KN5z2J2bg.jpg?size=1600x800&amp;quality=95&amp;sign=4510f2bf4b865cb2655e4ea147b9e3b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17"/>
          <a:stretch/>
        </p:blipFill>
        <p:spPr bwMode="auto">
          <a:xfrm>
            <a:off x="467544" y="1340768"/>
            <a:ext cx="4113082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2.userapi.com/impg/DAWDWm0B3FEVmY7wpzezUcOXss6FA7YSZ9eoJQ/R0NZ64-KhAA.jpg?size=1600x800&amp;quality=95&amp;sign=4873bf2a86d7b853ba94724f2438839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17"/>
          <a:stretch/>
        </p:blipFill>
        <p:spPr bwMode="auto">
          <a:xfrm>
            <a:off x="467544" y="4005064"/>
            <a:ext cx="4113082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63.userapi.com/impg/oZ49_DKU8dANY0FJ52cCmE42GHHTr4kPIPbaDg/fFea2TXQIac.jpg?size=1600x1200&amp;quality=95&amp;sign=85535f33b85c37f905fe712af61c716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755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Военно-морской клуб</a:t>
            </a:r>
            <a:endParaRPr lang="ru-RU" dirty="0"/>
          </a:p>
        </p:txBody>
      </p:sp>
      <p:pic>
        <p:nvPicPr>
          <p:cNvPr id="8194" name="Picture 2" descr="https://sun9-54.userapi.com/impg/JHQ8fARB4Q7RpXsz3X2x7SnS56yo3IBT9I3c7Q/NjwTkpWVa8Y.jpg?size=1600x1200&amp;quality=95&amp;sign=7d83b99451102c078cf02b732eddd5e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4270"/>
            <a:ext cx="432047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1.userapi.com/impg/6d7BoMNZxt0xz3kM5q8Pke-RPQinXXD3QoNQUQ/Zgz6C8KsIdE.jpg?size=1600x1200&amp;quality=95&amp;sign=bf16df379bf26504ab06984c7e17d58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44270"/>
            <a:ext cx="4302357" cy="32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7351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60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Военно-патриотический центр «Вель» город Вельск</vt:lpstr>
      <vt:lpstr>Слайд 2</vt:lpstr>
      <vt:lpstr>Музейная комната</vt:lpstr>
      <vt:lpstr>Учебный кабинет</vt:lpstr>
      <vt:lpstr>Казарма</vt:lpstr>
      <vt:lpstr>Тир</vt:lpstr>
      <vt:lpstr>Придомная территория </vt:lpstr>
      <vt:lpstr>Освещение</vt:lpstr>
      <vt:lpstr>Военно-морской клуб</vt:lpstr>
      <vt:lpstr>Открытие кадетского класса </vt:lpstr>
      <vt:lpstr>Занятия в кадетском классе</vt:lpstr>
      <vt:lpstr>Военно-полевой тактический выход</vt:lpstr>
      <vt:lpstr>Зарница</vt:lpstr>
      <vt:lpstr>Марш бросок </vt:lpstr>
      <vt:lpstr>Занятия по тактической медицинской подготовке </vt:lpstr>
      <vt:lpstr>Занятия по тактической боевой подготовке </vt:lpstr>
      <vt:lpstr>Лекции в учебных заведениях</vt:lpstr>
      <vt:lpstr>Мероприятия в дошкольных и школьных учреждениях </vt:lpstr>
      <vt:lpstr>Поисковые экспедиции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Военно-патриотический центр «Вель».</dc:title>
  <dc:creator>user</dc:creator>
  <cp:lastModifiedBy>toporischeva</cp:lastModifiedBy>
  <cp:revision>9</cp:revision>
  <dcterms:created xsi:type="dcterms:W3CDTF">2022-09-26T06:44:29Z</dcterms:created>
  <dcterms:modified xsi:type="dcterms:W3CDTF">2022-10-11T13:13:49Z</dcterms:modified>
</cp:coreProperties>
</file>