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6" r:id="rId3"/>
    <p:sldId id="271" r:id="rId4"/>
    <p:sldId id="269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73" r:id="rId13"/>
    <p:sldId id="268" r:id="rId14"/>
    <p:sldId id="264" r:id="rId15"/>
    <p:sldId id="274" r:id="rId16"/>
    <p:sldId id="265" r:id="rId17"/>
    <p:sldId id="275" r:id="rId18"/>
    <p:sldId id="26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-64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 </a:t>
            </a:r>
            <a:r>
              <a:rPr lang="ru-RU" sz="3600" dirty="0" smtClean="0"/>
              <a:t>Зональный центр патриотического воспитания и подготовки граждан (молодёжи) к военной службе приморского района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3370809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96273"/>
            <a:ext cx="10396882" cy="1151965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Знание истории своей страны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8219" y="1636154"/>
            <a:ext cx="2278981" cy="40515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06947" y="481011"/>
            <a:ext cx="2889772" cy="21673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649" y="1636154"/>
            <a:ext cx="2889772" cy="21673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08816" y="3168072"/>
            <a:ext cx="2887903" cy="21659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5530" y="1636154"/>
            <a:ext cx="2201218" cy="293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885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92365"/>
            <a:ext cx="10396882" cy="107141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Поисковая деятельность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658" y="1103125"/>
            <a:ext cx="3527157" cy="23518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99599" y="1103125"/>
            <a:ext cx="3135863" cy="23518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3023" y="2586720"/>
            <a:ext cx="3441367" cy="2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4374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5800" y="122382"/>
            <a:ext cx="10396882" cy="1151965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Двухдневные военно-учебные сборы «смена»</a:t>
            </a:r>
            <a:endParaRPr lang="ru-RU" sz="2400" dirty="0"/>
          </a:p>
        </p:txBody>
      </p:sp>
      <p:sp>
        <p:nvSpPr>
          <p:cNvPr id="5" name="Объект 2"/>
          <p:cNvSpPr>
            <a:spLocks noGrp="1"/>
          </p:cNvSpPr>
          <p:nvPr>
            <p:ph sz="quarter" idx="13"/>
          </p:nvPr>
        </p:nvSpPr>
        <p:spPr>
          <a:xfrm>
            <a:off x="685800" y="1185943"/>
            <a:ext cx="10222346" cy="1233986"/>
          </a:xfrm>
        </p:spPr>
        <p:txBody>
          <a:bodyPr/>
          <a:lstStyle/>
          <a:p>
            <a:r>
              <a:rPr lang="ru-RU" dirty="0" smtClean="0"/>
              <a:t>Начались с октября 2020 года</a:t>
            </a:r>
          </a:p>
          <a:p>
            <a:r>
              <a:rPr lang="ru-RU" dirty="0" smtClean="0"/>
              <a:t>Проводятся два раза в месяц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8856" y="2222732"/>
            <a:ext cx="1815811" cy="32281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2193" y="2173739"/>
            <a:ext cx="3219161" cy="18107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2194" y="4202546"/>
            <a:ext cx="3219161" cy="18107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58882" y="237558"/>
            <a:ext cx="2414370" cy="32191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58882" y="3738325"/>
            <a:ext cx="2414370" cy="181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5029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625" y="168563"/>
            <a:ext cx="10396882" cy="1151965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Мероприятия в школах района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2844" y="1229799"/>
            <a:ext cx="3037502" cy="22781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7302" y="3722831"/>
            <a:ext cx="3269673" cy="24522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625" y="1173018"/>
            <a:ext cx="3503350" cy="23349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0397" y="3722830"/>
            <a:ext cx="4359564" cy="245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9861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846" y="150091"/>
            <a:ext cx="10396882" cy="1151965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Посещения реабилитационного центра «Радуга»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846" y="1583459"/>
            <a:ext cx="4415366" cy="33115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2287" y="1583459"/>
            <a:ext cx="4415367" cy="33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5904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625" y="362527"/>
            <a:ext cx="10396882" cy="1151965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Работа с детскими садами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5671" y="1343314"/>
            <a:ext cx="2975695" cy="396759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9650" y="1343313"/>
            <a:ext cx="2975696" cy="396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5640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564" y="103909"/>
            <a:ext cx="10396882" cy="1151965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наставничество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331" y="3718554"/>
            <a:ext cx="3193343" cy="21280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7672" y="3719428"/>
            <a:ext cx="3781670" cy="21271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331" y="1098855"/>
            <a:ext cx="4089113" cy="2300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8327" y="1098855"/>
            <a:ext cx="3075707" cy="23067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8243" y="1098855"/>
            <a:ext cx="3066834" cy="23001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4340" y="3718554"/>
            <a:ext cx="3783224" cy="212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5771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99472"/>
            <a:ext cx="10396882" cy="1151965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праздники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4933" y="2558200"/>
            <a:ext cx="4762341" cy="267881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5866" y="295564"/>
            <a:ext cx="3577552" cy="268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4230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2274454"/>
            <a:ext cx="10396882" cy="1151965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10963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122382"/>
            <a:ext cx="10396882" cy="1151965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Патриотизм – любовь к Родине, к своему народу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183" y="1112019"/>
            <a:ext cx="3064163" cy="229812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8568" y="1112018"/>
            <a:ext cx="3063398" cy="22981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9188" y="1112019"/>
            <a:ext cx="2913495" cy="38846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9762" y="3668567"/>
            <a:ext cx="4077343" cy="229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0037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625" y="288637"/>
            <a:ext cx="10396882" cy="1151965"/>
          </a:xfrm>
        </p:spPr>
        <p:txBody>
          <a:bodyPr>
            <a:normAutofit/>
          </a:bodyPr>
          <a:lstStyle/>
          <a:p>
            <a:r>
              <a:rPr lang="ru-RU" sz="2400" dirty="0"/>
              <a:t>Зональный центр патриотического воспитания и подготовки граждан (молодёжи) к военной службе приморского района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065" y="1320527"/>
            <a:ext cx="1818409" cy="24245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3147" y="1320529"/>
            <a:ext cx="1818409" cy="24245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4756" y="1320528"/>
            <a:ext cx="1818409" cy="24245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6365" y="1320527"/>
            <a:ext cx="1818408" cy="24245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7973" y="1320527"/>
            <a:ext cx="1818409" cy="24245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7014" y="3879000"/>
            <a:ext cx="1825337" cy="24337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5788" y="3879000"/>
            <a:ext cx="1825337" cy="24337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4561" y="3879000"/>
            <a:ext cx="1825337" cy="243378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02107" y="3879000"/>
            <a:ext cx="1825336" cy="243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2136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193964"/>
            <a:ext cx="10396882" cy="69272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Материальная база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9689" y="895212"/>
            <a:ext cx="2452656" cy="436027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0447" y="221691"/>
            <a:ext cx="3061854" cy="40824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018" y="2262927"/>
            <a:ext cx="4236389" cy="317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4656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94672"/>
            <a:ext cx="10396882" cy="1151965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Военно-патриотические клубы «Александр невский», «ратник», «Пионер»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691" y="1246637"/>
            <a:ext cx="3522496" cy="264187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8580" y="2064056"/>
            <a:ext cx="3845624" cy="25621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1597" y="2779873"/>
            <a:ext cx="3522495" cy="264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4016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0" y="258618"/>
            <a:ext cx="6213763" cy="5218545"/>
          </a:xfrm>
        </p:spPr>
        <p:txBody>
          <a:bodyPr/>
          <a:lstStyle/>
          <a:p>
            <a:r>
              <a:rPr lang="ru-RU" sz="1800" dirty="0" smtClean="0"/>
              <a:t>главная </a:t>
            </a:r>
            <a:r>
              <a:rPr lang="ru-RU" sz="1800" dirty="0"/>
              <a:t>моральная установка – </a:t>
            </a:r>
            <a:r>
              <a:rPr lang="ru-RU" sz="1800" dirty="0" smtClean="0"/>
              <a:t> любовь и защита </a:t>
            </a:r>
            <a:r>
              <a:rPr lang="ru-RU" sz="1800" dirty="0"/>
              <a:t>Родины;</a:t>
            </a:r>
          </a:p>
          <a:p>
            <a:r>
              <a:rPr lang="ru-RU" sz="1800" dirty="0" smtClean="0"/>
              <a:t>умение </a:t>
            </a:r>
            <a:r>
              <a:rPr lang="ru-RU" sz="1800" dirty="0"/>
              <a:t>подчиняться приказу;</a:t>
            </a:r>
          </a:p>
          <a:p>
            <a:pPr fontAlgn="base"/>
            <a:r>
              <a:rPr lang="ru-RU" sz="1800" dirty="0" smtClean="0"/>
              <a:t>умение </a:t>
            </a:r>
            <a:r>
              <a:rPr lang="ru-RU" sz="1800" dirty="0"/>
              <a:t>работать в команде;</a:t>
            </a:r>
          </a:p>
          <a:p>
            <a:pPr fontAlgn="base"/>
            <a:r>
              <a:rPr lang="ru-RU" sz="1800" dirty="0" smtClean="0"/>
              <a:t>готовность </a:t>
            </a:r>
            <a:r>
              <a:rPr lang="ru-RU" sz="1800" dirty="0"/>
              <a:t>оказать и принять помощь;</a:t>
            </a:r>
          </a:p>
          <a:p>
            <a:pPr fontAlgn="base"/>
            <a:r>
              <a:rPr lang="ru-RU" sz="1800" dirty="0" smtClean="0"/>
              <a:t>соблюдение </a:t>
            </a:r>
            <a:r>
              <a:rPr lang="ru-RU" sz="1800" dirty="0"/>
              <a:t>дисциплины и самодисциплины: умение подчиняться и брать на себя инициативу (в т. ч. руководящую);</a:t>
            </a:r>
          </a:p>
          <a:p>
            <a:pPr fontAlgn="base"/>
            <a:r>
              <a:rPr lang="ru-RU" sz="1800" dirty="0" smtClean="0"/>
              <a:t>воспринимать </a:t>
            </a:r>
            <a:r>
              <a:rPr lang="ru-RU" sz="1800" dirty="0"/>
              <a:t>интересы коллектива как свои собственные.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9891" y="3506354"/>
            <a:ext cx="4636654" cy="26081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3434" y="369454"/>
            <a:ext cx="4014681" cy="267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6133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0" y="443346"/>
            <a:ext cx="10394707" cy="3463636"/>
          </a:xfrm>
        </p:spPr>
        <p:txBody>
          <a:bodyPr/>
          <a:lstStyle/>
          <a:p>
            <a:r>
              <a:rPr lang="ru-RU" sz="1800" smtClean="0"/>
              <a:t>В клубе проводятся тренировки по нескольким направлениям:</a:t>
            </a:r>
          </a:p>
          <a:p>
            <a:r>
              <a:rPr lang="ru-RU" sz="1800" smtClean="0"/>
              <a:t>физическая </a:t>
            </a:r>
            <a:r>
              <a:rPr lang="ru-RU" sz="1800" dirty="0"/>
              <a:t>подготовка;</a:t>
            </a:r>
          </a:p>
          <a:p>
            <a:r>
              <a:rPr lang="ru-RU" sz="1800" dirty="0" smtClean="0"/>
              <a:t>военное </a:t>
            </a:r>
            <a:r>
              <a:rPr lang="ru-RU" sz="1800" dirty="0"/>
              <a:t>дело;</a:t>
            </a:r>
          </a:p>
          <a:p>
            <a:r>
              <a:rPr lang="ru-RU" sz="1800" dirty="0" smtClean="0"/>
              <a:t>занятия </a:t>
            </a:r>
            <a:r>
              <a:rPr lang="ru-RU" sz="1800" dirty="0"/>
              <a:t>по военной истории;</a:t>
            </a:r>
          </a:p>
          <a:p>
            <a:r>
              <a:rPr lang="ru-RU" sz="1800" dirty="0" smtClean="0"/>
              <a:t>туристическая </a:t>
            </a:r>
            <a:r>
              <a:rPr lang="ru-RU" sz="1800" dirty="0"/>
              <a:t>подготовка и отдых на природе.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767" y="3162300"/>
            <a:ext cx="3997807" cy="29983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7613" y="443346"/>
            <a:ext cx="3396096" cy="452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2125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22381"/>
            <a:ext cx="10396882" cy="1151965"/>
          </a:xfrm>
        </p:spPr>
        <p:txBody>
          <a:bodyPr/>
          <a:lstStyle/>
          <a:p>
            <a:r>
              <a:rPr lang="ru-RU" sz="2800" dirty="0" err="1" smtClean="0"/>
              <a:t>Физподготовка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5173" y="3168073"/>
            <a:ext cx="4137890" cy="23275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196" y="1006764"/>
            <a:ext cx="3117272" cy="41563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5173" y="503246"/>
            <a:ext cx="4113501" cy="231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5445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1"/>
            <a:ext cx="10396882" cy="96981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Военно-спортивные и военно-патриотические игры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818" y="774136"/>
            <a:ext cx="4728845" cy="353924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3382" y="1951780"/>
            <a:ext cx="4637872" cy="348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42027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542</TotalTime>
  <Words>162</Words>
  <Application>Microsoft Office PowerPoint</Application>
  <PresentationFormat>Произвольный</PresentationFormat>
  <Paragraphs>29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Главное мероприятие</vt:lpstr>
      <vt:lpstr> Зональный центр патриотического воспитания и подготовки граждан (молодёжи) к военной службе приморского района</vt:lpstr>
      <vt:lpstr>Патриотизм – любовь к Родине, к своему народу</vt:lpstr>
      <vt:lpstr>Зональный центр патриотического воспитания и подготовки граждан (молодёжи) к военной службе приморского района</vt:lpstr>
      <vt:lpstr>Материальная база</vt:lpstr>
      <vt:lpstr>Военно-патриотические клубы «Александр невский», «ратник», «Пионер»</vt:lpstr>
      <vt:lpstr>Слайд 6</vt:lpstr>
      <vt:lpstr>Слайд 7</vt:lpstr>
      <vt:lpstr>Физподготовка</vt:lpstr>
      <vt:lpstr>Военно-спортивные и военно-патриотические игры</vt:lpstr>
      <vt:lpstr>Знание истории своей страны</vt:lpstr>
      <vt:lpstr>Поисковая деятельность</vt:lpstr>
      <vt:lpstr>Двухдневные военно-учебные сборы «смена»</vt:lpstr>
      <vt:lpstr>Мероприятия в школах района</vt:lpstr>
      <vt:lpstr>Посещения реабилитационного центра «Радуга»</vt:lpstr>
      <vt:lpstr>Работа с детскими садами</vt:lpstr>
      <vt:lpstr>наставничество</vt:lpstr>
      <vt:lpstr>праздники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Патриотическое воспитание</dc:title>
  <dc:creator>ВПК</dc:creator>
  <cp:lastModifiedBy>toporischeva</cp:lastModifiedBy>
  <cp:revision>28</cp:revision>
  <dcterms:created xsi:type="dcterms:W3CDTF">2020-10-19T12:28:07Z</dcterms:created>
  <dcterms:modified xsi:type="dcterms:W3CDTF">2022-10-11T13:12:36Z</dcterms:modified>
</cp:coreProperties>
</file>