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21" r:id="rId3"/>
    <p:sldId id="325" r:id="rId4"/>
    <p:sldId id="327" r:id="rId5"/>
    <p:sldId id="328" r:id="rId6"/>
    <p:sldId id="329" r:id="rId7"/>
    <p:sldId id="330" r:id="rId8"/>
    <p:sldId id="290" r:id="rId9"/>
    <p:sldId id="331" r:id="rId10"/>
    <p:sldId id="323" r:id="rId1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66"/>
    <a:srgbClr val="FFFFFF"/>
    <a:srgbClr val="33CCFF"/>
    <a:srgbClr val="5DE4FF"/>
    <a:srgbClr val="000099"/>
    <a:srgbClr val="00007A"/>
    <a:srgbClr val="0000AC"/>
    <a:srgbClr val="EF6D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624" y="-84"/>
      </p:cViewPr>
      <p:guideLst>
        <p:guide orient="horz" pos="2160"/>
        <p:guide pos="3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6D8BB-31C5-449E-B278-24A553AFBFBD}" type="doc">
      <dgm:prSet loTypeId="urn:microsoft.com/office/officeart/2008/layout/HexagonCluster" loCatId="relationship" qsTypeId="urn:microsoft.com/office/officeart/2005/8/quickstyle/simple3" qsCatId="simple" csTypeId="urn:microsoft.com/office/officeart/2005/8/colors/accent1_4" csCatId="accent1" phldr="1"/>
      <dgm:spPr/>
    </dgm:pt>
    <dgm:pt modelId="{049EE9E2-E88D-42CA-96D2-ADCCBA1AFEBF}">
      <dgm:prSet phldrT="[Текст]" custT="1"/>
      <dgm:spPr/>
      <dgm:t>
        <a:bodyPr/>
        <a:lstStyle/>
        <a:p>
          <a:r>
            <a:rPr lang="ru-RU" sz="1400" b="1" dirty="0"/>
            <a:t>Поддержка инициатив</a:t>
          </a:r>
        </a:p>
      </dgm:t>
    </dgm:pt>
    <dgm:pt modelId="{F314DA98-EF3B-40D6-8E09-B06B19C4D85E}" type="parTrans" cxnId="{899CBA53-1270-4234-BB08-27E19CC800C8}">
      <dgm:prSet/>
      <dgm:spPr/>
      <dgm:t>
        <a:bodyPr/>
        <a:lstStyle/>
        <a:p>
          <a:endParaRPr lang="ru-RU" sz="1400"/>
        </a:p>
      </dgm:t>
    </dgm:pt>
    <dgm:pt modelId="{A2325137-32BA-40A4-9675-2C34C5763137}" type="sibTrans" cxnId="{899CBA53-1270-4234-BB08-27E19CC800C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 sz="1400"/>
        </a:p>
      </dgm:t>
    </dgm:pt>
    <dgm:pt modelId="{17EDA506-7E5D-4228-B070-74786C7718EA}">
      <dgm:prSet phldrT="[Текст]" custT="1"/>
      <dgm:spPr/>
      <dgm:t>
        <a:bodyPr/>
        <a:lstStyle/>
        <a:p>
          <a:r>
            <a:rPr lang="ru-RU" sz="1400" b="1" dirty="0"/>
            <a:t>Инфраструктура</a:t>
          </a:r>
        </a:p>
      </dgm:t>
    </dgm:pt>
    <dgm:pt modelId="{E868EA90-D975-4427-A24F-250BC6D09B59}" type="parTrans" cxnId="{820EF9D9-DF4A-4835-BA9E-DF581195174B}">
      <dgm:prSet/>
      <dgm:spPr/>
      <dgm:t>
        <a:bodyPr/>
        <a:lstStyle/>
        <a:p>
          <a:endParaRPr lang="ru-RU" sz="1400"/>
        </a:p>
      </dgm:t>
    </dgm:pt>
    <dgm:pt modelId="{3D67A5CB-3776-4627-82B9-D8EA5A6AF490}" type="sibTrans" cxnId="{820EF9D9-DF4A-4835-BA9E-DF581195174B}">
      <dgm:prSet/>
      <dgm:spPr/>
      <dgm:t>
        <a:bodyPr/>
        <a:lstStyle/>
        <a:p>
          <a:endParaRPr lang="ru-RU" sz="1400"/>
        </a:p>
      </dgm:t>
    </dgm:pt>
    <dgm:pt modelId="{6AB5DD1D-1C4D-4DEB-AA0A-8901CFDB7FF7}">
      <dgm:prSet phldrT="[Текст]" custT="1"/>
      <dgm:spPr/>
      <dgm:t>
        <a:bodyPr/>
        <a:lstStyle/>
        <a:p>
          <a:r>
            <a:rPr lang="ru-RU" sz="1400" b="1" dirty="0"/>
            <a:t>НПА</a:t>
          </a:r>
        </a:p>
      </dgm:t>
    </dgm:pt>
    <dgm:pt modelId="{85A94223-FD4F-46EB-8BD0-1D7A1BBEED2C}" type="parTrans" cxnId="{48D6C691-292A-44AC-B9F7-8302CBD7D3D8}">
      <dgm:prSet/>
      <dgm:spPr/>
      <dgm:t>
        <a:bodyPr/>
        <a:lstStyle/>
        <a:p>
          <a:endParaRPr lang="ru-RU" sz="1400"/>
        </a:p>
      </dgm:t>
    </dgm:pt>
    <dgm:pt modelId="{4BF246CB-3B59-488D-858D-C1866935724E}" type="sibTrans" cxnId="{48D6C691-292A-44AC-B9F7-8302CBD7D3D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 sz="1400"/>
        </a:p>
      </dgm:t>
    </dgm:pt>
    <dgm:pt modelId="{56867E7E-47D9-4283-BD0B-CB827E0B2C8D}">
      <dgm:prSet phldrT="[Текст]" custT="1"/>
      <dgm:spPr/>
      <dgm:t>
        <a:bodyPr/>
        <a:lstStyle/>
        <a:p>
          <a:r>
            <a:rPr lang="ru-RU" sz="1400" b="1" dirty="0"/>
            <a:t>Организации агенты</a:t>
          </a:r>
        </a:p>
      </dgm:t>
    </dgm:pt>
    <dgm:pt modelId="{633B674B-AD2E-4ACE-9D3A-C492B3F98595}" type="parTrans" cxnId="{743119A6-B21A-456D-A2BD-766B6E00AD25}">
      <dgm:prSet/>
      <dgm:spPr/>
      <dgm:t>
        <a:bodyPr/>
        <a:lstStyle/>
        <a:p>
          <a:endParaRPr lang="ru-RU" sz="1400"/>
        </a:p>
      </dgm:t>
    </dgm:pt>
    <dgm:pt modelId="{981EE565-742D-4F47-A077-23E7125DB990}" type="sibTrans" cxnId="{743119A6-B21A-456D-A2BD-766B6E00AD25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 sz="1400"/>
        </a:p>
      </dgm:t>
    </dgm:pt>
    <dgm:pt modelId="{0C401A10-D293-49AA-B518-7E12374C07BE}">
      <dgm:prSet phldrT="[Текст]" custT="1"/>
      <dgm:spPr/>
      <dgm:t>
        <a:bodyPr/>
        <a:lstStyle/>
        <a:p>
          <a:r>
            <a:rPr lang="ru-RU" sz="1400" b="1" dirty="0"/>
            <a:t>Научно-методическое обеспечение</a:t>
          </a:r>
        </a:p>
      </dgm:t>
    </dgm:pt>
    <dgm:pt modelId="{C47897D0-DA17-47AA-8330-EDCB1F0F170B}" type="parTrans" cxnId="{0671A99A-643A-44C5-97D0-1727017AD65C}">
      <dgm:prSet/>
      <dgm:spPr/>
      <dgm:t>
        <a:bodyPr/>
        <a:lstStyle/>
        <a:p>
          <a:endParaRPr lang="ru-RU" sz="1400"/>
        </a:p>
      </dgm:t>
    </dgm:pt>
    <dgm:pt modelId="{700A1D33-85E8-4093-A808-F6134988F4F5}" type="sibTrans" cxnId="{0671A99A-643A-44C5-97D0-1727017AD65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 sz="1400"/>
        </a:p>
      </dgm:t>
    </dgm:pt>
    <dgm:pt modelId="{D36530A9-E1B8-4332-BEFF-6E61F83AA411}">
      <dgm:prSet phldrT="[Текст]" custT="1"/>
      <dgm:spPr/>
      <dgm:t>
        <a:bodyPr/>
        <a:lstStyle/>
        <a:p>
          <a:r>
            <a:rPr lang="ru-RU" sz="1400" b="1" dirty="0"/>
            <a:t>Кадры</a:t>
          </a:r>
        </a:p>
      </dgm:t>
    </dgm:pt>
    <dgm:pt modelId="{4BD555D3-74B6-454A-BE94-80689FD15063}" type="parTrans" cxnId="{711B25B9-8F19-4D4F-9323-059E2BF5586C}">
      <dgm:prSet/>
      <dgm:spPr/>
      <dgm:t>
        <a:bodyPr/>
        <a:lstStyle/>
        <a:p>
          <a:endParaRPr lang="ru-RU" sz="1400"/>
        </a:p>
      </dgm:t>
    </dgm:pt>
    <dgm:pt modelId="{13F68E8F-EEDE-44E5-9E7F-7FD62A32EDF9}" type="sibTrans" cxnId="{711B25B9-8F19-4D4F-9323-059E2BF5586C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 sz="1400"/>
        </a:p>
      </dgm:t>
    </dgm:pt>
    <dgm:pt modelId="{5F2ECD58-1532-415A-9118-EC734BC316A8}" type="pres">
      <dgm:prSet presAssocID="{0B46D8BB-31C5-449E-B278-24A553AFBFBD}" presName="Name0" presStyleCnt="0">
        <dgm:presLayoutVars>
          <dgm:chMax val="21"/>
          <dgm:chPref val="21"/>
        </dgm:presLayoutVars>
      </dgm:prSet>
      <dgm:spPr/>
    </dgm:pt>
    <dgm:pt modelId="{9162932E-FA41-4695-9334-6EC07E4B5E42}" type="pres">
      <dgm:prSet presAssocID="{049EE9E2-E88D-42CA-96D2-ADCCBA1AFEBF}" presName="text1" presStyleCnt="0"/>
      <dgm:spPr/>
    </dgm:pt>
    <dgm:pt modelId="{221DD66B-212A-4B5E-A44D-CC2B4BE2EEF3}" type="pres">
      <dgm:prSet presAssocID="{049EE9E2-E88D-42CA-96D2-ADCCBA1AFEBF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20968-ACB7-4A85-B5D8-9FECE79BECF1}" type="pres">
      <dgm:prSet presAssocID="{049EE9E2-E88D-42CA-96D2-ADCCBA1AFEBF}" presName="textaccent1" presStyleCnt="0"/>
      <dgm:spPr/>
    </dgm:pt>
    <dgm:pt modelId="{1D26BE1C-D5EC-42D8-B776-F9BB8458CAC4}" type="pres">
      <dgm:prSet presAssocID="{049EE9E2-E88D-42CA-96D2-ADCCBA1AFEBF}" presName="accentRepeatNode" presStyleLbl="solidAlignAcc1" presStyleIdx="0" presStyleCnt="12"/>
      <dgm:spPr/>
    </dgm:pt>
    <dgm:pt modelId="{BA78E149-AE57-4BFA-B130-577CF955ED4D}" type="pres">
      <dgm:prSet presAssocID="{A2325137-32BA-40A4-9675-2C34C5763137}" presName="image1" presStyleCnt="0"/>
      <dgm:spPr/>
    </dgm:pt>
    <dgm:pt modelId="{2DF474FD-5BE4-4DCE-89E7-8BB8F45360E1}" type="pres">
      <dgm:prSet presAssocID="{A2325137-32BA-40A4-9675-2C34C5763137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A5E8A1B1-A1E6-4B9E-B51F-0898C3E1E78F}" type="pres">
      <dgm:prSet presAssocID="{A2325137-32BA-40A4-9675-2C34C5763137}" presName="imageaccent1" presStyleCnt="0"/>
      <dgm:spPr/>
    </dgm:pt>
    <dgm:pt modelId="{A7085318-9704-48A6-B841-B53FFCE88DB0}" type="pres">
      <dgm:prSet presAssocID="{A2325137-32BA-40A4-9675-2C34C5763137}" presName="accentRepeatNode" presStyleLbl="solidAlignAcc1" presStyleIdx="1" presStyleCnt="12"/>
      <dgm:spPr/>
    </dgm:pt>
    <dgm:pt modelId="{97C0FFEE-AD9A-491B-A810-10966C4C30D8}" type="pres">
      <dgm:prSet presAssocID="{56867E7E-47D9-4283-BD0B-CB827E0B2C8D}" presName="text2" presStyleCnt="0"/>
      <dgm:spPr/>
    </dgm:pt>
    <dgm:pt modelId="{444D189A-DEBF-4E67-8BC8-AF5F0D1FCA1D}" type="pres">
      <dgm:prSet presAssocID="{56867E7E-47D9-4283-BD0B-CB827E0B2C8D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D1B55-CFE9-4EF2-9653-8A883CC1AA7C}" type="pres">
      <dgm:prSet presAssocID="{56867E7E-47D9-4283-BD0B-CB827E0B2C8D}" presName="textaccent2" presStyleCnt="0"/>
      <dgm:spPr/>
    </dgm:pt>
    <dgm:pt modelId="{907558F8-6BC5-4232-80F4-B2381E135CFD}" type="pres">
      <dgm:prSet presAssocID="{56867E7E-47D9-4283-BD0B-CB827E0B2C8D}" presName="accentRepeatNode" presStyleLbl="solidAlignAcc1" presStyleIdx="2" presStyleCnt="12"/>
      <dgm:spPr/>
    </dgm:pt>
    <dgm:pt modelId="{25DBC706-C6CE-40A0-A4B1-277AA3E6815F}" type="pres">
      <dgm:prSet presAssocID="{981EE565-742D-4F47-A077-23E7125DB990}" presName="image2" presStyleCnt="0"/>
      <dgm:spPr/>
    </dgm:pt>
    <dgm:pt modelId="{C60DB5F8-27EF-47A9-83B4-19BB0A9A4D17}" type="pres">
      <dgm:prSet presAssocID="{981EE565-742D-4F47-A077-23E7125DB990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014D763C-FE8B-4EFB-92D6-5624335DF93F}" type="pres">
      <dgm:prSet presAssocID="{981EE565-742D-4F47-A077-23E7125DB990}" presName="imageaccent2" presStyleCnt="0"/>
      <dgm:spPr/>
    </dgm:pt>
    <dgm:pt modelId="{F1FAD692-5B66-412F-B9B3-280C5D6CC672}" type="pres">
      <dgm:prSet presAssocID="{981EE565-742D-4F47-A077-23E7125DB990}" presName="accentRepeatNode" presStyleLbl="solidAlignAcc1" presStyleIdx="3" presStyleCnt="12"/>
      <dgm:spPr/>
    </dgm:pt>
    <dgm:pt modelId="{C5A4E1C9-5135-46E4-A504-48F0254C94E5}" type="pres">
      <dgm:prSet presAssocID="{0C401A10-D293-49AA-B518-7E12374C07BE}" presName="text3" presStyleCnt="0"/>
      <dgm:spPr/>
    </dgm:pt>
    <dgm:pt modelId="{34191D8C-714B-43C1-894A-81E1EABB62AD}" type="pres">
      <dgm:prSet presAssocID="{0C401A10-D293-49AA-B518-7E12374C07BE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FBEE0-7F63-4AB4-AE6E-DA79B828B8D6}" type="pres">
      <dgm:prSet presAssocID="{0C401A10-D293-49AA-B518-7E12374C07BE}" presName="textaccent3" presStyleCnt="0"/>
      <dgm:spPr/>
    </dgm:pt>
    <dgm:pt modelId="{2A4F5CC9-4129-4131-AC65-CEE94C6F32A6}" type="pres">
      <dgm:prSet presAssocID="{0C401A10-D293-49AA-B518-7E12374C07BE}" presName="accentRepeatNode" presStyleLbl="solidAlignAcc1" presStyleIdx="4" presStyleCnt="12"/>
      <dgm:spPr/>
    </dgm:pt>
    <dgm:pt modelId="{0AE4415D-AEC7-4744-9E91-ADA3F19F5DFA}" type="pres">
      <dgm:prSet presAssocID="{700A1D33-85E8-4093-A808-F6134988F4F5}" presName="image3" presStyleCnt="0"/>
      <dgm:spPr/>
    </dgm:pt>
    <dgm:pt modelId="{EB75DE49-2B54-4B66-BDCF-35E37E103E28}" type="pres">
      <dgm:prSet presAssocID="{700A1D33-85E8-4093-A808-F6134988F4F5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EB15DAF2-7632-4208-A7B9-DB6DF50F7756}" type="pres">
      <dgm:prSet presAssocID="{700A1D33-85E8-4093-A808-F6134988F4F5}" presName="imageaccent3" presStyleCnt="0"/>
      <dgm:spPr/>
    </dgm:pt>
    <dgm:pt modelId="{B1931E88-02F9-47F5-95E4-3AA551DF0D85}" type="pres">
      <dgm:prSet presAssocID="{700A1D33-85E8-4093-A808-F6134988F4F5}" presName="accentRepeatNode" presStyleLbl="solidAlignAcc1" presStyleIdx="5" presStyleCnt="12"/>
      <dgm:spPr/>
    </dgm:pt>
    <dgm:pt modelId="{0747830B-A6BB-4778-A96D-E9E3A8F8F7B5}" type="pres">
      <dgm:prSet presAssocID="{17EDA506-7E5D-4228-B070-74786C7718EA}" presName="text4" presStyleCnt="0"/>
      <dgm:spPr/>
    </dgm:pt>
    <dgm:pt modelId="{99E42845-CAA2-4032-98B2-69D8F4A57A00}" type="pres">
      <dgm:prSet presAssocID="{17EDA506-7E5D-4228-B070-74786C7718EA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C56D-45CD-4228-A68A-D22C8652DFEA}" type="pres">
      <dgm:prSet presAssocID="{17EDA506-7E5D-4228-B070-74786C7718EA}" presName="textaccent4" presStyleCnt="0"/>
      <dgm:spPr/>
    </dgm:pt>
    <dgm:pt modelId="{E0FA5D44-4B95-4878-9EF0-6C0EF2E3630D}" type="pres">
      <dgm:prSet presAssocID="{17EDA506-7E5D-4228-B070-74786C7718EA}" presName="accentRepeatNode" presStyleLbl="solidAlignAcc1" presStyleIdx="6" presStyleCnt="12"/>
      <dgm:spPr/>
    </dgm:pt>
    <dgm:pt modelId="{02D71E8A-6A3A-4F6B-A0E7-1E4F391A5AB5}" type="pres">
      <dgm:prSet presAssocID="{3D67A5CB-3776-4627-82B9-D8EA5A6AF490}" presName="image4" presStyleCnt="0"/>
      <dgm:spPr/>
    </dgm:pt>
    <dgm:pt modelId="{20152F51-3A61-490E-AB08-6CB0F9374F7A}" type="pres">
      <dgm:prSet presAssocID="{3D67A5CB-3776-4627-82B9-D8EA5A6AF490}" presName="imageRepeatNode" presStyleLbl="alignAcc1" presStyleIdx="3" presStyleCnt="6" custLinFactY="10719" custLinFactNeighborX="693" custLinFactNeighborY="100000"/>
      <dgm:spPr/>
      <dgm:t>
        <a:bodyPr/>
        <a:lstStyle/>
        <a:p>
          <a:endParaRPr lang="ru-RU"/>
        </a:p>
      </dgm:t>
    </dgm:pt>
    <dgm:pt modelId="{3BF356D9-7A9D-45E0-A9FF-E52A0D36D4B2}" type="pres">
      <dgm:prSet presAssocID="{3D67A5CB-3776-4627-82B9-D8EA5A6AF490}" presName="imageaccent4" presStyleCnt="0"/>
      <dgm:spPr/>
    </dgm:pt>
    <dgm:pt modelId="{16881919-C701-4CE6-8AEC-E19CE00E9DE6}" type="pres">
      <dgm:prSet presAssocID="{3D67A5CB-3776-4627-82B9-D8EA5A6AF490}" presName="accentRepeatNode" presStyleLbl="solidAlignAcc1" presStyleIdx="7" presStyleCnt="12"/>
      <dgm:spPr/>
    </dgm:pt>
    <dgm:pt modelId="{05E418D4-F5F6-4F4F-B994-79C34920546A}" type="pres">
      <dgm:prSet presAssocID="{6AB5DD1D-1C4D-4DEB-AA0A-8901CFDB7FF7}" presName="text5" presStyleCnt="0"/>
      <dgm:spPr/>
    </dgm:pt>
    <dgm:pt modelId="{57305A31-2010-45CF-8CC5-26B23781FC57}" type="pres">
      <dgm:prSet presAssocID="{6AB5DD1D-1C4D-4DEB-AA0A-8901CFDB7FF7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2A356-078A-4301-90F4-FF275C21C6C4}" type="pres">
      <dgm:prSet presAssocID="{6AB5DD1D-1C4D-4DEB-AA0A-8901CFDB7FF7}" presName="textaccent5" presStyleCnt="0"/>
      <dgm:spPr/>
    </dgm:pt>
    <dgm:pt modelId="{174E2EDF-567C-4446-9210-C8C683213FD4}" type="pres">
      <dgm:prSet presAssocID="{6AB5DD1D-1C4D-4DEB-AA0A-8901CFDB7FF7}" presName="accentRepeatNode" presStyleLbl="solidAlignAcc1" presStyleIdx="8" presStyleCnt="12"/>
      <dgm:spPr/>
    </dgm:pt>
    <dgm:pt modelId="{25BF3BD2-10EB-4A37-8ED7-A67CBDAC579A}" type="pres">
      <dgm:prSet presAssocID="{4BF246CB-3B59-488D-858D-C1866935724E}" presName="image5" presStyleCnt="0"/>
      <dgm:spPr/>
    </dgm:pt>
    <dgm:pt modelId="{EA8DBCC2-1690-4F31-92D6-8D0E07B47EE4}" type="pres">
      <dgm:prSet presAssocID="{4BF246CB-3B59-488D-858D-C1866935724E}" presName="imageRepeatNode" presStyleLbl="alignAcc1" presStyleIdx="4" presStyleCnt="6"/>
      <dgm:spPr/>
      <dgm:t>
        <a:bodyPr/>
        <a:lstStyle/>
        <a:p>
          <a:endParaRPr lang="ru-RU"/>
        </a:p>
      </dgm:t>
    </dgm:pt>
    <dgm:pt modelId="{8BA77ABE-8B79-4C9A-B348-CB4016DCDC6A}" type="pres">
      <dgm:prSet presAssocID="{4BF246CB-3B59-488D-858D-C1866935724E}" presName="imageaccent5" presStyleCnt="0"/>
      <dgm:spPr/>
    </dgm:pt>
    <dgm:pt modelId="{4B4A6974-C397-455C-8116-DAA5E22EAB45}" type="pres">
      <dgm:prSet presAssocID="{4BF246CB-3B59-488D-858D-C1866935724E}" presName="accentRepeatNode" presStyleLbl="solidAlignAcc1" presStyleIdx="9" presStyleCnt="12"/>
      <dgm:spPr/>
    </dgm:pt>
    <dgm:pt modelId="{EBC082D8-3702-43BE-AC58-4CFD5F70280C}" type="pres">
      <dgm:prSet presAssocID="{D36530A9-E1B8-4332-BEFF-6E61F83AA411}" presName="text6" presStyleCnt="0"/>
      <dgm:spPr/>
    </dgm:pt>
    <dgm:pt modelId="{93ADAAF4-7104-402C-9466-1CB77C1B847C}" type="pres">
      <dgm:prSet presAssocID="{D36530A9-E1B8-4332-BEFF-6E61F83AA411}" presName="textRepeatNode" presStyleLbl="alignNode1" presStyleIdx="5" presStyleCnt="6" custLinFactNeighborX="-85362" custLinFactNeighborY="-58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F40DE-6030-4B6B-A743-02E8C7B05469}" type="pres">
      <dgm:prSet presAssocID="{D36530A9-E1B8-4332-BEFF-6E61F83AA411}" presName="textaccent6" presStyleCnt="0"/>
      <dgm:spPr/>
    </dgm:pt>
    <dgm:pt modelId="{B406F4ED-4730-41F2-9DE8-240D57FD5A04}" type="pres">
      <dgm:prSet presAssocID="{D36530A9-E1B8-4332-BEFF-6E61F83AA411}" presName="accentRepeatNode" presStyleLbl="solidAlignAcc1" presStyleIdx="10" presStyleCnt="12"/>
      <dgm:spPr/>
    </dgm:pt>
    <dgm:pt modelId="{E0AE154F-E1B9-400F-84DE-4357A64FAD3B}" type="pres">
      <dgm:prSet presAssocID="{13F68E8F-EEDE-44E5-9E7F-7FD62A32EDF9}" presName="image6" presStyleCnt="0"/>
      <dgm:spPr/>
    </dgm:pt>
    <dgm:pt modelId="{DD63B013-1137-49CC-9B52-59C1F02CCDF2}" type="pres">
      <dgm:prSet presAssocID="{13F68E8F-EEDE-44E5-9E7F-7FD62A32EDF9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AC4E4038-9AF9-4AC3-981E-538562B46BA7}" type="pres">
      <dgm:prSet presAssocID="{13F68E8F-EEDE-44E5-9E7F-7FD62A32EDF9}" presName="imageaccent6" presStyleCnt="0"/>
      <dgm:spPr/>
    </dgm:pt>
    <dgm:pt modelId="{02C11B37-91AC-4884-BF07-4DE027B08D4C}" type="pres">
      <dgm:prSet presAssocID="{13F68E8F-EEDE-44E5-9E7F-7FD62A32EDF9}" presName="accentRepeatNode" presStyleLbl="solidAlignAcc1" presStyleIdx="11" presStyleCnt="12"/>
      <dgm:spPr/>
    </dgm:pt>
  </dgm:ptLst>
  <dgm:cxnLst>
    <dgm:cxn modelId="{B6ABF94E-3BD3-4EF7-81A1-7D52A2A2DE75}" type="presOf" srcId="{D36530A9-E1B8-4332-BEFF-6E61F83AA411}" destId="{93ADAAF4-7104-402C-9466-1CB77C1B847C}" srcOrd="0" destOrd="0" presId="urn:microsoft.com/office/officeart/2008/layout/HexagonCluster"/>
    <dgm:cxn modelId="{09654A1B-06F9-4471-8E7D-676D2EB5F06F}" type="presOf" srcId="{13F68E8F-EEDE-44E5-9E7F-7FD62A32EDF9}" destId="{DD63B013-1137-49CC-9B52-59C1F02CCDF2}" srcOrd="0" destOrd="0" presId="urn:microsoft.com/office/officeart/2008/layout/HexagonCluster"/>
    <dgm:cxn modelId="{E3FD9A12-105F-41F3-89BC-E1A5462D90A7}" type="presOf" srcId="{A2325137-32BA-40A4-9675-2C34C5763137}" destId="{2DF474FD-5BE4-4DCE-89E7-8BB8F45360E1}" srcOrd="0" destOrd="0" presId="urn:microsoft.com/office/officeart/2008/layout/HexagonCluster"/>
    <dgm:cxn modelId="{1C47F226-E6D5-4702-83C9-ADDF4EE53C5E}" type="presOf" srcId="{6AB5DD1D-1C4D-4DEB-AA0A-8901CFDB7FF7}" destId="{57305A31-2010-45CF-8CC5-26B23781FC57}" srcOrd="0" destOrd="0" presId="urn:microsoft.com/office/officeart/2008/layout/HexagonCluster"/>
    <dgm:cxn modelId="{1CDB50AD-6AA7-4E50-B028-BB0B99B35BB9}" type="presOf" srcId="{56867E7E-47D9-4283-BD0B-CB827E0B2C8D}" destId="{444D189A-DEBF-4E67-8BC8-AF5F0D1FCA1D}" srcOrd="0" destOrd="0" presId="urn:microsoft.com/office/officeart/2008/layout/HexagonCluster"/>
    <dgm:cxn modelId="{BFE38ACD-A426-40E9-BFE8-1E4CC34E6E2B}" type="presOf" srcId="{3D67A5CB-3776-4627-82B9-D8EA5A6AF490}" destId="{20152F51-3A61-490E-AB08-6CB0F9374F7A}" srcOrd="0" destOrd="0" presId="urn:microsoft.com/office/officeart/2008/layout/HexagonCluster"/>
    <dgm:cxn modelId="{463D49BE-89A4-4660-B55F-9F625E99D69F}" type="presOf" srcId="{049EE9E2-E88D-42CA-96D2-ADCCBA1AFEBF}" destId="{221DD66B-212A-4B5E-A44D-CC2B4BE2EEF3}" srcOrd="0" destOrd="0" presId="urn:microsoft.com/office/officeart/2008/layout/HexagonCluster"/>
    <dgm:cxn modelId="{EDBDCF47-BC6A-45A9-A300-342F5B56EF01}" type="presOf" srcId="{4BF246CB-3B59-488D-858D-C1866935724E}" destId="{EA8DBCC2-1690-4F31-92D6-8D0E07B47EE4}" srcOrd="0" destOrd="0" presId="urn:microsoft.com/office/officeart/2008/layout/HexagonCluster"/>
    <dgm:cxn modelId="{899CBA53-1270-4234-BB08-27E19CC800C8}" srcId="{0B46D8BB-31C5-449E-B278-24A553AFBFBD}" destId="{049EE9E2-E88D-42CA-96D2-ADCCBA1AFEBF}" srcOrd="0" destOrd="0" parTransId="{F314DA98-EF3B-40D6-8E09-B06B19C4D85E}" sibTransId="{A2325137-32BA-40A4-9675-2C34C5763137}"/>
    <dgm:cxn modelId="{743119A6-B21A-456D-A2BD-766B6E00AD25}" srcId="{0B46D8BB-31C5-449E-B278-24A553AFBFBD}" destId="{56867E7E-47D9-4283-BD0B-CB827E0B2C8D}" srcOrd="1" destOrd="0" parTransId="{633B674B-AD2E-4ACE-9D3A-C492B3F98595}" sibTransId="{981EE565-742D-4F47-A077-23E7125DB990}"/>
    <dgm:cxn modelId="{DC50E457-B04D-4306-8C00-D5C7884443C9}" type="presOf" srcId="{981EE565-742D-4F47-A077-23E7125DB990}" destId="{C60DB5F8-27EF-47A9-83B4-19BB0A9A4D17}" srcOrd="0" destOrd="0" presId="urn:microsoft.com/office/officeart/2008/layout/HexagonCluster"/>
    <dgm:cxn modelId="{1DD6276E-9952-442A-934F-FEF8BAECB44D}" type="presOf" srcId="{700A1D33-85E8-4093-A808-F6134988F4F5}" destId="{EB75DE49-2B54-4B66-BDCF-35E37E103E28}" srcOrd="0" destOrd="0" presId="urn:microsoft.com/office/officeart/2008/layout/HexagonCluster"/>
    <dgm:cxn modelId="{820EF9D9-DF4A-4835-BA9E-DF581195174B}" srcId="{0B46D8BB-31C5-449E-B278-24A553AFBFBD}" destId="{17EDA506-7E5D-4228-B070-74786C7718EA}" srcOrd="3" destOrd="0" parTransId="{E868EA90-D975-4427-A24F-250BC6D09B59}" sibTransId="{3D67A5CB-3776-4627-82B9-D8EA5A6AF490}"/>
    <dgm:cxn modelId="{48D6C691-292A-44AC-B9F7-8302CBD7D3D8}" srcId="{0B46D8BB-31C5-449E-B278-24A553AFBFBD}" destId="{6AB5DD1D-1C4D-4DEB-AA0A-8901CFDB7FF7}" srcOrd="4" destOrd="0" parTransId="{85A94223-FD4F-46EB-8BD0-1D7A1BBEED2C}" sibTransId="{4BF246CB-3B59-488D-858D-C1866935724E}"/>
    <dgm:cxn modelId="{711B25B9-8F19-4D4F-9323-059E2BF5586C}" srcId="{0B46D8BB-31C5-449E-B278-24A553AFBFBD}" destId="{D36530A9-E1B8-4332-BEFF-6E61F83AA411}" srcOrd="5" destOrd="0" parTransId="{4BD555D3-74B6-454A-BE94-80689FD15063}" sibTransId="{13F68E8F-EEDE-44E5-9E7F-7FD62A32EDF9}"/>
    <dgm:cxn modelId="{89C6DDA8-E6AE-49BE-8315-C02901881D6C}" type="presOf" srcId="{0B46D8BB-31C5-449E-B278-24A553AFBFBD}" destId="{5F2ECD58-1532-415A-9118-EC734BC316A8}" srcOrd="0" destOrd="0" presId="urn:microsoft.com/office/officeart/2008/layout/HexagonCluster"/>
    <dgm:cxn modelId="{0C604535-1C1D-4E4F-AECC-E43CDD33297F}" type="presOf" srcId="{17EDA506-7E5D-4228-B070-74786C7718EA}" destId="{99E42845-CAA2-4032-98B2-69D8F4A57A00}" srcOrd="0" destOrd="0" presId="urn:microsoft.com/office/officeart/2008/layout/HexagonCluster"/>
    <dgm:cxn modelId="{13AC960E-9623-405C-AE32-E77CE419B558}" type="presOf" srcId="{0C401A10-D293-49AA-B518-7E12374C07BE}" destId="{34191D8C-714B-43C1-894A-81E1EABB62AD}" srcOrd="0" destOrd="0" presId="urn:microsoft.com/office/officeart/2008/layout/HexagonCluster"/>
    <dgm:cxn modelId="{0671A99A-643A-44C5-97D0-1727017AD65C}" srcId="{0B46D8BB-31C5-449E-B278-24A553AFBFBD}" destId="{0C401A10-D293-49AA-B518-7E12374C07BE}" srcOrd="2" destOrd="0" parTransId="{C47897D0-DA17-47AA-8330-EDCB1F0F170B}" sibTransId="{700A1D33-85E8-4093-A808-F6134988F4F5}"/>
    <dgm:cxn modelId="{A85F6D40-AF62-488A-9563-6ADA6A3E10A9}" type="presParOf" srcId="{5F2ECD58-1532-415A-9118-EC734BC316A8}" destId="{9162932E-FA41-4695-9334-6EC07E4B5E42}" srcOrd="0" destOrd="0" presId="urn:microsoft.com/office/officeart/2008/layout/HexagonCluster"/>
    <dgm:cxn modelId="{077F376A-A510-4A98-8598-29FFAD7BC28D}" type="presParOf" srcId="{9162932E-FA41-4695-9334-6EC07E4B5E42}" destId="{221DD66B-212A-4B5E-A44D-CC2B4BE2EEF3}" srcOrd="0" destOrd="0" presId="urn:microsoft.com/office/officeart/2008/layout/HexagonCluster"/>
    <dgm:cxn modelId="{81B83328-3990-457C-8846-8F48090402B9}" type="presParOf" srcId="{5F2ECD58-1532-415A-9118-EC734BC316A8}" destId="{2A120968-ACB7-4A85-B5D8-9FECE79BECF1}" srcOrd="1" destOrd="0" presId="urn:microsoft.com/office/officeart/2008/layout/HexagonCluster"/>
    <dgm:cxn modelId="{133B01A0-A2FD-449F-98D9-7AF454DF7160}" type="presParOf" srcId="{2A120968-ACB7-4A85-B5D8-9FECE79BECF1}" destId="{1D26BE1C-D5EC-42D8-B776-F9BB8458CAC4}" srcOrd="0" destOrd="0" presId="urn:microsoft.com/office/officeart/2008/layout/HexagonCluster"/>
    <dgm:cxn modelId="{2BD0AA30-41A1-450A-A4D5-53DABC3A877C}" type="presParOf" srcId="{5F2ECD58-1532-415A-9118-EC734BC316A8}" destId="{BA78E149-AE57-4BFA-B130-577CF955ED4D}" srcOrd="2" destOrd="0" presId="urn:microsoft.com/office/officeart/2008/layout/HexagonCluster"/>
    <dgm:cxn modelId="{BDF8E775-776D-4264-A672-DB62BEB8B957}" type="presParOf" srcId="{BA78E149-AE57-4BFA-B130-577CF955ED4D}" destId="{2DF474FD-5BE4-4DCE-89E7-8BB8F45360E1}" srcOrd="0" destOrd="0" presId="urn:microsoft.com/office/officeart/2008/layout/HexagonCluster"/>
    <dgm:cxn modelId="{C67B4206-867F-4F62-A66A-E4AADEEF6ADB}" type="presParOf" srcId="{5F2ECD58-1532-415A-9118-EC734BC316A8}" destId="{A5E8A1B1-A1E6-4B9E-B51F-0898C3E1E78F}" srcOrd="3" destOrd="0" presId="urn:microsoft.com/office/officeart/2008/layout/HexagonCluster"/>
    <dgm:cxn modelId="{4CC41E1A-21D1-4CD6-9B04-A27D53FFED33}" type="presParOf" srcId="{A5E8A1B1-A1E6-4B9E-B51F-0898C3E1E78F}" destId="{A7085318-9704-48A6-B841-B53FFCE88DB0}" srcOrd="0" destOrd="0" presId="urn:microsoft.com/office/officeart/2008/layout/HexagonCluster"/>
    <dgm:cxn modelId="{3B021714-B0FE-4996-B742-780F47F2A487}" type="presParOf" srcId="{5F2ECD58-1532-415A-9118-EC734BC316A8}" destId="{97C0FFEE-AD9A-491B-A810-10966C4C30D8}" srcOrd="4" destOrd="0" presId="urn:microsoft.com/office/officeart/2008/layout/HexagonCluster"/>
    <dgm:cxn modelId="{B17794EF-1959-4F7A-82DB-E02DDB04D10F}" type="presParOf" srcId="{97C0FFEE-AD9A-491B-A810-10966C4C30D8}" destId="{444D189A-DEBF-4E67-8BC8-AF5F0D1FCA1D}" srcOrd="0" destOrd="0" presId="urn:microsoft.com/office/officeart/2008/layout/HexagonCluster"/>
    <dgm:cxn modelId="{5A3DBF39-7AB2-4B36-B233-528BB4E4D00E}" type="presParOf" srcId="{5F2ECD58-1532-415A-9118-EC734BC316A8}" destId="{077D1B55-CFE9-4EF2-9653-8A883CC1AA7C}" srcOrd="5" destOrd="0" presId="urn:microsoft.com/office/officeart/2008/layout/HexagonCluster"/>
    <dgm:cxn modelId="{7DF75F93-1EA0-436D-8B89-30578E349D6E}" type="presParOf" srcId="{077D1B55-CFE9-4EF2-9653-8A883CC1AA7C}" destId="{907558F8-6BC5-4232-80F4-B2381E135CFD}" srcOrd="0" destOrd="0" presId="urn:microsoft.com/office/officeart/2008/layout/HexagonCluster"/>
    <dgm:cxn modelId="{1DA881CA-9E10-40AB-93D6-10DFA874EBD7}" type="presParOf" srcId="{5F2ECD58-1532-415A-9118-EC734BC316A8}" destId="{25DBC706-C6CE-40A0-A4B1-277AA3E6815F}" srcOrd="6" destOrd="0" presId="urn:microsoft.com/office/officeart/2008/layout/HexagonCluster"/>
    <dgm:cxn modelId="{5AB1F942-B31B-4FB8-8450-B9275FF40047}" type="presParOf" srcId="{25DBC706-C6CE-40A0-A4B1-277AA3E6815F}" destId="{C60DB5F8-27EF-47A9-83B4-19BB0A9A4D17}" srcOrd="0" destOrd="0" presId="urn:microsoft.com/office/officeart/2008/layout/HexagonCluster"/>
    <dgm:cxn modelId="{6ED251A1-C343-403C-9CF2-DD3F3A7EB8C3}" type="presParOf" srcId="{5F2ECD58-1532-415A-9118-EC734BC316A8}" destId="{014D763C-FE8B-4EFB-92D6-5624335DF93F}" srcOrd="7" destOrd="0" presId="urn:microsoft.com/office/officeart/2008/layout/HexagonCluster"/>
    <dgm:cxn modelId="{9B068E41-C26C-4E57-A437-9F43408F9286}" type="presParOf" srcId="{014D763C-FE8B-4EFB-92D6-5624335DF93F}" destId="{F1FAD692-5B66-412F-B9B3-280C5D6CC672}" srcOrd="0" destOrd="0" presId="urn:microsoft.com/office/officeart/2008/layout/HexagonCluster"/>
    <dgm:cxn modelId="{9182041E-DEF5-4A4F-A858-FAE82118107B}" type="presParOf" srcId="{5F2ECD58-1532-415A-9118-EC734BC316A8}" destId="{C5A4E1C9-5135-46E4-A504-48F0254C94E5}" srcOrd="8" destOrd="0" presId="urn:microsoft.com/office/officeart/2008/layout/HexagonCluster"/>
    <dgm:cxn modelId="{DD44CFCA-1E86-4A36-807F-F6824B8AB2EC}" type="presParOf" srcId="{C5A4E1C9-5135-46E4-A504-48F0254C94E5}" destId="{34191D8C-714B-43C1-894A-81E1EABB62AD}" srcOrd="0" destOrd="0" presId="urn:microsoft.com/office/officeart/2008/layout/HexagonCluster"/>
    <dgm:cxn modelId="{D6BE78ED-2D71-40A9-A1DF-86537529CFCB}" type="presParOf" srcId="{5F2ECD58-1532-415A-9118-EC734BC316A8}" destId="{6BFFBEE0-7F63-4AB4-AE6E-DA79B828B8D6}" srcOrd="9" destOrd="0" presId="urn:microsoft.com/office/officeart/2008/layout/HexagonCluster"/>
    <dgm:cxn modelId="{11A94C83-618D-414F-8792-293A2DD97111}" type="presParOf" srcId="{6BFFBEE0-7F63-4AB4-AE6E-DA79B828B8D6}" destId="{2A4F5CC9-4129-4131-AC65-CEE94C6F32A6}" srcOrd="0" destOrd="0" presId="urn:microsoft.com/office/officeart/2008/layout/HexagonCluster"/>
    <dgm:cxn modelId="{C90C02A5-3085-465B-A415-903C440DDCFE}" type="presParOf" srcId="{5F2ECD58-1532-415A-9118-EC734BC316A8}" destId="{0AE4415D-AEC7-4744-9E91-ADA3F19F5DFA}" srcOrd="10" destOrd="0" presId="urn:microsoft.com/office/officeart/2008/layout/HexagonCluster"/>
    <dgm:cxn modelId="{6CE212DE-F989-4336-B96C-16619D7C9DC2}" type="presParOf" srcId="{0AE4415D-AEC7-4744-9E91-ADA3F19F5DFA}" destId="{EB75DE49-2B54-4B66-BDCF-35E37E103E28}" srcOrd="0" destOrd="0" presId="urn:microsoft.com/office/officeart/2008/layout/HexagonCluster"/>
    <dgm:cxn modelId="{702C9FC0-9D67-465A-BEEB-CE09BCB8E73D}" type="presParOf" srcId="{5F2ECD58-1532-415A-9118-EC734BC316A8}" destId="{EB15DAF2-7632-4208-A7B9-DB6DF50F7756}" srcOrd="11" destOrd="0" presId="urn:microsoft.com/office/officeart/2008/layout/HexagonCluster"/>
    <dgm:cxn modelId="{4288679F-7920-47C7-99CF-64CC70A3314F}" type="presParOf" srcId="{EB15DAF2-7632-4208-A7B9-DB6DF50F7756}" destId="{B1931E88-02F9-47F5-95E4-3AA551DF0D85}" srcOrd="0" destOrd="0" presId="urn:microsoft.com/office/officeart/2008/layout/HexagonCluster"/>
    <dgm:cxn modelId="{3CFF1344-2721-4641-9D39-1A948827F519}" type="presParOf" srcId="{5F2ECD58-1532-415A-9118-EC734BC316A8}" destId="{0747830B-A6BB-4778-A96D-E9E3A8F8F7B5}" srcOrd="12" destOrd="0" presId="urn:microsoft.com/office/officeart/2008/layout/HexagonCluster"/>
    <dgm:cxn modelId="{4A713EE0-51D7-4DD4-A625-CD95FE6E451C}" type="presParOf" srcId="{0747830B-A6BB-4778-A96D-E9E3A8F8F7B5}" destId="{99E42845-CAA2-4032-98B2-69D8F4A57A00}" srcOrd="0" destOrd="0" presId="urn:microsoft.com/office/officeart/2008/layout/HexagonCluster"/>
    <dgm:cxn modelId="{B97DB402-14C1-4FDD-B7D2-8B6FFFE7E9F7}" type="presParOf" srcId="{5F2ECD58-1532-415A-9118-EC734BC316A8}" destId="{919AC56D-45CD-4228-A68A-D22C8652DFEA}" srcOrd="13" destOrd="0" presId="urn:microsoft.com/office/officeart/2008/layout/HexagonCluster"/>
    <dgm:cxn modelId="{AB39B55C-EE29-434A-834C-2DD41FE9B569}" type="presParOf" srcId="{919AC56D-45CD-4228-A68A-D22C8652DFEA}" destId="{E0FA5D44-4B95-4878-9EF0-6C0EF2E3630D}" srcOrd="0" destOrd="0" presId="urn:microsoft.com/office/officeart/2008/layout/HexagonCluster"/>
    <dgm:cxn modelId="{CCABCB02-4474-4598-A230-B33A407E234C}" type="presParOf" srcId="{5F2ECD58-1532-415A-9118-EC734BC316A8}" destId="{02D71E8A-6A3A-4F6B-A0E7-1E4F391A5AB5}" srcOrd="14" destOrd="0" presId="urn:microsoft.com/office/officeart/2008/layout/HexagonCluster"/>
    <dgm:cxn modelId="{EBB62B96-2B11-4DF2-98CB-42D44C515862}" type="presParOf" srcId="{02D71E8A-6A3A-4F6B-A0E7-1E4F391A5AB5}" destId="{20152F51-3A61-490E-AB08-6CB0F9374F7A}" srcOrd="0" destOrd="0" presId="urn:microsoft.com/office/officeart/2008/layout/HexagonCluster"/>
    <dgm:cxn modelId="{44C498D6-29AA-4887-8A9D-4888885C17E5}" type="presParOf" srcId="{5F2ECD58-1532-415A-9118-EC734BC316A8}" destId="{3BF356D9-7A9D-45E0-A9FF-E52A0D36D4B2}" srcOrd="15" destOrd="0" presId="urn:microsoft.com/office/officeart/2008/layout/HexagonCluster"/>
    <dgm:cxn modelId="{B348BD07-82C3-453C-9096-56816EE79C1E}" type="presParOf" srcId="{3BF356D9-7A9D-45E0-A9FF-E52A0D36D4B2}" destId="{16881919-C701-4CE6-8AEC-E19CE00E9DE6}" srcOrd="0" destOrd="0" presId="urn:microsoft.com/office/officeart/2008/layout/HexagonCluster"/>
    <dgm:cxn modelId="{78AC6C1A-033E-4D1F-B2C9-BE0A06D8EDBC}" type="presParOf" srcId="{5F2ECD58-1532-415A-9118-EC734BC316A8}" destId="{05E418D4-F5F6-4F4F-B994-79C34920546A}" srcOrd="16" destOrd="0" presId="urn:microsoft.com/office/officeart/2008/layout/HexagonCluster"/>
    <dgm:cxn modelId="{6FA785FD-235B-45CA-8A9D-E02684B143E8}" type="presParOf" srcId="{05E418D4-F5F6-4F4F-B994-79C34920546A}" destId="{57305A31-2010-45CF-8CC5-26B23781FC57}" srcOrd="0" destOrd="0" presId="urn:microsoft.com/office/officeart/2008/layout/HexagonCluster"/>
    <dgm:cxn modelId="{C7BD5DF9-B667-45E6-8DD9-91FBD7E4DA2F}" type="presParOf" srcId="{5F2ECD58-1532-415A-9118-EC734BC316A8}" destId="{8F02A356-078A-4301-90F4-FF275C21C6C4}" srcOrd="17" destOrd="0" presId="urn:microsoft.com/office/officeart/2008/layout/HexagonCluster"/>
    <dgm:cxn modelId="{F95E8174-52EB-47C3-8B2F-8682F03699AB}" type="presParOf" srcId="{8F02A356-078A-4301-90F4-FF275C21C6C4}" destId="{174E2EDF-567C-4446-9210-C8C683213FD4}" srcOrd="0" destOrd="0" presId="urn:microsoft.com/office/officeart/2008/layout/HexagonCluster"/>
    <dgm:cxn modelId="{1F425BB2-A766-4AB3-AC0C-3F7F48F03907}" type="presParOf" srcId="{5F2ECD58-1532-415A-9118-EC734BC316A8}" destId="{25BF3BD2-10EB-4A37-8ED7-A67CBDAC579A}" srcOrd="18" destOrd="0" presId="urn:microsoft.com/office/officeart/2008/layout/HexagonCluster"/>
    <dgm:cxn modelId="{239ED881-1787-4A68-9400-ACC08FB914FF}" type="presParOf" srcId="{25BF3BD2-10EB-4A37-8ED7-A67CBDAC579A}" destId="{EA8DBCC2-1690-4F31-92D6-8D0E07B47EE4}" srcOrd="0" destOrd="0" presId="urn:microsoft.com/office/officeart/2008/layout/HexagonCluster"/>
    <dgm:cxn modelId="{8490E4CB-84FD-4299-8AAC-B3670A217F02}" type="presParOf" srcId="{5F2ECD58-1532-415A-9118-EC734BC316A8}" destId="{8BA77ABE-8B79-4C9A-B348-CB4016DCDC6A}" srcOrd="19" destOrd="0" presId="urn:microsoft.com/office/officeart/2008/layout/HexagonCluster"/>
    <dgm:cxn modelId="{5C56930B-8E33-456E-8789-90B4EABEEF67}" type="presParOf" srcId="{8BA77ABE-8B79-4C9A-B348-CB4016DCDC6A}" destId="{4B4A6974-C397-455C-8116-DAA5E22EAB45}" srcOrd="0" destOrd="0" presId="urn:microsoft.com/office/officeart/2008/layout/HexagonCluster"/>
    <dgm:cxn modelId="{EDA870AB-0294-4296-886A-AE981B0178B8}" type="presParOf" srcId="{5F2ECD58-1532-415A-9118-EC734BC316A8}" destId="{EBC082D8-3702-43BE-AC58-4CFD5F70280C}" srcOrd="20" destOrd="0" presId="urn:microsoft.com/office/officeart/2008/layout/HexagonCluster"/>
    <dgm:cxn modelId="{3CBC6353-2537-4112-980B-001747C72726}" type="presParOf" srcId="{EBC082D8-3702-43BE-AC58-4CFD5F70280C}" destId="{93ADAAF4-7104-402C-9466-1CB77C1B847C}" srcOrd="0" destOrd="0" presId="urn:microsoft.com/office/officeart/2008/layout/HexagonCluster"/>
    <dgm:cxn modelId="{9E161F96-7E18-480D-BEE7-B548E85428A5}" type="presParOf" srcId="{5F2ECD58-1532-415A-9118-EC734BC316A8}" destId="{95DF40DE-6030-4B6B-A743-02E8C7B05469}" srcOrd="21" destOrd="0" presId="urn:microsoft.com/office/officeart/2008/layout/HexagonCluster"/>
    <dgm:cxn modelId="{B167C8E5-A2DF-4EDC-A86D-2187A52A0323}" type="presParOf" srcId="{95DF40DE-6030-4B6B-A743-02E8C7B05469}" destId="{B406F4ED-4730-41F2-9DE8-240D57FD5A04}" srcOrd="0" destOrd="0" presId="urn:microsoft.com/office/officeart/2008/layout/HexagonCluster"/>
    <dgm:cxn modelId="{5B251847-2611-4928-87DF-CDB78AB32D0F}" type="presParOf" srcId="{5F2ECD58-1532-415A-9118-EC734BC316A8}" destId="{E0AE154F-E1B9-400F-84DE-4357A64FAD3B}" srcOrd="22" destOrd="0" presId="urn:microsoft.com/office/officeart/2008/layout/HexagonCluster"/>
    <dgm:cxn modelId="{254F8B34-6346-4BD6-82EC-0F328240E56E}" type="presParOf" srcId="{E0AE154F-E1B9-400F-84DE-4357A64FAD3B}" destId="{DD63B013-1137-49CC-9B52-59C1F02CCDF2}" srcOrd="0" destOrd="0" presId="urn:microsoft.com/office/officeart/2008/layout/HexagonCluster"/>
    <dgm:cxn modelId="{D2145B64-ECE3-4A35-A7A6-85425D2643B9}" type="presParOf" srcId="{5F2ECD58-1532-415A-9118-EC734BC316A8}" destId="{AC4E4038-9AF9-4AC3-981E-538562B46BA7}" srcOrd="23" destOrd="0" presId="urn:microsoft.com/office/officeart/2008/layout/HexagonCluster"/>
    <dgm:cxn modelId="{1222F82E-91F4-4F51-A93A-0C9D7EFA65BE}" type="presParOf" srcId="{AC4E4038-9AF9-4AC3-981E-538562B46BA7}" destId="{02C11B37-91AC-4884-BF07-4DE027B08D4C}" srcOrd="0" destOrd="0" presId="urn:microsoft.com/office/officeart/2008/layout/Hexagon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E89B5-2F4E-4E6A-922F-B9AFD87F6A1A}" type="doc">
      <dgm:prSet loTypeId="urn:microsoft.com/office/officeart/2005/8/layout/radial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BF9B1F-18DF-4C23-92D7-000DDBDAB75B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Система взаимодействия на муниципальном уровне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1C16CA-012B-4FA1-BCBA-95BAB035A381}" type="parTrans" cxnId="{AA363D61-0C30-4F8C-9B02-387D15999616}">
      <dgm:prSet/>
      <dgm:spPr/>
      <dgm:t>
        <a:bodyPr/>
        <a:lstStyle/>
        <a:p>
          <a:endParaRPr lang="ru-RU"/>
        </a:p>
      </dgm:t>
    </dgm:pt>
    <dgm:pt modelId="{4067F96D-E5B1-4A87-B3CD-9B80D7E2EAD7}" type="sibTrans" cxnId="{AA363D61-0C30-4F8C-9B02-387D15999616}">
      <dgm:prSet/>
      <dgm:spPr/>
      <dgm:t>
        <a:bodyPr/>
        <a:lstStyle/>
        <a:p>
          <a:endParaRPr lang="ru-RU"/>
        </a:p>
      </dgm:t>
    </dgm:pt>
    <dgm:pt modelId="{B379F67A-FE55-44E6-A311-83D306949E96}">
      <dgm:prSet phldrT="[Текст]" custT="1"/>
      <dgm:spPr/>
      <dgm:t>
        <a:bodyPr/>
        <a:lstStyle/>
        <a:p>
          <a:r>
            <a:rPr lang="ru-RU" sz="900" b="1" dirty="0" smtClean="0">
              <a:latin typeface="Arial" panose="020B0604020202020204" pitchFamily="34" charset="0"/>
              <a:cs typeface="Arial" panose="020B0604020202020204" pitchFamily="34" charset="0"/>
            </a:rPr>
            <a:t>Орган местного самоуправления</a:t>
          </a:r>
          <a:endParaRPr lang="ru-RU" sz="9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FCFE4-FE9B-4709-96D3-71D7A54E4EA4}" type="parTrans" cxnId="{BE5851D6-600E-4992-A2C8-94760E52F47F}">
      <dgm:prSet/>
      <dgm:spPr/>
      <dgm:t>
        <a:bodyPr/>
        <a:lstStyle/>
        <a:p>
          <a:endParaRPr lang="ru-RU"/>
        </a:p>
      </dgm:t>
    </dgm:pt>
    <dgm:pt modelId="{B57266BD-E41B-42A2-A52D-D226CF59CA67}" type="sibTrans" cxnId="{BE5851D6-600E-4992-A2C8-94760E52F47F}">
      <dgm:prSet/>
      <dgm:spPr/>
      <dgm:t>
        <a:bodyPr/>
        <a:lstStyle/>
        <a:p>
          <a:endParaRPr lang="ru-RU"/>
        </a:p>
      </dgm:t>
    </dgm:pt>
    <dgm:pt modelId="{2414F83E-107B-496E-BEFD-4D4757CBB178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Общественные объединения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DFE3B-26D1-4C26-AC72-3FBEEFE22605}" type="parTrans" cxnId="{27E7E301-E3BE-4481-9610-8CD85216DECE}">
      <dgm:prSet/>
      <dgm:spPr/>
      <dgm:t>
        <a:bodyPr/>
        <a:lstStyle/>
        <a:p>
          <a:endParaRPr lang="ru-RU"/>
        </a:p>
      </dgm:t>
    </dgm:pt>
    <dgm:pt modelId="{C8082E56-FB3B-4880-83A7-074F6545509C}" type="sibTrans" cxnId="{27E7E301-E3BE-4481-9610-8CD85216DECE}">
      <dgm:prSet/>
      <dgm:spPr/>
      <dgm:t>
        <a:bodyPr/>
        <a:lstStyle/>
        <a:p>
          <a:endParaRPr lang="ru-RU"/>
        </a:p>
      </dgm:t>
    </dgm:pt>
    <dgm:pt modelId="{19D4ED40-3B7F-4C94-91A4-DACA47999A93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Образовательные организации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3D75D5-CE65-498B-A66D-6325CAD1AA47}" type="parTrans" cxnId="{B19F669F-92B9-4A39-872F-8423192AC754}">
      <dgm:prSet/>
      <dgm:spPr/>
      <dgm:t>
        <a:bodyPr/>
        <a:lstStyle/>
        <a:p>
          <a:endParaRPr lang="ru-RU"/>
        </a:p>
      </dgm:t>
    </dgm:pt>
    <dgm:pt modelId="{CBBD3464-6E22-4F4F-B4DC-D72B7782CD81}" type="sibTrans" cxnId="{B19F669F-92B9-4A39-872F-8423192AC754}">
      <dgm:prSet/>
      <dgm:spPr/>
      <dgm:t>
        <a:bodyPr/>
        <a:lstStyle/>
        <a:p>
          <a:endParaRPr lang="ru-RU"/>
        </a:p>
      </dgm:t>
    </dgm:pt>
    <dgm:pt modelId="{6BFB6132-D83D-4A5C-8400-790C3EF78FEF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Зональный центр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FAC8F-5A23-4E6C-A7C6-2F9FCF52F51C}" type="parTrans" cxnId="{37036E2B-439A-4DBE-AD5E-8E3DFAFBFA75}">
      <dgm:prSet/>
      <dgm:spPr/>
      <dgm:t>
        <a:bodyPr/>
        <a:lstStyle/>
        <a:p>
          <a:endParaRPr lang="ru-RU"/>
        </a:p>
      </dgm:t>
    </dgm:pt>
    <dgm:pt modelId="{0058C1C9-95D7-4990-84C7-2886F68C4E23}" type="sibTrans" cxnId="{37036E2B-439A-4DBE-AD5E-8E3DFAFBFA75}">
      <dgm:prSet/>
      <dgm:spPr/>
      <dgm:t>
        <a:bodyPr/>
        <a:lstStyle/>
        <a:p>
          <a:endParaRPr lang="ru-RU"/>
        </a:p>
      </dgm:t>
    </dgm:pt>
    <dgm:pt modelId="{64289901-8E03-4567-A23D-BC7F52496B9D}" type="pres">
      <dgm:prSet presAssocID="{1F3E89B5-2F4E-4E6A-922F-B9AFD87F6A1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EA298F-31BB-4F22-BD43-F55E7F32C622}" type="pres">
      <dgm:prSet presAssocID="{EEBF9B1F-18DF-4C23-92D7-000DDBDAB75B}" presName="centerShape" presStyleLbl="node0" presStyleIdx="0" presStyleCnt="1" custScaleX="112261"/>
      <dgm:spPr/>
      <dgm:t>
        <a:bodyPr/>
        <a:lstStyle/>
        <a:p>
          <a:endParaRPr lang="ru-RU"/>
        </a:p>
      </dgm:t>
    </dgm:pt>
    <dgm:pt modelId="{FCC40D8E-D049-4481-AB63-CF21FE2277D9}" type="pres">
      <dgm:prSet presAssocID="{B379F67A-FE55-44E6-A311-83D306949E96}" presName="node" presStyleLbl="node1" presStyleIdx="0" presStyleCnt="4" custScaleX="126955" custScaleY="118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A7963-8246-481B-AE9D-81713C79023D}" type="pres">
      <dgm:prSet presAssocID="{B379F67A-FE55-44E6-A311-83D306949E96}" presName="dummy" presStyleCnt="0"/>
      <dgm:spPr/>
    </dgm:pt>
    <dgm:pt modelId="{9E2DFC6B-C6E4-4E22-A711-E2577A199697}" type="pres">
      <dgm:prSet presAssocID="{B57266BD-E41B-42A2-A52D-D226CF59CA6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9BEA2FB9-DFF3-49C3-B95A-56B626E762C1}" type="pres">
      <dgm:prSet presAssocID="{2414F83E-107B-496E-BEFD-4D4757CBB178}" presName="node" presStyleLbl="node1" presStyleIdx="1" presStyleCnt="4" custScaleX="118611" custScaleY="1031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D66A0-EA68-4EB1-AD90-EE1705E1A401}" type="pres">
      <dgm:prSet presAssocID="{2414F83E-107B-496E-BEFD-4D4757CBB178}" presName="dummy" presStyleCnt="0"/>
      <dgm:spPr/>
    </dgm:pt>
    <dgm:pt modelId="{0650C6E3-AEB6-4C6F-85AF-1184CEDE1DE6}" type="pres">
      <dgm:prSet presAssocID="{C8082E56-FB3B-4880-83A7-074F6545509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42354CC9-6DB4-4587-B7E2-BBB1D72BA559}" type="pres">
      <dgm:prSet presAssocID="{19D4ED40-3B7F-4C94-91A4-DACA47999A93}" presName="node" presStyleLbl="node1" presStyleIdx="2" presStyleCnt="4" custScaleX="119647" custScaleY="105818" custRadScaleRad="96144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AB54-70D9-4B0A-9E92-59EE10F9293E}" type="pres">
      <dgm:prSet presAssocID="{19D4ED40-3B7F-4C94-91A4-DACA47999A93}" presName="dummy" presStyleCnt="0"/>
      <dgm:spPr/>
    </dgm:pt>
    <dgm:pt modelId="{65FD82B4-0226-4D9A-A3A8-AC27035AAA87}" type="pres">
      <dgm:prSet presAssocID="{CBBD3464-6E22-4F4F-B4DC-D72B7782CD81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81CAD6C-1119-4F44-9631-9534D379B75D}" type="pres">
      <dgm:prSet presAssocID="{6BFB6132-D83D-4A5C-8400-790C3EF78FEF}" presName="node" presStyleLbl="node1" presStyleIdx="3" presStyleCnt="4" custScaleX="118849" custScaleY="100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8ABB8-FAA2-40DA-A4DD-EA01B840F765}" type="pres">
      <dgm:prSet presAssocID="{6BFB6132-D83D-4A5C-8400-790C3EF78FEF}" presName="dummy" presStyleCnt="0"/>
      <dgm:spPr/>
    </dgm:pt>
    <dgm:pt modelId="{972F96BE-3126-4C23-990A-31E2C6C94245}" type="pres">
      <dgm:prSet presAssocID="{0058C1C9-95D7-4990-84C7-2886F68C4E23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E70F3D3-2A5E-463A-B555-ED6B47A79FC7}" type="presOf" srcId="{B57266BD-E41B-42A2-A52D-D226CF59CA67}" destId="{9E2DFC6B-C6E4-4E22-A711-E2577A199697}" srcOrd="0" destOrd="0" presId="urn:microsoft.com/office/officeart/2005/8/layout/radial6"/>
    <dgm:cxn modelId="{27E7E301-E3BE-4481-9610-8CD85216DECE}" srcId="{EEBF9B1F-18DF-4C23-92D7-000DDBDAB75B}" destId="{2414F83E-107B-496E-BEFD-4D4757CBB178}" srcOrd="1" destOrd="0" parTransId="{CD6DFE3B-26D1-4C26-AC72-3FBEEFE22605}" sibTransId="{C8082E56-FB3B-4880-83A7-074F6545509C}"/>
    <dgm:cxn modelId="{504ED4F0-17C6-4745-B819-595F3BE3A426}" type="presOf" srcId="{2414F83E-107B-496E-BEFD-4D4757CBB178}" destId="{9BEA2FB9-DFF3-49C3-B95A-56B626E762C1}" srcOrd="0" destOrd="0" presId="urn:microsoft.com/office/officeart/2005/8/layout/radial6"/>
    <dgm:cxn modelId="{E1CC61F8-DEA7-4FF4-815C-471B9917C6CE}" type="presOf" srcId="{6BFB6132-D83D-4A5C-8400-790C3EF78FEF}" destId="{681CAD6C-1119-4F44-9631-9534D379B75D}" srcOrd="0" destOrd="0" presId="urn:microsoft.com/office/officeart/2005/8/layout/radial6"/>
    <dgm:cxn modelId="{8E7F408C-8922-4D27-ACC7-E45FFCC388A0}" type="presOf" srcId="{C8082E56-FB3B-4880-83A7-074F6545509C}" destId="{0650C6E3-AEB6-4C6F-85AF-1184CEDE1DE6}" srcOrd="0" destOrd="0" presId="urn:microsoft.com/office/officeart/2005/8/layout/radial6"/>
    <dgm:cxn modelId="{3692DC12-2145-47B0-BA9A-D62F26AD5A22}" type="presOf" srcId="{1F3E89B5-2F4E-4E6A-922F-B9AFD87F6A1A}" destId="{64289901-8E03-4567-A23D-BC7F52496B9D}" srcOrd="0" destOrd="0" presId="urn:microsoft.com/office/officeart/2005/8/layout/radial6"/>
    <dgm:cxn modelId="{AA363D61-0C30-4F8C-9B02-387D15999616}" srcId="{1F3E89B5-2F4E-4E6A-922F-B9AFD87F6A1A}" destId="{EEBF9B1F-18DF-4C23-92D7-000DDBDAB75B}" srcOrd="0" destOrd="0" parTransId="{831C16CA-012B-4FA1-BCBA-95BAB035A381}" sibTransId="{4067F96D-E5B1-4A87-B3CD-9B80D7E2EAD7}"/>
    <dgm:cxn modelId="{B814EFBA-8984-408C-9332-572DE055C6FB}" type="presOf" srcId="{19D4ED40-3B7F-4C94-91A4-DACA47999A93}" destId="{42354CC9-6DB4-4587-B7E2-BBB1D72BA559}" srcOrd="0" destOrd="0" presId="urn:microsoft.com/office/officeart/2005/8/layout/radial6"/>
    <dgm:cxn modelId="{2383DB75-8B43-4ED9-8E7E-A29BD6D9FDA4}" type="presOf" srcId="{0058C1C9-95D7-4990-84C7-2886F68C4E23}" destId="{972F96BE-3126-4C23-990A-31E2C6C94245}" srcOrd="0" destOrd="0" presId="urn:microsoft.com/office/officeart/2005/8/layout/radial6"/>
    <dgm:cxn modelId="{DCD16092-FE3D-49E2-9829-1C61E2A8A2F3}" type="presOf" srcId="{B379F67A-FE55-44E6-A311-83D306949E96}" destId="{FCC40D8E-D049-4481-AB63-CF21FE2277D9}" srcOrd="0" destOrd="0" presId="urn:microsoft.com/office/officeart/2005/8/layout/radial6"/>
    <dgm:cxn modelId="{B19F669F-92B9-4A39-872F-8423192AC754}" srcId="{EEBF9B1F-18DF-4C23-92D7-000DDBDAB75B}" destId="{19D4ED40-3B7F-4C94-91A4-DACA47999A93}" srcOrd="2" destOrd="0" parTransId="{813D75D5-CE65-498B-A66D-6325CAD1AA47}" sibTransId="{CBBD3464-6E22-4F4F-B4DC-D72B7782CD81}"/>
    <dgm:cxn modelId="{37036E2B-439A-4DBE-AD5E-8E3DFAFBFA75}" srcId="{EEBF9B1F-18DF-4C23-92D7-000DDBDAB75B}" destId="{6BFB6132-D83D-4A5C-8400-790C3EF78FEF}" srcOrd="3" destOrd="0" parTransId="{001FAC8F-5A23-4E6C-A7C6-2F9FCF52F51C}" sibTransId="{0058C1C9-95D7-4990-84C7-2886F68C4E23}"/>
    <dgm:cxn modelId="{069941DA-D267-4B0D-B27B-C3DB7199A222}" type="presOf" srcId="{CBBD3464-6E22-4F4F-B4DC-D72B7782CD81}" destId="{65FD82B4-0226-4D9A-A3A8-AC27035AAA87}" srcOrd="0" destOrd="0" presId="urn:microsoft.com/office/officeart/2005/8/layout/radial6"/>
    <dgm:cxn modelId="{BE5851D6-600E-4992-A2C8-94760E52F47F}" srcId="{EEBF9B1F-18DF-4C23-92D7-000DDBDAB75B}" destId="{B379F67A-FE55-44E6-A311-83D306949E96}" srcOrd="0" destOrd="0" parTransId="{8DAFCFE4-FE9B-4709-96D3-71D7A54E4EA4}" sibTransId="{B57266BD-E41B-42A2-A52D-D226CF59CA67}"/>
    <dgm:cxn modelId="{061855AA-1E57-461C-8013-02D19AADD9E1}" type="presOf" srcId="{EEBF9B1F-18DF-4C23-92D7-000DDBDAB75B}" destId="{27EA298F-31BB-4F22-BD43-F55E7F32C622}" srcOrd="0" destOrd="0" presId="urn:microsoft.com/office/officeart/2005/8/layout/radial6"/>
    <dgm:cxn modelId="{6ADED9BC-BED6-4075-B46F-97A0830AADB3}" type="presParOf" srcId="{64289901-8E03-4567-A23D-BC7F52496B9D}" destId="{27EA298F-31BB-4F22-BD43-F55E7F32C622}" srcOrd="0" destOrd="0" presId="urn:microsoft.com/office/officeart/2005/8/layout/radial6"/>
    <dgm:cxn modelId="{3E2ABA64-C52B-439E-BA32-586883D94F78}" type="presParOf" srcId="{64289901-8E03-4567-A23D-BC7F52496B9D}" destId="{FCC40D8E-D049-4481-AB63-CF21FE2277D9}" srcOrd="1" destOrd="0" presId="urn:microsoft.com/office/officeart/2005/8/layout/radial6"/>
    <dgm:cxn modelId="{887C162E-75B4-41F7-9D65-C560BF4CB193}" type="presParOf" srcId="{64289901-8E03-4567-A23D-BC7F52496B9D}" destId="{662A7963-8246-481B-AE9D-81713C79023D}" srcOrd="2" destOrd="0" presId="urn:microsoft.com/office/officeart/2005/8/layout/radial6"/>
    <dgm:cxn modelId="{F7357958-7ED8-42B8-AABD-84BEB6C93568}" type="presParOf" srcId="{64289901-8E03-4567-A23D-BC7F52496B9D}" destId="{9E2DFC6B-C6E4-4E22-A711-E2577A199697}" srcOrd="3" destOrd="0" presId="urn:microsoft.com/office/officeart/2005/8/layout/radial6"/>
    <dgm:cxn modelId="{29AF4BD9-0A8A-4F33-8B3E-2D07351B3370}" type="presParOf" srcId="{64289901-8E03-4567-A23D-BC7F52496B9D}" destId="{9BEA2FB9-DFF3-49C3-B95A-56B626E762C1}" srcOrd="4" destOrd="0" presId="urn:microsoft.com/office/officeart/2005/8/layout/radial6"/>
    <dgm:cxn modelId="{05DB4BA6-F747-47AC-BCFD-3CDBAAC5C185}" type="presParOf" srcId="{64289901-8E03-4567-A23D-BC7F52496B9D}" destId="{837D66A0-EA68-4EB1-AD90-EE1705E1A401}" srcOrd="5" destOrd="0" presId="urn:microsoft.com/office/officeart/2005/8/layout/radial6"/>
    <dgm:cxn modelId="{015265CB-A0EC-4C22-9B01-8C42B072BECD}" type="presParOf" srcId="{64289901-8E03-4567-A23D-BC7F52496B9D}" destId="{0650C6E3-AEB6-4C6F-85AF-1184CEDE1DE6}" srcOrd="6" destOrd="0" presId="urn:microsoft.com/office/officeart/2005/8/layout/radial6"/>
    <dgm:cxn modelId="{EFC20C51-31FC-45D7-8D46-BB26A9EBE05D}" type="presParOf" srcId="{64289901-8E03-4567-A23D-BC7F52496B9D}" destId="{42354CC9-6DB4-4587-B7E2-BBB1D72BA559}" srcOrd="7" destOrd="0" presId="urn:microsoft.com/office/officeart/2005/8/layout/radial6"/>
    <dgm:cxn modelId="{A5AD5402-F1AE-45D1-BE88-A5F663E86322}" type="presParOf" srcId="{64289901-8E03-4567-A23D-BC7F52496B9D}" destId="{2B7CAB54-70D9-4B0A-9E92-59EE10F9293E}" srcOrd="8" destOrd="0" presId="urn:microsoft.com/office/officeart/2005/8/layout/radial6"/>
    <dgm:cxn modelId="{836E10F0-886F-4282-84A8-C279EAD5A85A}" type="presParOf" srcId="{64289901-8E03-4567-A23D-BC7F52496B9D}" destId="{65FD82B4-0226-4D9A-A3A8-AC27035AAA87}" srcOrd="9" destOrd="0" presId="urn:microsoft.com/office/officeart/2005/8/layout/radial6"/>
    <dgm:cxn modelId="{A3D81E8F-8910-4377-A85C-D34ECDB275FB}" type="presParOf" srcId="{64289901-8E03-4567-A23D-BC7F52496B9D}" destId="{681CAD6C-1119-4F44-9631-9534D379B75D}" srcOrd="10" destOrd="0" presId="urn:microsoft.com/office/officeart/2005/8/layout/radial6"/>
    <dgm:cxn modelId="{821E4151-EF26-413A-8220-5A9038E14CD3}" type="presParOf" srcId="{64289901-8E03-4567-A23D-BC7F52496B9D}" destId="{F468ABB8-FAA2-40DA-A4DD-EA01B840F765}" srcOrd="11" destOrd="0" presId="urn:microsoft.com/office/officeart/2005/8/layout/radial6"/>
    <dgm:cxn modelId="{9844647B-652C-4BFF-AECA-1C2D91F8B86C}" type="presParOf" srcId="{64289901-8E03-4567-A23D-BC7F52496B9D}" destId="{972F96BE-3126-4C23-990A-31E2C6C9424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1DD66B-212A-4B5E-A44D-CC2B4BE2EEF3}">
      <dsp:nvSpPr>
        <dsp:cNvPr id="0" name=""/>
        <dsp:cNvSpPr/>
      </dsp:nvSpPr>
      <dsp:spPr>
        <a:xfrm>
          <a:off x="2535228" y="2684409"/>
          <a:ext cx="1881770" cy="16158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Поддержка инициатив</a:t>
          </a:r>
        </a:p>
      </dsp:txBody>
      <dsp:txXfrm>
        <a:off x="2535228" y="2684409"/>
        <a:ext cx="1881770" cy="1615848"/>
      </dsp:txXfrm>
    </dsp:sp>
    <dsp:sp modelId="{1D26BE1C-D5EC-42D8-B776-F9BB8458CAC4}">
      <dsp:nvSpPr>
        <dsp:cNvPr id="0" name=""/>
        <dsp:cNvSpPr/>
      </dsp:nvSpPr>
      <dsp:spPr>
        <a:xfrm>
          <a:off x="2580127" y="3407015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74FD-5BE4-4DCE-89E7-8BB8F45360E1}">
      <dsp:nvSpPr>
        <dsp:cNvPr id="0" name=""/>
        <dsp:cNvSpPr/>
      </dsp:nvSpPr>
      <dsp:spPr>
        <a:xfrm>
          <a:off x="915868" y="1791167"/>
          <a:ext cx="1881770" cy="1615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85318-9704-48A6-B841-B53FFCE88DB0}">
      <dsp:nvSpPr>
        <dsp:cNvPr id="0" name=""/>
        <dsp:cNvSpPr/>
      </dsp:nvSpPr>
      <dsp:spPr>
        <a:xfrm>
          <a:off x="2204970" y="3192678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D189A-DEBF-4E67-8BC8-AF5F0D1FCA1D}">
      <dsp:nvSpPr>
        <dsp:cNvPr id="0" name=""/>
        <dsp:cNvSpPr/>
      </dsp:nvSpPr>
      <dsp:spPr>
        <a:xfrm>
          <a:off x="4154589" y="1786484"/>
          <a:ext cx="1881770" cy="16158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11419"/>
                <a:satOff val="2985"/>
                <a:lumOff val="131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11419"/>
                <a:satOff val="2985"/>
                <a:lumOff val="131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11419"/>
                <a:satOff val="2985"/>
                <a:lumOff val="131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Организации агенты</a:t>
          </a:r>
        </a:p>
      </dsp:txBody>
      <dsp:txXfrm>
        <a:off x="4154589" y="1786484"/>
        <a:ext cx="1881770" cy="1615848"/>
      </dsp:txXfrm>
    </dsp:sp>
    <dsp:sp modelId="{907558F8-6BC5-4232-80F4-B2381E135CFD}">
      <dsp:nvSpPr>
        <dsp:cNvPr id="0" name=""/>
        <dsp:cNvSpPr/>
      </dsp:nvSpPr>
      <dsp:spPr>
        <a:xfrm>
          <a:off x="5449678" y="3183834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DB5F8-27EF-47A9-83B4-19BB0A9A4D17}">
      <dsp:nvSpPr>
        <dsp:cNvPr id="0" name=""/>
        <dsp:cNvSpPr/>
      </dsp:nvSpPr>
      <dsp:spPr>
        <a:xfrm>
          <a:off x="5772952" y="2681288"/>
          <a:ext cx="1881770" cy="1615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FAD692-5B66-412F-B9B3-280C5D6CC672}">
      <dsp:nvSpPr>
        <dsp:cNvPr id="0" name=""/>
        <dsp:cNvSpPr/>
      </dsp:nvSpPr>
      <dsp:spPr>
        <a:xfrm>
          <a:off x="5818848" y="3400252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91D8C-714B-43C1-894A-81E1EABB62AD}">
      <dsp:nvSpPr>
        <dsp:cNvPr id="0" name=""/>
        <dsp:cNvSpPr/>
      </dsp:nvSpPr>
      <dsp:spPr>
        <a:xfrm>
          <a:off x="2535228" y="898444"/>
          <a:ext cx="1881770" cy="16158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Научно-методическое обеспечение</a:t>
          </a:r>
        </a:p>
      </dsp:txBody>
      <dsp:txXfrm>
        <a:off x="2535228" y="898444"/>
        <a:ext cx="1881770" cy="1615848"/>
      </dsp:txXfrm>
    </dsp:sp>
    <dsp:sp modelId="{2A4F5CC9-4129-4131-AC65-CEE94C6F32A6}">
      <dsp:nvSpPr>
        <dsp:cNvPr id="0" name=""/>
        <dsp:cNvSpPr/>
      </dsp:nvSpPr>
      <dsp:spPr>
        <a:xfrm>
          <a:off x="3824331" y="929138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5DE49-2B54-4B66-BDCF-35E37E103E28}">
      <dsp:nvSpPr>
        <dsp:cNvPr id="0" name=""/>
        <dsp:cNvSpPr/>
      </dsp:nvSpPr>
      <dsp:spPr>
        <a:xfrm>
          <a:off x="4154589" y="0"/>
          <a:ext cx="1881770" cy="1615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31E88-02F9-47F5-95E4-3AA551DF0D85}">
      <dsp:nvSpPr>
        <dsp:cNvPr id="0" name=""/>
        <dsp:cNvSpPr/>
      </dsp:nvSpPr>
      <dsp:spPr>
        <a:xfrm>
          <a:off x="4207470" y="715842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42845-CAA2-4032-98B2-69D8F4A57A00}">
      <dsp:nvSpPr>
        <dsp:cNvPr id="0" name=""/>
        <dsp:cNvSpPr/>
      </dsp:nvSpPr>
      <dsp:spPr>
        <a:xfrm>
          <a:off x="5772952" y="894803"/>
          <a:ext cx="1881770" cy="16158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334258"/>
                <a:satOff val="8955"/>
                <a:lumOff val="394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334258"/>
                <a:satOff val="8955"/>
                <a:lumOff val="394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334258"/>
                <a:satOff val="8955"/>
                <a:lumOff val="394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Инфраструктура</a:t>
          </a:r>
        </a:p>
      </dsp:txBody>
      <dsp:txXfrm>
        <a:off x="5772952" y="894803"/>
        <a:ext cx="1881770" cy="1615848"/>
      </dsp:txXfrm>
    </dsp:sp>
    <dsp:sp modelId="{E0FA5D44-4B95-4878-9EF0-6C0EF2E3630D}">
      <dsp:nvSpPr>
        <dsp:cNvPr id="0" name=""/>
        <dsp:cNvSpPr/>
      </dsp:nvSpPr>
      <dsp:spPr>
        <a:xfrm>
          <a:off x="7401292" y="1610645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52F51-3A61-490E-AB08-6CB0F9374F7A}">
      <dsp:nvSpPr>
        <dsp:cNvPr id="0" name=""/>
        <dsp:cNvSpPr/>
      </dsp:nvSpPr>
      <dsp:spPr>
        <a:xfrm>
          <a:off x="7405353" y="3586495"/>
          <a:ext cx="1881770" cy="16158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334258"/>
              <a:satOff val="8955"/>
              <a:lumOff val="394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81919-C701-4CE6-8AEC-E19CE00E9DE6}">
      <dsp:nvSpPr>
        <dsp:cNvPr id="0" name=""/>
        <dsp:cNvSpPr/>
      </dsp:nvSpPr>
      <dsp:spPr>
        <a:xfrm>
          <a:off x="7759487" y="1832265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05A31-2010-45CF-8CC5-26B23781FC57}">
      <dsp:nvSpPr>
        <dsp:cNvPr id="0" name=""/>
        <dsp:cNvSpPr/>
      </dsp:nvSpPr>
      <dsp:spPr>
        <a:xfrm>
          <a:off x="7392312" y="17167"/>
          <a:ext cx="1881770" cy="16158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НПА</a:t>
          </a:r>
        </a:p>
      </dsp:txBody>
      <dsp:txXfrm>
        <a:off x="7392312" y="17167"/>
        <a:ext cx="1881770" cy="1615848"/>
      </dsp:txXfrm>
    </dsp:sp>
    <dsp:sp modelId="{174E2EDF-567C-4446-9210-C8C683213FD4}">
      <dsp:nvSpPr>
        <dsp:cNvPr id="0" name=""/>
        <dsp:cNvSpPr/>
      </dsp:nvSpPr>
      <dsp:spPr>
        <a:xfrm>
          <a:off x="9020652" y="741334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DBCC2-1690-4F31-92D6-8D0E07B47EE4}">
      <dsp:nvSpPr>
        <dsp:cNvPr id="0" name=""/>
        <dsp:cNvSpPr/>
      </dsp:nvSpPr>
      <dsp:spPr>
        <a:xfrm>
          <a:off x="9011673" y="918733"/>
          <a:ext cx="1881770" cy="1615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8000" b="-8000"/>
          </a:stretch>
        </a:blipFill>
        <a:ln w="6350" cap="flat" cmpd="sng" algn="ctr">
          <a:solidFill>
            <a:schemeClr val="accent1">
              <a:shade val="50000"/>
              <a:hueOff val="222839"/>
              <a:satOff val="5970"/>
              <a:lumOff val="263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A6974-C397-455C-8116-DAA5E22EAB45}">
      <dsp:nvSpPr>
        <dsp:cNvPr id="0" name=""/>
        <dsp:cNvSpPr/>
      </dsp:nvSpPr>
      <dsp:spPr>
        <a:xfrm>
          <a:off x="9386829" y="954630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DAAF4-7104-402C-9466-1CB77C1B847C}">
      <dsp:nvSpPr>
        <dsp:cNvPr id="0" name=""/>
        <dsp:cNvSpPr/>
      </dsp:nvSpPr>
      <dsp:spPr>
        <a:xfrm>
          <a:off x="7405355" y="1749425"/>
          <a:ext cx="1881770" cy="161584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shade val="50000"/>
                <a:hueOff val="111419"/>
                <a:satOff val="2985"/>
                <a:lumOff val="131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50000"/>
                <a:hueOff val="111419"/>
                <a:satOff val="2985"/>
                <a:lumOff val="131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50000"/>
                <a:hueOff val="111419"/>
                <a:satOff val="2985"/>
                <a:lumOff val="131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Кадры</a:t>
          </a:r>
        </a:p>
      </dsp:txBody>
      <dsp:txXfrm>
        <a:off x="7405355" y="1749425"/>
        <a:ext cx="1881770" cy="1615848"/>
      </dsp:txXfrm>
    </dsp:sp>
    <dsp:sp modelId="{B406F4ED-4730-41F2-9DE8-240D57FD5A04}">
      <dsp:nvSpPr>
        <dsp:cNvPr id="0" name=""/>
        <dsp:cNvSpPr/>
      </dsp:nvSpPr>
      <dsp:spPr>
        <a:xfrm>
          <a:off x="9384834" y="4117135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3B013-1137-49CC-9B52-59C1F02CCDF2}">
      <dsp:nvSpPr>
        <dsp:cNvPr id="0" name=""/>
        <dsp:cNvSpPr/>
      </dsp:nvSpPr>
      <dsp:spPr>
        <a:xfrm>
          <a:off x="7392312" y="3586495"/>
          <a:ext cx="1881770" cy="161584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accent1">
              <a:shade val="50000"/>
              <a:hueOff val="111419"/>
              <a:satOff val="2985"/>
              <a:lumOff val="131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11B37-91AC-4884-BF07-4DE027B08D4C}">
      <dsp:nvSpPr>
        <dsp:cNvPr id="0" name=""/>
        <dsp:cNvSpPr/>
      </dsp:nvSpPr>
      <dsp:spPr>
        <a:xfrm>
          <a:off x="9035619" y="4295575"/>
          <a:ext cx="219506" cy="18936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2F96BE-3126-4C23-990A-31E2C6C94245}">
      <dsp:nvSpPr>
        <dsp:cNvPr id="0" name=""/>
        <dsp:cNvSpPr/>
      </dsp:nvSpPr>
      <dsp:spPr>
        <a:xfrm>
          <a:off x="2065396" y="638496"/>
          <a:ext cx="3998740" cy="3998740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FD82B4-0226-4D9A-A3A8-AC27035AAA87}">
      <dsp:nvSpPr>
        <dsp:cNvPr id="0" name=""/>
        <dsp:cNvSpPr/>
      </dsp:nvSpPr>
      <dsp:spPr>
        <a:xfrm>
          <a:off x="2063944" y="563190"/>
          <a:ext cx="3998740" cy="3998740"/>
        </a:xfrm>
        <a:prstGeom prst="blockArc">
          <a:avLst>
            <a:gd name="adj1" fmla="val 5397443"/>
            <a:gd name="adj2" fmla="val 10667409"/>
            <a:gd name="adj3" fmla="val 4642"/>
          </a:avLst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50C6E3-AEB6-4C6F-85AF-1184CEDE1DE6}">
      <dsp:nvSpPr>
        <dsp:cNvPr id="0" name=""/>
        <dsp:cNvSpPr/>
      </dsp:nvSpPr>
      <dsp:spPr>
        <a:xfrm>
          <a:off x="2066849" y="563190"/>
          <a:ext cx="3998740" cy="3998740"/>
        </a:xfrm>
        <a:prstGeom prst="blockArc">
          <a:avLst>
            <a:gd name="adj1" fmla="val 132591"/>
            <a:gd name="adj2" fmla="val 5402557"/>
            <a:gd name="adj3" fmla="val 4642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2DFC6B-C6E4-4E22-A711-E2577A199697}">
      <dsp:nvSpPr>
        <dsp:cNvPr id="0" name=""/>
        <dsp:cNvSpPr/>
      </dsp:nvSpPr>
      <dsp:spPr>
        <a:xfrm>
          <a:off x="2065396" y="638496"/>
          <a:ext cx="3998740" cy="3998740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EA298F-31BB-4F22-BD43-F55E7F32C622}">
      <dsp:nvSpPr>
        <dsp:cNvPr id="0" name=""/>
        <dsp:cNvSpPr/>
      </dsp:nvSpPr>
      <dsp:spPr>
        <a:xfrm>
          <a:off x="3031123" y="1717116"/>
          <a:ext cx="2067286" cy="18415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Система взаимодействия на муниципальном уровне</a:t>
          </a:r>
          <a:endParaRPr lang="ru-RU" sz="13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1123" y="1717116"/>
        <a:ext cx="2067286" cy="1841500"/>
      </dsp:txXfrm>
    </dsp:sp>
    <dsp:sp modelId="{FCC40D8E-D049-4481-AB63-CF21FE2277D9}">
      <dsp:nvSpPr>
        <dsp:cNvPr id="0" name=""/>
        <dsp:cNvSpPr/>
      </dsp:nvSpPr>
      <dsp:spPr>
        <a:xfrm>
          <a:off x="3246510" y="-77487"/>
          <a:ext cx="1636513" cy="152477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Орган местного самоуправления</a:t>
          </a:r>
          <a:endParaRPr lang="ru-RU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6510" y="-77487"/>
        <a:ext cx="1636513" cy="1524778"/>
      </dsp:txXfrm>
    </dsp:sp>
    <dsp:sp modelId="{9BEA2FB9-DFF3-49C3-B95A-56B626E762C1}">
      <dsp:nvSpPr>
        <dsp:cNvPr id="0" name=""/>
        <dsp:cNvSpPr/>
      </dsp:nvSpPr>
      <dsp:spPr>
        <a:xfrm>
          <a:off x="5253253" y="1973290"/>
          <a:ext cx="1528955" cy="1329152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Общественные объединения</a:t>
          </a:r>
          <a:endParaRPr lang="ru-RU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3253" y="1973290"/>
        <a:ext cx="1528955" cy="1329152"/>
      </dsp:txXfrm>
    </dsp:sp>
    <dsp:sp modelId="{42354CC9-6DB4-4587-B7E2-BBB1D72BA559}">
      <dsp:nvSpPr>
        <dsp:cNvPr id="0" name=""/>
        <dsp:cNvSpPr/>
      </dsp:nvSpPr>
      <dsp:spPr>
        <a:xfrm>
          <a:off x="3293612" y="3833501"/>
          <a:ext cx="1542309" cy="1364046"/>
        </a:xfrm>
        <a:prstGeom prst="ellipse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Образовательные организации</a:t>
          </a:r>
          <a:endParaRPr lang="ru-RU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3612" y="3833501"/>
        <a:ext cx="1542309" cy="1364046"/>
      </dsp:txXfrm>
    </dsp:sp>
    <dsp:sp modelId="{681CAD6C-1119-4F44-9631-9534D379B75D}">
      <dsp:nvSpPr>
        <dsp:cNvPr id="0" name=""/>
        <dsp:cNvSpPr/>
      </dsp:nvSpPr>
      <dsp:spPr>
        <a:xfrm>
          <a:off x="1345791" y="1989248"/>
          <a:ext cx="1532023" cy="1297235"/>
        </a:xfrm>
        <a:prstGeom prst="ellipse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Зональный центр</a:t>
          </a:r>
          <a:endParaRPr lang="ru-RU" sz="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45791" y="1989248"/>
        <a:ext cx="1532023" cy="129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9A5855E9-696D-4407-9693-D32F7708938C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4ECD1785-64A2-48F7-973A-932522BF99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24AE653-A408-424C-B6DC-CBADBB4A9DEC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6A7598-AB13-4301-94A9-4602ACAD2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en-US" altLang="ru-RU" smtClean="0"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67E96A-E836-4A0C-B589-4405D4284F63}" type="slidenum">
              <a:rPr lang="ru-RU" altLang="ru-RU" smtClean="0">
                <a:latin typeface="Calibri" panose="020F0502020204030204" pitchFamily="34" charset="0"/>
              </a:rPr>
              <a:pPr/>
              <a:t>9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605D-0B05-4E5F-A528-B6FFDF48729A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A595-7FDA-4FF2-9755-BB10D48DAC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6962069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63119-267D-4191-AC4B-4463B5D77A76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D806-A6BB-4F8F-9C92-91ED73B4D7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424877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CC748-0A43-4987-AE48-2D2B08E4AAAC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3D3F-7677-44FC-AB35-E65D2FC0FB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917478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26285993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0544" y="540278"/>
            <a:ext cx="9245487" cy="457048"/>
          </a:xfrm>
          <a:noFill/>
        </p:spPr>
        <p:txBody>
          <a:bodyPr lIns="0" tIns="0" rIns="0" bIns="0" rtlCol="0">
            <a:spAutoFit/>
          </a:bodyPr>
          <a:lstStyle>
            <a:lvl1pPr marL="308681" indent="-308681">
              <a:buNone/>
              <a:defRPr kumimoji="0" lang="en-US" sz="3300" normalizeH="0" smtClean="0">
                <a:solidFill>
                  <a:srgbClr val="CCA147"/>
                </a:solidFill>
                <a:effectLst/>
                <a:latin typeface="+mj-lt"/>
                <a:ea typeface="Theano Didot" panose="02060603060706020203" pitchFamily="18" charset="0"/>
                <a:cs typeface="Arial" panose="020B0604020202020204" pitchFamily="34" charset="0"/>
              </a:defRPr>
            </a:lvl1pPr>
            <a:lvl2pPr>
              <a:defRPr kumimoji="0" lang="en-US" normalizeH="0" smtClean="0">
                <a:effectLst/>
              </a:defRPr>
            </a:lvl2pPr>
            <a:lvl3pPr>
              <a:defRPr kumimoji="0" lang="en-US" normalizeH="0" smtClean="0">
                <a:effectLst/>
              </a:defRPr>
            </a:lvl3pPr>
            <a:lvl4pPr>
              <a:defRPr kumimoji="0" lang="en-US" normalizeH="0" smtClean="0">
                <a:effectLst/>
              </a:defRPr>
            </a:lvl4pPr>
            <a:lvl5pPr>
              <a:defRPr kumimoji="0" lang="en-US" normalizeH="0">
                <a:effectLst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272838" y="6505575"/>
            <a:ext cx="539750" cy="209550"/>
          </a:xfrm>
        </p:spPr>
        <p:txBody>
          <a:bodyPr/>
          <a:lstStyle>
            <a:lvl1pPr>
              <a:defRPr>
                <a:solidFill>
                  <a:srgbClr val="CCA147"/>
                </a:solidFill>
              </a:defRPr>
            </a:lvl1pPr>
          </a:lstStyle>
          <a:p>
            <a:pPr>
              <a:defRPr/>
            </a:pPr>
            <a:fld id="{8313782D-6109-4113-9DAB-079933B9C1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800928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C1DF1-BB3F-4473-96FA-20FF73FA2204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C49B3-7550-46E9-9660-C528C87830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6954795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81137-EB84-4371-9AB2-89E6963751E8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EE9F-7DB4-45C3-85C1-6CFF21714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196967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175B0-CDFC-44C5-A7A5-75EF2B982EB2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5DDA-AEF3-4051-AA92-A65573976F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555873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2D85E-BC74-452F-8E2C-116AB25B0BCC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6F7A-8D05-471D-96FE-4EE0B7FB2D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59835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F0629-1FC9-4F44-B9DF-A83B9D8BDFFB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7BCD2-EC6B-44A2-AB94-995F471601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93546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7CB8-6FA5-41FA-806E-334CC7C43AB7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C0CC-6932-4CDB-AE86-321C65F705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05835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7662-EFCF-4E91-9B85-1AF7E0F7EBA8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F40A5-BB6F-4F43-A582-E453A10B82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603279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21705-E097-4FC1-8584-896458BC6762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A6E1-4258-4399-9261-183731117E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19884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A239293-9BB5-445F-94A4-B3CB0226C8D1}" type="datetimeFigureOut">
              <a:rPr lang="ru-RU" altLang="ru-RU"/>
              <a:pPr>
                <a:defRPr/>
              </a:pPr>
              <a:t>11.10.2022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36894B-1756-4A68-821A-4E1840782A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charset="0"/>
          <a:ea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0" y="0"/>
            <a:ext cx="12192000" cy="4487863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50000">
                <a:srgbClr val="BDD7EE">
                  <a:alpha val="71000"/>
                </a:srgbClr>
              </a:gs>
              <a:gs pos="100000">
                <a:srgbClr val="BDD7EE">
                  <a:alpha val="42000"/>
                </a:srgbClr>
              </a:gs>
            </a:gsLst>
            <a:lin ang="18900000" scaled="1"/>
          </a:gradFill>
          <a:ln>
            <a:noFill/>
          </a:ln>
          <a:effectLst>
            <a:outerShdw blurRad="63500" dist="26940" dir="5400000" rotWithShape="0">
              <a:srgbClr val="000000">
                <a:alpha val="50000"/>
              </a:srgbClr>
            </a:outerShdw>
          </a:effectLst>
          <a:extLst/>
        </p:spPr>
        <p:txBody>
          <a:bodyPr lIns="35719" tIns="35719" rIns="35719" bIns="35719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0" y="784225"/>
            <a:ext cx="1219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4800" b="1" dirty="0" smtClean="0">
                <a:solidFill>
                  <a:srgbClr val="000066"/>
                </a:solidFill>
                <a:latin typeface="+mn-lt"/>
              </a:rPr>
              <a:t>Об организации и мерах поддержки патриотического воспитания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4800" b="1" dirty="0" smtClean="0">
                <a:solidFill>
                  <a:srgbClr val="000066"/>
                </a:solidFill>
                <a:latin typeface="+mn-lt"/>
              </a:rPr>
              <a:t>в муниципальных образованиях Архангельской области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386388" y="4951413"/>
            <a:ext cx="66929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200" dirty="0" err="1" smtClean="0">
                <a:solidFill>
                  <a:srgbClr val="000066"/>
                </a:solidFill>
                <a:latin typeface="+mn-lt"/>
              </a:rPr>
              <a:t>Тагаев</a:t>
            </a:r>
            <a:r>
              <a:rPr kumimoji="0" lang="ru-RU" altLang="ru-RU" sz="2200" dirty="0" smtClean="0">
                <a:solidFill>
                  <a:srgbClr val="000066"/>
                </a:solidFill>
                <a:latin typeface="+mn-lt"/>
              </a:rPr>
              <a:t> Сергей Сергеевич,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200" dirty="0" smtClean="0">
                <a:solidFill>
                  <a:srgbClr val="000066"/>
                </a:solidFill>
                <a:latin typeface="+mn-lt"/>
              </a:rPr>
              <a:t>начальник отдела по патриотическому воспитанию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200" dirty="0" smtClean="0">
                <a:solidFill>
                  <a:srgbClr val="000066"/>
                </a:solidFill>
                <a:latin typeface="+mn-lt"/>
              </a:rPr>
              <a:t>и профилактической работе агентства по делам молодежи Архангельской области</a:t>
            </a:r>
            <a:endParaRPr kumimoji="0" lang="ru-RU" altLang="ru-RU" sz="1800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4498975"/>
            <a:ext cx="12192000" cy="4603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6151" name="Picture 2" descr="C:\Users\OMR-K205\Desktop\презенташка\Tri_logo_MAO_DM_V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233"/>
          <a:stretch>
            <a:fillRect/>
          </a:stretch>
        </p:blipFill>
        <p:spPr bwMode="auto">
          <a:xfrm>
            <a:off x="2254250" y="4992688"/>
            <a:ext cx="1411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 descr="C:\Users\OMR-K205\Desktop\презенташка\Logo_Pravitelstvo_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4992688"/>
            <a:ext cx="148431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2" r="9415"/>
          <a:stretch>
            <a:fillRect/>
          </a:stretch>
        </p:blipFill>
        <p:spPr bwMode="auto">
          <a:xfrm>
            <a:off x="3665538" y="4802188"/>
            <a:ext cx="158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0" y="0"/>
            <a:ext cx="12192000" cy="4487863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50000">
                <a:srgbClr val="BDD7EE">
                  <a:alpha val="71000"/>
                </a:srgbClr>
              </a:gs>
              <a:gs pos="100000">
                <a:srgbClr val="BDD7EE">
                  <a:alpha val="42000"/>
                </a:srgbClr>
              </a:gs>
            </a:gsLst>
            <a:lin ang="18900000" scaled="1"/>
          </a:gradFill>
          <a:ln>
            <a:noFill/>
          </a:ln>
          <a:effectLst>
            <a:outerShdw blurRad="63500" dist="26940" dir="5400000" rotWithShape="0">
              <a:srgbClr val="000000">
                <a:alpha val="50000"/>
              </a:srgbClr>
            </a:outerShdw>
          </a:effectLst>
          <a:extLst/>
        </p:spPr>
        <p:txBody>
          <a:bodyPr lIns="35719" tIns="35719" rIns="35719" bIns="35719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6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6148" name="Прямоугольник 8"/>
          <p:cNvSpPr>
            <a:spLocks noChangeArrowheads="1"/>
          </p:cNvSpPr>
          <p:nvPr/>
        </p:nvSpPr>
        <p:spPr bwMode="auto">
          <a:xfrm>
            <a:off x="182563" y="1890713"/>
            <a:ext cx="118967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6000" b="1" dirty="0" smtClean="0">
                <a:solidFill>
                  <a:srgbClr val="000066"/>
                </a:solidFill>
                <a:latin typeface="+mn-lt"/>
              </a:rPr>
              <a:t>СПАСИБО ЗА ВНИМАНИЕ!</a:t>
            </a:r>
            <a:endParaRPr kumimoji="0" lang="ru-RU" altLang="ru-RU" sz="60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5614988" y="4930775"/>
            <a:ext cx="64341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200" dirty="0" err="1" smtClean="0">
                <a:solidFill>
                  <a:srgbClr val="000066"/>
                </a:solidFill>
                <a:latin typeface="+mn-lt"/>
              </a:rPr>
              <a:t>Тагаев</a:t>
            </a:r>
            <a:r>
              <a:rPr kumimoji="0" lang="ru-RU" altLang="ru-RU" sz="2200" dirty="0" smtClean="0">
                <a:solidFill>
                  <a:srgbClr val="000066"/>
                </a:solidFill>
                <a:latin typeface="+mn-lt"/>
              </a:rPr>
              <a:t> Сергей Сергеевич,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200" dirty="0" smtClean="0">
                <a:solidFill>
                  <a:srgbClr val="000066"/>
                </a:solidFill>
                <a:latin typeface="+mn-lt"/>
              </a:rPr>
              <a:t>начальник отдела по патриотическому воспитанию и профилактической работе агентства по делам молодежи Архангельской области</a:t>
            </a:r>
            <a:endParaRPr kumimoji="0" lang="ru-RU" altLang="ru-RU" sz="1800" dirty="0" smtClean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0" y="4498975"/>
            <a:ext cx="12192000" cy="46038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 smtClean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16391" name="Picture 2" descr="C:\Users\OMR-K205\Desktop\презенташка\Tri_logo_MAO_DM_VA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1233"/>
          <a:stretch>
            <a:fillRect/>
          </a:stretch>
        </p:blipFill>
        <p:spPr bwMode="auto">
          <a:xfrm>
            <a:off x="2254250" y="4992688"/>
            <a:ext cx="14112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2" descr="C:\Users\OMR-K205\Desktop\презенташка\Logo_Pravitelstvo_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400" y="4992688"/>
            <a:ext cx="1484313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42" r="9415"/>
          <a:stretch>
            <a:fillRect/>
          </a:stretch>
        </p:blipFill>
        <p:spPr bwMode="auto">
          <a:xfrm>
            <a:off x="3665538" y="4802188"/>
            <a:ext cx="158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2360613" y="5916613"/>
            <a:ext cx="748823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16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1000">
              <a:solidFill>
                <a:srgbClr val="376092"/>
              </a:solidFill>
            </a:endParaRPr>
          </a:p>
        </p:txBody>
      </p:sp>
      <p:sp>
        <p:nvSpPr>
          <p:cNvPr id="7171" name="TextBox 9"/>
          <p:cNvSpPr txBox="1">
            <a:spLocks noChangeArrowheads="1"/>
          </p:cNvSpPr>
          <p:nvPr/>
        </p:nvSpPr>
        <p:spPr bwMode="auto">
          <a:xfrm>
            <a:off x="706438" y="301625"/>
            <a:ext cx="10779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3200" b="1" dirty="0" smtClean="0">
                <a:solidFill>
                  <a:srgbClr val="000066"/>
                </a:solidFill>
                <a:latin typeface="+mn-lt"/>
              </a:rPr>
              <a:t>ЭЛЕМЕНТЫ СИСТЕМЫ ПАТРИОТИЧЕСКОГО ВОСПИТАНИЯ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3200" b="1" dirty="0" smtClean="0">
                <a:solidFill>
                  <a:srgbClr val="000066"/>
                </a:solidFill>
                <a:latin typeface="+mn-lt"/>
              </a:rPr>
              <a:t>АРХАНГЕЛЬСКОЙ ОБЛАСТИ</a:t>
            </a:r>
            <a:endParaRPr kumimoji="0" lang="ru-RU" altLang="ru-RU" sz="3200" dirty="0" smtClean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239349" y="1436581"/>
          <a:ext cx="11809312" cy="520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15988"/>
            <a:ext cx="6038850" cy="1776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51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000" dirty="0">
                <a:solidFill>
                  <a:srgbClr val="002060"/>
                </a:solidFill>
                <a:latin typeface="+mn-lt"/>
              </a:rPr>
              <a:t>обеспечение увеличения численности детей и молодежи в возрасте до 35 лет, вовлеченных в социально активную деятельность через увеличение охвата патриотическими проектами</a:t>
            </a:r>
            <a:endParaRPr kumimoji="0" lang="ru-RU" altLang="ru-RU" sz="20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8850" y="915988"/>
            <a:ext cx="6153150" cy="177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51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800" dirty="0">
                <a:solidFill>
                  <a:srgbClr val="002060"/>
                </a:solidFill>
                <a:latin typeface="+mn-lt"/>
              </a:rPr>
              <a:t>создание условий для развития системы </a:t>
            </a:r>
            <a:r>
              <a:rPr kumimoji="0" lang="ru-RU" altLang="ru-RU" sz="1800" dirty="0" err="1">
                <a:solidFill>
                  <a:srgbClr val="002060"/>
                </a:solidFill>
                <a:latin typeface="+mn-lt"/>
              </a:rPr>
              <a:t>межпоколенческого</a:t>
            </a:r>
            <a:r>
              <a:rPr kumimoji="0" lang="ru-RU" altLang="ru-RU" sz="1800" dirty="0">
                <a:solidFill>
                  <a:srgbClr val="002060"/>
                </a:solidFill>
                <a:latin typeface="+mn-lt"/>
              </a:rPr>
              <a:t> взаимодействия и обеспечения преемственности поколений, поддержки общественных инициатив и проектов, направленных на гражданское и патриотическое воспитание детей и молодежи</a:t>
            </a:r>
            <a:endParaRPr kumimoji="0" lang="ru-RU" altLang="ru-RU" sz="18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430838" y="2949575"/>
            <a:ext cx="1216025" cy="9810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060825"/>
            <a:ext cx="12192000" cy="17764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51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Федеральный проект </a:t>
            </a:r>
            <a:r>
              <a:rPr kumimoji="0"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«Патриотическое воспитание граждан Российской Федерации» </a:t>
            </a:r>
            <a:endParaRPr kumimoji="0" lang="ru-RU" altLang="ru-RU" sz="32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национального </a:t>
            </a:r>
            <a:r>
              <a:rPr kumimoji="0"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проекта «Образование</a:t>
            </a:r>
            <a:r>
              <a:rPr kumimoji="0"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» </a:t>
            </a:r>
            <a:endParaRPr kumimoji="0" lang="ru-RU" altLang="ru-RU" sz="32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841375" y="425450"/>
            <a:ext cx="10509250" cy="793750"/>
          </a:xfrm>
        </p:spPr>
        <p:txBody>
          <a:bodyPr lIns="0" tIns="0" rIns="0" bIns="0">
            <a:spAutoFit/>
          </a:bodyPr>
          <a:lstStyle/>
          <a:p>
            <a:pPr marL="307975" indent="-307975" algn="ctr" eaLnBrk="1" hangingPunct="1">
              <a:buFont typeface="Arial" panose="020B0604020202020204" pitchFamily="34" charset="0"/>
              <a:buNone/>
            </a:pPr>
            <a:r>
              <a:rPr kumimoji="0" lang="ru-RU" altLang="ru-RU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ВОЕННО-ПАТРИОТИЧЕСКОГО ВОСПИТАНИЯ </a:t>
            </a:r>
          </a:p>
          <a:p>
            <a:pPr marL="307975" indent="-307975" algn="ctr" eaLnBrk="1" hangingPunct="1">
              <a:buFont typeface="Arial" panose="020B0604020202020204" pitchFamily="34" charset="0"/>
              <a:buNone/>
            </a:pPr>
            <a:r>
              <a:rPr kumimoji="0" lang="ru-RU" altLang="ru-RU" sz="24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АРХАНГЕЛЬСКОЙ ОБЛАСТИ ДО 2027 ГОДА</a:t>
            </a:r>
            <a:endParaRPr kumimoji="0" lang="en-US" altLang="ru-RU" sz="24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80150" y="4737100"/>
            <a:ext cx="5695950" cy="1593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400" dirty="0" smtClean="0">
                <a:solidFill>
                  <a:srgbClr val="7030A0"/>
                </a:solidFill>
              </a:rPr>
              <a:t>Для </a:t>
            </a:r>
            <a:r>
              <a:rPr kumimoji="0" lang="ru-RU" altLang="ru-RU" sz="1400" dirty="0">
                <a:solidFill>
                  <a:srgbClr val="7030A0"/>
                </a:solidFill>
              </a:rPr>
              <a:t>дальнейшего совершенствования системы патриотического воспитания необходимы: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400" dirty="0"/>
              <a:t>повышение уровня преподавания; 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400" dirty="0"/>
              <a:t>улучшение материально-технического оснащения зональных центров;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400" dirty="0"/>
              <a:t>развитие кадрового </a:t>
            </a:r>
            <a:r>
              <a:rPr kumimoji="0" lang="ru-RU" altLang="ru-RU" sz="1400" dirty="0" smtClean="0"/>
              <a:t>потенциала</a:t>
            </a:r>
          </a:p>
        </p:txBody>
      </p:sp>
      <p:sp>
        <p:nvSpPr>
          <p:cNvPr id="2" name="Прямоугольник 9"/>
          <p:cNvSpPr/>
          <p:nvPr/>
        </p:nvSpPr>
        <p:spPr>
          <a:xfrm>
            <a:off x="5630863" y="1558925"/>
            <a:ext cx="6343650" cy="985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600" b="1" dirty="0">
                <a:solidFill>
                  <a:schemeClr val="accent2"/>
                </a:solidFill>
              </a:rPr>
              <a:t>Цель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 – формирование личности гражданина-патриота, строителя и защитника Отечества, обеспечивающего экономическое развитие государства и национальную </a:t>
            </a:r>
            <a:r>
              <a:rPr kumimoji="0" lang="ru-RU" altLang="ru-RU" sz="1600" b="1" dirty="0" smtClean="0">
                <a:solidFill>
                  <a:srgbClr val="0000AC"/>
                </a:solidFill>
              </a:rPr>
              <a:t>безопасность</a:t>
            </a:r>
          </a:p>
        </p:txBody>
      </p:sp>
      <p:sp>
        <p:nvSpPr>
          <p:cNvPr id="5" name="Прямоугольник 9"/>
          <p:cNvSpPr/>
          <p:nvPr/>
        </p:nvSpPr>
        <p:spPr>
          <a:xfrm>
            <a:off x="6999288" y="3101975"/>
            <a:ext cx="3916362" cy="401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1600" b="1" dirty="0" smtClean="0">
                <a:solidFill>
                  <a:srgbClr val="7030A0"/>
                </a:solidFill>
              </a:rPr>
              <a:t>МЕЖВЕДОМСТВЕННЫЙ ХАРАКТЕР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636000" y="2619375"/>
            <a:ext cx="306388" cy="409575"/>
          </a:xfrm>
          <a:prstGeom prst="down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-852516" y="1438102"/>
          <a:ext cx="8128000" cy="5195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817563" y="290513"/>
            <a:ext cx="10509250" cy="793750"/>
          </a:xfrm>
        </p:spPr>
        <p:txBody>
          <a:bodyPr lIns="0" tIns="0" rIns="0" bIns="0">
            <a:sp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ЗОНАЛЬНЫЕ ЦЕНТРЫ ПАТРИОТИЧЕСКОГО ВОСПИТАНИЯ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ru-RU" altLang="ru-RU" sz="24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ПОДГОТОВКИ ГРАЖДАН (МОЛОДЕЖИ) К ВОЕННОЙ СЛУЖБЕ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60725" y="2824163"/>
            <a:ext cx="5957888" cy="1854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600" b="1" dirty="0" smtClean="0">
                <a:solidFill>
                  <a:schemeClr val="accent2"/>
                </a:solidFill>
              </a:rPr>
              <a:t>СЕМЬ</a:t>
            </a:r>
            <a:r>
              <a:rPr kumimoji="0" lang="ru-RU" altLang="ru-RU" sz="1600" b="1" dirty="0" smtClean="0">
                <a:solidFill>
                  <a:srgbClr val="0000AC"/>
                </a:solidFill>
              </a:rPr>
              <a:t> зональных 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центров – на базе муниципальных общеобразовательных организаций;</a:t>
            </a:r>
          </a:p>
          <a:p>
            <a:pPr eaLnBrk="1" hangingPunct="1">
              <a:defRPr/>
            </a:pPr>
            <a:r>
              <a:rPr kumimoji="0" lang="ru-RU" altLang="ru-RU" sz="1600" b="1" dirty="0" smtClean="0">
                <a:solidFill>
                  <a:schemeClr val="accent2"/>
                </a:solidFill>
              </a:rPr>
              <a:t>ТРИ</a:t>
            </a:r>
            <a:r>
              <a:rPr kumimoji="0" lang="ru-RU" altLang="ru-RU" sz="1600" b="1" dirty="0" smtClean="0">
                <a:solidFill>
                  <a:srgbClr val="0000AC"/>
                </a:solidFill>
              </a:rPr>
              <a:t> 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зональных центра – на базе муниципальных организаций дополнительного образования;</a:t>
            </a:r>
          </a:p>
          <a:p>
            <a:pPr eaLnBrk="1" hangingPunct="1">
              <a:defRPr/>
            </a:pPr>
            <a:r>
              <a:rPr kumimoji="0" lang="ru-RU" altLang="ru-RU" sz="1600" b="1" dirty="0" smtClean="0">
                <a:solidFill>
                  <a:schemeClr val="accent2"/>
                </a:solidFill>
              </a:rPr>
              <a:t>ДЕВЯТЬ</a:t>
            </a:r>
            <a:r>
              <a:rPr kumimoji="0" lang="ru-RU" altLang="ru-RU" sz="1600" b="1" dirty="0" smtClean="0">
                <a:solidFill>
                  <a:srgbClr val="0000AC"/>
                </a:solidFill>
              </a:rPr>
              <a:t> 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зональных центров – на базе помещений, в которых располагаются иные муниципальные учреждения, а также общественные </a:t>
            </a:r>
            <a:r>
              <a:rPr kumimoji="0" lang="ru-RU" altLang="ru-RU" sz="1600" b="1" dirty="0" smtClean="0">
                <a:solidFill>
                  <a:srgbClr val="0000AC"/>
                </a:solidFill>
              </a:rPr>
              <a:t>объединения</a:t>
            </a:r>
            <a:endParaRPr kumimoji="0" lang="ru-RU" altLang="ru-RU" sz="1600" b="1" dirty="0">
              <a:solidFill>
                <a:srgbClr val="0000AC"/>
              </a:solidFill>
            </a:endParaRPr>
          </a:p>
        </p:txBody>
      </p:sp>
      <p:sp>
        <p:nvSpPr>
          <p:cNvPr id="3" name="Прямоугольник 9"/>
          <p:cNvSpPr/>
          <p:nvPr/>
        </p:nvSpPr>
        <p:spPr>
          <a:xfrm>
            <a:off x="254000" y="1296988"/>
            <a:ext cx="6343650" cy="1336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600" b="1" dirty="0" smtClean="0">
                <a:solidFill>
                  <a:schemeClr val="accent2"/>
                </a:solidFill>
              </a:rPr>
              <a:t>ОТДЕЛЬНЫЕ ЗДАНИЯ НА БЕЗВОЗМЕЗДНОЙ ОСНОВЕ </a:t>
            </a:r>
          </a:p>
          <a:p>
            <a:pPr eaLnBrk="1" hangingPunct="1">
              <a:defRPr/>
            </a:pPr>
            <a:r>
              <a:rPr kumimoji="0" lang="ru-RU" altLang="ru-RU" sz="1600" b="1" dirty="0" smtClean="0">
                <a:solidFill>
                  <a:srgbClr val="0000AC"/>
                </a:solidFill>
              </a:rPr>
              <a:t>(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Архангельск, Северодвинск, Коряжма, Вельский, </a:t>
            </a:r>
            <a:r>
              <a:rPr kumimoji="0" lang="ru-RU" altLang="ru-RU" sz="1600" b="1" dirty="0" err="1">
                <a:solidFill>
                  <a:srgbClr val="0000AC"/>
                </a:solidFill>
              </a:rPr>
              <a:t>Верхнетоемский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, </a:t>
            </a:r>
            <a:r>
              <a:rPr kumimoji="0" lang="ru-RU" altLang="ru-RU" sz="1600" b="1" dirty="0" err="1" smtClean="0">
                <a:solidFill>
                  <a:srgbClr val="0000AC"/>
                </a:solidFill>
              </a:rPr>
              <a:t>Каргопольский</a:t>
            </a:r>
            <a:r>
              <a:rPr kumimoji="0" lang="ru-RU" altLang="ru-RU" sz="1600" b="1" dirty="0" smtClean="0">
                <a:solidFill>
                  <a:srgbClr val="0000AC"/>
                </a:solidFill>
              </a:rPr>
              <a:t>,</a:t>
            </a:r>
            <a:r>
              <a:rPr kumimoji="0" lang="en-US" altLang="ru-RU" sz="1600" b="1" dirty="0" smtClean="0">
                <a:solidFill>
                  <a:srgbClr val="0000AC"/>
                </a:solidFill>
              </a:rPr>
              <a:t> </a:t>
            </a:r>
            <a:r>
              <a:rPr kumimoji="0" lang="ru-RU" altLang="ru-RU" sz="1600" b="1" dirty="0" smtClean="0">
                <a:solidFill>
                  <a:srgbClr val="0000AC"/>
                </a:solidFill>
              </a:rPr>
              <a:t>Шенкурский)</a:t>
            </a:r>
          </a:p>
          <a:p>
            <a:pPr eaLnBrk="1" hangingPunct="1">
              <a:defRPr/>
            </a:pPr>
            <a:endParaRPr kumimoji="0" lang="ru-RU" altLang="ru-RU" sz="1600" b="1" dirty="0" smtClean="0">
              <a:solidFill>
                <a:srgbClr val="0000AC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kumimoji="0" lang="ru-RU" altLang="ru-RU" sz="1600" b="1" dirty="0" smtClean="0">
                <a:solidFill>
                  <a:schemeClr val="accent2"/>
                </a:solidFill>
              </a:rPr>
              <a:t>ВЫДЕЛЕННЫЕ ПОМЕЩЕНИЯ</a:t>
            </a:r>
            <a:endParaRPr kumimoji="0" lang="ru-RU" altLang="ru-RU" sz="1600" b="1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987425" y="4956175"/>
            <a:ext cx="6015038" cy="1470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1600" b="1" dirty="0" smtClean="0">
                <a:solidFill>
                  <a:srgbClr val="0000AC"/>
                </a:solidFill>
              </a:rPr>
              <a:t>МАТЕРИАЛЬНАЯ БАЗА: мебель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, палатки, </a:t>
            </a:r>
            <a:r>
              <a:rPr kumimoji="0" lang="ru-RU" altLang="ru-RU" sz="1600" b="1" dirty="0" err="1">
                <a:solidFill>
                  <a:srgbClr val="0000AC"/>
                </a:solidFill>
              </a:rPr>
              <a:t>массо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-габаритные макеты оружия, конструкции </a:t>
            </a:r>
            <a:r>
              <a:rPr kumimoji="0" lang="ru-RU" altLang="ru-RU" sz="1600" b="1" dirty="0" err="1">
                <a:solidFill>
                  <a:srgbClr val="0000AC"/>
                </a:solidFill>
              </a:rPr>
              <a:t>скалодрома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, полосы препятствий, спортивной площадки и самолета, информационные стенды, ролл-</a:t>
            </a:r>
            <a:r>
              <a:rPr kumimoji="0" lang="ru-RU" altLang="ru-RU" sz="1600" b="1" dirty="0" err="1">
                <a:solidFill>
                  <a:srgbClr val="0000AC"/>
                </a:solidFill>
              </a:rPr>
              <a:t>аппы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, </a:t>
            </a:r>
            <a:r>
              <a:rPr kumimoji="0" lang="ru-RU" altLang="ru-RU" sz="1600" b="1" dirty="0" err="1">
                <a:solidFill>
                  <a:srgbClr val="0000AC"/>
                </a:solidFill>
              </a:rPr>
              <a:t>спилс</a:t>
            </a:r>
            <a:r>
              <a:rPr kumimoji="0" lang="ru-RU" altLang="ru-RU" sz="1600" b="1" dirty="0">
                <a:solidFill>
                  <a:srgbClr val="0000AC"/>
                </a:solidFill>
              </a:rPr>
              <a:t>-карты, </a:t>
            </a:r>
            <a:r>
              <a:rPr kumimoji="0" lang="ru-RU" altLang="ru-RU" sz="1600" b="1" dirty="0" smtClean="0">
                <a:solidFill>
                  <a:srgbClr val="0000AC"/>
                </a:solidFill>
              </a:rPr>
              <a:t>флаги</a:t>
            </a:r>
            <a:endParaRPr kumimoji="0" lang="ru-RU" altLang="ru-RU" sz="1600" b="1" dirty="0">
              <a:solidFill>
                <a:srgbClr val="0000AC"/>
              </a:solidFill>
            </a:endParaRPr>
          </a:p>
        </p:txBody>
      </p:sp>
      <p:pic>
        <p:nvPicPr>
          <p:cNvPr id="10247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85338" y="1744663"/>
            <a:ext cx="22129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63" y="2751138"/>
            <a:ext cx="2667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8838" y="4768850"/>
            <a:ext cx="258286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987425" y="473075"/>
            <a:ext cx="10509250" cy="914400"/>
          </a:xfrm>
        </p:spPr>
        <p:txBody>
          <a:bodyPr lIns="0" tIns="0" rIns="0" bIns="0">
            <a:spAutoFit/>
          </a:bodyPr>
          <a:lstStyle/>
          <a:p>
            <a:pPr marL="307975" indent="-307975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ЦЕНТР ВОЕННО-ПАТРИОТИЧЕСКОГО ВОСПИТАНИЯ МОЛОДЕЖИ «АВАНГАРД»</a:t>
            </a:r>
          </a:p>
          <a:p>
            <a:pPr marL="307975" indent="-307975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200" b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(Г. МИРНЫЙ)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850" y="5146675"/>
            <a:ext cx="6343650" cy="86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600" b="1" dirty="0" smtClean="0">
                <a:solidFill>
                  <a:srgbClr val="0000AC"/>
                </a:solidFill>
                <a:latin typeface="Times New Roman" pitchFamily="18" charset="0"/>
              </a:rPr>
              <a:t>учебно-методические мероприятия </a:t>
            </a:r>
            <a:r>
              <a:rPr kumimoji="0" lang="ru-RU" altLang="ru-RU" sz="1600" b="1" dirty="0">
                <a:solidFill>
                  <a:srgbClr val="0000AC"/>
                </a:solidFill>
                <a:latin typeface="Times New Roman" pitchFamily="18" charset="0"/>
              </a:rPr>
              <a:t>для организаторов военно-патриотического воспитания</a:t>
            </a:r>
            <a:endParaRPr kumimoji="0" lang="ru-RU" altLang="ru-RU" sz="1600" b="1" dirty="0" smtClean="0">
              <a:solidFill>
                <a:srgbClr val="0000AC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9"/>
          <p:cNvSpPr/>
          <p:nvPr/>
        </p:nvSpPr>
        <p:spPr>
          <a:xfrm>
            <a:off x="323850" y="2559050"/>
            <a:ext cx="6343650" cy="882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600" b="1" dirty="0" smtClean="0">
                <a:solidFill>
                  <a:srgbClr val="0000AC"/>
                </a:solidFill>
                <a:latin typeface="Times New Roman" pitchFamily="18" charset="0"/>
              </a:rPr>
              <a:t>профильные военно-патриотические и юнармейские смены</a:t>
            </a:r>
          </a:p>
        </p:txBody>
      </p:sp>
      <p:sp>
        <p:nvSpPr>
          <p:cNvPr id="4" name="Прямоугольник 9"/>
          <p:cNvSpPr/>
          <p:nvPr/>
        </p:nvSpPr>
        <p:spPr>
          <a:xfrm>
            <a:off x="323850" y="3851275"/>
            <a:ext cx="6343650" cy="882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600" b="1" dirty="0" smtClean="0">
                <a:solidFill>
                  <a:srgbClr val="0000AC"/>
                </a:solidFill>
                <a:latin typeface="Times New Roman" pitchFamily="18" charset="0"/>
              </a:rPr>
              <a:t>5-дневные сборы </a:t>
            </a:r>
            <a:r>
              <a:rPr kumimoji="0" lang="ru-RU" altLang="ru-RU" sz="1600" b="1" dirty="0">
                <a:solidFill>
                  <a:srgbClr val="0000AC"/>
                </a:solidFill>
                <a:latin typeface="Times New Roman" pitchFamily="18" charset="0"/>
              </a:rPr>
              <a:t>по допризывной подготовке для обучающихся 10-х </a:t>
            </a:r>
            <a:r>
              <a:rPr kumimoji="0" lang="ru-RU" altLang="ru-RU" sz="1600" b="1" dirty="0" smtClean="0">
                <a:solidFill>
                  <a:srgbClr val="0000AC"/>
                </a:solidFill>
                <a:latin typeface="Times New Roman" pitchFamily="18" charset="0"/>
              </a:rPr>
              <a:t>классов и </a:t>
            </a:r>
            <a:r>
              <a:rPr kumimoji="0" lang="ru-RU" altLang="ru-RU" sz="1600" b="1" dirty="0">
                <a:solidFill>
                  <a:srgbClr val="0000AC"/>
                </a:solidFill>
                <a:latin typeface="Times New Roman" pitchFamily="18" charset="0"/>
              </a:rPr>
              <a:t>студентов 1 – 2 курсов профессиональных образовательных организаций</a:t>
            </a:r>
            <a:endParaRPr kumimoji="0" lang="ru-RU" altLang="ru-RU" sz="1600" b="1" dirty="0" smtClean="0">
              <a:solidFill>
                <a:srgbClr val="0000AC"/>
              </a:solidFill>
              <a:latin typeface="Times New Roman" pitchFamily="18" charset="0"/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675" y="3992563"/>
            <a:ext cx="3529013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2016125"/>
            <a:ext cx="34639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373063"/>
            <a:ext cx="12192000" cy="885825"/>
          </a:xfrm>
        </p:spPr>
        <p:txBody>
          <a:bodyPr/>
          <a:lstStyle/>
          <a:p>
            <a:pPr marL="307975" indent="-307975" algn="ctr" eaLnBrk="1" hangingPunct="1"/>
            <a:r>
              <a:rPr lang="ru-RU" altLang="ru-RU" sz="3200" b="1">
                <a:solidFill>
                  <a:srgbClr val="000066"/>
                </a:solidFill>
                <a:latin typeface="Arial" panose="020B0604020202020204" pitchFamily="34" charset="0"/>
                <a:ea typeface="Theano Didot"/>
                <a:cs typeface="Theano Didot"/>
              </a:rPr>
              <a:t>Федеральная целевая программа «Увековечение памяти погибших при защите Отечества на 2019 – 2024 годы»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4488" y="4967288"/>
            <a:ext cx="589438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500" b="1">
                <a:solidFill>
                  <a:srgbClr val="002060"/>
                </a:solidFill>
                <a:latin typeface="Arial" panose="020B0604020202020204" pitchFamily="34" charset="0"/>
              </a:rPr>
              <a:t>установка мемориальных знаков</a:t>
            </a:r>
            <a:endParaRPr kumimoji="0" lang="ru-RU" altLang="ru-RU" sz="2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59438" y="1654175"/>
            <a:ext cx="6110287" cy="1312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восстановительные работы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 </a:t>
            </a:r>
            <a:r>
              <a:rPr kumimoji="0" lang="ru-RU" altLang="ru-RU" sz="2500" b="1" dirty="0">
                <a:solidFill>
                  <a:srgbClr val="002060"/>
                </a:solidFill>
                <a:latin typeface="Arial" panose="020B0604020202020204" pitchFamily="34" charset="0"/>
              </a:rPr>
              <a:t>воинских захоронениях </a:t>
            </a:r>
            <a:endParaRPr kumimoji="0" lang="ru-RU" altLang="ru-RU" sz="25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(ремонт, реконструкция, благоустройство)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kumimoji="0" lang="ru-RU" altLang="ru-RU" sz="25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34513" y="2832100"/>
            <a:ext cx="1847850" cy="447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2021 </a:t>
            </a:r>
            <a:r>
              <a:rPr kumimoji="0"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– </a:t>
            </a:r>
            <a:r>
              <a:rPr kumimoji="0"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23 шт.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16713" y="2770188"/>
            <a:ext cx="1854200" cy="45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kumimoji="0" lang="ru-RU" altLang="ru-RU" sz="25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2020 </a:t>
            </a:r>
            <a:r>
              <a:rPr kumimoji="0"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– </a:t>
            </a:r>
            <a:r>
              <a:rPr kumimoji="0"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 шт.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81088" y="5592763"/>
            <a:ext cx="1885950" cy="488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2020 – 33 шт.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92475" y="5611813"/>
            <a:ext cx="1943100" cy="401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kumimoji="0"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2021 </a:t>
            </a:r>
            <a:r>
              <a:rPr kumimoji="0"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– </a:t>
            </a:r>
            <a:r>
              <a:rPr kumimoji="0" lang="ru-RU" altLang="ru-RU" sz="2000" dirty="0" smtClean="0">
                <a:solidFill>
                  <a:srgbClr val="002060"/>
                </a:solidFill>
                <a:latin typeface="Arial" panose="020B0604020202020204" pitchFamily="34" charset="0"/>
              </a:rPr>
              <a:t>33 шт. </a:t>
            </a:r>
          </a:p>
        </p:txBody>
      </p:sp>
      <p:pic>
        <p:nvPicPr>
          <p:cNvPr id="1229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71" t="7030"/>
          <a:stretch>
            <a:fillRect/>
          </a:stretch>
        </p:blipFill>
        <p:spPr bwMode="auto">
          <a:xfrm>
            <a:off x="1949450" y="1577975"/>
            <a:ext cx="24225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20"/>
          <a:stretch>
            <a:fillRect/>
          </a:stretch>
        </p:blipFill>
        <p:spPr bwMode="auto">
          <a:xfrm>
            <a:off x="7205663" y="3336925"/>
            <a:ext cx="36560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6850"/>
            <a:ext cx="6038850" cy="1776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51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руководители общественных объединений патриотической направленности, специалисты, организаторы патриотического воспитания </a:t>
            </a:r>
            <a:endParaRPr kumimoji="0" lang="ru-RU" altLang="ru-RU" sz="2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38850" y="4006850"/>
            <a:ext cx="6153150" cy="17764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51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более 200 человек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dirty="0" smtClean="0">
                <a:solidFill>
                  <a:srgbClr val="002060"/>
                </a:solidFill>
                <a:latin typeface="Arial" panose="020B0604020202020204" pitchFamily="34" charset="0"/>
              </a:rPr>
              <a:t>ежегодно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5430838" y="2587625"/>
            <a:ext cx="1077912" cy="1127125"/>
          </a:xfrm>
          <a:prstGeom prst="down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8325"/>
            <a:ext cx="12192000" cy="17764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5113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4000" b="1" dirty="0">
                <a:solidFill>
                  <a:srgbClr val="002060"/>
                </a:solidFill>
                <a:latin typeface="Arial" panose="020B0604020202020204" pitchFamily="34" charset="0"/>
              </a:rPr>
              <a:t>программы повышения квалификации</a:t>
            </a:r>
            <a:endParaRPr kumimoji="0" lang="ru-RU" altLang="ru-RU" sz="4000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C84FF7-C857-4ED2-BFC8-34965DE08D93}" type="slidenum">
              <a:rPr kumimoji="0" lang="en-US" altLang="ru-RU" sz="1200" smtClean="0">
                <a:solidFill>
                  <a:srgbClr val="CCA147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kumimoji="0" lang="en-US" altLang="ru-RU" sz="1200" smtClean="0">
              <a:solidFill>
                <a:srgbClr val="CCA14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38925"/>
            <a:ext cx="12192000" cy="219075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5816600" y="1271588"/>
            <a:ext cx="0" cy="4506912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3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41375" y="2051050"/>
            <a:ext cx="4597400" cy="1014413"/>
          </a:xfrm>
        </p:spPr>
        <p:txBody>
          <a:bodyPr/>
          <a:lstStyle/>
          <a:p>
            <a:pPr marL="307975" indent="-307975" algn="ctr" eaLnBrk="1" hangingPunct="1"/>
            <a:r>
              <a:rPr lang="ru-RU" altLang="ru-RU" sz="3200" b="1">
                <a:solidFill>
                  <a:srgbClr val="000066"/>
                </a:solidFill>
                <a:latin typeface="Arial" panose="020B0604020202020204" pitchFamily="34" charset="0"/>
                <a:ea typeface="Theano Didot"/>
                <a:cs typeface="Theano Didot"/>
              </a:rPr>
              <a:t>ГРАНТОВАЯ</a:t>
            </a:r>
          </a:p>
          <a:p>
            <a:pPr marL="307975" indent="-307975" algn="ctr" eaLnBrk="1" hangingPunct="1"/>
            <a:r>
              <a:rPr lang="ru-RU" altLang="ru-RU" sz="3200" b="1">
                <a:solidFill>
                  <a:srgbClr val="000066"/>
                </a:solidFill>
                <a:latin typeface="Arial" panose="020B0604020202020204" pitchFamily="34" charset="0"/>
                <a:ea typeface="Theano Didot"/>
                <a:cs typeface="Theano Didot"/>
              </a:rPr>
              <a:t>ПОДДЕРЖКА</a:t>
            </a:r>
            <a:endParaRPr altLang="ru-RU" sz="2800" b="1">
              <a:solidFill>
                <a:srgbClr val="000066"/>
              </a:solidFill>
              <a:latin typeface="Arial" panose="020B0604020202020204" pitchFamily="34" charset="0"/>
              <a:ea typeface="Theano Didot"/>
              <a:cs typeface="Theano Dido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2275" y="4292600"/>
            <a:ext cx="1430338" cy="474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60 ПРОЕКТОВ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30438" y="4365625"/>
            <a:ext cx="1581150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8 000 000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51313" y="4410075"/>
            <a:ext cx="1587500" cy="608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более 50000 </a:t>
            </a:r>
            <a:r>
              <a:rPr kumimoji="0" lang="ru-RU" altLang="ru-RU" sz="1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участников ежегодно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2463" y="3484563"/>
            <a:ext cx="889000" cy="8001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25" y="3592513"/>
            <a:ext cx="6175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456113" y="3503613"/>
            <a:ext cx="835025" cy="781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000" b="1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3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84563"/>
            <a:ext cx="9048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Прямоугольник 2"/>
          <p:cNvSpPr>
            <a:spLocks noChangeArrowheads="1"/>
          </p:cNvSpPr>
          <p:nvPr/>
        </p:nvSpPr>
        <p:spPr bwMode="auto">
          <a:xfrm>
            <a:off x="6651625" y="2641600"/>
            <a:ext cx="48910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b="1">
                <a:solidFill>
                  <a:srgbClr val="000066"/>
                </a:solidFill>
                <a:latin typeface="Arial" panose="020B0604020202020204" pitchFamily="34" charset="0"/>
              </a:rPr>
              <a:t>КОМПЕНСАЦИЯ РАСХОДОВ НА ОПЛАТУ ПРОЕЗДА </a:t>
            </a:r>
          </a:p>
        </p:txBody>
      </p:sp>
      <p:pic>
        <p:nvPicPr>
          <p:cNvPr id="1435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84563"/>
            <a:ext cx="9191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6890</TotalTime>
  <Words>432</Words>
  <Application>Microsoft Office PowerPoint</Application>
  <PresentationFormat>Произвольный</PresentationFormat>
  <Paragraphs>71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toporischeva</cp:lastModifiedBy>
  <cp:revision>329</cp:revision>
  <dcterms:created xsi:type="dcterms:W3CDTF">2017-03-29T17:29:33Z</dcterms:created>
  <dcterms:modified xsi:type="dcterms:W3CDTF">2022-10-11T13:15:50Z</dcterms:modified>
</cp:coreProperties>
</file>