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58" r:id="rId3"/>
    <p:sldId id="259" r:id="rId4"/>
    <p:sldId id="260" r:id="rId5"/>
    <p:sldId id="268" r:id="rId6"/>
    <p:sldId id="269" r:id="rId7"/>
    <p:sldId id="283" r:id="rId8"/>
    <p:sldId id="289" r:id="rId9"/>
    <p:sldId id="288" r:id="rId10"/>
    <p:sldId id="270" r:id="rId11"/>
    <p:sldId id="271" r:id="rId12"/>
    <p:sldId id="272" r:id="rId13"/>
    <p:sldId id="273" r:id="rId14"/>
    <p:sldId id="263" r:id="rId15"/>
    <p:sldId id="274" r:id="rId16"/>
    <p:sldId id="275" r:id="rId17"/>
    <p:sldId id="290" r:id="rId18"/>
    <p:sldId id="276" r:id="rId19"/>
    <p:sldId id="279" r:id="rId20"/>
    <p:sldId id="280" r:id="rId21"/>
    <p:sldId id="281" r:id="rId22"/>
    <p:sldId id="282" r:id="rId23"/>
    <p:sldId id="277" r:id="rId24"/>
    <p:sldId id="291" r:id="rId25"/>
    <p:sldId id="286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12EE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24CC6E-D8F5-4AD2-A037-D60C47195844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D0AFA090-5327-4D39-BA55-4359A51F1C13}">
      <dgm:prSet custT="1"/>
      <dgm:spPr/>
      <dgm:t>
        <a:bodyPr/>
        <a:lstStyle/>
        <a:p>
          <a:r>
            <a:rPr lang="ru-RU" sz="1800" b="1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Одним из наиболее действенных и эффективных  механизмов, позволяющие формировать согласованную позицию и единые подходы в решении вопросов местного значения</a:t>
          </a:r>
          <a:endParaRPr lang="ru-RU" sz="1800" b="1" i="1" dirty="0">
            <a:solidFill>
              <a:srgbClr val="0000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A0F0E4-BEC3-4A6B-BFEC-27A47E902627}" type="parTrans" cxnId="{3C15A731-F347-4323-85BD-469F5BD9AE1B}">
      <dgm:prSet/>
      <dgm:spPr/>
      <dgm:t>
        <a:bodyPr/>
        <a:lstStyle/>
        <a:p>
          <a:endParaRPr lang="ru-RU"/>
        </a:p>
      </dgm:t>
    </dgm:pt>
    <dgm:pt modelId="{A3189F1A-0E36-4BA6-A364-C76B5A9B7D83}" type="sibTrans" cxnId="{3C15A731-F347-4323-85BD-469F5BD9AE1B}">
      <dgm:prSet/>
      <dgm:spPr/>
      <dgm:t>
        <a:bodyPr/>
        <a:lstStyle/>
        <a:p>
          <a:endParaRPr lang="ru-RU"/>
        </a:p>
      </dgm:t>
    </dgm:pt>
    <dgm:pt modelId="{14F7AF5A-0E0E-484C-8CC7-9F1EEFF3B04E}">
      <dgm:prSet custT="1"/>
      <dgm:spPr/>
      <dgm:t>
        <a:bodyPr/>
        <a:lstStyle/>
        <a:p>
          <a:r>
            <a:rPr lang="ru-RU" sz="1800" b="1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Постоянно действующий совещательный орган, образованный с целью развития сотрудничества представительных органов местного самоуправления и Собрания депутатов для координации нормотворческой деятельности и осуществления иных форм взаимодействия.</a:t>
          </a:r>
          <a:endParaRPr lang="ru-RU" sz="1800" b="1" i="1" dirty="0">
            <a:solidFill>
              <a:srgbClr val="0000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931E19-487A-4950-BA11-C7DEE3D08CFD}" type="parTrans" cxnId="{E1552079-A553-46A9-9C4B-339D7D69152A}">
      <dgm:prSet/>
      <dgm:spPr/>
      <dgm:t>
        <a:bodyPr/>
        <a:lstStyle/>
        <a:p>
          <a:endParaRPr lang="ru-RU"/>
        </a:p>
      </dgm:t>
    </dgm:pt>
    <dgm:pt modelId="{8C495784-47A1-49B4-95FD-7A1A29AD4D28}" type="sibTrans" cxnId="{E1552079-A553-46A9-9C4B-339D7D69152A}">
      <dgm:prSet/>
      <dgm:spPr/>
      <dgm:t>
        <a:bodyPr/>
        <a:lstStyle/>
        <a:p>
          <a:endParaRPr lang="ru-RU"/>
        </a:p>
      </dgm:t>
    </dgm:pt>
    <dgm:pt modelId="{32FE05B7-F659-4D10-9693-4FDBA8D9E65C}">
      <dgm:prSet custT="1"/>
      <dgm:spPr/>
      <dgm:t>
        <a:bodyPr/>
        <a:lstStyle/>
        <a:p>
          <a:r>
            <a:rPr lang="ru-RU" sz="1800" b="1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КС работает на общественных началах и в своей деятельности руководствуется Положением о КС представительных органов Вельского муниципального района. </a:t>
          </a:r>
        </a:p>
        <a:p>
          <a:r>
            <a:rPr lang="ru-RU" sz="1400" b="1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Положение было утверждено Постановлением СД 05 февраля 2018 года № 6.</a:t>
          </a:r>
          <a:endParaRPr lang="ru-RU" sz="1400" b="1" i="1" dirty="0">
            <a:solidFill>
              <a:srgbClr val="0000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52597D-D4C5-46F4-A275-88B5584509A6}" type="parTrans" cxnId="{DD38A4F7-0C0E-400B-A026-DAFF33B6198A}">
      <dgm:prSet/>
      <dgm:spPr/>
      <dgm:t>
        <a:bodyPr/>
        <a:lstStyle/>
        <a:p>
          <a:endParaRPr lang="ru-RU"/>
        </a:p>
      </dgm:t>
    </dgm:pt>
    <dgm:pt modelId="{00094642-90CD-4736-89BB-12E25CC6257B}" type="sibTrans" cxnId="{DD38A4F7-0C0E-400B-A026-DAFF33B6198A}">
      <dgm:prSet/>
      <dgm:spPr/>
      <dgm:t>
        <a:bodyPr/>
        <a:lstStyle/>
        <a:p>
          <a:endParaRPr lang="ru-RU"/>
        </a:p>
      </dgm:t>
    </dgm:pt>
    <dgm:pt modelId="{BA483965-BBEE-4754-A2D7-6D83572D7C04}">
      <dgm:prSet custT="1"/>
      <dgm:spPr/>
      <dgm:t>
        <a:bodyPr/>
        <a:lstStyle/>
        <a:p>
          <a:r>
            <a:rPr lang="ru-RU" sz="1800" b="1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Заседания КС проводятся один раз в квартал</a:t>
          </a:r>
          <a:r>
            <a:rPr lang="ru-RU" sz="1000" dirty="0" smtClean="0"/>
            <a:t>.</a:t>
          </a:r>
          <a:endParaRPr lang="ru-RU" sz="1000" dirty="0"/>
        </a:p>
      </dgm:t>
    </dgm:pt>
    <dgm:pt modelId="{D20EEC2D-86A2-43B7-A7E3-D13F7311EA4B}" type="parTrans" cxnId="{22A9B88C-8C3B-41CD-A3A0-BC6423322005}">
      <dgm:prSet/>
      <dgm:spPr/>
      <dgm:t>
        <a:bodyPr/>
        <a:lstStyle/>
        <a:p>
          <a:endParaRPr lang="ru-RU"/>
        </a:p>
      </dgm:t>
    </dgm:pt>
    <dgm:pt modelId="{A7D077B5-192F-40B8-83D1-A4D508A11106}" type="sibTrans" cxnId="{22A9B88C-8C3B-41CD-A3A0-BC6423322005}">
      <dgm:prSet/>
      <dgm:spPr/>
      <dgm:t>
        <a:bodyPr/>
        <a:lstStyle/>
        <a:p>
          <a:endParaRPr lang="ru-RU"/>
        </a:p>
      </dgm:t>
    </dgm:pt>
    <dgm:pt modelId="{50135C8E-4301-464A-A25F-9E6191F4C351}">
      <dgm:prSet custT="1"/>
      <dgm:spPr/>
      <dgm:t>
        <a:bodyPr/>
        <a:lstStyle/>
        <a:p>
          <a:r>
            <a:rPr lang="ru-RU" sz="1800" b="1" i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обсуждаемым вопросам КС принимает решения, которые являются  результатом совместной работы и носят рекомендательный характер</a:t>
          </a:r>
          <a:endParaRPr lang="ru-RU" sz="1800" b="1" i="1" dirty="0">
            <a:solidFill>
              <a:srgbClr val="0000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B2D8BA8-4FC8-41D6-BEA2-CEEE156104D9}" type="parTrans" cxnId="{0D0BFE3E-3C74-4A1F-AA56-7C37B999603D}">
      <dgm:prSet/>
      <dgm:spPr/>
      <dgm:t>
        <a:bodyPr/>
        <a:lstStyle/>
        <a:p>
          <a:endParaRPr lang="ru-RU"/>
        </a:p>
      </dgm:t>
    </dgm:pt>
    <dgm:pt modelId="{1934A352-94A4-4EE8-89C4-45449047E377}" type="sibTrans" cxnId="{0D0BFE3E-3C74-4A1F-AA56-7C37B999603D}">
      <dgm:prSet/>
      <dgm:spPr/>
      <dgm:t>
        <a:bodyPr/>
        <a:lstStyle/>
        <a:p>
          <a:endParaRPr lang="ru-RU"/>
        </a:p>
      </dgm:t>
    </dgm:pt>
    <dgm:pt modelId="{E02FE88C-352D-4D97-9127-5824A6B31422}" type="pres">
      <dgm:prSet presAssocID="{0124CC6E-D8F5-4AD2-A037-D60C47195844}" presName="compositeShape" presStyleCnt="0">
        <dgm:presLayoutVars>
          <dgm:dir/>
          <dgm:resizeHandles/>
        </dgm:presLayoutVars>
      </dgm:prSet>
      <dgm:spPr/>
    </dgm:pt>
    <dgm:pt modelId="{27184D5B-A9D4-4D57-A367-C429E94FAD77}" type="pres">
      <dgm:prSet presAssocID="{0124CC6E-D8F5-4AD2-A037-D60C47195844}" presName="pyramid" presStyleLbl="node1" presStyleIdx="0" presStyleCnt="1" custLinFactNeighborX="-6106"/>
      <dgm:spPr>
        <a:solidFill>
          <a:srgbClr val="12EE12"/>
        </a:solidFill>
      </dgm:spPr>
    </dgm:pt>
    <dgm:pt modelId="{AF198F90-CA17-4EF3-8502-D7F5D5E326E4}" type="pres">
      <dgm:prSet presAssocID="{0124CC6E-D8F5-4AD2-A037-D60C47195844}" presName="theList" presStyleCnt="0"/>
      <dgm:spPr/>
    </dgm:pt>
    <dgm:pt modelId="{3471E1BA-B237-4DF5-BA27-D5C47D51C5C3}" type="pres">
      <dgm:prSet presAssocID="{D0AFA090-5327-4D39-BA55-4359A51F1C13}" presName="aNode" presStyleLbl="fgAcc1" presStyleIdx="0" presStyleCnt="5" custScaleX="201689" custScaleY="146358" custLinFactY="-41113" custLinFactNeighborX="-1295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DB9DC0-EE52-4E6F-802C-3A03884FD8F1}" type="pres">
      <dgm:prSet presAssocID="{D0AFA090-5327-4D39-BA55-4359A51F1C13}" presName="aSpace" presStyleCnt="0"/>
      <dgm:spPr/>
    </dgm:pt>
    <dgm:pt modelId="{37D153C5-C539-4497-817B-209EAFFB268C}" type="pres">
      <dgm:prSet presAssocID="{14F7AF5A-0E0E-484C-8CC7-9F1EEFF3B04E}" presName="aNode" presStyleLbl="fgAcc1" presStyleIdx="1" presStyleCnt="5" custScaleX="201270" custScaleY="237824" custLinFactNeighborX="-1646" custLinFactNeighborY="391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A88C15-10B8-4B3C-8F86-5034FCADC0D1}" type="pres">
      <dgm:prSet presAssocID="{14F7AF5A-0E0E-484C-8CC7-9F1EEFF3B04E}" presName="aSpace" presStyleCnt="0"/>
      <dgm:spPr/>
    </dgm:pt>
    <dgm:pt modelId="{6C9BC07D-05E4-406E-94D8-A7811CEBAD98}" type="pres">
      <dgm:prSet presAssocID="{32FE05B7-F659-4D10-9693-4FDBA8D9E65C}" presName="aNode" presStyleLbl="fgAcc1" presStyleIdx="2" presStyleCnt="5" custScaleX="196769" custScaleY="217150" custLinFactY="14138" custLinFactNeighborX="-99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9D7A73-D81C-4A49-AD91-DF7C354E6DEB}" type="pres">
      <dgm:prSet presAssocID="{32FE05B7-F659-4D10-9693-4FDBA8D9E65C}" presName="aSpace" presStyleCnt="0"/>
      <dgm:spPr/>
    </dgm:pt>
    <dgm:pt modelId="{29E056AB-E169-485A-B1EE-BE71CE174505}" type="pres">
      <dgm:prSet presAssocID="{BA483965-BBEE-4754-A2D7-6D83572D7C04}" presName="aNode" presStyleLbl="fgAcc1" presStyleIdx="3" presStyleCnt="5" custScaleX="195598" custScaleY="99897" custLinFactY="53413" custLinFactNeighborX="-68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34B714-263D-4F88-9BEF-5DA70C91CC73}" type="pres">
      <dgm:prSet presAssocID="{BA483965-BBEE-4754-A2D7-6D83572D7C04}" presName="aSpace" presStyleCnt="0"/>
      <dgm:spPr/>
    </dgm:pt>
    <dgm:pt modelId="{F4C2070F-9260-414A-B14A-1F1DBB034DEB}" type="pres">
      <dgm:prSet presAssocID="{50135C8E-4301-464A-A25F-9E6191F4C351}" presName="aNode" presStyleLbl="fgAcc1" presStyleIdx="4" presStyleCnt="5" custScaleX="194117" custScaleY="209597" custLinFactY="65668" custLinFactNeighborX="-142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B50B8A-7D1E-40DB-8E61-92F8FBF24F72}" type="pres">
      <dgm:prSet presAssocID="{50135C8E-4301-464A-A25F-9E6191F4C351}" presName="aSpace" presStyleCnt="0"/>
      <dgm:spPr/>
    </dgm:pt>
  </dgm:ptLst>
  <dgm:cxnLst>
    <dgm:cxn modelId="{0EB5D51D-1908-4CE9-B7F1-E89BEB5D261B}" type="presOf" srcId="{32FE05B7-F659-4D10-9693-4FDBA8D9E65C}" destId="{6C9BC07D-05E4-406E-94D8-A7811CEBAD98}" srcOrd="0" destOrd="0" presId="urn:microsoft.com/office/officeart/2005/8/layout/pyramid2"/>
    <dgm:cxn modelId="{22A9B88C-8C3B-41CD-A3A0-BC6423322005}" srcId="{0124CC6E-D8F5-4AD2-A037-D60C47195844}" destId="{BA483965-BBEE-4754-A2D7-6D83572D7C04}" srcOrd="3" destOrd="0" parTransId="{D20EEC2D-86A2-43B7-A7E3-D13F7311EA4B}" sibTransId="{A7D077B5-192F-40B8-83D1-A4D508A11106}"/>
    <dgm:cxn modelId="{0FD5EC03-2C6F-493E-98C8-162D22B8C0AC}" type="presOf" srcId="{14F7AF5A-0E0E-484C-8CC7-9F1EEFF3B04E}" destId="{37D153C5-C539-4497-817B-209EAFFB268C}" srcOrd="0" destOrd="0" presId="urn:microsoft.com/office/officeart/2005/8/layout/pyramid2"/>
    <dgm:cxn modelId="{9563A48C-58B2-42E1-85A8-EC7990B265B3}" type="presOf" srcId="{BA483965-BBEE-4754-A2D7-6D83572D7C04}" destId="{29E056AB-E169-485A-B1EE-BE71CE174505}" srcOrd="0" destOrd="0" presId="urn:microsoft.com/office/officeart/2005/8/layout/pyramid2"/>
    <dgm:cxn modelId="{3C15A731-F347-4323-85BD-469F5BD9AE1B}" srcId="{0124CC6E-D8F5-4AD2-A037-D60C47195844}" destId="{D0AFA090-5327-4D39-BA55-4359A51F1C13}" srcOrd="0" destOrd="0" parTransId="{08A0F0E4-BEC3-4A6B-BFEC-27A47E902627}" sibTransId="{A3189F1A-0E36-4BA6-A364-C76B5A9B7D83}"/>
    <dgm:cxn modelId="{DD38A4F7-0C0E-400B-A026-DAFF33B6198A}" srcId="{0124CC6E-D8F5-4AD2-A037-D60C47195844}" destId="{32FE05B7-F659-4D10-9693-4FDBA8D9E65C}" srcOrd="2" destOrd="0" parTransId="{B952597D-D4C5-46F4-A275-88B5584509A6}" sibTransId="{00094642-90CD-4736-89BB-12E25CC6257B}"/>
    <dgm:cxn modelId="{0D0BFE3E-3C74-4A1F-AA56-7C37B999603D}" srcId="{0124CC6E-D8F5-4AD2-A037-D60C47195844}" destId="{50135C8E-4301-464A-A25F-9E6191F4C351}" srcOrd="4" destOrd="0" parTransId="{5B2D8BA8-4FC8-41D6-BEA2-CEEE156104D9}" sibTransId="{1934A352-94A4-4EE8-89C4-45449047E377}"/>
    <dgm:cxn modelId="{D7064278-0BD3-4D74-8B32-47322797072E}" type="presOf" srcId="{0124CC6E-D8F5-4AD2-A037-D60C47195844}" destId="{E02FE88C-352D-4D97-9127-5824A6B31422}" srcOrd="0" destOrd="0" presId="urn:microsoft.com/office/officeart/2005/8/layout/pyramid2"/>
    <dgm:cxn modelId="{8275B42B-7C56-4AD4-A006-2564B16406BD}" type="presOf" srcId="{D0AFA090-5327-4D39-BA55-4359A51F1C13}" destId="{3471E1BA-B237-4DF5-BA27-D5C47D51C5C3}" srcOrd="0" destOrd="0" presId="urn:microsoft.com/office/officeart/2005/8/layout/pyramid2"/>
    <dgm:cxn modelId="{E1552079-A553-46A9-9C4B-339D7D69152A}" srcId="{0124CC6E-D8F5-4AD2-A037-D60C47195844}" destId="{14F7AF5A-0E0E-484C-8CC7-9F1EEFF3B04E}" srcOrd="1" destOrd="0" parTransId="{6D931E19-487A-4950-BA11-C7DEE3D08CFD}" sibTransId="{8C495784-47A1-49B4-95FD-7A1A29AD4D28}"/>
    <dgm:cxn modelId="{4000A9C6-B7C4-46E5-BADD-D43663414087}" type="presOf" srcId="{50135C8E-4301-464A-A25F-9E6191F4C351}" destId="{F4C2070F-9260-414A-B14A-1F1DBB034DEB}" srcOrd="0" destOrd="0" presId="urn:microsoft.com/office/officeart/2005/8/layout/pyramid2"/>
    <dgm:cxn modelId="{44A858A8-3E0F-4F75-A228-CB6D06710FEB}" type="presParOf" srcId="{E02FE88C-352D-4D97-9127-5824A6B31422}" destId="{27184D5B-A9D4-4D57-A367-C429E94FAD77}" srcOrd="0" destOrd="0" presId="urn:microsoft.com/office/officeart/2005/8/layout/pyramid2"/>
    <dgm:cxn modelId="{329F04F6-76DA-45E0-873C-3E6C4B989B19}" type="presParOf" srcId="{E02FE88C-352D-4D97-9127-5824A6B31422}" destId="{AF198F90-CA17-4EF3-8502-D7F5D5E326E4}" srcOrd="1" destOrd="0" presId="urn:microsoft.com/office/officeart/2005/8/layout/pyramid2"/>
    <dgm:cxn modelId="{7A3A1140-779F-4812-8761-CA3450F97FDD}" type="presParOf" srcId="{AF198F90-CA17-4EF3-8502-D7F5D5E326E4}" destId="{3471E1BA-B237-4DF5-BA27-D5C47D51C5C3}" srcOrd="0" destOrd="0" presId="urn:microsoft.com/office/officeart/2005/8/layout/pyramid2"/>
    <dgm:cxn modelId="{CE198615-95E7-410C-B94D-2A1F7FB63479}" type="presParOf" srcId="{AF198F90-CA17-4EF3-8502-D7F5D5E326E4}" destId="{6FDB9DC0-EE52-4E6F-802C-3A03884FD8F1}" srcOrd="1" destOrd="0" presId="urn:microsoft.com/office/officeart/2005/8/layout/pyramid2"/>
    <dgm:cxn modelId="{AF4F803E-689B-4493-94AF-C24F537087F0}" type="presParOf" srcId="{AF198F90-CA17-4EF3-8502-D7F5D5E326E4}" destId="{37D153C5-C539-4497-817B-209EAFFB268C}" srcOrd="2" destOrd="0" presId="urn:microsoft.com/office/officeart/2005/8/layout/pyramid2"/>
    <dgm:cxn modelId="{02BDEAF4-9AF0-4548-AAAD-9BB27A4EE13B}" type="presParOf" srcId="{AF198F90-CA17-4EF3-8502-D7F5D5E326E4}" destId="{14A88C15-10B8-4B3C-8F86-5034FCADC0D1}" srcOrd="3" destOrd="0" presId="urn:microsoft.com/office/officeart/2005/8/layout/pyramid2"/>
    <dgm:cxn modelId="{5659403C-7DAD-44F7-BD70-AD8B9A34915C}" type="presParOf" srcId="{AF198F90-CA17-4EF3-8502-D7F5D5E326E4}" destId="{6C9BC07D-05E4-406E-94D8-A7811CEBAD98}" srcOrd="4" destOrd="0" presId="urn:microsoft.com/office/officeart/2005/8/layout/pyramid2"/>
    <dgm:cxn modelId="{3C47C95B-A91F-4F8E-A176-75B653658A02}" type="presParOf" srcId="{AF198F90-CA17-4EF3-8502-D7F5D5E326E4}" destId="{F59D7A73-D81C-4A49-AD91-DF7C354E6DEB}" srcOrd="5" destOrd="0" presId="urn:microsoft.com/office/officeart/2005/8/layout/pyramid2"/>
    <dgm:cxn modelId="{C8B28434-68A1-4090-8D38-7D9806155622}" type="presParOf" srcId="{AF198F90-CA17-4EF3-8502-D7F5D5E326E4}" destId="{29E056AB-E169-485A-B1EE-BE71CE174505}" srcOrd="6" destOrd="0" presId="urn:microsoft.com/office/officeart/2005/8/layout/pyramid2"/>
    <dgm:cxn modelId="{BE0C1119-3C83-4732-9152-CC2023FAF15A}" type="presParOf" srcId="{AF198F90-CA17-4EF3-8502-D7F5D5E326E4}" destId="{3434B714-263D-4F88-9BEF-5DA70C91CC73}" srcOrd="7" destOrd="0" presId="urn:microsoft.com/office/officeart/2005/8/layout/pyramid2"/>
    <dgm:cxn modelId="{1F023BFB-0345-44D5-9782-E8754ABEB630}" type="presParOf" srcId="{AF198F90-CA17-4EF3-8502-D7F5D5E326E4}" destId="{F4C2070F-9260-414A-B14A-1F1DBB034DEB}" srcOrd="8" destOrd="0" presId="urn:microsoft.com/office/officeart/2005/8/layout/pyramid2"/>
    <dgm:cxn modelId="{4C12BD43-0842-43CC-9124-33EC4F9AA825}" type="presParOf" srcId="{AF198F90-CA17-4EF3-8502-D7F5D5E326E4}" destId="{28B50B8A-7D1E-40DB-8E61-92F8FBF24F72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83BBA0-C654-4321-8AB0-790B168B8EDB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876ECFB-6045-4811-BC6F-05C63FFC9C2B}">
      <dgm:prSet phldrT="[Текст]" custT="1"/>
      <dgm:spPr/>
      <dgm:t>
        <a:bodyPr/>
        <a:lstStyle/>
        <a:p>
          <a:r>
            <a:rPr lang="ru-RU" sz="2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Формы работы Координационного Совета</a:t>
          </a:r>
          <a:endParaRPr lang="ru-RU" sz="2800" dirty="0"/>
        </a:p>
      </dgm:t>
    </dgm:pt>
    <dgm:pt modelId="{5B9CCF75-EFA0-4A9F-B86F-61CFD7754797}" type="parTrans" cxnId="{6CB42A15-6EBC-4148-819C-350E1171F603}">
      <dgm:prSet/>
      <dgm:spPr/>
      <dgm:t>
        <a:bodyPr/>
        <a:lstStyle/>
        <a:p>
          <a:endParaRPr lang="ru-RU"/>
        </a:p>
      </dgm:t>
    </dgm:pt>
    <dgm:pt modelId="{A4B606CE-A41F-4030-97BE-88A84DFAD0EF}" type="sibTrans" cxnId="{6CB42A15-6EBC-4148-819C-350E1171F603}">
      <dgm:prSet/>
      <dgm:spPr/>
      <dgm:t>
        <a:bodyPr/>
        <a:lstStyle/>
        <a:p>
          <a:endParaRPr lang="ru-RU"/>
        </a:p>
      </dgm:t>
    </dgm:pt>
    <dgm:pt modelId="{579D12D9-9D51-4C9E-9A17-B20535BB73D4}">
      <dgm:prSet phldrT="[Текст]" custT="1"/>
      <dgm:spPr/>
      <dgm:t>
        <a:bodyPr/>
        <a:lstStyle/>
        <a:p>
          <a:r>
            <a:rPr lang="ru-RU" sz="2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Пленарные заседания</a:t>
          </a:r>
          <a:endParaRPr lang="ru-RU" sz="2800" b="1" i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0E853B-9FD9-4224-A8DE-0C647E9B7746}" type="parTrans" cxnId="{736053F1-70DD-4987-983A-D7058B149D5B}">
      <dgm:prSet/>
      <dgm:spPr/>
      <dgm:t>
        <a:bodyPr/>
        <a:lstStyle/>
        <a:p>
          <a:endParaRPr lang="ru-RU"/>
        </a:p>
      </dgm:t>
    </dgm:pt>
    <dgm:pt modelId="{D73B004D-7FE1-4DBD-A8E7-5334B43CE0ED}" type="sibTrans" cxnId="{736053F1-70DD-4987-983A-D7058B149D5B}">
      <dgm:prSet/>
      <dgm:spPr/>
      <dgm:t>
        <a:bodyPr/>
        <a:lstStyle/>
        <a:p>
          <a:endParaRPr lang="ru-RU"/>
        </a:p>
      </dgm:t>
    </dgm:pt>
    <dgm:pt modelId="{A61558B1-33B1-454F-AEE3-5C9F13C15C9D}">
      <dgm:prSet phldrT="[Текст]" custT="1"/>
      <dgm:spPr/>
      <dgm:t>
        <a:bodyPr/>
        <a:lstStyle/>
        <a:p>
          <a:r>
            <a:rPr lang="ru-RU" sz="2800" b="1" i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Выездные заседания</a:t>
          </a:r>
          <a:endParaRPr lang="ru-RU" sz="2800" b="1" i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2855BF-B70E-4983-851D-AB07B3840E7B}" type="parTrans" cxnId="{FD919023-15CF-4AB3-89FB-C607A9233777}">
      <dgm:prSet/>
      <dgm:spPr/>
      <dgm:t>
        <a:bodyPr/>
        <a:lstStyle/>
        <a:p>
          <a:endParaRPr lang="ru-RU"/>
        </a:p>
      </dgm:t>
    </dgm:pt>
    <dgm:pt modelId="{92BDB214-65A7-4287-9C08-730E63E0F71B}" type="sibTrans" cxnId="{FD919023-15CF-4AB3-89FB-C607A9233777}">
      <dgm:prSet/>
      <dgm:spPr/>
      <dgm:t>
        <a:bodyPr/>
        <a:lstStyle/>
        <a:p>
          <a:endParaRPr lang="ru-RU"/>
        </a:p>
      </dgm:t>
    </dgm:pt>
    <dgm:pt modelId="{E006946B-9C28-4E05-8CEF-246C27178540}" type="pres">
      <dgm:prSet presAssocID="{DF83BBA0-C654-4321-8AB0-790B168B8ED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66CC68B-FB27-45C9-97CA-C55014699895}" type="pres">
      <dgm:prSet presAssocID="{5876ECFB-6045-4811-BC6F-05C63FFC9C2B}" presName="hierRoot1" presStyleCnt="0"/>
      <dgm:spPr/>
    </dgm:pt>
    <dgm:pt modelId="{2A015A0F-2994-45FF-AE03-9B8C7F5157B3}" type="pres">
      <dgm:prSet presAssocID="{5876ECFB-6045-4811-BC6F-05C63FFC9C2B}" presName="composite" presStyleCnt="0"/>
      <dgm:spPr/>
    </dgm:pt>
    <dgm:pt modelId="{F4D5F5BC-5841-440F-A729-F04F954570AF}" type="pres">
      <dgm:prSet presAssocID="{5876ECFB-6045-4811-BC6F-05C63FFC9C2B}" presName="background" presStyleLbl="node0" presStyleIdx="0" presStyleCnt="1"/>
      <dgm:spPr>
        <a:solidFill>
          <a:srgbClr val="12EE12"/>
        </a:solidFill>
      </dgm:spPr>
    </dgm:pt>
    <dgm:pt modelId="{CABE4185-F0B6-447A-AC47-F49391E606D7}" type="pres">
      <dgm:prSet presAssocID="{5876ECFB-6045-4811-BC6F-05C63FFC9C2B}" presName="text" presStyleLbl="fgAcc0" presStyleIdx="0" presStyleCnt="1" custScaleX="217293" custScaleY="105036" custLinFactNeighborX="254" custLinFactNeighborY="478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EE85B74-BD6E-40FE-B063-1DE0FDDCE02C}" type="pres">
      <dgm:prSet presAssocID="{5876ECFB-6045-4811-BC6F-05C63FFC9C2B}" presName="hierChild2" presStyleCnt="0"/>
      <dgm:spPr/>
    </dgm:pt>
    <dgm:pt modelId="{FBB0A41B-5E24-4CA2-A004-961EC47B5859}" type="pres">
      <dgm:prSet presAssocID="{970E853B-9FD9-4224-A8DE-0C647E9B7746}" presName="Name10" presStyleLbl="parChTrans1D2" presStyleIdx="0" presStyleCnt="2"/>
      <dgm:spPr/>
      <dgm:t>
        <a:bodyPr/>
        <a:lstStyle/>
        <a:p>
          <a:endParaRPr lang="ru-RU"/>
        </a:p>
      </dgm:t>
    </dgm:pt>
    <dgm:pt modelId="{5FCF11CD-38B8-4C12-9E95-AE2560D0D2B9}" type="pres">
      <dgm:prSet presAssocID="{579D12D9-9D51-4C9E-9A17-B20535BB73D4}" presName="hierRoot2" presStyleCnt="0"/>
      <dgm:spPr/>
    </dgm:pt>
    <dgm:pt modelId="{ACDA8767-E836-4492-9CD3-CB336FFBC7CA}" type="pres">
      <dgm:prSet presAssocID="{579D12D9-9D51-4C9E-9A17-B20535BB73D4}" presName="composite2" presStyleCnt="0"/>
      <dgm:spPr/>
    </dgm:pt>
    <dgm:pt modelId="{D453CCCE-793E-4149-8E76-91A8CBDCF25B}" type="pres">
      <dgm:prSet presAssocID="{579D12D9-9D51-4C9E-9A17-B20535BB73D4}" presName="background2" presStyleLbl="node2" presStyleIdx="0" presStyleCnt="2"/>
      <dgm:spPr>
        <a:solidFill>
          <a:srgbClr val="12EE12"/>
        </a:solidFill>
      </dgm:spPr>
    </dgm:pt>
    <dgm:pt modelId="{46C0AEFE-13DD-447A-8A06-4E9F0B1A7DA0}" type="pres">
      <dgm:prSet presAssocID="{579D12D9-9D51-4C9E-9A17-B20535BB73D4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45F4535-75EE-4178-9BF2-8672A9E8C7D1}" type="pres">
      <dgm:prSet presAssocID="{579D12D9-9D51-4C9E-9A17-B20535BB73D4}" presName="hierChild3" presStyleCnt="0"/>
      <dgm:spPr/>
    </dgm:pt>
    <dgm:pt modelId="{79D6FE57-B626-4EF2-AF04-5F965EB15972}" type="pres">
      <dgm:prSet presAssocID="{672855BF-B70E-4983-851D-AB07B3840E7B}" presName="Name10" presStyleLbl="parChTrans1D2" presStyleIdx="1" presStyleCnt="2"/>
      <dgm:spPr/>
      <dgm:t>
        <a:bodyPr/>
        <a:lstStyle/>
        <a:p>
          <a:endParaRPr lang="ru-RU"/>
        </a:p>
      </dgm:t>
    </dgm:pt>
    <dgm:pt modelId="{E704C168-8BAB-4BFC-8686-0C9B8A89334F}" type="pres">
      <dgm:prSet presAssocID="{A61558B1-33B1-454F-AEE3-5C9F13C15C9D}" presName="hierRoot2" presStyleCnt="0"/>
      <dgm:spPr/>
    </dgm:pt>
    <dgm:pt modelId="{1433E3D4-3A56-45A9-838E-560AC2EDEA66}" type="pres">
      <dgm:prSet presAssocID="{A61558B1-33B1-454F-AEE3-5C9F13C15C9D}" presName="composite2" presStyleCnt="0"/>
      <dgm:spPr/>
    </dgm:pt>
    <dgm:pt modelId="{1560F44D-A9DA-4887-AF97-A71609B2967B}" type="pres">
      <dgm:prSet presAssocID="{A61558B1-33B1-454F-AEE3-5C9F13C15C9D}" presName="background2" presStyleLbl="node2" presStyleIdx="1" presStyleCnt="2"/>
      <dgm:spPr>
        <a:solidFill>
          <a:srgbClr val="12EE12"/>
        </a:solidFill>
      </dgm:spPr>
    </dgm:pt>
    <dgm:pt modelId="{77E82C06-888A-4F9B-B63D-5B2B25161C09}" type="pres">
      <dgm:prSet presAssocID="{A61558B1-33B1-454F-AEE3-5C9F13C15C9D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162485E-648A-4417-8147-490E7F95EA01}" type="pres">
      <dgm:prSet presAssocID="{A61558B1-33B1-454F-AEE3-5C9F13C15C9D}" presName="hierChild3" presStyleCnt="0"/>
      <dgm:spPr/>
    </dgm:pt>
  </dgm:ptLst>
  <dgm:cxnLst>
    <dgm:cxn modelId="{39C59535-12A6-40C5-8315-6CAD82E02FD0}" type="presOf" srcId="{579D12D9-9D51-4C9E-9A17-B20535BB73D4}" destId="{46C0AEFE-13DD-447A-8A06-4E9F0B1A7DA0}" srcOrd="0" destOrd="0" presId="urn:microsoft.com/office/officeart/2005/8/layout/hierarchy1"/>
    <dgm:cxn modelId="{CEF7FB2E-9097-4E89-989C-48A035E03D43}" type="presOf" srcId="{5876ECFB-6045-4811-BC6F-05C63FFC9C2B}" destId="{CABE4185-F0B6-447A-AC47-F49391E606D7}" srcOrd="0" destOrd="0" presId="urn:microsoft.com/office/officeart/2005/8/layout/hierarchy1"/>
    <dgm:cxn modelId="{8C851C59-898C-43F4-B849-ACCBEE09D8ED}" type="presOf" srcId="{DF83BBA0-C654-4321-8AB0-790B168B8EDB}" destId="{E006946B-9C28-4E05-8CEF-246C27178540}" srcOrd="0" destOrd="0" presId="urn:microsoft.com/office/officeart/2005/8/layout/hierarchy1"/>
    <dgm:cxn modelId="{6CB42A15-6EBC-4148-819C-350E1171F603}" srcId="{DF83BBA0-C654-4321-8AB0-790B168B8EDB}" destId="{5876ECFB-6045-4811-BC6F-05C63FFC9C2B}" srcOrd="0" destOrd="0" parTransId="{5B9CCF75-EFA0-4A9F-B86F-61CFD7754797}" sibTransId="{A4B606CE-A41F-4030-97BE-88A84DFAD0EF}"/>
    <dgm:cxn modelId="{1E358EEB-B4DE-4ABA-BD86-805EF302EE36}" type="presOf" srcId="{A61558B1-33B1-454F-AEE3-5C9F13C15C9D}" destId="{77E82C06-888A-4F9B-B63D-5B2B25161C09}" srcOrd="0" destOrd="0" presId="urn:microsoft.com/office/officeart/2005/8/layout/hierarchy1"/>
    <dgm:cxn modelId="{736053F1-70DD-4987-983A-D7058B149D5B}" srcId="{5876ECFB-6045-4811-BC6F-05C63FFC9C2B}" destId="{579D12D9-9D51-4C9E-9A17-B20535BB73D4}" srcOrd="0" destOrd="0" parTransId="{970E853B-9FD9-4224-A8DE-0C647E9B7746}" sibTransId="{D73B004D-7FE1-4DBD-A8E7-5334B43CE0ED}"/>
    <dgm:cxn modelId="{FD919023-15CF-4AB3-89FB-C607A9233777}" srcId="{5876ECFB-6045-4811-BC6F-05C63FFC9C2B}" destId="{A61558B1-33B1-454F-AEE3-5C9F13C15C9D}" srcOrd="1" destOrd="0" parTransId="{672855BF-B70E-4983-851D-AB07B3840E7B}" sibTransId="{92BDB214-65A7-4287-9C08-730E63E0F71B}"/>
    <dgm:cxn modelId="{8383A3E5-AD89-4BFF-B6CA-D0883D374122}" type="presOf" srcId="{672855BF-B70E-4983-851D-AB07B3840E7B}" destId="{79D6FE57-B626-4EF2-AF04-5F965EB15972}" srcOrd="0" destOrd="0" presId="urn:microsoft.com/office/officeart/2005/8/layout/hierarchy1"/>
    <dgm:cxn modelId="{C887D619-7F8F-41B3-84C8-5AD4F8202178}" type="presOf" srcId="{970E853B-9FD9-4224-A8DE-0C647E9B7746}" destId="{FBB0A41B-5E24-4CA2-A004-961EC47B5859}" srcOrd="0" destOrd="0" presId="urn:microsoft.com/office/officeart/2005/8/layout/hierarchy1"/>
    <dgm:cxn modelId="{DAFBE7D1-44F0-4035-AFA3-0E5653E0E548}" type="presParOf" srcId="{E006946B-9C28-4E05-8CEF-246C27178540}" destId="{266CC68B-FB27-45C9-97CA-C55014699895}" srcOrd="0" destOrd="0" presId="urn:microsoft.com/office/officeart/2005/8/layout/hierarchy1"/>
    <dgm:cxn modelId="{864828F3-3B1A-4833-BA02-C64C60C15537}" type="presParOf" srcId="{266CC68B-FB27-45C9-97CA-C55014699895}" destId="{2A015A0F-2994-45FF-AE03-9B8C7F5157B3}" srcOrd="0" destOrd="0" presId="urn:microsoft.com/office/officeart/2005/8/layout/hierarchy1"/>
    <dgm:cxn modelId="{CC805BCA-BB13-443C-8749-9CDEE7F1874F}" type="presParOf" srcId="{2A015A0F-2994-45FF-AE03-9B8C7F5157B3}" destId="{F4D5F5BC-5841-440F-A729-F04F954570AF}" srcOrd="0" destOrd="0" presId="urn:microsoft.com/office/officeart/2005/8/layout/hierarchy1"/>
    <dgm:cxn modelId="{12066FAB-FB68-414D-B743-1D06D4BE77A6}" type="presParOf" srcId="{2A015A0F-2994-45FF-AE03-9B8C7F5157B3}" destId="{CABE4185-F0B6-447A-AC47-F49391E606D7}" srcOrd="1" destOrd="0" presId="urn:microsoft.com/office/officeart/2005/8/layout/hierarchy1"/>
    <dgm:cxn modelId="{EC6BD1A2-9552-460D-ACCD-E4171379E425}" type="presParOf" srcId="{266CC68B-FB27-45C9-97CA-C55014699895}" destId="{AEE85B74-BD6E-40FE-B063-1DE0FDDCE02C}" srcOrd="1" destOrd="0" presId="urn:microsoft.com/office/officeart/2005/8/layout/hierarchy1"/>
    <dgm:cxn modelId="{BC400E85-A266-4B7E-AAA9-E1B3D5F9D8A0}" type="presParOf" srcId="{AEE85B74-BD6E-40FE-B063-1DE0FDDCE02C}" destId="{FBB0A41B-5E24-4CA2-A004-961EC47B5859}" srcOrd="0" destOrd="0" presId="urn:microsoft.com/office/officeart/2005/8/layout/hierarchy1"/>
    <dgm:cxn modelId="{8C09178C-52B3-4DFC-A68E-B2653AC8F5E3}" type="presParOf" srcId="{AEE85B74-BD6E-40FE-B063-1DE0FDDCE02C}" destId="{5FCF11CD-38B8-4C12-9E95-AE2560D0D2B9}" srcOrd="1" destOrd="0" presId="urn:microsoft.com/office/officeart/2005/8/layout/hierarchy1"/>
    <dgm:cxn modelId="{636403A8-E682-4B45-91D8-711000981721}" type="presParOf" srcId="{5FCF11CD-38B8-4C12-9E95-AE2560D0D2B9}" destId="{ACDA8767-E836-4492-9CD3-CB336FFBC7CA}" srcOrd="0" destOrd="0" presId="urn:microsoft.com/office/officeart/2005/8/layout/hierarchy1"/>
    <dgm:cxn modelId="{8986148E-250A-4903-A7AD-F4A51CC659FF}" type="presParOf" srcId="{ACDA8767-E836-4492-9CD3-CB336FFBC7CA}" destId="{D453CCCE-793E-4149-8E76-91A8CBDCF25B}" srcOrd="0" destOrd="0" presId="urn:microsoft.com/office/officeart/2005/8/layout/hierarchy1"/>
    <dgm:cxn modelId="{D9F6A649-29CE-479E-9FEF-267FDFF8DC82}" type="presParOf" srcId="{ACDA8767-E836-4492-9CD3-CB336FFBC7CA}" destId="{46C0AEFE-13DD-447A-8A06-4E9F0B1A7DA0}" srcOrd="1" destOrd="0" presId="urn:microsoft.com/office/officeart/2005/8/layout/hierarchy1"/>
    <dgm:cxn modelId="{90EF904A-C0BD-48EA-BC17-057FD8FCBA54}" type="presParOf" srcId="{5FCF11CD-38B8-4C12-9E95-AE2560D0D2B9}" destId="{E45F4535-75EE-4178-9BF2-8672A9E8C7D1}" srcOrd="1" destOrd="0" presId="urn:microsoft.com/office/officeart/2005/8/layout/hierarchy1"/>
    <dgm:cxn modelId="{F3FA294F-A54D-44BA-9D30-511E19BC7D9A}" type="presParOf" srcId="{AEE85B74-BD6E-40FE-B063-1DE0FDDCE02C}" destId="{79D6FE57-B626-4EF2-AF04-5F965EB15972}" srcOrd="2" destOrd="0" presId="urn:microsoft.com/office/officeart/2005/8/layout/hierarchy1"/>
    <dgm:cxn modelId="{5D477AF7-274E-4736-A47C-6708D83B9421}" type="presParOf" srcId="{AEE85B74-BD6E-40FE-B063-1DE0FDDCE02C}" destId="{E704C168-8BAB-4BFC-8686-0C9B8A89334F}" srcOrd="3" destOrd="0" presId="urn:microsoft.com/office/officeart/2005/8/layout/hierarchy1"/>
    <dgm:cxn modelId="{0DC27317-5B00-4E0C-88B9-C9200824649E}" type="presParOf" srcId="{E704C168-8BAB-4BFC-8686-0C9B8A89334F}" destId="{1433E3D4-3A56-45A9-838E-560AC2EDEA66}" srcOrd="0" destOrd="0" presId="urn:microsoft.com/office/officeart/2005/8/layout/hierarchy1"/>
    <dgm:cxn modelId="{F5C75290-21D6-40C3-BDBF-F2BC7DBA0F98}" type="presParOf" srcId="{1433E3D4-3A56-45A9-838E-560AC2EDEA66}" destId="{1560F44D-A9DA-4887-AF97-A71609B2967B}" srcOrd="0" destOrd="0" presId="urn:microsoft.com/office/officeart/2005/8/layout/hierarchy1"/>
    <dgm:cxn modelId="{7F689494-A720-4275-96C5-637E5BF163AD}" type="presParOf" srcId="{1433E3D4-3A56-45A9-838E-560AC2EDEA66}" destId="{77E82C06-888A-4F9B-B63D-5B2B25161C09}" srcOrd="1" destOrd="0" presId="urn:microsoft.com/office/officeart/2005/8/layout/hierarchy1"/>
    <dgm:cxn modelId="{F6223908-CD11-4178-A5D8-C57D93426907}" type="presParOf" srcId="{E704C168-8BAB-4BFC-8686-0C9B8A89334F}" destId="{1162485E-648A-4417-8147-490E7F95EA0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E75F32C-3E9E-468A-B298-E78AC50F897A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841E1CD-BCB6-42F9-BF54-6A4AA73203B6}">
      <dgm:prSet phldrT="[Текст]" custT="1"/>
      <dgm:spPr/>
      <dgm:t>
        <a:bodyPr/>
        <a:lstStyle/>
        <a:p>
          <a:r>
            <a:rPr lang="ru-RU" sz="2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Обучающий КС</a:t>
          </a:r>
          <a:endParaRPr lang="ru-RU" sz="2800" b="1" i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90485E-768A-456B-9A9D-E464DE41A539}" type="parTrans" cxnId="{97A7B190-639A-4A91-AA8E-4C1FF81C677B}">
      <dgm:prSet/>
      <dgm:spPr/>
      <dgm:t>
        <a:bodyPr/>
        <a:lstStyle/>
        <a:p>
          <a:endParaRPr lang="ru-RU"/>
        </a:p>
      </dgm:t>
    </dgm:pt>
    <dgm:pt modelId="{59B265B6-D43F-461E-96E6-6741238AD717}" type="sibTrans" cxnId="{97A7B190-639A-4A91-AA8E-4C1FF81C677B}">
      <dgm:prSet/>
      <dgm:spPr/>
      <dgm:t>
        <a:bodyPr/>
        <a:lstStyle/>
        <a:p>
          <a:endParaRPr lang="ru-RU"/>
        </a:p>
      </dgm:t>
    </dgm:pt>
    <dgm:pt modelId="{B289B054-FFDC-473D-97E5-3F8E7FD3C6F0}">
      <dgm:prSet phldrT="[Текст]" custT="1"/>
      <dgm:spPr/>
      <dgm:t>
        <a:bodyPr/>
        <a:lstStyle/>
        <a:p>
          <a:r>
            <a:rPr lang="ru-RU" sz="1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Основные понятия деятельности органов местного самоуправления: организация деятельности местных администраций (структура, полномочия), организация деятельности местных Советов депутатов (структура, председатель)</a:t>
          </a:r>
          <a:endParaRPr lang="ru-RU" sz="1800" b="1" i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0FF28B-F63A-4F4F-8234-128491230C1E}" type="parTrans" cxnId="{A076F32B-D3D8-4AD0-99D8-11A3142F8DA3}">
      <dgm:prSet/>
      <dgm:spPr/>
      <dgm:t>
        <a:bodyPr/>
        <a:lstStyle/>
        <a:p>
          <a:endParaRPr lang="ru-RU"/>
        </a:p>
      </dgm:t>
    </dgm:pt>
    <dgm:pt modelId="{E13863CA-81BF-490D-BA47-22990746EC7E}" type="sibTrans" cxnId="{A076F32B-D3D8-4AD0-99D8-11A3142F8DA3}">
      <dgm:prSet/>
      <dgm:spPr/>
      <dgm:t>
        <a:bodyPr/>
        <a:lstStyle/>
        <a:p>
          <a:endParaRPr lang="ru-RU"/>
        </a:p>
      </dgm:t>
    </dgm:pt>
    <dgm:pt modelId="{66329CE1-4E90-4583-B591-2D0CD3516514}">
      <dgm:prSet phldrT="[Текст]" custT="1"/>
      <dgm:spPr/>
      <dgm:t>
        <a:bodyPr/>
        <a:lstStyle/>
        <a:p>
          <a:r>
            <a:rPr lang="ru-RU" sz="1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Основные понятия о бюджете поселений и его формирование. Понятие «межбюджетные отношения».</a:t>
          </a:r>
          <a:endParaRPr lang="ru-RU" sz="1800" b="1" i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7FD2F3-DD93-427D-950F-D631F589FFA0}" type="parTrans" cxnId="{80BDE151-5A94-477A-9A01-D1AF088D2BA1}">
      <dgm:prSet/>
      <dgm:spPr/>
      <dgm:t>
        <a:bodyPr/>
        <a:lstStyle/>
        <a:p>
          <a:endParaRPr lang="ru-RU"/>
        </a:p>
      </dgm:t>
    </dgm:pt>
    <dgm:pt modelId="{E577B692-FF31-45D4-A659-0DA1563479BF}" type="sibTrans" cxnId="{80BDE151-5A94-477A-9A01-D1AF088D2BA1}">
      <dgm:prSet/>
      <dgm:spPr/>
      <dgm:t>
        <a:bodyPr/>
        <a:lstStyle/>
        <a:p>
          <a:endParaRPr lang="ru-RU"/>
        </a:p>
      </dgm:t>
    </dgm:pt>
    <dgm:pt modelId="{5644352F-95A6-4171-A0F8-612AE187C154}">
      <dgm:prSet custT="1"/>
      <dgm:spPr/>
      <dgm:t>
        <a:bodyPr/>
        <a:lstStyle/>
        <a:p>
          <a:r>
            <a:rPr lang="ru-RU" sz="1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деятельности контрольно-счетных органов поселения (передача полномочий контрольно-счетных органов поселений в район)</a:t>
          </a:r>
          <a:endParaRPr lang="ru-RU" sz="1800" b="1" i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D48BAB-F002-48B1-B56A-92A80CC3A387}" type="parTrans" cxnId="{4AA2380C-9F1A-4414-B3D0-BF4E48EB3A01}">
      <dgm:prSet/>
      <dgm:spPr/>
      <dgm:t>
        <a:bodyPr/>
        <a:lstStyle/>
        <a:p>
          <a:endParaRPr lang="ru-RU"/>
        </a:p>
      </dgm:t>
    </dgm:pt>
    <dgm:pt modelId="{99B182FB-B198-4296-9276-51A92698F96E}" type="sibTrans" cxnId="{4AA2380C-9F1A-4414-B3D0-BF4E48EB3A01}">
      <dgm:prSet/>
      <dgm:spPr/>
      <dgm:t>
        <a:bodyPr/>
        <a:lstStyle/>
        <a:p>
          <a:endParaRPr lang="ru-RU"/>
        </a:p>
      </dgm:t>
    </dgm:pt>
    <dgm:pt modelId="{3F5E0FC5-C26D-4BCF-9DA8-CDA5276EB87A}" type="pres">
      <dgm:prSet presAssocID="{0E75F32C-3E9E-468A-B298-E78AC50F897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186E6DD-9B32-4167-888A-73C0C004E9E5}" type="pres">
      <dgm:prSet presAssocID="{D841E1CD-BCB6-42F9-BF54-6A4AA73203B6}" presName="hierRoot1" presStyleCnt="0"/>
      <dgm:spPr/>
    </dgm:pt>
    <dgm:pt modelId="{CCF7A19D-8401-4867-B0BE-DB91E13939AE}" type="pres">
      <dgm:prSet presAssocID="{D841E1CD-BCB6-42F9-BF54-6A4AA73203B6}" presName="composite" presStyleCnt="0"/>
      <dgm:spPr/>
    </dgm:pt>
    <dgm:pt modelId="{1040539B-8BE6-4175-9C8A-B2603EE2C713}" type="pres">
      <dgm:prSet presAssocID="{D841E1CD-BCB6-42F9-BF54-6A4AA73203B6}" presName="background" presStyleLbl="node0" presStyleIdx="0" presStyleCnt="1"/>
      <dgm:spPr>
        <a:solidFill>
          <a:srgbClr val="12EE12"/>
        </a:solidFill>
      </dgm:spPr>
    </dgm:pt>
    <dgm:pt modelId="{16AB3F2B-7C41-468C-9145-74184A150728}" type="pres">
      <dgm:prSet presAssocID="{D841E1CD-BCB6-42F9-BF54-6A4AA73203B6}" presName="text" presStyleLbl="fgAcc0" presStyleIdx="0" presStyleCnt="1" custScaleX="198952" custScaleY="564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8776753-C338-480D-B16A-B8FD20D05ACA}" type="pres">
      <dgm:prSet presAssocID="{D841E1CD-BCB6-42F9-BF54-6A4AA73203B6}" presName="hierChild2" presStyleCnt="0"/>
      <dgm:spPr/>
    </dgm:pt>
    <dgm:pt modelId="{1412B280-3BE7-4323-ADAA-BAB7B40571ED}" type="pres">
      <dgm:prSet presAssocID="{BB0FF28B-F63A-4F4F-8234-128491230C1E}" presName="Name10" presStyleLbl="parChTrans1D2" presStyleIdx="0" presStyleCnt="3"/>
      <dgm:spPr/>
      <dgm:t>
        <a:bodyPr/>
        <a:lstStyle/>
        <a:p>
          <a:endParaRPr lang="ru-RU"/>
        </a:p>
      </dgm:t>
    </dgm:pt>
    <dgm:pt modelId="{08DC1449-DB57-43DC-B293-049F83F7A54D}" type="pres">
      <dgm:prSet presAssocID="{B289B054-FFDC-473D-97E5-3F8E7FD3C6F0}" presName="hierRoot2" presStyleCnt="0"/>
      <dgm:spPr/>
    </dgm:pt>
    <dgm:pt modelId="{DD1E473F-B68A-44E1-BAC7-7644A92E87CA}" type="pres">
      <dgm:prSet presAssocID="{B289B054-FFDC-473D-97E5-3F8E7FD3C6F0}" presName="composite2" presStyleCnt="0"/>
      <dgm:spPr/>
    </dgm:pt>
    <dgm:pt modelId="{25035193-ACE2-436D-BC5B-7B0ABF2395A5}" type="pres">
      <dgm:prSet presAssocID="{B289B054-FFDC-473D-97E5-3F8E7FD3C6F0}" presName="background2" presStyleLbl="node2" presStyleIdx="0" presStyleCnt="3"/>
      <dgm:spPr>
        <a:solidFill>
          <a:srgbClr val="12EE12"/>
        </a:solidFill>
      </dgm:spPr>
    </dgm:pt>
    <dgm:pt modelId="{A5ECC12D-601E-44F9-881F-64BBF88C7187}" type="pres">
      <dgm:prSet presAssocID="{B289B054-FFDC-473D-97E5-3F8E7FD3C6F0}" presName="text2" presStyleLbl="fgAcc2" presStyleIdx="0" presStyleCnt="3" custScaleX="136443" custScaleY="237909" custLinFactNeighborX="5965" custLinFactNeighborY="534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CF3AAF2-3C1F-4B5E-B9E6-0B23352B9EF5}" type="pres">
      <dgm:prSet presAssocID="{B289B054-FFDC-473D-97E5-3F8E7FD3C6F0}" presName="hierChild3" presStyleCnt="0"/>
      <dgm:spPr/>
    </dgm:pt>
    <dgm:pt modelId="{E8994C88-1E2A-4EE7-954B-2C77344AEAC5}" type="pres">
      <dgm:prSet presAssocID="{727FD2F3-DD93-427D-950F-D631F589FFA0}" presName="Name10" presStyleLbl="parChTrans1D2" presStyleIdx="1" presStyleCnt="3"/>
      <dgm:spPr/>
      <dgm:t>
        <a:bodyPr/>
        <a:lstStyle/>
        <a:p>
          <a:endParaRPr lang="ru-RU"/>
        </a:p>
      </dgm:t>
    </dgm:pt>
    <dgm:pt modelId="{DFC93E14-94E0-4AC8-BB11-4F45BC9CCE93}" type="pres">
      <dgm:prSet presAssocID="{66329CE1-4E90-4583-B591-2D0CD3516514}" presName="hierRoot2" presStyleCnt="0"/>
      <dgm:spPr/>
    </dgm:pt>
    <dgm:pt modelId="{C6B989FA-F9F0-4853-948D-0F7EA575528A}" type="pres">
      <dgm:prSet presAssocID="{66329CE1-4E90-4583-B591-2D0CD3516514}" presName="composite2" presStyleCnt="0"/>
      <dgm:spPr/>
    </dgm:pt>
    <dgm:pt modelId="{D1FEF866-CF07-43C3-AF35-F6F3815A197E}" type="pres">
      <dgm:prSet presAssocID="{66329CE1-4E90-4583-B591-2D0CD3516514}" presName="background2" presStyleLbl="node2" presStyleIdx="1" presStyleCnt="3"/>
      <dgm:spPr>
        <a:solidFill>
          <a:srgbClr val="12EE12"/>
        </a:solidFill>
      </dgm:spPr>
    </dgm:pt>
    <dgm:pt modelId="{86EAE4A4-1CDE-4B1B-BFA8-666895E32CC9}" type="pres">
      <dgm:prSet presAssocID="{66329CE1-4E90-4583-B591-2D0CD3516514}" presName="text2" presStyleLbl="fgAcc2" presStyleIdx="1" presStyleCnt="3" custScaleX="98446" custScaleY="238639" custLinFactNeighborX="4501" custLinFactNeighborY="534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DB2A9B-549A-4B6B-95E4-77DDBC2F5237}" type="pres">
      <dgm:prSet presAssocID="{66329CE1-4E90-4583-B591-2D0CD3516514}" presName="hierChild3" presStyleCnt="0"/>
      <dgm:spPr/>
    </dgm:pt>
    <dgm:pt modelId="{65DF1BB6-2B95-48D1-B3F0-45AB8F44EF2B}" type="pres">
      <dgm:prSet presAssocID="{9BD48BAB-F002-48B1-B56A-92A80CC3A387}" presName="Name10" presStyleLbl="parChTrans1D2" presStyleIdx="2" presStyleCnt="3"/>
      <dgm:spPr/>
      <dgm:t>
        <a:bodyPr/>
        <a:lstStyle/>
        <a:p>
          <a:endParaRPr lang="ru-RU"/>
        </a:p>
      </dgm:t>
    </dgm:pt>
    <dgm:pt modelId="{E601082A-32F9-428E-A5AE-F6536FF58D12}" type="pres">
      <dgm:prSet presAssocID="{5644352F-95A6-4171-A0F8-612AE187C154}" presName="hierRoot2" presStyleCnt="0"/>
      <dgm:spPr/>
    </dgm:pt>
    <dgm:pt modelId="{70EDBF60-40F5-48B7-A00C-53FAC411A30E}" type="pres">
      <dgm:prSet presAssocID="{5644352F-95A6-4171-A0F8-612AE187C154}" presName="composite2" presStyleCnt="0"/>
      <dgm:spPr/>
    </dgm:pt>
    <dgm:pt modelId="{340B8952-B598-482B-A53C-B9CF07636270}" type="pres">
      <dgm:prSet presAssocID="{5644352F-95A6-4171-A0F8-612AE187C154}" presName="background2" presStyleLbl="node2" presStyleIdx="2" presStyleCnt="3"/>
      <dgm:spPr>
        <a:solidFill>
          <a:srgbClr val="12EE12"/>
        </a:solidFill>
      </dgm:spPr>
    </dgm:pt>
    <dgm:pt modelId="{3A2F23D6-46EB-442F-B4C1-2F45B78224D9}" type="pres">
      <dgm:prSet presAssocID="{5644352F-95A6-4171-A0F8-612AE187C154}" presName="text2" presStyleLbl="fgAcc2" presStyleIdx="2" presStyleCnt="3" custScaleX="113190" custScaleY="22799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F0D6263-A1BD-40E7-A8FA-013B53E52541}" type="pres">
      <dgm:prSet presAssocID="{5644352F-95A6-4171-A0F8-612AE187C154}" presName="hierChild3" presStyleCnt="0"/>
      <dgm:spPr/>
    </dgm:pt>
  </dgm:ptLst>
  <dgm:cxnLst>
    <dgm:cxn modelId="{5CFD57A2-ECB4-461D-832D-D9C3F9E8FBC4}" type="presOf" srcId="{727FD2F3-DD93-427D-950F-D631F589FFA0}" destId="{E8994C88-1E2A-4EE7-954B-2C77344AEAC5}" srcOrd="0" destOrd="0" presId="urn:microsoft.com/office/officeart/2005/8/layout/hierarchy1"/>
    <dgm:cxn modelId="{AE2ECDCE-5F9C-4CA0-BCDB-184449ECD212}" type="presOf" srcId="{BB0FF28B-F63A-4F4F-8234-128491230C1E}" destId="{1412B280-3BE7-4323-ADAA-BAB7B40571ED}" srcOrd="0" destOrd="0" presId="urn:microsoft.com/office/officeart/2005/8/layout/hierarchy1"/>
    <dgm:cxn modelId="{80BDE151-5A94-477A-9A01-D1AF088D2BA1}" srcId="{D841E1CD-BCB6-42F9-BF54-6A4AA73203B6}" destId="{66329CE1-4E90-4583-B591-2D0CD3516514}" srcOrd="1" destOrd="0" parTransId="{727FD2F3-DD93-427D-950F-D631F589FFA0}" sibTransId="{E577B692-FF31-45D4-A659-0DA1563479BF}"/>
    <dgm:cxn modelId="{7CDB0EC6-19FD-4E76-9875-525D556AEC3C}" type="presOf" srcId="{9BD48BAB-F002-48B1-B56A-92A80CC3A387}" destId="{65DF1BB6-2B95-48D1-B3F0-45AB8F44EF2B}" srcOrd="0" destOrd="0" presId="urn:microsoft.com/office/officeart/2005/8/layout/hierarchy1"/>
    <dgm:cxn modelId="{97A7B190-639A-4A91-AA8E-4C1FF81C677B}" srcId="{0E75F32C-3E9E-468A-B298-E78AC50F897A}" destId="{D841E1CD-BCB6-42F9-BF54-6A4AA73203B6}" srcOrd="0" destOrd="0" parTransId="{3B90485E-768A-456B-9A9D-E464DE41A539}" sibTransId="{59B265B6-D43F-461E-96E6-6741238AD717}"/>
    <dgm:cxn modelId="{45909178-7EB3-4CA1-A986-5A299470B7CC}" type="presOf" srcId="{66329CE1-4E90-4583-B591-2D0CD3516514}" destId="{86EAE4A4-1CDE-4B1B-BFA8-666895E32CC9}" srcOrd="0" destOrd="0" presId="urn:microsoft.com/office/officeart/2005/8/layout/hierarchy1"/>
    <dgm:cxn modelId="{8973EF6E-C437-44DF-84DA-8DAFC133CC8F}" type="presOf" srcId="{0E75F32C-3E9E-468A-B298-E78AC50F897A}" destId="{3F5E0FC5-C26D-4BCF-9DA8-CDA5276EB87A}" srcOrd="0" destOrd="0" presId="urn:microsoft.com/office/officeart/2005/8/layout/hierarchy1"/>
    <dgm:cxn modelId="{F693360F-57E9-4ED2-A81B-D75B402168A4}" type="presOf" srcId="{B289B054-FFDC-473D-97E5-3F8E7FD3C6F0}" destId="{A5ECC12D-601E-44F9-881F-64BBF88C7187}" srcOrd="0" destOrd="0" presId="urn:microsoft.com/office/officeart/2005/8/layout/hierarchy1"/>
    <dgm:cxn modelId="{93466084-9414-42F8-AB60-ADFE1EBF0909}" type="presOf" srcId="{D841E1CD-BCB6-42F9-BF54-6A4AA73203B6}" destId="{16AB3F2B-7C41-468C-9145-74184A150728}" srcOrd="0" destOrd="0" presId="urn:microsoft.com/office/officeart/2005/8/layout/hierarchy1"/>
    <dgm:cxn modelId="{A076F32B-D3D8-4AD0-99D8-11A3142F8DA3}" srcId="{D841E1CD-BCB6-42F9-BF54-6A4AA73203B6}" destId="{B289B054-FFDC-473D-97E5-3F8E7FD3C6F0}" srcOrd="0" destOrd="0" parTransId="{BB0FF28B-F63A-4F4F-8234-128491230C1E}" sibTransId="{E13863CA-81BF-490D-BA47-22990746EC7E}"/>
    <dgm:cxn modelId="{686E0C70-5775-4F2A-8EFE-CC7CB7906B9B}" type="presOf" srcId="{5644352F-95A6-4171-A0F8-612AE187C154}" destId="{3A2F23D6-46EB-442F-B4C1-2F45B78224D9}" srcOrd="0" destOrd="0" presId="urn:microsoft.com/office/officeart/2005/8/layout/hierarchy1"/>
    <dgm:cxn modelId="{4AA2380C-9F1A-4414-B3D0-BF4E48EB3A01}" srcId="{D841E1CD-BCB6-42F9-BF54-6A4AA73203B6}" destId="{5644352F-95A6-4171-A0F8-612AE187C154}" srcOrd="2" destOrd="0" parTransId="{9BD48BAB-F002-48B1-B56A-92A80CC3A387}" sibTransId="{99B182FB-B198-4296-9276-51A92698F96E}"/>
    <dgm:cxn modelId="{3F3DC775-0763-4D26-A6F3-B95EA7E6A843}" type="presParOf" srcId="{3F5E0FC5-C26D-4BCF-9DA8-CDA5276EB87A}" destId="{F186E6DD-9B32-4167-888A-73C0C004E9E5}" srcOrd="0" destOrd="0" presId="urn:microsoft.com/office/officeart/2005/8/layout/hierarchy1"/>
    <dgm:cxn modelId="{162FE095-3487-41EA-885F-6A4DE544A216}" type="presParOf" srcId="{F186E6DD-9B32-4167-888A-73C0C004E9E5}" destId="{CCF7A19D-8401-4867-B0BE-DB91E13939AE}" srcOrd="0" destOrd="0" presId="urn:microsoft.com/office/officeart/2005/8/layout/hierarchy1"/>
    <dgm:cxn modelId="{7BD6531A-F271-4422-AB9D-682713EB6633}" type="presParOf" srcId="{CCF7A19D-8401-4867-B0BE-DB91E13939AE}" destId="{1040539B-8BE6-4175-9C8A-B2603EE2C713}" srcOrd="0" destOrd="0" presId="urn:microsoft.com/office/officeart/2005/8/layout/hierarchy1"/>
    <dgm:cxn modelId="{657F8941-D5E3-4721-8277-194B1C253556}" type="presParOf" srcId="{CCF7A19D-8401-4867-B0BE-DB91E13939AE}" destId="{16AB3F2B-7C41-468C-9145-74184A150728}" srcOrd="1" destOrd="0" presId="urn:microsoft.com/office/officeart/2005/8/layout/hierarchy1"/>
    <dgm:cxn modelId="{8E6CC589-FAD8-4900-B809-BB7F8A108A2C}" type="presParOf" srcId="{F186E6DD-9B32-4167-888A-73C0C004E9E5}" destId="{A8776753-C338-480D-B16A-B8FD20D05ACA}" srcOrd="1" destOrd="0" presId="urn:microsoft.com/office/officeart/2005/8/layout/hierarchy1"/>
    <dgm:cxn modelId="{FC94F1F3-D633-475F-9668-DEBBA72C11FE}" type="presParOf" srcId="{A8776753-C338-480D-B16A-B8FD20D05ACA}" destId="{1412B280-3BE7-4323-ADAA-BAB7B40571ED}" srcOrd="0" destOrd="0" presId="urn:microsoft.com/office/officeart/2005/8/layout/hierarchy1"/>
    <dgm:cxn modelId="{68F42C9A-917B-4831-9283-6D3298284A05}" type="presParOf" srcId="{A8776753-C338-480D-B16A-B8FD20D05ACA}" destId="{08DC1449-DB57-43DC-B293-049F83F7A54D}" srcOrd="1" destOrd="0" presId="urn:microsoft.com/office/officeart/2005/8/layout/hierarchy1"/>
    <dgm:cxn modelId="{B77DFEEC-31F4-4CD9-BF27-7C40EB4F8BB3}" type="presParOf" srcId="{08DC1449-DB57-43DC-B293-049F83F7A54D}" destId="{DD1E473F-B68A-44E1-BAC7-7644A92E87CA}" srcOrd="0" destOrd="0" presId="urn:microsoft.com/office/officeart/2005/8/layout/hierarchy1"/>
    <dgm:cxn modelId="{F2C7C92F-564B-438E-8AFC-28FC513CA382}" type="presParOf" srcId="{DD1E473F-B68A-44E1-BAC7-7644A92E87CA}" destId="{25035193-ACE2-436D-BC5B-7B0ABF2395A5}" srcOrd="0" destOrd="0" presId="urn:microsoft.com/office/officeart/2005/8/layout/hierarchy1"/>
    <dgm:cxn modelId="{4D111ED3-7B9D-44D2-AFDA-862B4063AE7B}" type="presParOf" srcId="{DD1E473F-B68A-44E1-BAC7-7644A92E87CA}" destId="{A5ECC12D-601E-44F9-881F-64BBF88C7187}" srcOrd="1" destOrd="0" presId="urn:microsoft.com/office/officeart/2005/8/layout/hierarchy1"/>
    <dgm:cxn modelId="{9BB41CC9-47E9-4663-AC38-BBADBD4D84B8}" type="presParOf" srcId="{08DC1449-DB57-43DC-B293-049F83F7A54D}" destId="{2CF3AAF2-3C1F-4B5E-B9E6-0B23352B9EF5}" srcOrd="1" destOrd="0" presId="urn:microsoft.com/office/officeart/2005/8/layout/hierarchy1"/>
    <dgm:cxn modelId="{778C6BE1-2A11-49EC-9263-9360D968401F}" type="presParOf" srcId="{A8776753-C338-480D-B16A-B8FD20D05ACA}" destId="{E8994C88-1E2A-4EE7-954B-2C77344AEAC5}" srcOrd="2" destOrd="0" presId="urn:microsoft.com/office/officeart/2005/8/layout/hierarchy1"/>
    <dgm:cxn modelId="{48DF3CA1-2D79-413C-A296-43D7414269DE}" type="presParOf" srcId="{A8776753-C338-480D-B16A-B8FD20D05ACA}" destId="{DFC93E14-94E0-4AC8-BB11-4F45BC9CCE93}" srcOrd="3" destOrd="0" presId="urn:microsoft.com/office/officeart/2005/8/layout/hierarchy1"/>
    <dgm:cxn modelId="{8B62BBC3-6360-47F0-AF41-CBD1A8D6B4E3}" type="presParOf" srcId="{DFC93E14-94E0-4AC8-BB11-4F45BC9CCE93}" destId="{C6B989FA-F9F0-4853-948D-0F7EA575528A}" srcOrd="0" destOrd="0" presId="urn:microsoft.com/office/officeart/2005/8/layout/hierarchy1"/>
    <dgm:cxn modelId="{D26554A5-A099-4969-86FF-D88AB89D2AAE}" type="presParOf" srcId="{C6B989FA-F9F0-4853-948D-0F7EA575528A}" destId="{D1FEF866-CF07-43C3-AF35-F6F3815A197E}" srcOrd="0" destOrd="0" presId="urn:microsoft.com/office/officeart/2005/8/layout/hierarchy1"/>
    <dgm:cxn modelId="{8F1F2D3F-A505-4921-BC49-67D6C5744EB8}" type="presParOf" srcId="{C6B989FA-F9F0-4853-948D-0F7EA575528A}" destId="{86EAE4A4-1CDE-4B1B-BFA8-666895E32CC9}" srcOrd="1" destOrd="0" presId="urn:microsoft.com/office/officeart/2005/8/layout/hierarchy1"/>
    <dgm:cxn modelId="{A3B30701-6CB3-4FC9-A8AB-D4D9DFBCB513}" type="presParOf" srcId="{DFC93E14-94E0-4AC8-BB11-4F45BC9CCE93}" destId="{49DB2A9B-549A-4B6B-95E4-77DDBC2F5237}" srcOrd="1" destOrd="0" presId="urn:microsoft.com/office/officeart/2005/8/layout/hierarchy1"/>
    <dgm:cxn modelId="{8ADA0323-D96B-4CBC-9483-3A4A8D836BE7}" type="presParOf" srcId="{A8776753-C338-480D-B16A-B8FD20D05ACA}" destId="{65DF1BB6-2B95-48D1-B3F0-45AB8F44EF2B}" srcOrd="4" destOrd="0" presId="urn:microsoft.com/office/officeart/2005/8/layout/hierarchy1"/>
    <dgm:cxn modelId="{631D1A4D-767B-4D5A-9A49-5AFD38C2B5C1}" type="presParOf" srcId="{A8776753-C338-480D-B16A-B8FD20D05ACA}" destId="{E601082A-32F9-428E-A5AE-F6536FF58D12}" srcOrd="5" destOrd="0" presId="urn:microsoft.com/office/officeart/2005/8/layout/hierarchy1"/>
    <dgm:cxn modelId="{90FBB35A-A132-41E2-B11B-93E729CE953B}" type="presParOf" srcId="{E601082A-32F9-428E-A5AE-F6536FF58D12}" destId="{70EDBF60-40F5-48B7-A00C-53FAC411A30E}" srcOrd="0" destOrd="0" presId="urn:microsoft.com/office/officeart/2005/8/layout/hierarchy1"/>
    <dgm:cxn modelId="{A61DA482-6CB6-4D9F-9AB0-05EA7C9EBF1F}" type="presParOf" srcId="{70EDBF60-40F5-48B7-A00C-53FAC411A30E}" destId="{340B8952-B598-482B-A53C-B9CF07636270}" srcOrd="0" destOrd="0" presId="urn:microsoft.com/office/officeart/2005/8/layout/hierarchy1"/>
    <dgm:cxn modelId="{231A9065-6C3D-4013-A21F-485DC094FE50}" type="presParOf" srcId="{70EDBF60-40F5-48B7-A00C-53FAC411A30E}" destId="{3A2F23D6-46EB-442F-B4C1-2F45B78224D9}" srcOrd="1" destOrd="0" presId="urn:microsoft.com/office/officeart/2005/8/layout/hierarchy1"/>
    <dgm:cxn modelId="{915A2CCC-3926-4BED-B064-A1F12690C73F}" type="presParOf" srcId="{E601082A-32F9-428E-A5AE-F6536FF58D12}" destId="{EF0D6263-A1BD-40E7-A8FA-013B53E5254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E75F32C-3E9E-468A-B298-E78AC50F897A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841E1CD-BCB6-42F9-BF54-6A4AA73203B6}">
      <dgm:prSet phldrT="[Текст]" custT="1"/>
      <dgm:spPr/>
      <dgm:t>
        <a:bodyPr/>
        <a:lstStyle/>
        <a:p>
          <a:r>
            <a:rPr lang="ru-RU" sz="2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Выездные заседания КС</a:t>
          </a:r>
          <a:endParaRPr lang="ru-RU" sz="2800" b="1" i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90485E-768A-456B-9A9D-E464DE41A539}" type="parTrans" cxnId="{97A7B190-639A-4A91-AA8E-4C1FF81C677B}">
      <dgm:prSet/>
      <dgm:spPr/>
      <dgm:t>
        <a:bodyPr/>
        <a:lstStyle/>
        <a:p>
          <a:endParaRPr lang="ru-RU"/>
        </a:p>
      </dgm:t>
    </dgm:pt>
    <dgm:pt modelId="{59B265B6-D43F-461E-96E6-6741238AD717}" type="sibTrans" cxnId="{97A7B190-639A-4A91-AA8E-4C1FF81C677B}">
      <dgm:prSet/>
      <dgm:spPr/>
      <dgm:t>
        <a:bodyPr/>
        <a:lstStyle/>
        <a:p>
          <a:endParaRPr lang="ru-RU"/>
        </a:p>
      </dgm:t>
    </dgm:pt>
    <dgm:pt modelId="{B289B054-FFDC-473D-97E5-3F8E7FD3C6F0}">
      <dgm:prSet phldrT="[Текст]" custT="1"/>
      <dgm:spPr/>
      <dgm:t>
        <a:bodyPr/>
        <a:lstStyle/>
        <a:p>
          <a:r>
            <a:rPr lang="ru-RU" sz="20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Социально – экономическое положение поселения: проблемы, перспективы развития</a:t>
          </a:r>
          <a:endParaRPr lang="ru-RU" sz="2000" b="1" i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0FF28B-F63A-4F4F-8234-128491230C1E}" type="parTrans" cxnId="{A076F32B-D3D8-4AD0-99D8-11A3142F8DA3}">
      <dgm:prSet/>
      <dgm:spPr/>
      <dgm:t>
        <a:bodyPr/>
        <a:lstStyle/>
        <a:p>
          <a:endParaRPr lang="ru-RU"/>
        </a:p>
      </dgm:t>
    </dgm:pt>
    <dgm:pt modelId="{E13863CA-81BF-490D-BA47-22990746EC7E}" type="sibTrans" cxnId="{A076F32B-D3D8-4AD0-99D8-11A3142F8DA3}">
      <dgm:prSet/>
      <dgm:spPr/>
      <dgm:t>
        <a:bodyPr/>
        <a:lstStyle/>
        <a:p>
          <a:endParaRPr lang="ru-RU"/>
        </a:p>
      </dgm:t>
    </dgm:pt>
    <dgm:pt modelId="{66329CE1-4E90-4583-B591-2D0CD3516514}">
      <dgm:prSet phldrT="[Текст]" custT="1"/>
      <dgm:spPr/>
      <dgm:t>
        <a:bodyPr/>
        <a:lstStyle/>
        <a:p>
          <a:r>
            <a:rPr lang="ru-RU" sz="20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Комплексное развития сельских территорий.</a:t>
          </a:r>
        </a:p>
        <a:p>
          <a:r>
            <a:rPr lang="ru-RU" sz="20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Перспективы развития агропромышленного комплекса  сельских территорий</a:t>
          </a:r>
          <a:endParaRPr lang="ru-RU" sz="2000" b="1" i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7FD2F3-DD93-427D-950F-D631F589FFA0}" type="parTrans" cxnId="{80BDE151-5A94-477A-9A01-D1AF088D2BA1}">
      <dgm:prSet/>
      <dgm:spPr/>
      <dgm:t>
        <a:bodyPr/>
        <a:lstStyle/>
        <a:p>
          <a:endParaRPr lang="ru-RU"/>
        </a:p>
      </dgm:t>
    </dgm:pt>
    <dgm:pt modelId="{E577B692-FF31-45D4-A659-0DA1563479BF}" type="sibTrans" cxnId="{80BDE151-5A94-477A-9A01-D1AF088D2BA1}">
      <dgm:prSet/>
      <dgm:spPr/>
      <dgm:t>
        <a:bodyPr/>
        <a:lstStyle/>
        <a:p>
          <a:endParaRPr lang="ru-RU"/>
        </a:p>
      </dgm:t>
    </dgm:pt>
    <dgm:pt modelId="{5644352F-95A6-4171-A0F8-612AE187C154}">
      <dgm:prSet custT="1"/>
      <dgm:spPr/>
      <dgm:t>
        <a:bodyPr/>
        <a:lstStyle/>
        <a:p>
          <a:r>
            <a:rPr lang="ru-RU" sz="20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 деятельности  предприятий и производств района</a:t>
          </a:r>
          <a:endParaRPr lang="ru-RU" sz="2000" b="1" i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D48BAB-F002-48B1-B56A-92A80CC3A387}" type="parTrans" cxnId="{4AA2380C-9F1A-4414-B3D0-BF4E48EB3A01}">
      <dgm:prSet/>
      <dgm:spPr/>
      <dgm:t>
        <a:bodyPr/>
        <a:lstStyle/>
        <a:p>
          <a:endParaRPr lang="ru-RU"/>
        </a:p>
      </dgm:t>
    </dgm:pt>
    <dgm:pt modelId="{99B182FB-B198-4296-9276-51A92698F96E}" type="sibTrans" cxnId="{4AA2380C-9F1A-4414-B3D0-BF4E48EB3A01}">
      <dgm:prSet/>
      <dgm:spPr/>
      <dgm:t>
        <a:bodyPr/>
        <a:lstStyle/>
        <a:p>
          <a:endParaRPr lang="ru-RU"/>
        </a:p>
      </dgm:t>
    </dgm:pt>
    <dgm:pt modelId="{3F5E0FC5-C26D-4BCF-9DA8-CDA5276EB87A}" type="pres">
      <dgm:prSet presAssocID="{0E75F32C-3E9E-468A-B298-E78AC50F897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186E6DD-9B32-4167-888A-73C0C004E9E5}" type="pres">
      <dgm:prSet presAssocID="{D841E1CD-BCB6-42F9-BF54-6A4AA73203B6}" presName="hierRoot1" presStyleCnt="0"/>
      <dgm:spPr/>
    </dgm:pt>
    <dgm:pt modelId="{CCF7A19D-8401-4867-B0BE-DB91E13939AE}" type="pres">
      <dgm:prSet presAssocID="{D841E1CD-BCB6-42F9-BF54-6A4AA73203B6}" presName="composite" presStyleCnt="0"/>
      <dgm:spPr/>
    </dgm:pt>
    <dgm:pt modelId="{1040539B-8BE6-4175-9C8A-B2603EE2C713}" type="pres">
      <dgm:prSet presAssocID="{D841E1CD-BCB6-42F9-BF54-6A4AA73203B6}" presName="background" presStyleLbl="node0" presStyleIdx="0" presStyleCnt="1"/>
      <dgm:spPr>
        <a:solidFill>
          <a:srgbClr val="12EE12"/>
        </a:solidFill>
      </dgm:spPr>
    </dgm:pt>
    <dgm:pt modelId="{16AB3F2B-7C41-468C-9145-74184A150728}" type="pres">
      <dgm:prSet presAssocID="{D841E1CD-BCB6-42F9-BF54-6A4AA73203B6}" presName="text" presStyleLbl="fgAcc0" presStyleIdx="0" presStyleCnt="1" custScaleX="198952" custScaleY="11225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8776753-C338-480D-B16A-B8FD20D05ACA}" type="pres">
      <dgm:prSet presAssocID="{D841E1CD-BCB6-42F9-BF54-6A4AA73203B6}" presName="hierChild2" presStyleCnt="0"/>
      <dgm:spPr/>
    </dgm:pt>
    <dgm:pt modelId="{1412B280-3BE7-4323-ADAA-BAB7B40571ED}" type="pres">
      <dgm:prSet presAssocID="{BB0FF28B-F63A-4F4F-8234-128491230C1E}" presName="Name10" presStyleLbl="parChTrans1D2" presStyleIdx="0" presStyleCnt="3"/>
      <dgm:spPr/>
      <dgm:t>
        <a:bodyPr/>
        <a:lstStyle/>
        <a:p>
          <a:endParaRPr lang="ru-RU"/>
        </a:p>
      </dgm:t>
    </dgm:pt>
    <dgm:pt modelId="{08DC1449-DB57-43DC-B293-049F83F7A54D}" type="pres">
      <dgm:prSet presAssocID="{B289B054-FFDC-473D-97E5-3F8E7FD3C6F0}" presName="hierRoot2" presStyleCnt="0"/>
      <dgm:spPr/>
    </dgm:pt>
    <dgm:pt modelId="{DD1E473F-B68A-44E1-BAC7-7644A92E87CA}" type="pres">
      <dgm:prSet presAssocID="{B289B054-FFDC-473D-97E5-3F8E7FD3C6F0}" presName="composite2" presStyleCnt="0"/>
      <dgm:spPr/>
    </dgm:pt>
    <dgm:pt modelId="{25035193-ACE2-436D-BC5B-7B0ABF2395A5}" type="pres">
      <dgm:prSet presAssocID="{B289B054-FFDC-473D-97E5-3F8E7FD3C6F0}" presName="background2" presStyleLbl="node2" presStyleIdx="0" presStyleCnt="3"/>
      <dgm:spPr>
        <a:solidFill>
          <a:srgbClr val="12EE12"/>
        </a:solidFill>
      </dgm:spPr>
    </dgm:pt>
    <dgm:pt modelId="{A5ECC12D-601E-44F9-881F-64BBF88C7187}" type="pres">
      <dgm:prSet presAssocID="{B289B054-FFDC-473D-97E5-3F8E7FD3C6F0}" presName="text2" presStyleLbl="fgAcc2" presStyleIdx="0" presStyleCnt="3" custScaleX="108805" custScaleY="2145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CF3AAF2-3C1F-4B5E-B9E6-0B23352B9EF5}" type="pres">
      <dgm:prSet presAssocID="{B289B054-FFDC-473D-97E5-3F8E7FD3C6F0}" presName="hierChild3" presStyleCnt="0"/>
      <dgm:spPr/>
    </dgm:pt>
    <dgm:pt modelId="{E8994C88-1E2A-4EE7-954B-2C77344AEAC5}" type="pres">
      <dgm:prSet presAssocID="{727FD2F3-DD93-427D-950F-D631F589FFA0}" presName="Name10" presStyleLbl="parChTrans1D2" presStyleIdx="1" presStyleCnt="3"/>
      <dgm:spPr/>
      <dgm:t>
        <a:bodyPr/>
        <a:lstStyle/>
        <a:p>
          <a:endParaRPr lang="ru-RU"/>
        </a:p>
      </dgm:t>
    </dgm:pt>
    <dgm:pt modelId="{DFC93E14-94E0-4AC8-BB11-4F45BC9CCE93}" type="pres">
      <dgm:prSet presAssocID="{66329CE1-4E90-4583-B591-2D0CD3516514}" presName="hierRoot2" presStyleCnt="0"/>
      <dgm:spPr/>
    </dgm:pt>
    <dgm:pt modelId="{C6B989FA-F9F0-4853-948D-0F7EA575528A}" type="pres">
      <dgm:prSet presAssocID="{66329CE1-4E90-4583-B591-2D0CD3516514}" presName="composite2" presStyleCnt="0"/>
      <dgm:spPr/>
    </dgm:pt>
    <dgm:pt modelId="{D1FEF866-CF07-43C3-AF35-F6F3815A197E}" type="pres">
      <dgm:prSet presAssocID="{66329CE1-4E90-4583-B591-2D0CD3516514}" presName="background2" presStyleLbl="node2" presStyleIdx="1" presStyleCnt="3"/>
      <dgm:spPr>
        <a:solidFill>
          <a:srgbClr val="12EE12"/>
        </a:solidFill>
      </dgm:spPr>
    </dgm:pt>
    <dgm:pt modelId="{86EAE4A4-1CDE-4B1B-BFA8-666895E32CC9}" type="pres">
      <dgm:prSet presAssocID="{66329CE1-4E90-4583-B591-2D0CD3516514}" presName="text2" presStyleLbl="fgAcc2" presStyleIdx="1" presStyleCnt="3" custScaleX="118332" custScaleY="210368" custLinFactNeighborX="-2516" custLinFactNeighborY="-36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DB2A9B-549A-4B6B-95E4-77DDBC2F5237}" type="pres">
      <dgm:prSet presAssocID="{66329CE1-4E90-4583-B591-2D0CD3516514}" presName="hierChild3" presStyleCnt="0"/>
      <dgm:spPr/>
    </dgm:pt>
    <dgm:pt modelId="{65DF1BB6-2B95-48D1-B3F0-45AB8F44EF2B}" type="pres">
      <dgm:prSet presAssocID="{9BD48BAB-F002-48B1-B56A-92A80CC3A387}" presName="Name10" presStyleLbl="parChTrans1D2" presStyleIdx="2" presStyleCnt="3"/>
      <dgm:spPr/>
      <dgm:t>
        <a:bodyPr/>
        <a:lstStyle/>
        <a:p>
          <a:endParaRPr lang="ru-RU"/>
        </a:p>
      </dgm:t>
    </dgm:pt>
    <dgm:pt modelId="{E601082A-32F9-428E-A5AE-F6536FF58D12}" type="pres">
      <dgm:prSet presAssocID="{5644352F-95A6-4171-A0F8-612AE187C154}" presName="hierRoot2" presStyleCnt="0"/>
      <dgm:spPr/>
    </dgm:pt>
    <dgm:pt modelId="{70EDBF60-40F5-48B7-A00C-53FAC411A30E}" type="pres">
      <dgm:prSet presAssocID="{5644352F-95A6-4171-A0F8-612AE187C154}" presName="composite2" presStyleCnt="0"/>
      <dgm:spPr/>
    </dgm:pt>
    <dgm:pt modelId="{340B8952-B598-482B-A53C-B9CF07636270}" type="pres">
      <dgm:prSet presAssocID="{5644352F-95A6-4171-A0F8-612AE187C154}" presName="background2" presStyleLbl="node2" presStyleIdx="2" presStyleCnt="3"/>
      <dgm:spPr>
        <a:solidFill>
          <a:srgbClr val="12EE12"/>
        </a:solidFill>
      </dgm:spPr>
    </dgm:pt>
    <dgm:pt modelId="{3A2F23D6-46EB-442F-B4C1-2F45B78224D9}" type="pres">
      <dgm:prSet presAssocID="{5644352F-95A6-4171-A0F8-612AE187C154}" presName="text2" presStyleLbl="fgAcc2" presStyleIdx="2" presStyleCnt="3" custScaleX="101449" custScaleY="201741" custLinFactNeighborX="-3645" custLinFactNeighborY="20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F0D6263-A1BD-40E7-A8FA-013B53E52541}" type="pres">
      <dgm:prSet presAssocID="{5644352F-95A6-4171-A0F8-612AE187C154}" presName="hierChild3" presStyleCnt="0"/>
      <dgm:spPr/>
    </dgm:pt>
  </dgm:ptLst>
  <dgm:cxnLst>
    <dgm:cxn modelId="{80804EEF-DE52-4E18-9C44-8F6406743C13}" type="presOf" srcId="{D841E1CD-BCB6-42F9-BF54-6A4AA73203B6}" destId="{16AB3F2B-7C41-468C-9145-74184A150728}" srcOrd="0" destOrd="0" presId="urn:microsoft.com/office/officeart/2005/8/layout/hierarchy1"/>
    <dgm:cxn modelId="{80BDE151-5A94-477A-9A01-D1AF088D2BA1}" srcId="{D841E1CD-BCB6-42F9-BF54-6A4AA73203B6}" destId="{66329CE1-4E90-4583-B591-2D0CD3516514}" srcOrd="1" destOrd="0" parTransId="{727FD2F3-DD93-427D-950F-D631F589FFA0}" sibTransId="{E577B692-FF31-45D4-A659-0DA1563479BF}"/>
    <dgm:cxn modelId="{95103F12-71BB-4D30-BEC1-02782EDECC47}" type="presOf" srcId="{B289B054-FFDC-473D-97E5-3F8E7FD3C6F0}" destId="{A5ECC12D-601E-44F9-881F-64BBF88C7187}" srcOrd="0" destOrd="0" presId="urn:microsoft.com/office/officeart/2005/8/layout/hierarchy1"/>
    <dgm:cxn modelId="{4847DAB4-5AA5-495B-8009-27E958A4740A}" type="presOf" srcId="{727FD2F3-DD93-427D-950F-D631F589FFA0}" destId="{E8994C88-1E2A-4EE7-954B-2C77344AEAC5}" srcOrd="0" destOrd="0" presId="urn:microsoft.com/office/officeart/2005/8/layout/hierarchy1"/>
    <dgm:cxn modelId="{A2F8FD85-CE66-4757-8208-3B49C8637F4C}" type="presOf" srcId="{66329CE1-4E90-4583-B591-2D0CD3516514}" destId="{86EAE4A4-1CDE-4B1B-BFA8-666895E32CC9}" srcOrd="0" destOrd="0" presId="urn:microsoft.com/office/officeart/2005/8/layout/hierarchy1"/>
    <dgm:cxn modelId="{9D6144F2-9575-4838-AC19-737F702C1851}" type="presOf" srcId="{9BD48BAB-F002-48B1-B56A-92A80CC3A387}" destId="{65DF1BB6-2B95-48D1-B3F0-45AB8F44EF2B}" srcOrd="0" destOrd="0" presId="urn:microsoft.com/office/officeart/2005/8/layout/hierarchy1"/>
    <dgm:cxn modelId="{97A7B190-639A-4A91-AA8E-4C1FF81C677B}" srcId="{0E75F32C-3E9E-468A-B298-E78AC50F897A}" destId="{D841E1CD-BCB6-42F9-BF54-6A4AA73203B6}" srcOrd="0" destOrd="0" parTransId="{3B90485E-768A-456B-9A9D-E464DE41A539}" sibTransId="{59B265B6-D43F-461E-96E6-6741238AD717}"/>
    <dgm:cxn modelId="{D6D675A9-E3F3-4C0A-B21B-379D6C21666A}" type="presOf" srcId="{BB0FF28B-F63A-4F4F-8234-128491230C1E}" destId="{1412B280-3BE7-4323-ADAA-BAB7B40571ED}" srcOrd="0" destOrd="0" presId="urn:microsoft.com/office/officeart/2005/8/layout/hierarchy1"/>
    <dgm:cxn modelId="{8F2C7EB3-6664-437F-B5F5-BFC0A11B6B32}" type="presOf" srcId="{0E75F32C-3E9E-468A-B298-E78AC50F897A}" destId="{3F5E0FC5-C26D-4BCF-9DA8-CDA5276EB87A}" srcOrd="0" destOrd="0" presId="urn:microsoft.com/office/officeart/2005/8/layout/hierarchy1"/>
    <dgm:cxn modelId="{574BE4F5-FA75-41D1-8CCA-DC6253E32CE7}" type="presOf" srcId="{5644352F-95A6-4171-A0F8-612AE187C154}" destId="{3A2F23D6-46EB-442F-B4C1-2F45B78224D9}" srcOrd="0" destOrd="0" presId="urn:microsoft.com/office/officeart/2005/8/layout/hierarchy1"/>
    <dgm:cxn modelId="{A076F32B-D3D8-4AD0-99D8-11A3142F8DA3}" srcId="{D841E1CD-BCB6-42F9-BF54-6A4AA73203B6}" destId="{B289B054-FFDC-473D-97E5-3F8E7FD3C6F0}" srcOrd="0" destOrd="0" parTransId="{BB0FF28B-F63A-4F4F-8234-128491230C1E}" sibTransId="{E13863CA-81BF-490D-BA47-22990746EC7E}"/>
    <dgm:cxn modelId="{4AA2380C-9F1A-4414-B3D0-BF4E48EB3A01}" srcId="{D841E1CD-BCB6-42F9-BF54-6A4AA73203B6}" destId="{5644352F-95A6-4171-A0F8-612AE187C154}" srcOrd="2" destOrd="0" parTransId="{9BD48BAB-F002-48B1-B56A-92A80CC3A387}" sibTransId="{99B182FB-B198-4296-9276-51A92698F96E}"/>
    <dgm:cxn modelId="{7FEA0EBE-F64B-4A17-A73F-6011D6DE7C66}" type="presParOf" srcId="{3F5E0FC5-C26D-4BCF-9DA8-CDA5276EB87A}" destId="{F186E6DD-9B32-4167-888A-73C0C004E9E5}" srcOrd="0" destOrd="0" presId="urn:microsoft.com/office/officeart/2005/8/layout/hierarchy1"/>
    <dgm:cxn modelId="{54A16F28-DA68-4820-B194-8FC8EC52659D}" type="presParOf" srcId="{F186E6DD-9B32-4167-888A-73C0C004E9E5}" destId="{CCF7A19D-8401-4867-B0BE-DB91E13939AE}" srcOrd="0" destOrd="0" presId="urn:microsoft.com/office/officeart/2005/8/layout/hierarchy1"/>
    <dgm:cxn modelId="{DF31F70E-71FD-47C4-AC8E-64E57957393D}" type="presParOf" srcId="{CCF7A19D-8401-4867-B0BE-DB91E13939AE}" destId="{1040539B-8BE6-4175-9C8A-B2603EE2C713}" srcOrd="0" destOrd="0" presId="urn:microsoft.com/office/officeart/2005/8/layout/hierarchy1"/>
    <dgm:cxn modelId="{DE09252F-634F-4C57-894C-8A8B7C10EEBE}" type="presParOf" srcId="{CCF7A19D-8401-4867-B0BE-DB91E13939AE}" destId="{16AB3F2B-7C41-468C-9145-74184A150728}" srcOrd="1" destOrd="0" presId="urn:microsoft.com/office/officeart/2005/8/layout/hierarchy1"/>
    <dgm:cxn modelId="{B6BB09B8-5433-4C85-AB0B-F30F58C8EE49}" type="presParOf" srcId="{F186E6DD-9B32-4167-888A-73C0C004E9E5}" destId="{A8776753-C338-480D-B16A-B8FD20D05ACA}" srcOrd="1" destOrd="0" presId="urn:microsoft.com/office/officeart/2005/8/layout/hierarchy1"/>
    <dgm:cxn modelId="{1760B5E8-B122-460D-9921-DE691B3AF220}" type="presParOf" srcId="{A8776753-C338-480D-B16A-B8FD20D05ACA}" destId="{1412B280-3BE7-4323-ADAA-BAB7B40571ED}" srcOrd="0" destOrd="0" presId="urn:microsoft.com/office/officeart/2005/8/layout/hierarchy1"/>
    <dgm:cxn modelId="{E50F5D88-824A-4263-846D-3785279F617A}" type="presParOf" srcId="{A8776753-C338-480D-B16A-B8FD20D05ACA}" destId="{08DC1449-DB57-43DC-B293-049F83F7A54D}" srcOrd="1" destOrd="0" presId="urn:microsoft.com/office/officeart/2005/8/layout/hierarchy1"/>
    <dgm:cxn modelId="{43ED3F5D-9010-4D5C-92CC-128AFCB21414}" type="presParOf" srcId="{08DC1449-DB57-43DC-B293-049F83F7A54D}" destId="{DD1E473F-B68A-44E1-BAC7-7644A92E87CA}" srcOrd="0" destOrd="0" presId="urn:microsoft.com/office/officeart/2005/8/layout/hierarchy1"/>
    <dgm:cxn modelId="{D262A900-B1AD-4CE0-8655-D82A69AD262A}" type="presParOf" srcId="{DD1E473F-B68A-44E1-BAC7-7644A92E87CA}" destId="{25035193-ACE2-436D-BC5B-7B0ABF2395A5}" srcOrd="0" destOrd="0" presId="urn:microsoft.com/office/officeart/2005/8/layout/hierarchy1"/>
    <dgm:cxn modelId="{D6B15DB0-D76F-49CA-AB3C-6C9A15CB6215}" type="presParOf" srcId="{DD1E473F-B68A-44E1-BAC7-7644A92E87CA}" destId="{A5ECC12D-601E-44F9-881F-64BBF88C7187}" srcOrd="1" destOrd="0" presId="urn:microsoft.com/office/officeart/2005/8/layout/hierarchy1"/>
    <dgm:cxn modelId="{831F76F3-5714-4425-85B9-8B961C193576}" type="presParOf" srcId="{08DC1449-DB57-43DC-B293-049F83F7A54D}" destId="{2CF3AAF2-3C1F-4B5E-B9E6-0B23352B9EF5}" srcOrd="1" destOrd="0" presId="urn:microsoft.com/office/officeart/2005/8/layout/hierarchy1"/>
    <dgm:cxn modelId="{33AE41ED-83F1-4E22-A77C-AA54D047392C}" type="presParOf" srcId="{A8776753-C338-480D-B16A-B8FD20D05ACA}" destId="{E8994C88-1E2A-4EE7-954B-2C77344AEAC5}" srcOrd="2" destOrd="0" presId="urn:microsoft.com/office/officeart/2005/8/layout/hierarchy1"/>
    <dgm:cxn modelId="{417646BE-502B-43E8-B730-BD6ABADB95E9}" type="presParOf" srcId="{A8776753-C338-480D-B16A-B8FD20D05ACA}" destId="{DFC93E14-94E0-4AC8-BB11-4F45BC9CCE93}" srcOrd="3" destOrd="0" presId="urn:microsoft.com/office/officeart/2005/8/layout/hierarchy1"/>
    <dgm:cxn modelId="{F263989D-4C55-4CA1-9534-8E917F02F12A}" type="presParOf" srcId="{DFC93E14-94E0-4AC8-BB11-4F45BC9CCE93}" destId="{C6B989FA-F9F0-4853-948D-0F7EA575528A}" srcOrd="0" destOrd="0" presId="urn:microsoft.com/office/officeart/2005/8/layout/hierarchy1"/>
    <dgm:cxn modelId="{8275EB26-EE46-4330-9DEC-7D6313C26849}" type="presParOf" srcId="{C6B989FA-F9F0-4853-948D-0F7EA575528A}" destId="{D1FEF866-CF07-43C3-AF35-F6F3815A197E}" srcOrd="0" destOrd="0" presId="urn:microsoft.com/office/officeart/2005/8/layout/hierarchy1"/>
    <dgm:cxn modelId="{F6EBFF0F-1E79-42F4-8E64-967E75743F30}" type="presParOf" srcId="{C6B989FA-F9F0-4853-948D-0F7EA575528A}" destId="{86EAE4A4-1CDE-4B1B-BFA8-666895E32CC9}" srcOrd="1" destOrd="0" presId="urn:microsoft.com/office/officeart/2005/8/layout/hierarchy1"/>
    <dgm:cxn modelId="{22399FB5-ADF2-446B-92DC-37165ED6BFF9}" type="presParOf" srcId="{DFC93E14-94E0-4AC8-BB11-4F45BC9CCE93}" destId="{49DB2A9B-549A-4B6B-95E4-77DDBC2F5237}" srcOrd="1" destOrd="0" presId="urn:microsoft.com/office/officeart/2005/8/layout/hierarchy1"/>
    <dgm:cxn modelId="{631FBDF7-0DEC-46C2-8E2E-8E8F818CDF56}" type="presParOf" srcId="{A8776753-C338-480D-B16A-B8FD20D05ACA}" destId="{65DF1BB6-2B95-48D1-B3F0-45AB8F44EF2B}" srcOrd="4" destOrd="0" presId="urn:microsoft.com/office/officeart/2005/8/layout/hierarchy1"/>
    <dgm:cxn modelId="{C14EDEEB-B22C-4EDC-9C8F-7E962A157E4B}" type="presParOf" srcId="{A8776753-C338-480D-B16A-B8FD20D05ACA}" destId="{E601082A-32F9-428E-A5AE-F6536FF58D12}" srcOrd="5" destOrd="0" presId="urn:microsoft.com/office/officeart/2005/8/layout/hierarchy1"/>
    <dgm:cxn modelId="{B6B77C22-B64A-4043-82E8-AF8FEB429620}" type="presParOf" srcId="{E601082A-32F9-428E-A5AE-F6536FF58D12}" destId="{70EDBF60-40F5-48B7-A00C-53FAC411A30E}" srcOrd="0" destOrd="0" presId="urn:microsoft.com/office/officeart/2005/8/layout/hierarchy1"/>
    <dgm:cxn modelId="{2EFA745B-78BA-440C-9FC2-E83EB358FAAA}" type="presParOf" srcId="{70EDBF60-40F5-48B7-A00C-53FAC411A30E}" destId="{340B8952-B598-482B-A53C-B9CF07636270}" srcOrd="0" destOrd="0" presId="urn:microsoft.com/office/officeart/2005/8/layout/hierarchy1"/>
    <dgm:cxn modelId="{37D01902-EA88-4E2C-BA3F-03B81BCB0869}" type="presParOf" srcId="{70EDBF60-40F5-48B7-A00C-53FAC411A30E}" destId="{3A2F23D6-46EB-442F-B4C1-2F45B78224D9}" srcOrd="1" destOrd="0" presId="urn:microsoft.com/office/officeart/2005/8/layout/hierarchy1"/>
    <dgm:cxn modelId="{7B306677-9564-4D86-AA48-AD294E13E54F}" type="presParOf" srcId="{E601082A-32F9-428E-A5AE-F6536FF58D12}" destId="{EF0D6263-A1BD-40E7-A8FA-013B53E5254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E75F32C-3E9E-468A-B298-E78AC50F897A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841E1CD-BCB6-42F9-BF54-6A4AA73203B6}">
      <dgm:prSet phldrT="[Текст]" custT="1"/>
      <dgm:spPr/>
      <dgm:t>
        <a:bodyPr/>
        <a:lstStyle/>
        <a:p>
          <a:r>
            <a:rPr lang="ru-RU" sz="2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Главные итоги</a:t>
          </a:r>
          <a:endParaRPr lang="ru-RU" sz="2800" b="1" i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90485E-768A-456B-9A9D-E464DE41A539}" type="parTrans" cxnId="{97A7B190-639A-4A91-AA8E-4C1FF81C677B}">
      <dgm:prSet/>
      <dgm:spPr/>
      <dgm:t>
        <a:bodyPr/>
        <a:lstStyle/>
        <a:p>
          <a:endParaRPr lang="ru-RU"/>
        </a:p>
      </dgm:t>
    </dgm:pt>
    <dgm:pt modelId="{59B265B6-D43F-461E-96E6-6741238AD717}" type="sibTrans" cxnId="{97A7B190-639A-4A91-AA8E-4C1FF81C677B}">
      <dgm:prSet/>
      <dgm:spPr/>
      <dgm:t>
        <a:bodyPr/>
        <a:lstStyle/>
        <a:p>
          <a:endParaRPr lang="ru-RU"/>
        </a:p>
      </dgm:t>
    </dgm:pt>
    <dgm:pt modelId="{B289B054-FFDC-473D-97E5-3F8E7FD3C6F0}">
      <dgm:prSet phldrT="[Текст]" custT="1"/>
      <dgm:spPr/>
      <dgm:t>
        <a:bodyPr/>
        <a:lstStyle/>
        <a:p>
          <a:r>
            <a:rPr lang="ru-RU" sz="1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Координационный Совет представительных органов стал эффективной площадкой для согласования интересов района и поселений.</a:t>
          </a:r>
          <a:endParaRPr lang="ru-RU" sz="1800" b="1" i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0FF28B-F63A-4F4F-8234-128491230C1E}" type="parTrans" cxnId="{A076F32B-D3D8-4AD0-99D8-11A3142F8DA3}">
      <dgm:prSet/>
      <dgm:spPr/>
      <dgm:t>
        <a:bodyPr/>
        <a:lstStyle/>
        <a:p>
          <a:endParaRPr lang="ru-RU"/>
        </a:p>
      </dgm:t>
    </dgm:pt>
    <dgm:pt modelId="{E13863CA-81BF-490D-BA47-22990746EC7E}" type="sibTrans" cxnId="{A076F32B-D3D8-4AD0-99D8-11A3142F8DA3}">
      <dgm:prSet/>
      <dgm:spPr/>
      <dgm:t>
        <a:bodyPr/>
        <a:lstStyle/>
        <a:p>
          <a:endParaRPr lang="ru-RU"/>
        </a:p>
      </dgm:t>
    </dgm:pt>
    <dgm:pt modelId="{66329CE1-4E90-4583-B591-2D0CD3516514}">
      <dgm:prSet phldrT="[Текст]" custT="1"/>
      <dgm:spPr/>
      <dgm:t>
        <a:bodyPr/>
        <a:lstStyle/>
        <a:p>
          <a:r>
            <a:rPr lang="ru-RU" sz="18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Ориентация на дальнейшее развитие совместной деятельности и иных форм сотрудничества</a:t>
          </a:r>
          <a:r>
            <a:rPr lang="ru-RU" sz="1800" i="1" dirty="0" smtClean="0"/>
            <a:t>.</a:t>
          </a:r>
          <a:endParaRPr lang="ru-RU" sz="1800" b="1" i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7FD2F3-DD93-427D-950F-D631F589FFA0}" type="parTrans" cxnId="{80BDE151-5A94-477A-9A01-D1AF088D2BA1}">
      <dgm:prSet/>
      <dgm:spPr/>
      <dgm:t>
        <a:bodyPr/>
        <a:lstStyle/>
        <a:p>
          <a:endParaRPr lang="ru-RU"/>
        </a:p>
      </dgm:t>
    </dgm:pt>
    <dgm:pt modelId="{E577B692-FF31-45D4-A659-0DA1563479BF}" type="sibTrans" cxnId="{80BDE151-5A94-477A-9A01-D1AF088D2BA1}">
      <dgm:prSet/>
      <dgm:spPr/>
      <dgm:t>
        <a:bodyPr/>
        <a:lstStyle/>
        <a:p>
          <a:endParaRPr lang="ru-RU"/>
        </a:p>
      </dgm:t>
    </dgm:pt>
    <dgm:pt modelId="{5644352F-95A6-4171-A0F8-612AE187C154}">
      <dgm:prSet custT="1"/>
      <dgm:spPr/>
      <dgm:t>
        <a:bodyPr/>
        <a:lstStyle/>
        <a:p>
          <a:r>
            <a:rPr lang="ru-RU" sz="1800" b="1" i="1" u="none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между депутатами Собрания депутатов и Советами депутатов поселений эффективной системы взаимодействия, которая позволяет обеспечивать необходимые правовые, организационные и экономические условия для развития местного самоуправления в районе</a:t>
          </a:r>
          <a:endParaRPr lang="ru-RU" sz="1800" b="1" i="1" u="none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B182FB-B198-4296-9276-51A92698F96E}" type="sibTrans" cxnId="{4AA2380C-9F1A-4414-B3D0-BF4E48EB3A01}">
      <dgm:prSet/>
      <dgm:spPr/>
      <dgm:t>
        <a:bodyPr/>
        <a:lstStyle/>
        <a:p>
          <a:endParaRPr lang="ru-RU"/>
        </a:p>
      </dgm:t>
    </dgm:pt>
    <dgm:pt modelId="{9BD48BAB-F002-48B1-B56A-92A80CC3A387}" type="parTrans" cxnId="{4AA2380C-9F1A-4414-B3D0-BF4E48EB3A01}">
      <dgm:prSet/>
      <dgm:spPr/>
      <dgm:t>
        <a:bodyPr/>
        <a:lstStyle/>
        <a:p>
          <a:endParaRPr lang="ru-RU"/>
        </a:p>
      </dgm:t>
    </dgm:pt>
    <dgm:pt modelId="{3F5E0FC5-C26D-4BCF-9DA8-CDA5276EB87A}" type="pres">
      <dgm:prSet presAssocID="{0E75F32C-3E9E-468A-B298-E78AC50F897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186E6DD-9B32-4167-888A-73C0C004E9E5}" type="pres">
      <dgm:prSet presAssocID="{D841E1CD-BCB6-42F9-BF54-6A4AA73203B6}" presName="hierRoot1" presStyleCnt="0"/>
      <dgm:spPr/>
    </dgm:pt>
    <dgm:pt modelId="{CCF7A19D-8401-4867-B0BE-DB91E13939AE}" type="pres">
      <dgm:prSet presAssocID="{D841E1CD-BCB6-42F9-BF54-6A4AA73203B6}" presName="composite" presStyleCnt="0"/>
      <dgm:spPr/>
    </dgm:pt>
    <dgm:pt modelId="{1040539B-8BE6-4175-9C8A-B2603EE2C713}" type="pres">
      <dgm:prSet presAssocID="{D841E1CD-BCB6-42F9-BF54-6A4AA73203B6}" presName="background" presStyleLbl="node0" presStyleIdx="0" presStyleCnt="1"/>
      <dgm:spPr>
        <a:solidFill>
          <a:srgbClr val="12EE12"/>
        </a:solidFill>
      </dgm:spPr>
    </dgm:pt>
    <dgm:pt modelId="{16AB3F2B-7C41-468C-9145-74184A150728}" type="pres">
      <dgm:prSet presAssocID="{D841E1CD-BCB6-42F9-BF54-6A4AA73203B6}" presName="text" presStyleLbl="fgAcc0" presStyleIdx="0" presStyleCnt="1" custScaleX="198952" custScaleY="564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8776753-C338-480D-B16A-B8FD20D05ACA}" type="pres">
      <dgm:prSet presAssocID="{D841E1CD-BCB6-42F9-BF54-6A4AA73203B6}" presName="hierChild2" presStyleCnt="0"/>
      <dgm:spPr/>
    </dgm:pt>
    <dgm:pt modelId="{1412B280-3BE7-4323-ADAA-BAB7B40571ED}" type="pres">
      <dgm:prSet presAssocID="{BB0FF28B-F63A-4F4F-8234-128491230C1E}" presName="Name10" presStyleLbl="parChTrans1D2" presStyleIdx="0" presStyleCnt="3"/>
      <dgm:spPr/>
      <dgm:t>
        <a:bodyPr/>
        <a:lstStyle/>
        <a:p>
          <a:endParaRPr lang="ru-RU"/>
        </a:p>
      </dgm:t>
    </dgm:pt>
    <dgm:pt modelId="{08DC1449-DB57-43DC-B293-049F83F7A54D}" type="pres">
      <dgm:prSet presAssocID="{B289B054-FFDC-473D-97E5-3F8E7FD3C6F0}" presName="hierRoot2" presStyleCnt="0"/>
      <dgm:spPr/>
    </dgm:pt>
    <dgm:pt modelId="{DD1E473F-B68A-44E1-BAC7-7644A92E87CA}" type="pres">
      <dgm:prSet presAssocID="{B289B054-FFDC-473D-97E5-3F8E7FD3C6F0}" presName="composite2" presStyleCnt="0"/>
      <dgm:spPr/>
    </dgm:pt>
    <dgm:pt modelId="{25035193-ACE2-436D-BC5B-7B0ABF2395A5}" type="pres">
      <dgm:prSet presAssocID="{B289B054-FFDC-473D-97E5-3F8E7FD3C6F0}" presName="background2" presStyleLbl="node2" presStyleIdx="0" presStyleCnt="3"/>
      <dgm:spPr>
        <a:solidFill>
          <a:srgbClr val="12EE12"/>
        </a:solidFill>
      </dgm:spPr>
    </dgm:pt>
    <dgm:pt modelId="{A5ECC12D-601E-44F9-881F-64BBF88C7187}" type="pres">
      <dgm:prSet presAssocID="{B289B054-FFDC-473D-97E5-3F8E7FD3C6F0}" presName="text2" presStyleLbl="fgAcc2" presStyleIdx="0" presStyleCnt="3" custScaleX="97468" custScaleY="237909" custLinFactNeighborX="2822" custLinFactNeighborY="1030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CF3AAF2-3C1F-4B5E-B9E6-0B23352B9EF5}" type="pres">
      <dgm:prSet presAssocID="{B289B054-FFDC-473D-97E5-3F8E7FD3C6F0}" presName="hierChild3" presStyleCnt="0"/>
      <dgm:spPr/>
    </dgm:pt>
    <dgm:pt modelId="{E8994C88-1E2A-4EE7-954B-2C77344AEAC5}" type="pres">
      <dgm:prSet presAssocID="{727FD2F3-DD93-427D-950F-D631F589FFA0}" presName="Name10" presStyleLbl="parChTrans1D2" presStyleIdx="1" presStyleCnt="3"/>
      <dgm:spPr/>
      <dgm:t>
        <a:bodyPr/>
        <a:lstStyle/>
        <a:p>
          <a:endParaRPr lang="ru-RU"/>
        </a:p>
      </dgm:t>
    </dgm:pt>
    <dgm:pt modelId="{DFC93E14-94E0-4AC8-BB11-4F45BC9CCE93}" type="pres">
      <dgm:prSet presAssocID="{66329CE1-4E90-4583-B591-2D0CD3516514}" presName="hierRoot2" presStyleCnt="0"/>
      <dgm:spPr/>
    </dgm:pt>
    <dgm:pt modelId="{C6B989FA-F9F0-4853-948D-0F7EA575528A}" type="pres">
      <dgm:prSet presAssocID="{66329CE1-4E90-4583-B591-2D0CD3516514}" presName="composite2" presStyleCnt="0"/>
      <dgm:spPr/>
    </dgm:pt>
    <dgm:pt modelId="{D1FEF866-CF07-43C3-AF35-F6F3815A197E}" type="pres">
      <dgm:prSet presAssocID="{66329CE1-4E90-4583-B591-2D0CD3516514}" presName="background2" presStyleLbl="node2" presStyleIdx="1" presStyleCnt="3"/>
      <dgm:spPr>
        <a:solidFill>
          <a:srgbClr val="12EE12"/>
        </a:solidFill>
      </dgm:spPr>
    </dgm:pt>
    <dgm:pt modelId="{86EAE4A4-1CDE-4B1B-BFA8-666895E32CC9}" type="pres">
      <dgm:prSet presAssocID="{66329CE1-4E90-4583-B591-2D0CD3516514}" presName="text2" presStyleLbl="fgAcc2" presStyleIdx="1" presStyleCnt="3" custScaleX="87259" custScaleY="238639" custLinFactNeighborX="-4659" custLinFactNeighborY="1030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9DB2A9B-549A-4B6B-95E4-77DDBC2F5237}" type="pres">
      <dgm:prSet presAssocID="{66329CE1-4E90-4583-B591-2D0CD3516514}" presName="hierChild3" presStyleCnt="0"/>
      <dgm:spPr/>
    </dgm:pt>
    <dgm:pt modelId="{65DF1BB6-2B95-48D1-B3F0-45AB8F44EF2B}" type="pres">
      <dgm:prSet presAssocID="{9BD48BAB-F002-48B1-B56A-92A80CC3A387}" presName="Name10" presStyleLbl="parChTrans1D2" presStyleIdx="2" presStyleCnt="3"/>
      <dgm:spPr/>
      <dgm:t>
        <a:bodyPr/>
        <a:lstStyle/>
        <a:p>
          <a:endParaRPr lang="ru-RU"/>
        </a:p>
      </dgm:t>
    </dgm:pt>
    <dgm:pt modelId="{E601082A-32F9-428E-A5AE-F6536FF58D12}" type="pres">
      <dgm:prSet presAssocID="{5644352F-95A6-4171-A0F8-612AE187C154}" presName="hierRoot2" presStyleCnt="0"/>
      <dgm:spPr/>
    </dgm:pt>
    <dgm:pt modelId="{70EDBF60-40F5-48B7-A00C-53FAC411A30E}" type="pres">
      <dgm:prSet presAssocID="{5644352F-95A6-4171-A0F8-612AE187C154}" presName="composite2" presStyleCnt="0"/>
      <dgm:spPr/>
    </dgm:pt>
    <dgm:pt modelId="{340B8952-B598-482B-A53C-B9CF07636270}" type="pres">
      <dgm:prSet presAssocID="{5644352F-95A6-4171-A0F8-612AE187C154}" presName="background2" presStyleLbl="node2" presStyleIdx="2" presStyleCnt="3"/>
      <dgm:spPr>
        <a:solidFill>
          <a:srgbClr val="12EE12"/>
        </a:solidFill>
      </dgm:spPr>
    </dgm:pt>
    <dgm:pt modelId="{3A2F23D6-46EB-442F-B4C1-2F45B78224D9}" type="pres">
      <dgm:prSet presAssocID="{5644352F-95A6-4171-A0F8-612AE187C154}" presName="text2" presStyleLbl="fgAcc2" presStyleIdx="2" presStyleCnt="3" custScaleX="143061" custScaleY="227999" custLinFactNeighborX="-3860" custLinFactNeighborY="1339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F0D6263-A1BD-40E7-A8FA-013B53E52541}" type="pres">
      <dgm:prSet presAssocID="{5644352F-95A6-4171-A0F8-612AE187C154}" presName="hierChild3" presStyleCnt="0"/>
      <dgm:spPr/>
    </dgm:pt>
  </dgm:ptLst>
  <dgm:cxnLst>
    <dgm:cxn modelId="{FF64CFFA-6101-40EB-88DA-C4A1AB0D5485}" type="presOf" srcId="{BB0FF28B-F63A-4F4F-8234-128491230C1E}" destId="{1412B280-3BE7-4323-ADAA-BAB7B40571ED}" srcOrd="0" destOrd="0" presId="urn:microsoft.com/office/officeart/2005/8/layout/hierarchy1"/>
    <dgm:cxn modelId="{52DAFB4D-5DF8-4AD9-9C6C-A966460E9BD5}" type="presOf" srcId="{727FD2F3-DD93-427D-950F-D631F589FFA0}" destId="{E8994C88-1E2A-4EE7-954B-2C77344AEAC5}" srcOrd="0" destOrd="0" presId="urn:microsoft.com/office/officeart/2005/8/layout/hierarchy1"/>
    <dgm:cxn modelId="{80BDE151-5A94-477A-9A01-D1AF088D2BA1}" srcId="{D841E1CD-BCB6-42F9-BF54-6A4AA73203B6}" destId="{66329CE1-4E90-4583-B591-2D0CD3516514}" srcOrd="1" destOrd="0" parTransId="{727FD2F3-DD93-427D-950F-D631F589FFA0}" sibTransId="{E577B692-FF31-45D4-A659-0DA1563479BF}"/>
    <dgm:cxn modelId="{9656A326-BB80-4E4D-BB6B-BF365198E4E6}" type="presOf" srcId="{5644352F-95A6-4171-A0F8-612AE187C154}" destId="{3A2F23D6-46EB-442F-B4C1-2F45B78224D9}" srcOrd="0" destOrd="0" presId="urn:microsoft.com/office/officeart/2005/8/layout/hierarchy1"/>
    <dgm:cxn modelId="{304A12E8-99A1-42A7-A4AD-C94D6F4C4CFB}" type="presOf" srcId="{9BD48BAB-F002-48B1-B56A-92A80CC3A387}" destId="{65DF1BB6-2B95-48D1-B3F0-45AB8F44EF2B}" srcOrd="0" destOrd="0" presId="urn:microsoft.com/office/officeart/2005/8/layout/hierarchy1"/>
    <dgm:cxn modelId="{97A7B190-639A-4A91-AA8E-4C1FF81C677B}" srcId="{0E75F32C-3E9E-468A-B298-E78AC50F897A}" destId="{D841E1CD-BCB6-42F9-BF54-6A4AA73203B6}" srcOrd="0" destOrd="0" parTransId="{3B90485E-768A-456B-9A9D-E464DE41A539}" sibTransId="{59B265B6-D43F-461E-96E6-6741238AD717}"/>
    <dgm:cxn modelId="{27C61366-3933-41DF-9BE8-61D76C5A0BFB}" type="presOf" srcId="{66329CE1-4E90-4583-B591-2D0CD3516514}" destId="{86EAE4A4-1CDE-4B1B-BFA8-666895E32CC9}" srcOrd="0" destOrd="0" presId="urn:microsoft.com/office/officeart/2005/8/layout/hierarchy1"/>
    <dgm:cxn modelId="{3AD632AA-EEA9-4DA8-9358-CFABE1F4C7D0}" type="presOf" srcId="{D841E1CD-BCB6-42F9-BF54-6A4AA73203B6}" destId="{16AB3F2B-7C41-468C-9145-74184A150728}" srcOrd="0" destOrd="0" presId="urn:microsoft.com/office/officeart/2005/8/layout/hierarchy1"/>
    <dgm:cxn modelId="{BB13CD68-52BA-4313-946A-238D08912B82}" type="presOf" srcId="{B289B054-FFDC-473D-97E5-3F8E7FD3C6F0}" destId="{A5ECC12D-601E-44F9-881F-64BBF88C7187}" srcOrd="0" destOrd="0" presId="urn:microsoft.com/office/officeart/2005/8/layout/hierarchy1"/>
    <dgm:cxn modelId="{A076F32B-D3D8-4AD0-99D8-11A3142F8DA3}" srcId="{D841E1CD-BCB6-42F9-BF54-6A4AA73203B6}" destId="{B289B054-FFDC-473D-97E5-3F8E7FD3C6F0}" srcOrd="0" destOrd="0" parTransId="{BB0FF28B-F63A-4F4F-8234-128491230C1E}" sibTransId="{E13863CA-81BF-490D-BA47-22990746EC7E}"/>
    <dgm:cxn modelId="{1238761A-2C0B-4A4E-B4E7-94D3FA247D54}" type="presOf" srcId="{0E75F32C-3E9E-468A-B298-E78AC50F897A}" destId="{3F5E0FC5-C26D-4BCF-9DA8-CDA5276EB87A}" srcOrd="0" destOrd="0" presId="urn:microsoft.com/office/officeart/2005/8/layout/hierarchy1"/>
    <dgm:cxn modelId="{4AA2380C-9F1A-4414-B3D0-BF4E48EB3A01}" srcId="{D841E1CD-BCB6-42F9-BF54-6A4AA73203B6}" destId="{5644352F-95A6-4171-A0F8-612AE187C154}" srcOrd="2" destOrd="0" parTransId="{9BD48BAB-F002-48B1-B56A-92A80CC3A387}" sibTransId="{99B182FB-B198-4296-9276-51A92698F96E}"/>
    <dgm:cxn modelId="{C4CE9FE9-0937-49C2-BDAC-4B1C43C7245C}" type="presParOf" srcId="{3F5E0FC5-C26D-4BCF-9DA8-CDA5276EB87A}" destId="{F186E6DD-9B32-4167-888A-73C0C004E9E5}" srcOrd="0" destOrd="0" presId="urn:microsoft.com/office/officeart/2005/8/layout/hierarchy1"/>
    <dgm:cxn modelId="{5D2EB5F9-99AF-4F3B-9F40-5320D92A5085}" type="presParOf" srcId="{F186E6DD-9B32-4167-888A-73C0C004E9E5}" destId="{CCF7A19D-8401-4867-B0BE-DB91E13939AE}" srcOrd="0" destOrd="0" presId="urn:microsoft.com/office/officeart/2005/8/layout/hierarchy1"/>
    <dgm:cxn modelId="{0FB8D445-A5F4-480E-944E-3878E64B053D}" type="presParOf" srcId="{CCF7A19D-8401-4867-B0BE-DB91E13939AE}" destId="{1040539B-8BE6-4175-9C8A-B2603EE2C713}" srcOrd="0" destOrd="0" presId="urn:microsoft.com/office/officeart/2005/8/layout/hierarchy1"/>
    <dgm:cxn modelId="{C7995BFD-2B03-443C-85FA-BB6B1C8C4D98}" type="presParOf" srcId="{CCF7A19D-8401-4867-B0BE-DB91E13939AE}" destId="{16AB3F2B-7C41-468C-9145-74184A150728}" srcOrd="1" destOrd="0" presId="urn:microsoft.com/office/officeart/2005/8/layout/hierarchy1"/>
    <dgm:cxn modelId="{2D250B47-B430-4BB1-80C0-BA9F4C054909}" type="presParOf" srcId="{F186E6DD-9B32-4167-888A-73C0C004E9E5}" destId="{A8776753-C338-480D-B16A-B8FD20D05ACA}" srcOrd="1" destOrd="0" presId="urn:microsoft.com/office/officeart/2005/8/layout/hierarchy1"/>
    <dgm:cxn modelId="{39BB0BE0-BA65-44C9-9725-8A05CABC5ED2}" type="presParOf" srcId="{A8776753-C338-480D-B16A-B8FD20D05ACA}" destId="{1412B280-3BE7-4323-ADAA-BAB7B40571ED}" srcOrd="0" destOrd="0" presId="urn:microsoft.com/office/officeart/2005/8/layout/hierarchy1"/>
    <dgm:cxn modelId="{EF4E0393-E021-4760-81EB-A85BD2066D7E}" type="presParOf" srcId="{A8776753-C338-480D-B16A-B8FD20D05ACA}" destId="{08DC1449-DB57-43DC-B293-049F83F7A54D}" srcOrd="1" destOrd="0" presId="urn:microsoft.com/office/officeart/2005/8/layout/hierarchy1"/>
    <dgm:cxn modelId="{FE22FFCA-A431-418A-8A0A-5754A2F836AD}" type="presParOf" srcId="{08DC1449-DB57-43DC-B293-049F83F7A54D}" destId="{DD1E473F-B68A-44E1-BAC7-7644A92E87CA}" srcOrd="0" destOrd="0" presId="urn:microsoft.com/office/officeart/2005/8/layout/hierarchy1"/>
    <dgm:cxn modelId="{B0EF5F03-21C5-4835-8498-774660812461}" type="presParOf" srcId="{DD1E473F-B68A-44E1-BAC7-7644A92E87CA}" destId="{25035193-ACE2-436D-BC5B-7B0ABF2395A5}" srcOrd="0" destOrd="0" presId="urn:microsoft.com/office/officeart/2005/8/layout/hierarchy1"/>
    <dgm:cxn modelId="{5F142776-0003-4ADC-9AA5-AAE065FD3F8A}" type="presParOf" srcId="{DD1E473F-B68A-44E1-BAC7-7644A92E87CA}" destId="{A5ECC12D-601E-44F9-881F-64BBF88C7187}" srcOrd="1" destOrd="0" presId="urn:microsoft.com/office/officeart/2005/8/layout/hierarchy1"/>
    <dgm:cxn modelId="{41BB3DCE-396A-47E9-8688-91FA6CC9AD45}" type="presParOf" srcId="{08DC1449-DB57-43DC-B293-049F83F7A54D}" destId="{2CF3AAF2-3C1F-4B5E-B9E6-0B23352B9EF5}" srcOrd="1" destOrd="0" presId="urn:microsoft.com/office/officeart/2005/8/layout/hierarchy1"/>
    <dgm:cxn modelId="{8281ED71-54CA-4BF1-9E14-87D5C26A5AC5}" type="presParOf" srcId="{A8776753-C338-480D-B16A-B8FD20D05ACA}" destId="{E8994C88-1E2A-4EE7-954B-2C77344AEAC5}" srcOrd="2" destOrd="0" presId="urn:microsoft.com/office/officeart/2005/8/layout/hierarchy1"/>
    <dgm:cxn modelId="{7CF2673F-3BA5-4598-9A7D-884783F5EF7F}" type="presParOf" srcId="{A8776753-C338-480D-B16A-B8FD20D05ACA}" destId="{DFC93E14-94E0-4AC8-BB11-4F45BC9CCE93}" srcOrd="3" destOrd="0" presId="urn:microsoft.com/office/officeart/2005/8/layout/hierarchy1"/>
    <dgm:cxn modelId="{20323DF1-D0D9-43AE-A1E6-CD32E864A4DE}" type="presParOf" srcId="{DFC93E14-94E0-4AC8-BB11-4F45BC9CCE93}" destId="{C6B989FA-F9F0-4853-948D-0F7EA575528A}" srcOrd="0" destOrd="0" presId="urn:microsoft.com/office/officeart/2005/8/layout/hierarchy1"/>
    <dgm:cxn modelId="{5D088298-F062-4FE0-AB2F-3A7BB9236263}" type="presParOf" srcId="{C6B989FA-F9F0-4853-948D-0F7EA575528A}" destId="{D1FEF866-CF07-43C3-AF35-F6F3815A197E}" srcOrd="0" destOrd="0" presId="urn:microsoft.com/office/officeart/2005/8/layout/hierarchy1"/>
    <dgm:cxn modelId="{4E5DCD8B-94DB-419B-AB1F-19E6876BD770}" type="presParOf" srcId="{C6B989FA-F9F0-4853-948D-0F7EA575528A}" destId="{86EAE4A4-1CDE-4B1B-BFA8-666895E32CC9}" srcOrd="1" destOrd="0" presId="urn:microsoft.com/office/officeart/2005/8/layout/hierarchy1"/>
    <dgm:cxn modelId="{7A4CF6F2-223E-49EB-A436-A684170F68DB}" type="presParOf" srcId="{DFC93E14-94E0-4AC8-BB11-4F45BC9CCE93}" destId="{49DB2A9B-549A-4B6B-95E4-77DDBC2F5237}" srcOrd="1" destOrd="0" presId="urn:microsoft.com/office/officeart/2005/8/layout/hierarchy1"/>
    <dgm:cxn modelId="{FC4AA0E5-1F48-4C4B-92A0-E5EC7768EA91}" type="presParOf" srcId="{A8776753-C338-480D-B16A-B8FD20D05ACA}" destId="{65DF1BB6-2B95-48D1-B3F0-45AB8F44EF2B}" srcOrd="4" destOrd="0" presId="urn:microsoft.com/office/officeart/2005/8/layout/hierarchy1"/>
    <dgm:cxn modelId="{09A11787-97FC-4FA9-92BE-F47E7EC40223}" type="presParOf" srcId="{A8776753-C338-480D-B16A-B8FD20D05ACA}" destId="{E601082A-32F9-428E-A5AE-F6536FF58D12}" srcOrd="5" destOrd="0" presId="urn:microsoft.com/office/officeart/2005/8/layout/hierarchy1"/>
    <dgm:cxn modelId="{D3800C12-9B1C-4966-B367-61920BE8ED65}" type="presParOf" srcId="{E601082A-32F9-428E-A5AE-F6536FF58D12}" destId="{70EDBF60-40F5-48B7-A00C-53FAC411A30E}" srcOrd="0" destOrd="0" presId="urn:microsoft.com/office/officeart/2005/8/layout/hierarchy1"/>
    <dgm:cxn modelId="{717F3B28-FE7A-4FEA-8D0C-B302C79DCE58}" type="presParOf" srcId="{70EDBF60-40F5-48B7-A00C-53FAC411A30E}" destId="{340B8952-B598-482B-A53C-B9CF07636270}" srcOrd="0" destOrd="0" presId="urn:microsoft.com/office/officeart/2005/8/layout/hierarchy1"/>
    <dgm:cxn modelId="{11F9B287-7796-42C3-97F5-422C3B94815D}" type="presParOf" srcId="{70EDBF60-40F5-48B7-A00C-53FAC411A30E}" destId="{3A2F23D6-46EB-442F-B4C1-2F45B78224D9}" srcOrd="1" destOrd="0" presId="urn:microsoft.com/office/officeart/2005/8/layout/hierarchy1"/>
    <dgm:cxn modelId="{C9E4B6D3-57C2-4602-9583-22C576EF0AB6}" type="presParOf" srcId="{E601082A-32F9-428E-A5AE-F6536FF58D12}" destId="{EF0D6263-A1BD-40E7-A8FA-013B53E5254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184D5B-A9D4-4D57-A367-C429E94FAD77}">
      <dsp:nvSpPr>
        <dsp:cNvPr id="0" name=""/>
        <dsp:cNvSpPr/>
      </dsp:nvSpPr>
      <dsp:spPr>
        <a:xfrm>
          <a:off x="0" y="0"/>
          <a:ext cx="5834389" cy="5834389"/>
        </a:xfrm>
        <a:prstGeom prst="triangle">
          <a:avLst/>
        </a:prstGeom>
        <a:solidFill>
          <a:srgbClr val="12EE1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71E1BA-B237-4DF5-BA27-D5C47D51C5C3}">
      <dsp:nvSpPr>
        <dsp:cNvPr id="0" name=""/>
        <dsp:cNvSpPr/>
      </dsp:nvSpPr>
      <dsp:spPr>
        <a:xfrm>
          <a:off x="1013493" y="328343"/>
          <a:ext cx="7648758" cy="70130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Одним из наиболее действенных и эффективных  механизмов, позволяющие формировать согласованную позицию и единые подходы в решении вопросов местного значения</a:t>
          </a:r>
          <a:endParaRPr lang="ru-RU" sz="1800" b="1" i="1" kern="1200" dirty="0">
            <a:solidFill>
              <a:srgbClr val="0000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47728" y="362578"/>
        <a:ext cx="7580288" cy="632836"/>
      </dsp:txXfrm>
    </dsp:sp>
    <dsp:sp modelId="{37D153C5-C539-4497-817B-209EAFFB268C}">
      <dsp:nvSpPr>
        <dsp:cNvPr id="0" name=""/>
        <dsp:cNvSpPr/>
      </dsp:nvSpPr>
      <dsp:spPr>
        <a:xfrm>
          <a:off x="1008127" y="1369893"/>
          <a:ext cx="7632868" cy="113958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Постоянно действующий совещательный орган, образованный с целью развития сотрудничества представительных органов местного самоуправления и Собрания депутатов для координации нормотворческой деятельности и осуществления иных форм взаимодействия.</a:t>
          </a:r>
          <a:endParaRPr lang="ru-RU" sz="1800" b="1" i="1" kern="1200" dirty="0">
            <a:solidFill>
              <a:srgbClr val="0000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63757" y="1425523"/>
        <a:ext cx="7521608" cy="1028325"/>
      </dsp:txXfrm>
    </dsp:sp>
    <dsp:sp modelId="{6C9BC07D-05E4-406E-94D8-A7811CEBAD98}">
      <dsp:nvSpPr>
        <dsp:cNvPr id="0" name=""/>
        <dsp:cNvSpPr/>
      </dsp:nvSpPr>
      <dsp:spPr>
        <a:xfrm>
          <a:off x="1152142" y="2673569"/>
          <a:ext cx="7462174" cy="104052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КС работает на общественных началах и в своей деятельности руководствуется Положением о КС представительных органов Вельского муниципального района.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i="1" kern="1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Положение было утверждено Постановлением СД 05 февраля 2018 года № 6.</a:t>
          </a:r>
          <a:endParaRPr lang="ru-RU" sz="1400" b="1" i="1" kern="1200" dirty="0">
            <a:solidFill>
              <a:srgbClr val="0000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02936" y="2724363"/>
        <a:ext cx="7360586" cy="938933"/>
      </dsp:txXfrm>
    </dsp:sp>
    <dsp:sp modelId="{29E056AB-E169-485A-B1EE-BE71CE174505}">
      <dsp:nvSpPr>
        <dsp:cNvPr id="0" name=""/>
        <dsp:cNvSpPr/>
      </dsp:nvSpPr>
      <dsp:spPr>
        <a:xfrm>
          <a:off x="1152123" y="3962182"/>
          <a:ext cx="7417766" cy="47867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Заседания КС проводятся один раз в квартал</a:t>
          </a:r>
          <a:r>
            <a:rPr lang="ru-RU" sz="1000" kern="1200" dirty="0" smtClean="0"/>
            <a:t>.</a:t>
          </a:r>
          <a:endParaRPr lang="ru-RU" sz="1000" kern="1200" dirty="0"/>
        </a:p>
      </dsp:txBody>
      <dsp:txXfrm>
        <a:off x="1175490" y="3985549"/>
        <a:ext cx="7371032" cy="431944"/>
      </dsp:txXfrm>
    </dsp:sp>
    <dsp:sp modelId="{F4C2070F-9260-414A-B14A-1F1DBB034DEB}">
      <dsp:nvSpPr>
        <dsp:cNvPr id="0" name=""/>
        <dsp:cNvSpPr/>
      </dsp:nvSpPr>
      <dsp:spPr>
        <a:xfrm>
          <a:off x="1152142" y="4559479"/>
          <a:ext cx="7361601" cy="100433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 обсуждаемым вопросам КС принимает решения, которые являются  результатом совместной работы и носят рекомендательный характер</a:t>
          </a:r>
          <a:endParaRPr lang="ru-RU" sz="1800" b="1" i="1" kern="1200" dirty="0">
            <a:solidFill>
              <a:srgbClr val="0000FF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01169" y="4608506"/>
        <a:ext cx="7263547" cy="9062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D6FE57-B626-4EF2-AF04-5F965EB15972}">
      <dsp:nvSpPr>
        <dsp:cNvPr id="0" name=""/>
        <dsp:cNvSpPr/>
      </dsp:nvSpPr>
      <dsp:spPr>
        <a:xfrm>
          <a:off x="2889380" y="1610199"/>
          <a:ext cx="1404719" cy="6011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7357"/>
              </a:lnTo>
              <a:lnTo>
                <a:pt x="1404719" y="387357"/>
              </a:lnTo>
              <a:lnTo>
                <a:pt x="1404719" y="60118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B0A41B-5E24-4CA2-A004-961EC47B5859}">
      <dsp:nvSpPr>
        <dsp:cNvPr id="0" name=""/>
        <dsp:cNvSpPr/>
      </dsp:nvSpPr>
      <dsp:spPr>
        <a:xfrm>
          <a:off x="1472934" y="1610199"/>
          <a:ext cx="1416445" cy="601188"/>
        </a:xfrm>
        <a:custGeom>
          <a:avLst/>
          <a:gdLst/>
          <a:ahLst/>
          <a:cxnLst/>
          <a:rect l="0" t="0" r="0" b="0"/>
          <a:pathLst>
            <a:path>
              <a:moveTo>
                <a:pt x="1416445" y="0"/>
              </a:moveTo>
              <a:lnTo>
                <a:pt x="1416445" y="387357"/>
              </a:lnTo>
              <a:lnTo>
                <a:pt x="0" y="387357"/>
              </a:lnTo>
              <a:lnTo>
                <a:pt x="0" y="60118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D5F5BC-5841-440F-A729-F04F954570AF}">
      <dsp:nvSpPr>
        <dsp:cNvPr id="0" name=""/>
        <dsp:cNvSpPr/>
      </dsp:nvSpPr>
      <dsp:spPr>
        <a:xfrm>
          <a:off x="381573" y="70662"/>
          <a:ext cx="5015612" cy="1539537"/>
        </a:xfrm>
        <a:prstGeom prst="roundRect">
          <a:avLst>
            <a:gd name="adj" fmla="val 10000"/>
          </a:avLst>
        </a:prstGeom>
        <a:solidFill>
          <a:srgbClr val="12EE1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BE4185-F0B6-447A-AC47-F49391E606D7}">
      <dsp:nvSpPr>
        <dsp:cNvPr id="0" name=""/>
        <dsp:cNvSpPr/>
      </dsp:nvSpPr>
      <dsp:spPr>
        <a:xfrm>
          <a:off x="638043" y="314308"/>
          <a:ext cx="5015612" cy="15395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Формы работы Координационного Совета</a:t>
          </a:r>
          <a:endParaRPr lang="ru-RU" sz="2800" kern="1200" dirty="0"/>
        </a:p>
      </dsp:txBody>
      <dsp:txXfrm>
        <a:off x="683134" y="359399"/>
        <a:ext cx="4925430" cy="1449355"/>
      </dsp:txXfrm>
    </dsp:sp>
    <dsp:sp modelId="{D453CCCE-793E-4149-8E76-91A8CBDCF25B}">
      <dsp:nvSpPr>
        <dsp:cNvPr id="0" name=""/>
        <dsp:cNvSpPr/>
      </dsp:nvSpPr>
      <dsp:spPr>
        <a:xfrm>
          <a:off x="318822" y="2211387"/>
          <a:ext cx="2308225" cy="1465723"/>
        </a:xfrm>
        <a:prstGeom prst="roundRect">
          <a:avLst>
            <a:gd name="adj" fmla="val 10000"/>
          </a:avLst>
        </a:prstGeom>
        <a:solidFill>
          <a:srgbClr val="12EE1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C0AEFE-13DD-447A-8A06-4E9F0B1A7DA0}">
      <dsp:nvSpPr>
        <dsp:cNvPr id="0" name=""/>
        <dsp:cNvSpPr/>
      </dsp:nvSpPr>
      <dsp:spPr>
        <a:xfrm>
          <a:off x="575291" y="2455033"/>
          <a:ext cx="2308225" cy="1465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Пленарные заседания</a:t>
          </a:r>
          <a:endParaRPr lang="ru-RU" sz="2800" b="1" i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8221" y="2497963"/>
        <a:ext cx="2222365" cy="1379863"/>
      </dsp:txXfrm>
    </dsp:sp>
    <dsp:sp modelId="{1560F44D-A9DA-4887-AF97-A71609B2967B}">
      <dsp:nvSpPr>
        <dsp:cNvPr id="0" name=""/>
        <dsp:cNvSpPr/>
      </dsp:nvSpPr>
      <dsp:spPr>
        <a:xfrm>
          <a:off x="3139986" y="2211387"/>
          <a:ext cx="2308225" cy="1465723"/>
        </a:xfrm>
        <a:prstGeom prst="roundRect">
          <a:avLst>
            <a:gd name="adj" fmla="val 10000"/>
          </a:avLst>
        </a:prstGeom>
        <a:solidFill>
          <a:srgbClr val="12EE1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E82C06-888A-4F9B-B63D-5B2B25161C09}">
      <dsp:nvSpPr>
        <dsp:cNvPr id="0" name=""/>
        <dsp:cNvSpPr/>
      </dsp:nvSpPr>
      <dsp:spPr>
        <a:xfrm>
          <a:off x="3396456" y="2455033"/>
          <a:ext cx="2308225" cy="14657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1" kern="120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Выездные заседания</a:t>
          </a:r>
          <a:endParaRPr lang="ru-RU" sz="2800" b="1" i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39386" y="2497963"/>
        <a:ext cx="2222365" cy="137986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DF1BB6-2B95-48D1-B3F0-45AB8F44EF2B}">
      <dsp:nvSpPr>
        <dsp:cNvPr id="0" name=""/>
        <dsp:cNvSpPr/>
      </dsp:nvSpPr>
      <dsp:spPr>
        <a:xfrm>
          <a:off x="4306751" y="1322232"/>
          <a:ext cx="3060551" cy="6373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4308"/>
              </a:lnTo>
              <a:lnTo>
                <a:pt x="3060551" y="434308"/>
              </a:lnTo>
              <a:lnTo>
                <a:pt x="3060551" y="6373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994C88-1E2A-4EE7-954B-2C77344AEAC5}">
      <dsp:nvSpPr>
        <dsp:cNvPr id="0" name=""/>
        <dsp:cNvSpPr/>
      </dsp:nvSpPr>
      <dsp:spPr>
        <a:xfrm>
          <a:off x="4306751" y="1322232"/>
          <a:ext cx="353405" cy="7116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8697"/>
              </a:lnTo>
              <a:lnTo>
                <a:pt x="353405" y="508697"/>
              </a:lnTo>
              <a:lnTo>
                <a:pt x="353405" y="71169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12B280-3BE7-4323-ADAA-BAB7B40571ED}">
      <dsp:nvSpPr>
        <dsp:cNvPr id="0" name=""/>
        <dsp:cNvSpPr/>
      </dsp:nvSpPr>
      <dsp:spPr>
        <a:xfrm>
          <a:off x="1631686" y="1322232"/>
          <a:ext cx="2675064" cy="711699"/>
        </a:xfrm>
        <a:custGeom>
          <a:avLst/>
          <a:gdLst/>
          <a:ahLst/>
          <a:cxnLst/>
          <a:rect l="0" t="0" r="0" b="0"/>
          <a:pathLst>
            <a:path>
              <a:moveTo>
                <a:pt x="2675064" y="0"/>
              </a:moveTo>
              <a:lnTo>
                <a:pt x="2675064" y="508697"/>
              </a:lnTo>
              <a:lnTo>
                <a:pt x="0" y="508697"/>
              </a:lnTo>
              <a:lnTo>
                <a:pt x="0" y="71169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40539B-8BE6-4175-9C8A-B2603EE2C713}">
      <dsp:nvSpPr>
        <dsp:cNvPr id="0" name=""/>
        <dsp:cNvSpPr/>
      </dsp:nvSpPr>
      <dsp:spPr>
        <a:xfrm>
          <a:off x="2126909" y="537181"/>
          <a:ext cx="4359685" cy="785051"/>
        </a:xfrm>
        <a:prstGeom prst="roundRect">
          <a:avLst>
            <a:gd name="adj" fmla="val 10000"/>
          </a:avLst>
        </a:prstGeom>
        <a:solidFill>
          <a:srgbClr val="12EE1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AB3F2B-7C41-468C-9145-74184A150728}">
      <dsp:nvSpPr>
        <dsp:cNvPr id="0" name=""/>
        <dsp:cNvSpPr/>
      </dsp:nvSpPr>
      <dsp:spPr>
        <a:xfrm>
          <a:off x="2370389" y="768487"/>
          <a:ext cx="4359685" cy="78505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Обучающий КС</a:t>
          </a:r>
          <a:endParaRPr lang="ru-RU" sz="2800" b="1" i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93382" y="791480"/>
        <a:ext cx="4313699" cy="739065"/>
      </dsp:txXfrm>
    </dsp:sp>
    <dsp:sp modelId="{25035193-ACE2-436D-BC5B-7B0ABF2395A5}">
      <dsp:nvSpPr>
        <dsp:cNvPr id="0" name=""/>
        <dsp:cNvSpPr/>
      </dsp:nvSpPr>
      <dsp:spPr>
        <a:xfrm>
          <a:off x="136731" y="2033932"/>
          <a:ext cx="2989909" cy="3310483"/>
        </a:xfrm>
        <a:prstGeom prst="roundRect">
          <a:avLst>
            <a:gd name="adj" fmla="val 10000"/>
          </a:avLst>
        </a:prstGeom>
        <a:solidFill>
          <a:srgbClr val="12EE1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ECC12D-601E-44F9-881F-64BBF88C7187}">
      <dsp:nvSpPr>
        <dsp:cNvPr id="0" name=""/>
        <dsp:cNvSpPr/>
      </dsp:nvSpPr>
      <dsp:spPr>
        <a:xfrm>
          <a:off x="380212" y="2265238"/>
          <a:ext cx="2989909" cy="33104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Основные понятия деятельности органов местного самоуправления: организация деятельности местных администраций (структура, полномочия), организация деятельности местных Советов депутатов (структура, председатель)</a:t>
          </a:r>
          <a:endParaRPr lang="ru-RU" sz="1800" b="1" i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7783" y="2352809"/>
        <a:ext cx="2814767" cy="3135341"/>
      </dsp:txXfrm>
    </dsp:sp>
    <dsp:sp modelId="{D1FEF866-CF07-43C3-AF35-F6F3815A197E}">
      <dsp:nvSpPr>
        <dsp:cNvPr id="0" name=""/>
        <dsp:cNvSpPr/>
      </dsp:nvSpPr>
      <dsp:spPr>
        <a:xfrm>
          <a:off x="3581521" y="2033932"/>
          <a:ext cx="2157271" cy="3320641"/>
        </a:xfrm>
        <a:prstGeom prst="roundRect">
          <a:avLst>
            <a:gd name="adj" fmla="val 10000"/>
          </a:avLst>
        </a:prstGeom>
        <a:solidFill>
          <a:srgbClr val="12EE1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EAE4A4-1CDE-4B1B-BFA8-666895E32CC9}">
      <dsp:nvSpPr>
        <dsp:cNvPr id="0" name=""/>
        <dsp:cNvSpPr/>
      </dsp:nvSpPr>
      <dsp:spPr>
        <a:xfrm>
          <a:off x="3825002" y="2265238"/>
          <a:ext cx="2157271" cy="33206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Основные понятия о бюджете поселений и его формирование. Понятие «межбюджетные отношения».</a:t>
          </a:r>
          <a:endParaRPr lang="ru-RU" sz="1800" b="1" i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88186" y="2328422"/>
        <a:ext cx="2030903" cy="3194273"/>
      </dsp:txXfrm>
    </dsp:sp>
    <dsp:sp modelId="{340B8952-B598-482B-A53C-B9CF07636270}">
      <dsp:nvSpPr>
        <dsp:cNvPr id="0" name=""/>
        <dsp:cNvSpPr/>
      </dsp:nvSpPr>
      <dsp:spPr>
        <a:xfrm>
          <a:off x="6127123" y="1959543"/>
          <a:ext cx="2480360" cy="3172586"/>
        </a:xfrm>
        <a:prstGeom prst="roundRect">
          <a:avLst>
            <a:gd name="adj" fmla="val 10000"/>
          </a:avLst>
        </a:prstGeom>
        <a:solidFill>
          <a:srgbClr val="12EE1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2F23D6-46EB-442F-B4C1-2F45B78224D9}">
      <dsp:nvSpPr>
        <dsp:cNvPr id="0" name=""/>
        <dsp:cNvSpPr/>
      </dsp:nvSpPr>
      <dsp:spPr>
        <a:xfrm>
          <a:off x="6370603" y="2190849"/>
          <a:ext cx="2480360" cy="31725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деятельности контрольно-счетных органов поселения (передача полномочий контрольно-счетных органов поселений в район)</a:t>
          </a:r>
          <a:endParaRPr lang="ru-RU" sz="1800" b="1" i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443250" y="2263496"/>
        <a:ext cx="2335066" cy="302729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DF1BB6-2B95-48D1-B3F0-45AB8F44EF2B}">
      <dsp:nvSpPr>
        <dsp:cNvPr id="0" name=""/>
        <dsp:cNvSpPr/>
      </dsp:nvSpPr>
      <dsp:spPr>
        <a:xfrm>
          <a:off x="4160627" y="1714519"/>
          <a:ext cx="2945880" cy="6767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0224"/>
              </a:lnTo>
              <a:lnTo>
                <a:pt x="2945880" y="470224"/>
              </a:lnTo>
              <a:lnTo>
                <a:pt x="2945880" y="67674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994C88-1E2A-4EE7-954B-2C77344AEAC5}">
      <dsp:nvSpPr>
        <dsp:cNvPr id="0" name=""/>
        <dsp:cNvSpPr/>
      </dsp:nvSpPr>
      <dsp:spPr>
        <a:xfrm>
          <a:off x="4114907" y="1714519"/>
          <a:ext cx="91440" cy="64317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36661"/>
              </a:lnTo>
              <a:lnTo>
                <a:pt x="71624" y="436661"/>
              </a:lnTo>
              <a:lnTo>
                <a:pt x="71624" y="64317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12B280-3BE7-4323-ADAA-BAB7B40571ED}">
      <dsp:nvSpPr>
        <dsp:cNvPr id="0" name=""/>
        <dsp:cNvSpPr/>
      </dsp:nvSpPr>
      <dsp:spPr>
        <a:xfrm>
          <a:off x="1215483" y="1714519"/>
          <a:ext cx="2945144" cy="648344"/>
        </a:xfrm>
        <a:custGeom>
          <a:avLst/>
          <a:gdLst/>
          <a:ahLst/>
          <a:cxnLst/>
          <a:rect l="0" t="0" r="0" b="0"/>
          <a:pathLst>
            <a:path>
              <a:moveTo>
                <a:pt x="2945144" y="0"/>
              </a:moveTo>
              <a:lnTo>
                <a:pt x="2945144" y="441828"/>
              </a:lnTo>
              <a:lnTo>
                <a:pt x="0" y="441828"/>
              </a:lnTo>
              <a:lnTo>
                <a:pt x="0" y="64834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40539B-8BE6-4175-9C8A-B2603EE2C713}">
      <dsp:nvSpPr>
        <dsp:cNvPr id="0" name=""/>
        <dsp:cNvSpPr/>
      </dsp:nvSpPr>
      <dsp:spPr>
        <a:xfrm>
          <a:off x="1943042" y="125398"/>
          <a:ext cx="4435170" cy="1589120"/>
        </a:xfrm>
        <a:prstGeom prst="roundRect">
          <a:avLst>
            <a:gd name="adj" fmla="val 10000"/>
          </a:avLst>
        </a:prstGeom>
        <a:solidFill>
          <a:srgbClr val="12EE1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AB3F2B-7C41-468C-9145-74184A150728}">
      <dsp:nvSpPr>
        <dsp:cNvPr id="0" name=""/>
        <dsp:cNvSpPr/>
      </dsp:nvSpPr>
      <dsp:spPr>
        <a:xfrm>
          <a:off x="2190739" y="360710"/>
          <a:ext cx="4435170" cy="15891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Выездные заседания КС</a:t>
          </a:r>
          <a:endParaRPr lang="ru-RU" sz="2800" b="1" i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37283" y="407254"/>
        <a:ext cx="4342082" cy="1496032"/>
      </dsp:txXfrm>
    </dsp:sp>
    <dsp:sp modelId="{25035193-ACE2-436D-BC5B-7B0ABF2395A5}">
      <dsp:nvSpPr>
        <dsp:cNvPr id="0" name=""/>
        <dsp:cNvSpPr/>
      </dsp:nvSpPr>
      <dsp:spPr>
        <a:xfrm>
          <a:off x="2706" y="2362864"/>
          <a:ext cx="2425553" cy="3037065"/>
        </a:xfrm>
        <a:prstGeom prst="roundRect">
          <a:avLst>
            <a:gd name="adj" fmla="val 10000"/>
          </a:avLst>
        </a:prstGeom>
        <a:solidFill>
          <a:srgbClr val="12EE1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ECC12D-601E-44F9-881F-64BBF88C7187}">
      <dsp:nvSpPr>
        <dsp:cNvPr id="0" name=""/>
        <dsp:cNvSpPr/>
      </dsp:nvSpPr>
      <dsp:spPr>
        <a:xfrm>
          <a:off x="250402" y="2598176"/>
          <a:ext cx="2425553" cy="30370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Социально – экономическое положение поселения: проблемы, перспективы развития</a:t>
          </a:r>
          <a:endParaRPr lang="ru-RU" sz="2000" b="1" i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1444" y="2669218"/>
        <a:ext cx="2283469" cy="2894981"/>
      </dsp:txXfrm>
    </dsp:sp>
    <dsp:sp modelId="{D1FEF866-CF07-43C3-AF35-F6F3815A197E}">
      <dsp:nvSpPr>
        <dsp:cNvPr id="0" name=""/>
        <dsp:cNvSpPr/>
      </dsp:nvSpPr>
      <dsp:spPr>
        <a:xfrm>
          <a:off x="2867564" y="2357697"/>
          <a:ext cx="2637935" cy="2977936"/>
        </a:xfrm>
        <a:prstGeom prst="roundRect">
          <a:avLst>
            <a:gd name="adj" fmla="val 10000"/>
          </a:avLst>
        </a:prstGeom>
        <a:solidFill>
          <a:srgbClr val="12EE1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EAE4A4-1CDE-4B1B-BFA8-666895E32CC9}">
      <dsp:nvSpPr>
        <dsp:cNvPr id="0" name=""/>
        <dsp:cNvSpPr/>
      </dsp:nvSpPr>
      <dsp:spPr>
        <a:xfrm>
          <a:off x="3115260" y="2593009"/>
          <a:ext cx="2637935" cy="297793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Комплексное развития сельских территорий.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Перспективы развития агропромышленного комплекса  сельских территорий</a:t>
          </a:r>
          <a:endParaRPr lang="ru-RU" sz="2000" b="1" i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92522" y="2670271"/>
        <a:ext cx="2483411" cy="2823412"/>
      </dsp:txXfrm>
    </dsp:sp>
    <dsp:sp modelId="{340B8952-B598-482B-A53C-B9CF07636270}">
      <dsp:nvSpPr>
        <dsp:cNvPr id="0" name=""/>
        <dsp:cNvSpPr/>
      </dsp:nvSpPr>
      <dsp:spPr>
        <a:xfrm>
          <a:off x="5975723" y="2391261"/>
          <a:ext cx="2261568" cy="2855813"/>
        </a:xfrm>
        <a:prstGeom prst="roundRect">
          <a:avLst>
            <a:gd name="adj" fmla="val 10000"/>
          </a:avLst>
        </a:prstGeom>
        <a:solidFill>
          <a:srgbClr val="12EE1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2F23D6-46EB-442F-B4C1-2F45B78224D9}">
      <dsp:nvSpPr>
        <dsp:cNvPr id="0" name=""/>
        <dsp:cNvSpPr/>
      </dsp:nvSpPr>
      <dsp:spPr>
        <a:xfrm>
          <a:off x="6223420" y="2626572"/>
          <a:ext cx="2261568" cy="28558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 деятельности  предприятий и производств района</a:t>
          </a:r>
          <a:endParaRPr lang="ru-RU" sz="2000" b="1" i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89659" y="2692811"/>
        <a:ext cx="2129090" cy="272333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DF1BB6-2B95-48D1-B3F0-45AB8F44EF2B}">
      <dsp:nvSpPr>
        <dsp:cNvPr id="0" name=""/>
        <dsp:cNvSpPr/>
      </dsp:nvSpPr>
      <dsp:spPr>
        <a:xfrm>
          <a:off x="4300264" y="1231534"/>
          <a:ext cx="2555651" cy="86762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53802"/>
              </a:lnTo>
              <a:lnTo>
                <a:pt x="2555651" y="653802"/>
              </a:lnTo>
              <a:lnTo>
                <a:pt x="2555651" y="86762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994C88-1E2A-4EE7-954B-2C77344AEAC5}">
      <dsp:nvSpPr>
        <dsp:cNvPr id="0" name=""/>
        <dsp:cNvSpPr/>
      </dsp:nvSpPr>
      <dsp:spPr>
        <a:xfrm>
          <a:off x="3666566" y="1231534"/>
          <a:ext cx="633698" cy="822333"/>
        </a:xfrm>
        <a:custGeom>
          <a:avLst/>
          <a:gdLst/>
          <a:ahLst/>
          <a:cxnLst/>
          <a:rect l="0" t="0" r="0" b="0"/>
          <a:pathLst>
            <a:path>
              <a:moveTo>
                <a:pt x="633698" y="0"/>
              </a:moveTo>
              <a:lnTo>
                <a:pt x="633698" y="608514"/>
              </a:lnTo>
              <a:lnTo>
                <a:pt x="0" y="608514"/>
              </a:lnTo>
              <a:lnTo>
                <a:pt x="0" y="82233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12B280-3BE7-4323-ADAA-BAB7B40571ED}">
      <dsp:nvSpPr>
        <dsp:cNvPr id="0" name=""/>
        <dsp:cNvSpPr/>
      </dsp:nvSpPr>
      <dsp:spPr>
        <a:xfrm>
          <a:off x="1194490" y="1231534"/>
          <a:ext cx="3105773" cy="822333"/>
        </a:xfrm>
        <a:custGeom>
          <a:avLst/>
          <a:gdLst/>
          <a:ahLst/>
          <a:cxnLst/>
          <a:rect l="0" t="0" r="0" b="0"/>
          <a:pathLst>
            <a:path>
              <a:moveTo>
                <a:pt x="3105773" y="0"/>
              </a:moveTo>
              <a:lnTo>
                <a:pt x="3105773" y="608514"/>
              </a:lnTo>
              <a:lnTo>
                <a:pt x="0" y="608514"/>
              </a:lnTo>
              <a:lnTo>
                <a:pt x="0" y="82233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40539B-8BE6-4175-9C8A-B2603EE2C713}">
      <dsp:nvSpPr>
        <dsp:cNvPr id="0" name=""/>
        <dsp:cNvSpPr/>
      </dsp:nvSpPr>
      <dsp:spPr>
        <a:xfrm>
          <a:off x="2004267" y="404650"/>
          <a:ext cx="4591995" cy="826883"/>
        </a:xfrm>
        <a:prstGeom prst="roundRect">
          <a:avLst>
            <a:gd name="adj" fmla="val 10000"/>
          </a:avLst>
        </a:prstGeom>
        <a:solidFill>
          <a:srgbClr val="12EE1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AB3F2B-7C41-468C-9145-74184A150728}">
      <dsp:nvSpPr>
        <dsp:cNvPr id="0" name=""/>
        <dsp:cNvSpPr/>
      </dsp:nvSpPr>
      <dsp:spPr>
        <a:xfrm>
          <a:off x="2260721" y="648282"/>
          <a:ext cx="4591995" cy="82688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Главные итоги</a:t>
          </a:r>
          <a:endParaRPr lang="ru-RU" sz="2800" b="1" i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84940" y="672501"/>
        <a:ext cx="4543557" cy="778445"/>
      </dsp:txXfrm>
    </dsp:sp>
    <dsp:sp modelId="{25035193-ACE2-436D-BC5B-7B0ABF2395A5}">
      <dsp:nvSpPr>
        <dsp:cNvPr id="0" name=""/>
        <dsp:cNvSpPr/>
      </dsp:nvSpPr>
      <dsp:spPr>
        <a:xfrm>
          <a:off x="69665" y="2053867"/>
          <a:ext cx="2249651" cy="3486885"/>
        </a:xfrm>
        <a:prstGeom prst="roundRect">
          <a:avLst>
            <a:gd name="adj" fmla="val 10000"/>
          </a:avLst>
        </a:prstGeom>
        <a:solidFill>
          <a:srgbClr val="12EE1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ECC12D-601E-44F9-881F-64BBF88C7187}">
      <dsp:nvSpPr>
        <dsp:cNvPr id="0" name=""/>
        <dsp:cNvSpPr/>
      </dsp:nvSpPr>
      <dsp:spPr>
        <a:xfrm>
          <a:off x="326120" y="2297499"/>
          <a:ext cx="2249651" cy="34868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Координационный Совет представительных органов стал эффективной площадкой для согласования интересов района и поселений.</a:t>
          </a:r>
          <a:endParaRPr lang="ru-RU" sz="1800" b="1" i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2010" y="2363389"/>
        <a:ext cx="2117871" cy="3355105"/>
      </dsp:txXfrm>
    </dsp:sp>
    <dsp:sp modelId="{D1FEF866-CF07-43C3-AF35-F6F3815A197E}">
      <dsp:nvSpPr>
        <dsp:cNvPr id="0" name=""/>
        <dsp:cNvSpPr/>
      </dsp:nvSpPr>
      <dsp:spPr>
        <a:xfrm>
          <a:off x="2659557" y="2053867"/>
          <a:ext cx="2014017" cy="3497584"/>
        </a:xfrm>
        <a:prstGeom prst="roundRect">
          <a:avLst>
            <a:gd name="adj" fmla="val 10000"/>
          </a:avLst>
        </a:prstGeom>
        <a:solidFill>
          <a:srgbClr val="12EE1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EAE4A4-1CDE-4B1B-BFA8-666895E32CC9}">
      <dsp:nvSpPr>
        <dsp:cNvPr id="0" name=""/>
        <dsp:cNvSpPr/>
      </dsp:nvSpPr>
      <dsp:spPr>
        <a:xfrm>
          <a:off x="2916012" y="2297499"/>
          <a:ext cx="2014017" cy="34975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Ориентация на дальнейшее развитие совместной деятельности и иных форм сотрудничества</a:t>
          </a:r>
          <a:r>
            <a:rPr lang="ru-RU" sz="1800" i="1" kern="1200" dirty="0" smtClean="0"/>
            <a:t>.</a:t>
          </a:r>
          <a:endParaRPr lang="ru-RU" sz="1800" b="1" i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75001" y="2356488"/>
        <a:ext cx="1896039" cy="3379606"/>
      </dsp:txXfrm>
    </dsp:sp>
    <dsp:sp modelId="{340B8952-B598-482B-A53C-B9CF07636270}">
      <dsp:nvSpPr>
        <dsp:cNvPr id="0" name=""/>
        <dsp:cNvSpPr/>
      </dsp:nvSpPr>
      <dsp:spPr>
        <a:xfrm>
          <a:off x="5204926" y="2099156"/>
          <a:ext cx="3301979" cy="3341640"/>
        </a:xfrm>
        <a:prstGeom prst="roundRect">
          <a:avLst>
            <a:gd name="adj" fmla="val 10000"/>
          </a:avLst>
        </a:prstGeom>
        <a:solidFill>
          <a:srgbClr val="12EE1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2F23D6-46EB-442F-B4C1-2F45B78224D9}">
      <dsp:nvSpPr>
        <dsp:cNvPr id="0" name=""/>
        <dsp:cNvSpPr/>
      </dsp:nvSpPr>
      <dsp:spPr>
        <a:xfrm>
          <a:off x="5461381" y="2342788"/>
          <a:ext cx="3301979" cy="33416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u="none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между депутатами Собрания депутатов и Советами депутатов поселений эффективной системы взаимодействия, которая позволяет обеспечивать необходимые правовые, организационные и экономические условия для развития местного самоуправления в районе</a:t>
          </a:r>
          <a:endParaRPr lang="ru-RU" sz="1800" b="1" i="1" u="none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58093" y="2439500"/>
        <a:ext cx="3108555" cy="31482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AFF30F-A3AE-4049-873F-218CA953B3B5}" type="datetimeFigureOut">
              <a:rPr lang="ru-RU" smtClean="0"/>
              <a:t>02.06.2022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036EE5-2FEF-4A61-BD0C-D0B19F89D6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0177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36EE5-2FEF-4A61-BD0C-D0B19F89D6EE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510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8.png"/><Relationship Id="rId9" Type="http://schemas.microsoft.com/office/2007/relationships/diagramDrawing" Target="../diagrams/drawin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2248" y="1743596"/>
            <a:ext cx="8447964" cy="2618322"/>
          </a:xfrm>
        </p:spPr>
        <p:txBody>
          <a:bodyPr>
            <a:normAutofit/>
          </a:bodyPr>
          <a:lstStyle/>
          <a:p>
            <a:r>
              <a:rPr lang="ru-RU" sz="3200" b="1" i="1" u="sng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практике работы</a:t>
            </a:r>
            <a:br>
              <a:rPr lang="ru-RU" sz="3200" b="1" i="1" u="sng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u="sng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Координационного Совета представительных органов  </a:t>
            </a:r>
            <a:r>
              <a:rPr lang="ru-RU" sz="3200" i="1" u="sng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i="1" u="sng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u="sng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Вельского муниципального района</a:t>
            </a: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http://prostolive.ru/wp-content/uploads/2018/02/Coat_of_Arms_of_Arkhangelsk_oblast_-_Ful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5" y="84236"/>
            <a:ext cx="587153" cy="836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ttp://cat.convdocs.org/pars_docs/refs/161/160602/160602_html_m1a4ab676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23970"/>
            <a:ext cx="662588" cy="916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350" y="3861048"/>
            <a:ext cx="2836982" cy="28392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49" y="3861048"/>
            <a:ext cx="2804110" cy="28041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3970"/>
            <a:ext cx="6192486" cy="169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75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040201196"/>
              </p:ext>
            </p:extLst>
          </p:nvPr>
        </p:nvGraphicFramePr>
        <p:xfrm>
          <a:off x="467544" y="908720"/>
          <a:ext cx="8568952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>
            <a:noAutofit/>
          </a:bodyPr>
          <a:lstStyle/>
          <a:p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Координационный Совет представительных органов </a:t>
            </a:r>
            <a:b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Вельского муниципального района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80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854466"/>
          </a:xfrm>
        </p:spPr>
        <p:txBody>
          <a:bodyPr>
            <a:normAutofit fontScale="90000"/>
          </a:bodyPr>
          <a:lstStyle/>
          <a:p>
            <a:pPr lvl="0"/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– экономическое положение поселения: 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</a:t>
            </a: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перспективы развития</a:t>
            </a:r>
            <a: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739" y="871871"/>
            <a:ext cx="4267741" cy="28451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8" y="1808820"/>
            <a:ext cx="5104474" cy="3096344"/>
          </a:xfrm>
          <a:prstGeom prst="rect">
            <a:avLst/>
          </a:prstGeom>
        </p:spPr>
      </p:pic>
      <p:sp>
        <p:nvSpPr>
          <p:cNvPr id="7" name="Блок-схема: альтернативный процесс 6"/>
          <p:cNvSpPr/>
          <p:nvPr/>
        </p:nvSpPr>
        <p:spPr>
          <a:xfrm>
            <a:off x="85415" y="885105"/>
            <a:ext cx="4395929" cy="849750"/>
          </a:xfrm>
          <a:prstGeom prst="flowChartAlternateProcess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Благовещенское сельское поселение</a:t>
            </a:r>
          </a:p>
        </p:txBody>
      </p:sp>
      <p:pic>
        <p:nvPicPr>
          <p:cNvPr id="8" name="Объект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418" y="3068960"/>
            <a:ext cx="4995174" cy="3331816"/>
          </a:xfrm>
          <a:prstGeom prst="rect">
            <a:avLst/>
          </a:prstGeom>
        </p:spPr>
      </p:pic>
      <p:sp>
        <p:nvSpPr>
          <p:cNvPr id="9" name="Блок-схема: альтернативный процесс 8"/>
          <p:cNvSpPr/>
          <p:nvPr/>
        </p:nvSpPr>
        <p:spPr>
          <a:xfrm>
            <a:off x="221995" y="5085184"/>
            <a:ext cx="3557918" cy="1137782"/>
          </a:xfrm>
          <a:prstGeom prst="flowChartAlternateProcess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Судромское сельское поселение</a:t>
            </a:r>
          </a:p>
        </p:txBody>
      </p:sp>
    </p:spTree>
    <p:extLst>
      <p:ext uri="{BB962C8B-B14F-4D97-AF65-F5344CB8AC3E}">
        <p14:creationId xmlns:p14="http://schemas.microsoft.com/office/powerpoint/2010/main" val="385377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– экономическое положение поселения: </a:t>
            </a:r>
            <a:b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проблемы, перспективы развития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 descr="C:\Users\79212\Desktop\отчет 2022\президиумы 2021\президиум 18.03 выездной туризм\scale_1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00146"/>
            <a:ext cx="4464496" cy="334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79212\Desktop\отчет 2022\президиумы 2021\президиум 18.03 выездной туризм\IMG_98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61048"/>
            <a:ext cx="4033640" cy="268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Блок-схема: альтернативный процесс 8"/>
          <p:cNvSpPr/>
          <p:nvPr/>
        </p:nvSpPr>
        <p:spPr>
          <a:xfrm>
            <a:off x="179512" y="1772816"/>
            <a:ext cx="4104455" cy="767824"/>
          </a:xfrm>
          <a:prstGeom prst="flowChartAlternateProcess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Пуйское сельского поселения</a:t>
            </a:r>
          </a:p>
        </p:txBody>
      </p:sp>
      <p:pic>
        <p:nvPicPr>
          <p:cNvPr id="8" name="Picture 2" descr="C:\Users\79212\Desktop\отчет 2022\президиумы 2021\президиум 18.03 выездной туризм\IMG_00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079040"/>
            <a:ext cx="4543227" cy="302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7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– экономическое положение поселения: </a:t>
            </a:r>
            <a:b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проблемы, перспективы развития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D:\фото кс\IMG_817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89040"/>
            <a:ext cx="4318878" cy="2975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20984"/>
            <a:ext cx="4219868" cy="281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D:\фото кс\IMG_817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772816"/>
            <a:ext cx="4464496" cy="261592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Блок-схема: альтернативный процесс 9"/>
          <p:cNvSpPr/>
          <p:nvPr/>
        </p:nvSpPr>
        <p:spPr>
          <a:xfrm>
            <a:off x="179513" y="1772816"/>
            <a:ext cx="3744416" cy="767824"/>
          </a:xfrm>
          <a:prstGeom prst="flowChartAlternateProcess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Кулойское городское поселение</a:t>
            </a:r>
          </a:p>
        </p:txBody>
      </p:sp>
    </p:spTree>
    <p:extLst>
      <p:ext uri="{BB962C8B-B14F-4D97-AF65-F5344CB8AC3E}">
        <p14:creationId xmlns:p14="http://schemas.microsoft.com/office/powerpoint/2010/main" val="291476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06090"/>
          </a:xfrm>
        </p:spPr>
        <p:txBody>
          <a:bodyPr>
            <a:normAutofit/>
          </a:bodyPr>
          <a:lstStyle/>
          <a:p>
            <a:pPr lvl="0"/>
            <a:r>
              <a:rPr lang="ru-RU" sz="1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«Комплексное развития сельских территорий». </a:t>
            </a:r>
            <a:br>
              <a:rPr lang="ru-RU" sz="1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 </a:t>
            </a:r>
            <a: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агропромышленного комплекса  сельских территорий</a:t>
            </a: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1475656" y="1628800"/>
            <a:ext cx="3528392" cy="2016224"/>
          </a:xfrm>
          <a:prstGeom prst="flowChartAlternateProcess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Крестьянско – фермерское хозяйство «Шоноша».</a:t>
            </a:r>
          </a:p>
          <a:p>
            <a:pPr lvl="0"/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– Попова Надежда Юрьевна</a:t>
            </a:r>
            <a:endParaRPr lang="ru-RU" sz="2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232" y="3842868"/>
            <a:ext cx="3999631" cy="266429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862284"/>
            <a:ext cx="4062491" cy="270832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908720"/>
            <a:ext cx="2376266" cy="3168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994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«Комплексное развития сельских </a:t>
            </a:r>
            <a:r>
              <a:rPr lang="ru-RU" sz="1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территорий. </a:t>
            </a:r>
            <a:br>
              <a:rPr lang="ru-RU" sz="1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 </a:t>
            </a:r>
            <a: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агропромышленного комплекса  сельских </a:t>
            </a:r>
            <a:r>
              <a:rPr lang="ru-RU" sz="1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территорий.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88" y="4077072"/>
            <a:ext cx="4035686" cy="26904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687" y="4077072"/>
            <a:ext cx="4006348" cy="2670899"/>
          </a:xfrm>
          <a:prstGeom prst="rect">
            <a:avLst/>
          </a:prstGeom>
        </p:spPr>
      </p:pic>
      <p:pic>
        <p:nvPicPr>
          <p:cNvPr id="6" name="Рисунок 5" descr="https://i.ytimg.com/vi/9hhGetVmzDc/hqdefault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687" y="1062362"/>
            <a:ext cx="3699177" cy="2798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dostoyanie-severa.ru/wp-content/uploads/2019/12/%D0%9F%D0%B5%D0%B6%D0%BC%D0%B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06" y="1153336"/>
            <a:ext cx="3896391" cy="27997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019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«Комплексное развития сельских </a:t>
            </a:r>
            <a:r>
              <a:rPr lang="ru-RU" sz="1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территорий. </a:t>
            </a:r>
            <a:br>
              <a:rPr lang="ru-RU" sz="1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 </a:t>
            </a:r>
            <a: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агропромышленного комплекса  сельских </a:t>
            </a:r>
            <a:r>
              <a:rPr lang="ru-RU" sz="1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территорий.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68744" y="6061718"/>
            <a:ext cx="7128792" cy="648072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 «Важское»(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Белозеров Николай Валентинович)</a:t>
            </a:r>
            <a:endParaRPr lang="ru-RU" dirty="0"/>
          </a:p>
        </p:txBody>
      </p:sp>
      <p:pic>
        <p:nvPicPr>
          <p:cNvPr id="6" name="Рисунок 5" descr="D:\фото депутатов по созывам\депутаты 5 созыва\4 созыв\IMG_016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889" y="1171592"/>
            <a:ext cx="3887551" cy="253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www.vazhskoe.ru/sites/default/files/gallery/vazhskoe_2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140" y="3459019"/>
            <a:ext cx="3895071" cy="2538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moyaokruga.ru/img/image_big/cc4c3122-0fce-4647-96de-aca41cdf1dc5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49" y="3475043"/>
            <a:ext cx="3816424" cy="2384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www.vazhskoe.ru/sites/default/files/gallery/vazhskoe_ferma1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71592"/>
            <a:ext cx="4008193" cy="22657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235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«Комплексное развития сельских </a:t>
            </a:r>
            <a:r>
              <a:rPr lang="ru-RU" sz="1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территорий. </a:t>
            </a:r>
            <a:br>
              <a:rPr lang="ru-RU" sz="1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 </a:t>
            </a:r>
            <a: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агропромышленного комплекса  сельских </a:t>
            </a:r>
            <a:r>
              <a:rPr lang="ru-RU" sz="1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территорий.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s://dostoyanie-severa.ru/wp-content/uploads/2021/09/%D0%91%D0%BE%D1%80%D0%BE%D0%B4%D1%83%D0%BB%D0%B8%D0%BD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39" y="1052736"/>
            <a:ext cx="2846705" cy="1894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www.agrofirma-sydromskaya.ru/_ph/3/36251259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24456"/>
            <a:ext cx="3816424" cy="2772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cdnimg.rg.ru/img/content/154/46/17/Burenka_Chernika_foto_Pavla_Kononova_d_850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20" y="3824456"/>
            <a:ext cx="3693379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xn--80aaglnm5aknk1a1a.xn--p1ai/upload/iblock/85b/85beb1dcba5d60a11c388a7b617bdb88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215" y="1196752"/>
            <a:ext cx="2719705" cy="271970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Скругленный прямоугольник 9"/>
          <p:cNvSpPr/>
          <p:nvPr/>
        </p:nvSpPr>
        <p:spPr>
          <a:xfrm>
            <a:off x="3851920" y="3155031"/>
            <a:ext cx="4896544" cy="648072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«Агрофирма Судромская»(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Бородулин Александр Васильевич)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08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41176" y="44624"/>
            <a:ext cx="8229600" cy="562074"/>
          </a:xfrm>
        </p:spPr>
        <p:txBody>
          <a:bodyPr>
            <a:normAutofit/>
          </a:bodyPr>
          <a:lstStyle/>
          <a:p>
            <a:pPr lvl="0"/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деятельности перерабатывающих предприятий района</a:t>
            </a:r>
          </a:p>
        </p:txBody>
      </p:sp>
      <p:pic>
        <p:nvPicPr>
          <p:cNvPr id="1026" name="Picture 2" descr="https://old2.vdvsn.ru/upload/iblock/41c/41c964e051517a8858a15d00f4ab5d2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145"/>
            <a:ext cx="38100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https://cdn6.pravdasevera.ru/626ce1c3362c7489ff3f86e2/626ce23b8e17f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60848"/>
            <a:ext cx="3825576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s://www.vest-news.ru/files/article_images/2015/11/27/75096_4152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2" y="4755374"/>
            <a:ext cx="3816424" cy="2045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Теперь вельская тройка летает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04864"/>
            <a:ext cx="3267920" cy="2376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D:\фото депутатов по созывам\депутаты 5 созыва\4 созыв\IMG_072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208504"/>
            <a:ext cx="3487216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https://dostoyanie-severa.ru/wp-content/uploads/2021/04/%D0%A7%D0%B8%D1%80%D0%BA%D0%BE%D0%B2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48145"/>
            <a:ext cx="1923415" cy="185737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Скругленный прямоугольник 17"/>
          <p:cNvSpPr/>
          <p:nvPr/>
        </p:nvSpPr>
        <p:spPr>
          <a:xfrm>
            <a:off x="3405016" y="1196752"/>
            <a:ext cx="3384376" cy="772306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</a:t>
            </a:r>
          </a:p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Чирков Александр Юрьевич)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892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41176" y="44624"/>
            <a:ext cx="8229600" cy="562074"/>
          </a:xfrm>
        </p:spPr>
        <p:txBody>
          <a:bodyPr>
            <a:normAutofit/>
          </a:bodyPr>
          <a:lstStyle/>
          <a:p>
            <a:pPr lvl="0"/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деятельности перерабатывающих предприятий района</a:t>
            </a:r>
          </a:p>
        </p:txBody>
      </p:sp>
      <p:pic>
        <p:nvPicPr>
          <p:cNvPr id="6" name="Рисунок 5" descr="D:\фото кс\IMG_839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577" y="4151461"/>
            <a:ext cx="4482381" cy="2555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D:\фото кс\IMG_840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052736"/>
            <a:ext cx="2952328" cy="5642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D:\фото кс\IMG_841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28800"/>
            <a:ext cx="4032448" cy="266429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Скругленный прямоугольник 8"/>
          <p:cNvSpPr/>
          <p:nvPr/>
        </p:nvSpPr>
        <p:spPr>
          <a:xfrm>
            <a:off x="426448" y="908720"/>
            <a:ext cx="5121510" cy="720080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«Модуль Вельский райпотребсоюз»</a:t>
            </a:r>
          </a:p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– Медведев Алексей Арнольевич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91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2820877"/>
              </p:ext>
            </p:extLst>
          </p:nvPr>
        </p:nvGraphicFramePr>
        <p:xfrm>
          <a:off x="179512" y="762963"/>
          <a:ext cx="8784976" cy="5834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43608" y="116632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Координационный Совет представительных органов </a:t>
            </a:r>
          </a:p>
          <a:p>
            <a:pPr algn="ctr"/>
            <a:r>
              <a:rPr lang="ru-RU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Вельского муниципального района</a:t>
            </a:r>
            <a:endParaRPr lang="ru-RU" sz="1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60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41176" y="44624"/>
            <a:ext cx="8229600" cy="562074"/>
          </a:xfrm>
        </p:spPr>
        <p:txBody>
          <a:bodyPr>
            <a:normAutofit/>
          </a:bodyPr>
          <a:lstStyle/>
          <a:p>
            <a:pPr lvl="0"/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деятельности перерабатывающих предприятий района</a:t>
            </a:r>
          </a:p>
        </p:txBody>
      </p:sp>
      <p:pic>
        <p:nvPicPr>
          <p:cNvPr id="5" name="Рисунок 4" descr="D:\фото кс\IMG_842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4354171" cy="313205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426448" y="908720"/>
            <a:ext cx="5121510" cy="720080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«Вельский молочный комбинат»</a:t>
            </a:r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D:\фото кс\IMG_841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35535"/>
            <a:ext cx="3690293" cy="2394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D:\фото кс\IMG_842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861048"/>
            <a:ext cx="4626398" cy="25879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435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562074"/>
          </a:xfrm>
        </p:spPr>
        <p:txBody>
          <a:bodyPr>
            <a:normAutofit/>
          </a:bodyPr>
          <a:lstStyle/>
          <a:p>
            <a:pPr lvl="0"/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деятельности перерабатывающих предприятий района</a:t>
            </a:r>
          </a:p>
        </p:txBody>
      </p:sp>
      <p:pic>
        <p:nvPicPr>
          <p:cNvPr id="5" name="Рисунок 4" descr="D:\фото кс\IMG_849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864" y="1988840"/>
            <a:ext cx="4554389" cy="2555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фото кс\IMG_850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61048"/>
            <a:ext cx="4266357" cy="2628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D:\фото кс\IMG_848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069" y="4250776"/>
            <a:ext cx="3564162" cy="2267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D:\фото кс\IMG_847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908720"/>
            <a:ext cx="4626397" cy="307819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Скругленный прямоугольник 8"/>
          <p:cNvSpPr/>
          <p:nvPr/>
        </p:nvSpPr>
        <p:spPr>
          <a:xfrm>
            <a:off x="395536" y="908720"/>
            <a:ext cx="3816424" cy="792088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«Вельский хлебокомбинат»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46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562074"/>
          </a:xfrm>
        </p:spPr>
        <p:txBody>
          <a:bodyPr>
            <a:normAutofit/>
          </a:bodyPr>
          <a:lstStyle/>
          <a:p>
            <a:pPr lvl="0"/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деятельности перерабатывающих предприятий района</a:t>
            </a:r>
          </a:p>
        </p:txBody>
      </p:sp>
      <p:pic>
        <p:nvPicPr>
          <p:cNvPr id="6" name="Рисунок 5" descr="D:\фото кс\IMG_844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800998"/>
            <a:ext cx="4194349" cy="284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D:\фото кс\IMG_845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256" y="3861048"/>
            <a:ext cx="3968085" cy="2834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sun9-west.userapi.com/sun9-13/s/v1/if1/4mRMp_alqpoZjqqmmzdq26hTRtsWa-WlLlPRcXHAh6fFjs9j4e0qcYqlXZuJXdHxI5o_NZGm.jpg?size=960x640&amp;quality=96&amp;type=album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84984"/>
            <a:ext cx="3888432" cy="313636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Скругленный прямоугольник 8"/>
          <p:cNvSpPr/>
          <p:nvPr/>
        </p:nvSpPr>
        <p:spPr>
          <a:xfrm>
            <a:off x="251520" y="1124744"/>
            <a:ext cx="3960440" cy="1368152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Крестьянско – фермерское хозяйство по выращиванию форели</a:t>
            </a:r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60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pPr lvl="0"/>
            <a:r>
              <a:rPr lang="ru-RU" sz="1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деятельности перерабатывающих предприятий района</a:t>
            </a: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251520" y="1087296"/>
            <a:ext cx="3647640" cy="938992"/>
          </a:xfrm>
          <a:prstGeom prst="flowChartAlternateProcess">
            <a:avLst/>
          </a:prstGeom>
          <a:noFill/>
          <a:ln w="28575">
            <a:solidFill>
              <a:srgbClr val="00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ФКУ ИК – 14 УФСИН России по Архангельской области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826154"/>
            <a:ext cx="3600400" cy="2400267"/>
          </a:xfrm>
          <a:prstGeom prst="rect">
            <a:avLst/>
          </a:prstGeom>
        </p:spPr>
      </p:pic>
      <p:pic>
        <p:nvPicPr>
          <p:cNvPr id="2050" name="Picture 2" descr="https://icdn.lenta.ru/images/2020/04/21/13/20200421131345524/original_4f681fe7ec3cca2068a9c520a1b24c9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11" y="2108853"/>
            <a:ext cx="3527449" cy="253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avatars.mds.yandex.net/get-ynews/2798489/1dbf515e0273065c2c52c48d270950ae/992x49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365104"/>
            <a:ext cx="4356257" cy="217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https://i.ytimg.com/vi/sj66nT_NbE4/maxresdefault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590" y="2708375"/>
            <a:ext cx="2910840" cy="1637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s://vestnik-rm.ru/userfiles/zagotovki2(1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326453"/>
            <a:ext cx="3406350" cy="227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http://cdn2.izvestia29.ru/5d302087764de9505013a112/5d3021a777767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848" y="3347983"/>
            <a:ext cx="3116901" cy="1800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81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57200" y="274638"/>
            <a:ext cx="822960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Координационный Совет представительных органов </a:t>
            </a:r>
          </a:p>
          <a:p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Вельского муниципального района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096880385"/>
              </p:ext>
            </p:extLst>
          </p:nvPr>
        </p:nvGraphicFramePr>
        <p:xfrm>
          <a:off x="179512" y="620688"/>
          <a:ext cx="8856984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4022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57200" y="274638"/>
            <a:ext cx="822960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Координационный Совет представительных органов </a:t>
            </a:r>
          </a:p>
          <a:p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Вельского муниципального района</a:t>
            </a:r>
          </a:p>
        </p:txBody>
      </p:sp>
      <p:pic>
        <p:nvPicPr>
          <p:cNvPr id="6" name="Объект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48" y="2348880"/>
            <a:ext cx="7946503" cy="4168193"/>
          </a:xfrm>
          <a:prstGeom prst="rect">
            <a:avLst/>
          </a:prstGeom>
        </p:spPr>
      </p:pic>
      <p:sp>
        <p:nvSpPr>
          <p:cNvPr id="7" name="Горизонтальный свиток 6"/>
          <p:cNvSpPr/>
          <p:nvPr/>
        </p:nvSpPr>
        <p:spPr>
          <a:xfrm>
            <a:off x="598749" y="692697"/>
            <a:ext cx="7933692" cy="3240359"/>
          </a:xfrm>
          <a:prstGeom prst="horizontalScroll">
            <a:avLst/>
          </a:prstGeom>
          <a:ln w="190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47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27784" y="260648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827584" y="225795"/>
            <a:ext cx="7416824" cy="646331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Координационного Совета представительных органов  Вельского муниципального района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57482" y="1484784"/>
            <a:ext cx="3744416" cy="1323439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азработка </a:t>
            </a:r>
            <a:r>
              <a:rPr lang="ru-RU" sz="1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предложений, реализуемых Собранием депутатов в порядке законодательной инициативы в </a:t>
            </a:r>
            <a:r>
              <a:rPr lang="ru-RU" sz="1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Архангельской областное </a:t>
            </a:r>
            <a:r>
              <a:rPr lang="ru-RU" sz="1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Собрание депутатов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0432" y="3789040"/>
            <a:ext cx="4104456" cy="1077218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бобщение </a:t>
            </a:r>
            <a:r>
              <a:rPr lang="ru-RU" sz="1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опыта деятельности и развития местного самоуправления, в том числе практики исполнения нормативных правовых актов в поселениях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25980" y="3052410"/>
            <a:ext cx="4007420" cy="1077218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одействие </a:t>
            </a:r>
            <a:r>
              <a:rPr lang="ru-RU" sz="1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созданию и функционированию системы информационного обеспечения деятельности органов </a:t>
            </a:r>
            <a:r>
              <a:rPr lang="ru-RU" sz="1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МСУ поселений</a:t>
            </a:r>
            <a:endParaRPr lang="ru-RU" sz="16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716" y="2636912"/>
            <a:ext cx="4104456" cy="830997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ыработка </a:t>
            </a:r>
            <a:r>
              <a:rPr lang="ru-RU" sz="1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рекомендаций по обеспечению и организации взаимодействия Собрания депутатов и органов </a:t>
            </a:r>
            <a:r>
              <a:rPr lang="ru-RU" sz="1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МСУ района</a:t>
            </a:r>
            <a:endParaRPr lang="ru-RU" sz="16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25980" y="4542368"/>
            <a:ext cx="4104456" cy="1323439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оздание </a:t>
            </a:r>
            <a:r>
              <a:rPr lang="ru-RU" sz="1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постоянного взаимодействия, деловых и творческих контактов депутатов представительных органов с органами местного самоуправления поселений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0440" y="5301208"/>
            <a:ext cx="4104456" cy="584775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ешение </a:t>
            </a:r>
            <a:r>
              <a:rPr lang="ru-RU" sz="1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иных вопросов взаимодействия представительных органов </a:t>
            </a:r>
            <a:r>
              <a:rPr lang="ru-RU" sz="1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МСУ</a:t>
            </a:r>
            <a:endParaRPr lang="ru-RU" sz="16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Прямая со стрелкой 24"/>
          <p:cNvCxnSpPr/>
          <p:nvPr/>
        </p:nvCxnSpPr>
        <p:spPr>
          <a:xfrm flipH="1">
            <a:off x="2519772" y="872126"/>
            <a:ext cx="1764196" cy="4477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4283968" y="872126"/>
            <a:ext cx="2664296" cy="6126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endCxn id="21" idx="0"/>
          </p:cNvCxnSpPr>
          <p:nvPr/>
        </p:nvCxnSpPr>
        <p:spPr>
          <a:xfrm flipH="1">
            <a:off x="2516944" y="872126"/>
            <a:ext cx="1767024" cy="17647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67544" y="1319862"/>
            <a:ext cx="4104456" cy="1077218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оординация </a:t>
            </a:r>
            <a:r>
              <a:rPr lang="ru-RU" sz="1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участия представительных органов </a:t>
            </a:r>
            <a:r>
              <a:rPr lang="ru-RU" sz="1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МСУ и </a:t>
            </a:r>
            <a:r>
              <a:rPr lang="ru-RU" sz="16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членов Совета в разработке и обсуждении проектов решений затрагивающих интересы </a:t>
            </a:r>
            <a:r>
              <a:rPr lang="ru-RU" sz="1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МСУ</a:t>
            </a:r>
            <a:endParaRPr lang="ru-RU" sz="16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Прямая со стрелкой 31"/>
          <p:cNvCxnSpPr/>
          <p:nvPr/>
        </p:nvCxnSpPr>
        <p:spPr>
          <a:xfrm>
            <a:off x="4355976" y="872126"/>
            <a:ext cx="2016224" cy="21802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endCxn id="19" idx="0"/>
          </p:cNvCxnSpPr>
          <p:nvPr/>
        </p:nvCxnSpPr>
        <p:spPr>
          <a:xfrm flipH="1">
            <a:off x="2502660" y="872126"/>
            <a:ext cx="1853316" cy="29169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endCxn id="22" idx="0"/>
          </p:cNvCxnSpPr>
          <p:nvPr/>
        </p:nvCxnSpPr>
        <p:spPr>
          <a:xfrm>
            <a:off x="4355976" y="872126"/>
            <a:ext cx="2522232" cy="36702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H="1">
            <a:off x="3131840" y="872126"/>
            <a:ext cx="1224136" cy="44290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909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89040"/>
            <a:ext cx="3960440" cy="2640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Координационный Совет представительных органов </a:t>
            </a:r>
            <a:br>
              <a:rPr lang="ru-RU" sz="1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Вельского муниципального района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296" y="3789040"/>
            <a:ext cx="4365104" cy="2910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11592"/>
            <a:ext cx="3861048" cy="257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0979630"/>
              </p:ext>
            </p:extLst>
          </p:nvPr>
        </p:nvGraphicFramePr>
        <p:xfrm>
          <a:off x="2923896" y="836712"/>
          <a:ext cx="6023504" cy="3921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99727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>
            <a:noAutofit/>
          </a:bodyPr>
          <a:lstStyle/>
          <a:p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Координационный Совет представительных органов </a:t>
            </a:r>
            <a:b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Вельского муниципального района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https://yur-gazeta.ru/wp-content/uploads/2021/11/bjudzhet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844824"/>
            <a:ext cx="2808312" cy="2337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zanmsk.ru/wp-content/uploads/2022/02/9026998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32" y="2841754"/>
            <a:ext cx="3168352" cy="1830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vestnik.net/images/sizednews/60162photo_big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489656"/>
            <a:ext cx="2865120" cy="191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cf.ppt-online.org/files/slide/z/ZYGrjDvP2ItgplA3bC0fzsmidB5hQSMK694ELx/slide-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68" y="709275"/>
            <a:ext cx="3240360" cy="164935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4122792" y="840192"/>
            <a:ext cx="3528392" cy="788608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подготовке 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 проведение </a:t>
            </a: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выборов Президента РФ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09836" y="4725144"/>
            <a:ext cx="3528392" cy="1296144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мероприятиях по реализации приоритетного проекта «Формирование комфортной городской среды»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804248" y="4509120"/>
            <a:ext cx="2232248" cy="1296144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подготовке к отопительному сезону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391044" y="2060847"/>
            <a:ext cx="2520280" cy="1512169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формировании бюджета Вельский муниципальный район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15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>
            <a:noAutofit/>
          </a:bodyPr>
          <a:lstStyle/>
          <a:p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Координационный Совет представительных органов </a:t>
            </a:r>
            <a:b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Вельского муниципального района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s://storage.myseldon.com/news-pict-79/792EEEB8B49F0932803879309510F67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96" y="3717032"/>
            <a:ext cx="2423160" cy="1538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www.voznmuseum.rfnn.ru/images/55566699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472" y="3694152"/>
            <a:ext cx="2561270" cy="1951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onetvm.ru/userfiles/proekty/2020052712215816886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254" y="2348880"/>
            <a:ext cx="2247900" cy="1581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s://kazak-center.ru/_nw/32/4111717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3189524" cy="168169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Скругленный прямоугольник 11"/>
          <p:cNvSpPr/>
          <p:nvPr/>
        </p:nvSpPr>
        <p:spPr>
          <a:xfrm>
            <a:off x="4211960" y="1008192"/>
            <a:ext cx="3528392" cy="1152128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Указов Президента РФ в сфере культуры и образования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00080" y="5395296"/>
            <a:ext cx="3528392" cy="1296144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работе административных комиссий поселений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004048" y="5740395"/>
            <a:ext cx="3528392" cy="822018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 пожарной безопасности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83568" y="2634489"/>
            <a:ext cx="5184576" cy="938527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лекарственными препаратами льготной категории граждан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95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29600" cy="576064"/>
          </a:xfrm>
        </p:spPr>
        <p:txBody>
          <a:bodyPr>
            <a:noAutofit/>
          </a:bodyPr>
          <a:lstStyle/>
          <a:p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Координационный Совет представительных органов </a:t>
            </a:r>
            <a:b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Вельского муниципального района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s://trk7.ru/upload/iblock/06e/skpqayrz9102mqfi2e9hniwmzro4cgvn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734" y="908720"/>
            <a:ext cx="2748193" cy="194421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Скругленный прямоугольник 5"/>
          <p:cNvSpPr/>
          <p:nvPr/>
        </p:nvSpPr>
        <p:spPr>
          <a:xfrm>
            <a:off x="4139952" y="1248208"/>
            <a:ext cx="4680520" cy="1244688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взаимодействия УФПС Архангельской области – филиала ФГУП «Почта России» с органами местного самоуправления</a:t>
            </a:r>
          </a:p>
        </p:txBody>
      </p:sp>
      <p:pic>
        <p:nvPicPr>
          <p:cNvPr id="7" name="Рисунок 6" descr="http://vagayst.ru/wp-content/uploads/2019/05/musor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780928"/>
            <a:ext cx="2880320" cy="199313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Скругленный прямоугольник 7"/>
          <p:cNvSpPr/>
          <p:nvPr/>
        </p:nvSpPr>
        <p:spPr>
          <a:xfrm>
            <a:off x="1978004" y="2856368"/>
            <a:ext cx="3600400" cy="1296144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реализации мероприятий в сфере обращения с твердыми коммунальными отходами в Вельском районе</a:t>
            </a:r>
          </a:p>
          <a:p>
            <a:pPr algn="ctr"/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https://ourreg.ru/wp-content/uploads/2020/04/podderzhka-biznesa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365104"/>
            <a:ext cx="2808312" cy="2267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gazetaingush.ru/sites/default/files/news/20200709-na-sayte-minprirody-ingushetii-razrabatyvaetsya-razdel-nacionalnye-proekty/nacproekty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437112"/>
            <a:ext cx="3024336" cy="21956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109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1600" y="193256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Координационный Совет представительных органов </a:t>
            </a:r>
          </a:p>
          <a:p>
            <a:pPr algn="ctr"/>
            <a:r>
              <a:rPr lang="ru-RU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Вельского муниципального района</a:t>
            </a:r>
            <a:endParaRPr lang="ru-RU" sz="1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616" y="1268760"/>
            <a:ext cx="60960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429000"/>
            <a:ext cx="4515594" cy="321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72020"/>
            <a:ext cx="4176464" cy="2669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51520" y="1052736"/>
            <a:ext cx="2232248" cy="1492374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Инициативное бюджетирование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50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7400" y="188640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Координационный Совет представительных органов </a:t>
            </a:r>
          </a:p>
          <a:p>
            <a:pPr algn="ctr"/>
            <a:r>
              <a:rPr lang="ru-RU" sz="1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Вельского муниципального района</a:t>
            </a:r>
            <a:endParaRPr lang="ru-RU" sz="1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014568784"/>
              </p:ext>
            </p:extLst>
          </p:nvPr>
        </p:nvGraphicFramePr>
        <p:xfrm>
          <a:off x="179512" y="620688"/>
          <a:ext cx="8856984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4872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3005</TotalTime>
  <Words>662</Words>
  <Application>Microsoft Office PowerPoint</Application>
  <PresentationFormat>Экран (4:3)</PresentationFormat>
  <Paragraphs>88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О практике работы  Координационного Совета представительных органов   Вельского муниципального района </vt:lpstr>
      <vt:lpstr>Презентация PowerPoint</vt:lpstr>
      <vt:lpstr>Презентация PowerPoint</vt:lpstr>
      <vt:lpstr>Презентация PowerPoint</vt:lpstr>
      <vt:lpstr>Координационный Совет представительных органов  Вельского муниципального района</vt:lpstr>
      <vt:lpstr>Координационный Совет представительных органов  Вельского муниципального района</vt:lpstr>
      <vt:lpstr>Координационный Совет представительных органов  Вельского муниципального района</vt:lpstr>
      <vt:lpstr>Презентация PowerPoint</vt:lpstr>
      <vt:lpstr>Презентация PowerPoint</vt:lpstr>
      <vt:lpstr>Координационный Совет представительных органов  Вельского муниципального района</vt:lpstr>
      <vt:lpstr>Социально – экономическое положение поселения:  проблемы, перспективы развития </vt:lpstr>
      <vt:lpstr>Социально – экономическое положение поселения:  проблемы, перспективы развития</vt:lpstr>
      <vt:lpstr>Социально – экономическое положение поселения:  проблемы, перспективы развития</vt:lpstr>
      <vt:lpstr>Программа «Комплексное развития сельских территорий».  Перспективы развития агропромышленного комплекса  сельских территорий</vt:lpstr>
      <vt:lpstr>Программа «Комплексное развития сельских территорий.  Перспективы развития агропромышленного комплекса  сельских территорий.</vt:lpstr>
      <vt:lpstr>Программа «Комплексное развития сельских территорий.  Перспективы развития агропромышленного комплекса  сельских территорий.</vt:lpstr>
      <vt:lpstr>Программа «Комплексное развития сельских территорий.  Перспективы развития агропромышленного комплекса  сельских территорий.</vt:lpstr>
      <vt:lpstr>О деятельности перерабатывающих предприятий района</vt:lpstr>
      <vt:lpstr>О деятельности перерабатывающих предприятий района</vt:lpstr>
      <vt:lpstr>О деятельности перерабатывающих предприятий района</vt:lpstr>
      <vt:lpstr>О деятельности перерабатывающих предприятий района</vt:lpstr>
      <vt:lpstr>О деятельности перерабатывающих предприятий района</vt:lpstr>
      <vt:lpstr>О деятельности перерабатывающих предприятий района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практике работы  Координационного Совета представительных органов Собрания депутатов  Вельского муниципального района </dc:title>
  <dc:creator>79212</dc:creator>
  <cp:lastModifiedBy>79212</cp:lastModifiedBy>
  <cp:revision>65</cp:revision>
  <dcterms:created xsi:type="dcterms:W3CDTF">2022-05-11T12:17:22Z</dcterms:created>
  <dcterms:modified xsi:type="dcterms:W3CDTF">2022-06-02T07:10:33Z</dcterms:modified>
</cp:coreProperties>
</file>