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92" r:id="rId4"/>
    <p:sldId id="298" r:id="rId5"/>
    <p:sldId id="277" r:id="rId6"/>
    <p:sldId id="293" r:id="rId7"/>
    <p:sldId id="294" r:id="rId8"/>
    <p:sldId id="283" r:id="rId9"/>
    <p:sldId id="284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5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37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10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74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44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08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76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28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60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87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0DC7-FA8B-4387-869D-D9B2063AC80E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94D4-7C54-4BD4-AF19-E1C5956BB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2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6.emf"/><Relationship Id="rId7" Type="http://schemas.microsoft.com/office/2007/relationships/hdphoto" Target="../media/hdphoto1.wdp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jpe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7.em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292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8129" y="1612144"/>
            <a:ext cx="11839699" cy="2332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solidFill>
                  <a:srgbClr val="244061"/>
                </a:solidFill>
                <a:latin typeface="Candara" pitchFamily="34" charset="0"/>
                <a:ea typeface="Times New Roman" pitchFamily="18" charset="0"/>
                <a:cs typeface="Arial" charset="0"/>
              </a:rPr>
              <a:t>Успешная практика межмуниципального взаимодействия на юго-востоке Архангельской области под единым брендом «Северное Трехречье»</a:t>
            </a:r>
            <a:endParaRPr lang="ru-RU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78129" y="4469664"/>
            <a:ext cx="11839699" cy="272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cs typeface="Times New Roman" pitchFamily="18" charset="0"/>
              </a:rPr>
              <a:t>Виткова Ольга Константиновна,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ndara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председатель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cs typeface="Times New Roman" pitchFamily="18" charset="0"/>
              </a:rPr>
              <a:t>комитета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cs typeface="Times New Roman" pitchFamily="18" charset="0"/>
              </a:rPr>
              <a:t> Архангельского областного Собрания депутатов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cs typeface="Times New Roman" pitchFamily="18" charset="0"/>
              </a:rPr>
              <a:t>по культурной политике, образованию и науке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ndar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ndara" pitchFamily="34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40083" y="4434038"/>
            <a:ext cx="8858992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5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005" y="3023025"/>
            <a:ext cx="11637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pic>
        <p:nvPicPr>
          <p:cNvPr id="6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292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90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6909" y="486888"/>
            <a:ext cx="1092530" cy="123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56909" y="486888"/>
            <a:ext cx="2388920" cy="290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3" descr="G:\!trioriver-brandbook\logo\trioriv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2"/>
          <a:stretch/>
        </p:blipFill>
        <p:spPr bwMode="auto">
          <a:xfrm>
            <a:off x="11067801" y="0"/>
            <a:ext cx="1235034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pic>
        <p:nvPicPr>
          <p:cNvPr id="2051" name="Picture 3" descr="C:\Users\A_krokus3\Desktop\Северное Трехречье\Attachments_crtink.solovjeva@gmail.com_2021-01-25_12-00-47 (1)\аватар сев трехречь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16" y="1845344"/>
            <a:ext cx="11377480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6909" y="486888"/>
            <a:ext cx="1092530" cy="123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56909" y="486888"/>
            <a:ext cx="2388920" cy="290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0638"/>
            <a:ext cx="964406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1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60" t="2863" r="23502" b="80015"/>
          <a:stretch/>
        </p:blipFill>
        <p:spPr>
          <a:xfrm>
            <a:off x="2850077" y="0"/>
            <a:ext cx="6296359" cy="1487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581" y="2111048"/>
            <a:ext cx="6588845" cy="1887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891" y="4640282"/>
            <a:ext cx="5593925" cy="1551924"/>
          </a:xfrm>
          <a:prstGeom prst="rect">
            <a:avLst/>
          </a:prstGeom>
        </p:spPr>
      </p:pic>
      <p:pic>
        <p:nvPicPr>
          <p:cNvPr id="9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4876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pic>
        <p:nvPicPr>
          <p:cNvPr id="5123" name="Picture 3" descr="C:\Users\A_krokus3\Desktop\Северное Трехречье\Новая папка\Lenskiy_ray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425" y="1487403"/>
            <a:ext cx="576000" cy="9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_krokus3\Desktop\Северное Трехречье\Новая папка\Krasnoborskiy_ray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260" y="2277920"/>
            <a:ext cx="576000" cy="9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_krokus3\Desktop\Северное Трехречье\Новая папка\logo_kotla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659" y="3162850"/>
            <a:ext cx="481541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_krokus3\Desktop\Северное Трехречье\Новая папка\Kotlasskiy_ray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260" y="3995940"/>
            <a:ext cx="576000" cy="9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_krokus3\Desktop\Северное Трехречье\Новая папка\Vile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659" y="4962325"/>
            <a:ext cx="576000" cy="9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_krokus3\Desktop\Северное Трехречье\Новая папка\Koryazhm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429" y="5738288"/>
            <a:ext cx="576000" cy="9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75658" y="1721269"/>
            <a:ext cx="3923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Ленский район — снежинка, ассоциативно ведущая к Матушке Зиме.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75659" y="2362506"/>
            <a:ext cx="4146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Красноборский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район — птица Сирин, исполненная в традиционной технике знаменитой местной росписи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75659" y="3259642"/>
            <a:ext cx="4146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Котлас — железные дороги, здесь пересекаются все пути Северного Трёхречья: автомобильные, железнодорожные и туристические.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24530" y="4126691"/>
            <a:ext cx="3987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Candara" panose="020E0502030303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Котласский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район — береста, именно берестяными лодками знамениты эти места.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69907" y="5154634"/>
            <a:ext cx="4052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Вилегодский район — цветок льна, напоминающий о народных промыслах.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69907" y="5961373"/>
            <a:ext cx="3810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Коряжма — кедровый орех, его ядрышки на севере — «чистый изумруд».</a:t>
            </a:r>
          </a:p>
        </p:txBody>
      </p:sp>
    </p:spTree>
    <p:extLst>
      <p:ext uri="{BB962C8B-B14F-4D97-AF65-F5344CB8AC3E}">
        <p14:creationId xmlns:p14="http://schemas.microsoft.com/office/powerpoint/2010/main" xmlns="" val="12920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292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484416" y="274638"/>
            <a:ext cx="940525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Внедрение «Северного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Т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рёхречья»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 интернет-пространство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1536" y="2889505"/>
            <a:ext cx="752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607" y="2492373"/>
            <a:ext cx="2695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06.06.2022 подписчиков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 группе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1 778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чел.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0566" y="1176785"/>
            <a:ext cx="4972498" cy="55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66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6909" y="486888"/>
            <a:ext cx="1092530" cy="123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3" descr="G:\!trioriver-brandbook\logo\trioriv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2"/>
          <a:stretch/>
        </p:blipFill>
        <p:spPr bwMode="auto">
          <a:xfrm>
            <a:off x="11067801" y="0"/>
            <a:ext cx="1235034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40" y="2126120"/>
            <a:ext cx="3914908" cy="4568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04160" y="3071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Официальный сайт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Северного Трехречья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5964" y="124970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82725" y="1336483"/>
            <a:ext cx="4045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http://</a:t>
            </a:r>
            <a:r>
              <a:rPr lang="en-US" sz="2400" dirty="0" smtClean="0">
                <a:solidFill>
                  <a:schemeClr val="accent1"/>
                </a:solidFill>
              </a:rPr>
              <a:t>northern-three-rivers.ru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1148" y="2126120"/>
            <a:ext cx="3750501" cy="456897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804" y="2126120"/>
            <a:ext cx="4117528" cy="45689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/>
          <a:srcRect l="515" t="25000" r="94333" b="50000"/>
          <a:stretch/>
        </p:blipFill>
        <p:spPr>
          <a:xfrm>
            <a:off x="3380379" y="1286306"/>
            <a:ext cx="380229" cy="5118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/>
          <a:srcRect l="515" t="25000" r="94333" b="50000"/>
          <a:stretch/>
        </p:blipFill>
        <p:spPr>
          <a:xfrm>
            <a:off x="8622414" y="1336483"/>
            <a:ext cx="34295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9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  <p:pic>
        <p:nvPicPr>
          <p:cNvPr id="6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292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3086" y="146650"/>
            <a:ext cx="8108830" cy="632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35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292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un9-3.userapi.com/c830209/v830209688/19ef68/TdG5HTzUW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64" y="1906735"/>
            <a:ext cx="8010560" cy="45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9413" y="259215"/>
            <a:ext cx="9345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Внедрение фирменного стиля в  упаковке продукции местных производителей «Северного 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рёхречья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»</a:t>
            </a:r>
          </a:p>
        </p:txBody>
      </p:sp>
      <p:pic>
        <p:nvPicPr>
          <p:cNvPr id="8196" name="Picture 4" descr="https://pp.userapi.com/c851220/v851220861/e25d/qygyONH69B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40" r="6485"/>
          <a:stretch/>
        </p:blipFill>
        <p:spPr bwMode="auto">
          <a:xfrm>
            <a:off x="8281576" y="1490316"/>
            <a:ext cx="2715051" cy="19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3.userapi.com/c830608/v830608688/1a8353/gpAjE3PaM9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34" b="23712"/>
          <a:stretch/>
        </p:blipFill>
        <p:spPr bwMode="auto">
          <a:xfrm>
            <a:off x="9639101" y="2631129"/>
            <a:ext cx="2460061" cy="23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p.userapi.com/c847018/v847018688/f7060/AmjcTIT1v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01"/>
          <a:stretch/>
        </p:blipFill>
        <p:spPr bwMode="auto">
          <a:xfrm>
            <a:off x="8281576" y="4817606"/>
            <a:ext cx="3142488" cy="1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1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G:\!trioriver-brandbook\logo\trioriver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292" y="0"/>
            <a:ext cx="1567543" cy="1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s://pp.userapi.com/c846123/v846123688/f2840/B7HvzJ9iQ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327" y="3922927"/>
            <a:ext cx="5023746" cy="28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2538" y="374828"/>
            <a:ext cx="928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Создание сувенирной линейки «Северного 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рёхречья»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5362" name="Picture 2" descr="https://pp.userapi.com/c845420/v845420688/f6641/XJlKlesLdS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43"/>
          <a:stretch/>
        </p:blipFill>
        <p:spPr bwMode="auto">
          <a:xfrm>
            <a:off x="196539" y="1721269"/>
            <a:ext cx="3359521" cy="48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un9-7.userapi.com/c830208/v830208688/1a5c57/Y3YAiEq0q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431" y="1049569"/>
            <a:ext cx="5023746" cy="28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pp.userapi.com/c850728/v850728938/c8ef/LbkjEips1M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/>
        </p:blipFill>
        <p:spPr bwMode="auto">
          <a:xfrm>
            <a:off x="3716494" y="2030682"/>
            <a:ext cx="2826810" cy="23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pp.userapi.com/c850728/v850728938/c90d/l1epTkwhiE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494" y="4492335"/>
            <a:ext cx="3005143" cy="1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007" b="28407" l="2397" r="21664">
                        <a14:foregroundMark x1="6287" y1="11580" x2="9362" y2="18874"/>
                        <a14:foregroundMark x1="10810" y1="20729" x2="14699" y2="18554"/>
                        <a14:foregroundMark x1="15830" y1="12092" x2="15830" y2="15611"/>
                        <a14:foregroundMark x1="8593" y1="24184" x2="12619" y2="26552"/>
                        <a14:foregroundMark x1="5744" y1="24376" x2="17503" y2="23992"/>
                        <a14:foregroundMark x1="8729" y1="26743" x2="15061" y2="26040"/>
                        <a14:foregroundMark x1="14564" y1="27319" x2="12076" y2="26360"/>
                        <a14:foregroundMark x1="5744" y1="23289" x2="17639" y2="23289"/>
                        <a14:foregroundMark x1="10403" y1="20282" x2="10041" y2="20473"/>
                        <a14:foregroundMark x1="7327" y1="27255" x2="15197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81" b="69660"/>
          <a:stretch/>
        </p:blipFill>
        <p:spPr>
          <a:xfrm>
            <a:off x="-338927" y="-248728"/>
            <a:ext cx="2215227" cy="19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4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143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Жиц Ольга Александровна</cp:lastModifiedBy>
  <cp:revision>61</cp:revision>
  <dcterms:created xsi:type="dcterms:W3CDTF">2018-04-11T09:41:55Z</dcterms:created>
  <dcterms:modified xsi:type="dcterms:W3CDTF">2022-06-06T11:40:22Z</dcterms:modified>
</cp:coreProperties>
</file>