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316" r:id="rId2"/>
    <p:sldId id="313" r:id="rId3"/>
    <p:sldId id="317" r:id="rId4"/>
    <p:sldId id="318" r:id="rId5"/>
    <p:sldId id="277" r:id="rId6"/>
    <p:sldId id="315" r:id="rId7"/>
    <p:sldId id="314" r:id="rId8"/>
    <p:sldId id="257" r:id="rId9"/>
    <p:sldId id="297" r:id="rId10"/>
    <p:sldId id="260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6" autoAdjust="0"/>
    <p:restoredTop sz="94857" autoAdjust="0"/>
  </p:normalViewPr>
  <p:slideViewPr>
    <p:cSldViewPr>
      <p:cViewPr varScale="1">
        <p:scale>
          <a:sx n="72" d="100"/>
          <a:sy n="72" d="100"/>
        </p:scale>
        <p:origin x="12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2012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14943</c:v>
                </c:pt>
                <c:pt idx="1">
                  <c:v>10532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2012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2012 год</c:v>
                </c:pt>
                <c:pt idx="1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6351016"/>
        <c:axId val="86352976"/>
        <c:axId val="0"/>
      </c:bar3DChart>
      <c:catAx>
        <c:axId val="86351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6352976"/>
        <c:crosses val="autoZero"/>
        <c:auto val="1"/>
        <c:lblAlgn val="ctr"/>
        <c:lblOffset val="100"/>
        <c:noMultiLvlLbl val="0"/>
      </c:catAx>
      <c:valAx>
        <c:axId val="86352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351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BA6AE-F8A9-4570-B2DA-3ACF2A307AF4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4CF77-2F19-47C8-976B-6C3CC5B85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3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458032" cy="25202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О ключевых проблемах реализации молодежной политики в муниципальных образованиях  Архангельской области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3861048"/>
            <a:ext cx="4937752" cy="2387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050238"/>
                </a:solidFill>
              </a:rPr>
              <a:t>Начальник управления культуры, туризма и по делам молодежи Вельского муниципального района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50238"/>
                </a:solidFill>
              </a:rPr>
              <a:t>    Аверьянова Н.В.</a:t>
            </a:r>
            <a:endParaRPr lang="ru-RU" sz="2400" b="1" dirty="0">
              <a:solidFill>
                <a:srgbClr val="0502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32.userapi.com/s/v1/if2/MDGLgvXqoJLchgm-YEdj6adkV89XZnoflGOddTLe0hNXkpa86hXOgwl_anOHgiygCwAcdTMacfPr8I8NzX1gXNT3.jpg?size=1280x960&amp;quality=96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" t="25802" b="3100"/>
          <a:stretch/>
        </p:blipFill>
        <p:spPr bwMode="auto">
          <a:xfrm>
            <a:off x="2188704" y="3068960"/>
            <a:ext cx="66899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1.userapi.com/s/v1/if2/mNsV6YrTp0WlmIh0lhrLnD_m3SofQKr8vZx4sRsB243v5haZhts_HHQ190H3p_sUYMJ8EVDzngHRcE_bhT9ydQvf.jpg?size=1280x853&amp;quality=96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" t="21652" r="3441" b="6733"/>
          <a:stretch/>
        </p:blipFill>
        <p:spPr bwMode="auto">
          <a:xfrm>
            <a:off x="1115616" y="269649"/>
            <a:ext cx="58326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48264" y="1196752"/>
            <a:ext cx="19303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Проект «Наставник»</a:t>
            </a:r>
            <a:endParaRPr lang="ru-RU" sz="2200" b="1" dirty="0"/>
          </a:p>
        </p:txBody>
      </p:sp>
    </p:spTree>
  </p:cSld>
  <p:clrMapOvr>
    <a:masterClrMapping/>
  </p:clrMapOvr>
  <p:transition advTm="642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sun9-8.userapi.com/s/v1/if2/1tiCKg0xp_pY1rItKE_xi6wO9jFvd378xxh-XjnARXSkyQdzuI2vHVFHP82bbN5b4sJTrBP7KowBDhmKlZXX-Q_K.jpg?size=1280x853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63463"/>
            <a:ext cx="4246423" cy="282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72097" y="188640"/>
            <a:ext cx="6944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Открытое пространство «Панорама»</a:t>
            </a:r>
          </a:p>
        </p:txBody>
      </p:sp>
      <p:pic>
        <p:nvPicPr>
          <p:cNvPr id="2050" name="Picture 2" descr="https://sun9-33.userapi.com/s/v1/if2/n5WMSlTj43fJBN91-TxSCZue52IWdbRhyzJx2J7grtLbllxSrFnUxeuTkrqU8JtvaUkG86CEBGDN_30-KjNo4-NW.jpg?size=810x1080&amp;quality=96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8" r="1381" b="3081"/>
          <a:stretch/>
        </p:blipFill>
        <p:spPr bwMode="auto">
          <a:xfrm>
            <a:off x="1187624" y="3284984"/>
            <a:ext cx="381642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6.userapi.com/s/v1/if2/oVUMv4ve4qUw4SKto2DVr1-Q8_ID1-PBWSr9JoskKgEmyy2PAhlDwfV1x56UXbIY8-uXO-s8sKfcd35-yichABkc.jpg?size=810x1080&amp;quality=96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3"/>
          <a:stretch/>
        </p:blipFill>
        <p:spPr bwMode="auto">
          <a:xfrm>
            <a:off x="5580112" y="2348880"/>
            <a:ext cx="334886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9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795594"/>
              </p:ext>
            </p:extLst>
          </p:nvPr>
        </p:nvGraphicFramePr>
        <p:xfrm>
          <a:off x="1116013" y="1556792"/>
          <a:ext cx="7272411" cy="4691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Численность молодежи в Вельском районе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User\Desktop\tQ8XzFkEGh8KeAjMkg3L5N2UG3KEO5Ljuvq6eAzlK6OXq5cAqA72Am7ax5DtgBOgUz5ErToA_ZuP-2mZpUdoSkx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t="5772" r="13721" b="25598"/>
          <a:stretch/>
        </p:blipFill>
        <p:spPr bwMode="auto">
          <a:xfrm>
            <a:off x="4107332" y="3634867"/>
            <a:ext cx="4844121" cy="31395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https://sun9-22.userapi.com/s/v1/if2/ssTbUiIBkLsn4xxnLWn3d1-73oUhXhyajL0BUzOOPiSdzK5vSwaC2XYXrXSVcUBX8n60ShdBM1f4DytErxjskA-b.jpg?size=1280x960&amp;quality=96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0" t="16430" b="10148"/>
          <a:stretch/>
        </p:blipFill>
        <p:spPr bwMode="auto">
          <a:xfrm>
            <a:off x="186426" y="1047194"/>
            <a:ext cx="4255599" cy="25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19.userapi.com/s/v1/if2/CH0lQOz1TsfKuDaUISN9ubOP2QESCaEyyG-XNtF5pdbNT7DNF2Y3RL1VYgAqhsGWwRcGyccVpBmgr2EOR5k2XVlh.jpg?size=1280x853&amp;quality=96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"/>
          <a:stretch/>
        </p:blipFill>
        <p:spPr bwMode="auto">
          <a:xfrm>
            <a:off x="346363" y="4293096"/>
            <a:ext cx="3081121" cy="214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786304" y="3789040"/>
            <a:ext cx="3312368" cy="51509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ru-RU" sz="2000" b="1" dirty="0" smtClean="0">
                <a:ln w="1270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Работа жюри на фестивале «Радуга жизни»</a:t>
            </a:r>
            <a:endParaRPr lang="ru-RU" sz="2000" b="1" dirty="0">
              <a:ln w="12700">
                <a:solidFill>
                  <a:schemeClr val="accent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0" name="Picture 6" descr="https://sun9-7.userapi.com/s/v1/ig2/iyq_HEg0SnKJKOCMXAeluGXNJ2gwevUXe_1jovH7oLAB-DrZBdwS1T3rSVMmpWQcgX_yMyTagHPWSBn6kE6v52Vb.jpg?size=1280x960&amp;quality=95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0" t="27453" r="18554" b="23843"/>
          <a:stretch/>
        </p:blipFill>
        <p:spPr bwMode="auto">
          <a:xfrm>
            <a:off x="4572001" y="1047194"/>
            <a:ext cx="4379452" cy="23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4572001" y="386794"/>
            <a:ext cx="4347153" cy="660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2000" b="1" dirty="0" smtClean="0">
                <a:ln w="1270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Акция </a:t>
            </a:r>
          </a:p>
          <a:p>
            <a:pPr marL="82296" indent="0" algn="ctr">
              <a:buFont typeface="Wingdings 2"/>
              <a:buNone/>
            </a:pPr>
            <a:r>
              <a:rPr lang="ru-RU" sz="2000" b="1" dirty="0" smtClean="0">
                <a:ln w="1270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«Молодежь за чистый город»</a:t>
            </a:r>
            <a:endParaRPr lang="ru-RU" sz="2000" b="1" dirty="0">
              <a:ln w="12700">
                <a:solidFill>
                  <a:schemeClr val="accent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268911" y="482579"/>
            <a:ext cx="4347153" cy="6604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2000" b="1" dirty="0" smtClean="0">
                <a:ln w="1270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День самоуправления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4098673" y="3634868"/>
            <a:ext cx="5423294" cy="87425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2400" b="1" dirty="0" smtClean="0">
                <a:ln w="6350"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Автопробег </a:t>
            </a:r>
          </a:p>
          <a:p>
            <a:pPr marL="82296" indent="0" algn="ctr">
              <a:buFont typeface="Wingdings 2"/>
              <a:buNone/>
            </a:pPr>
            <a:r>
              <a:rPr lang="ru-RU" sz="2400" b="1" dirty="0" smtClean="0">
                <a:ln w="6350"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«Молодежь – ветеранам»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47.userapi.com/s/v1/ig2/O_8tpkZDkoZNc9YFRWWvuNRUrssguXGLw41V5kPF3SrzjJs7c8UuuIbJSiFaMT_iEwGWLlK86D84ln2ZmZQlUi9_.jpg?size=1280x853&amp;quality=96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" t="33023" r="1920" b="17541"/>
          <a:stretch/>
        </p:blipFill>
        <p:spPr bwMode="auto">
          <a:xfrm>
            <a:off x="1043608" y="636650"/>
            <a:ext cx="7954137" cy="286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331640" y="188640"/>
            <a:ext cx="5743249" cy="6604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2000" b="1" dirty="0" smtClean="0">
                <a:ln w="1270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Форум добровольцев «Шаг навстречу»</a:t>
            </a:r>
          </a:p>
        </p:txBody>
      </p:sp>
      <p:pic>
        <p:nvPicPr>
          <p:cNvPr id="5122" name="Picture 2" descr="https://sun9-88.userapi.com/s/v1/if2/-EffrXOKXaVzpRfzJ2fS7nkEB5OWy1zjBrC9xfS6m8HOV6MtCqb18KG0IcP4_yISMYDfiwvdryE6X2A427Vh3umu.jpg?size=1280x853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99" y="2996952"/>
            <a:ext cx="4857916" cy="323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25.userapi.com/s/v1/if2/6b1NjbzoKgt3n1oFUAw0MMQ28eN-8zjbFZ9HNui-9G_uUQO7SVGIbhlFkpIFsXs48tGQEz1c7zx54zc9JhUB3NBZ.jpg?size=1280x853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40" y="3952032"/>
            <a:ext cx="4185639" cy="278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5044515" y="3504022"/>
            <a:ext cx="3953230" cy="6604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2000" b="1" dirty="0" smtClean="0">
                <a:ln w="1270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Военно-полевой выход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rC784kOC_Y.jpg"/>
          <p:cNvPicPr>
            <a:picLocks noChangeAspect="1"/>
          </p:cNvPicPr>
          <p:nvPr/>
        </p:nvPicPr>
        <p:blipFill>
          <a:blip r:embed="rId2" cstate="print"/>
          <a:srcRect t="7964" r="13268" b="7091"/>
          <a:stretch>
            <a:fillRect/>
          </a:stretch>
        </p:blipFill>
        <p:spPr>
          <a:xfrm>
            <a:off x="755576" y="4005064"/>
            <a:ext cx="3528392" cy="2304256"/>
          </a:xfrm>
          <a:prstGeom prst="rect">
            <a:avLst/>
          </a:prstGeom>
        </p:spPr>
      </p:pic>
      <p:pic>
        <p:nvPicPr>
          <p:cNvPr id="8" name="Рисунок 7" descr="cIDRv0L1dao.jpg"/>
          <p:cNvPicPr>
            <a:picLocks noChangeAspect="1"/>
          </p:cNvPicPr>
          <p:nvPr/>
        </p:nvPicPr>
        <p:blipFill>
          <a:blip r:embed="rId3" cstate="print"/>
          <a:srcRect r="14826"/>
          <a:stretch>
            <a:fillRect/>
          </a:stretch>
        </p:blipFill>
        <p:spPr>
          <a:xfrm>
            <a:off x="1115616" y="1124744"/>
            <a:ext cx="3168352" cy="2479915"/>
          </a:xfrm>
          <a:prstGeom prst="rect">
            <a:avLst/>
          </a:prstGeom>
        </p:spPr>
      </p:pic>
      <p:pic>
        <p:nvPicPr>
          <p:cNvPr id="10" name="Рисунок 9" descr="U3eHip2vTxk.jpg"/>
          <p:cNvPicPr>
            <a:picLocks noChangeAspect="1"/>
          </p:cNvPicPr>
          <p:nvPr/>
        </p:nvPicPr>
        <p:blipFill>
          <a:blip r:embed="rId4" cstate="print"/>
          <a:srcRect b="11249"/>
          <a:stretch>
            <a:fillRect/>
          </a:stretch>
        </p:blipFill>
        <p:spPr>
          <a:xfrm>
            <a:off x="4355976" y="188640"/>
            <a:ext cx="4621068" cy="2736304"/>
          </a:xfrm>
          <a:prstGeom prst="rect">
            <a:avLst/>
          </a:prstGeom>
        </p:spPr>
      </p:pic>
      <p:pic>
        <p:nvPicPr>
          <p:cNvPr id="11" name="Picture 3" descr="C:\Users\User\Desktop\Автопробег.jpg"/>
          <p:cNvPicPr>
            <a:picLocks noChangeAspect="1" noChangeArrowheads="1"/>
          </p:cNvPicPr>
          <p:nvPr/>
        </p:nvPicPr>
        <p:blipFill>
          <a:blip r:embed="rId5" cstate="print"/>
          <a:srcRect l="8024" t="11144" r="10401" b="17533"/>
          <a:stretch>
            <a:fillRect/>
          </a:stretch>
        </p:blipFill>
        <p:spPr bwMode="auto">
          <a:xfrm>
            <a:off x="4499992" y="3140968"/>
            <a:ext cx="4464496" cy="2927538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115616" y="188640"/>
            <a:ext cx="3024337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2000" b="1" dirty="0" smtClean="0">
                <a:ln w="1270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Патриотические мероприятия</a:t>
            </a:r>
          </a:p>
          <a:p>
            <a:pPr marL="82296" indent="0" algn="ctr">
              <a:buFont typeface="Wingdings 2"/>
              <a:buNone/>
            </a:pPr>
            <a:endParaRPr lang="ru-RU" sz="2000" b="1" dirty="0" smtClean="0">
              <a:ln w="12700">
                <a:solidFill>
                  <a:schemeClr val="accent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007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9752" y="0"/>
            <a:ext cx="5224624" cy="9221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Семейные конкурсы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052736"/>
            <a:ext cx="4824536" cy="482453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Областной конкурс </a:t>
            </a:r>
          </a:p>
          <a:p>
            <a:pPr marL="82296" indent="0">
              <a:buNone/>
            </a:pPr>
            <a:r>
              <a:rPr lang="ru-RU" sz="2400" dirty="0" smtClean="0"/>
              <a:t>«Лучшая семья Архангельской области»</a:t>
            </a:r>
          </a:p>
          <a:p>
            <a:pPr marL="82296" indent="0">
              <a:buNone/>
            </a:pPr>
            <a:endParaRPr lang="ru-RU" sz="2400" dirty="0" smtClean="0"/>
          </a:p>
          <a:p>
            <a:r>
              <a:rPr lang="ru-RU" sz="2400" dirty="0" smtClean="0"/>
              <a:t>Конкурс «Отец ответственная должность»</a:t>
            </a:r>
          </a:p>
          <a:p>
            <a:pPr marL="82296" indent="0">
              <a:buNone/>
            </a:pPr>
            <a:endParaRPr lang="ru-RU" sz="2400" dirty="0" smtClean="0"/>
          </a:p>
          <a:p>
            <a:r>
              <a:rPr lang="ru-RU" sz="2400" dirty="0" smtClean="0"/>
              <a:t>Диплом «Признательность»</a:t>
            </a:r>
          </a:p>
          <a:p>
            <a:pPr marL="82296" indent="0">
              <a:buNone/>
            </a:pPr>
            <a:endParaRPr lang="ru-RU" sz="2400" dirty="0" smtClean="0"/>
          </a:p>
          <a:p>
            <a:r>
              <a:rPr lang="ru-RU" sz="2400" dirty="0" smtClean="0"/>
              <a:t>Медаль «За любовь и верность»</a:t>
            </a:r>
          </a:p>
          <a:p>
            <a:endParaRPr lang="ru-RU" sz="2400" dirty="0"/>
          </a:p>
          <a:p>
            <a:r>
              <a:rPr lang="ru-RU" sz="2400" dirty="0" smtClean="0"/>
              <a:t>Орден «Материнская слава»</a:t>
            </a:r>
            <a:endParaRPr lang="ru-RU" sz="2400" dirty="0"/>
          </a:p>
        </p:txBody>
      </p:sp>
      <p:pic>
        <p:nvPicPr>
          <p:cNvPr id="6146" name="Picture 2" descr="https://sun9-85.userapi.com/s/v1/if2/oxNFOqzQGuX3w_EPsjSSeJhKmbvICBpQ01CkkRQ6kaM-i9C2oSbQcRR-NfqSIiEt4VlbYgmpbAT1u9Zj_xjqRENK.jpg?size=1280x959&amp;quality=95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4" t="2597" r="10483" b="10390"/>
          <a:stretch/>
        </p:blipFill>
        <p:spPr bwMode="auto">
          <a:xfrm>
            <a:off x="145822" y="483287"/>
            <a:ext cx="3562082" cy="29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48.userapi.com/s/v1/if2/Nx-PV8h82g2pVN6tE_xRtitqw56DShx5Bqi2-aMpdR_ZLehSwTic_Sp4akbmlJKrcv93RVymYq7mKI3IUFno7Ne0.jpg?size=810x1080&amp;quality=96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" t="11553" r="-810" b="10884"/>
          <a:stretch/>
        </p:blipFill>
        <p:spPr bwMode="auto">
          <a:xfrm>
            <a:off x="943340" y="3527213"/>
            <a:ext cx="2646308" cy="31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36904" cy="7705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Программа </a:t>
            </a:r>
            <a:r>
              <a:rPr lang="ru-RU" sz="2800" dirty="0" smtClean="0"/>
              <a:t>«</a:t>
            </a:r>
            <a:r>
              <a:rPr lang="ru-RU" sz="2800" dirty="0" smtClean="0"/>
              <a:t>Обеспечение жильем молодых семей»</a:t>
            </a:r>
            <a:endParaRPr lang="ru-RU" sz="2800" dirty="0"/>
          </a:p>
        </p:txBody>
      </p:sp>
      <p:pic>
        <p:nvPicPr>
          <p:cNvPr id="7170" name="Picture 2" descr="https://sun9-7.userapi.com/s/v1/if2/_QRuLMpeP4VzC-uwu_7iyA6Cp7hWfjWXYxUefEduniuS8GoeztGT3Hgbb_JH75DzsO3kUFFV2tdP_sSYKf_bluRl.jpg?size=1280x1240&amp;quality=95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3485" r="2696" b="4327"/>
          <a:stretch/>
        </p:blipFill>
        <p:spPr bwMode="auto">
          <a:xfrm>
            <a:off x="755576" y="969938"/>
            <a:ext cx="4302238" cy="405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88.userapi.com/s/v1/if2/fCBs7dsW3PN1rgeaqlSkPGKd4f8z98DyaGJoFl8D9LZIye2IomDzPLqnbmrpthVF4a2bYF8laE071RZ_ICaA0myG.jpg?size=1280x853&amp;quality=9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0" r="14706"/>
          <a:stretch/>
        </p:blipFill>
        <p:spPr bwMode="auto">
          <a:xfrm>
            <a:off x="5218925" y="2542832"/>
            <a:ext cx="3714764" cy="406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ппп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2060" y="1023940"/>
            <a:ext cx="3878821" cy="29091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63688" y="33265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Волонтерский центр «Шаг навстречу» </a:t>
            </a:r>
            <a:endParaRPr lang="ru-RU" sz="2800" b="1" dirty="0"/>
          </a:p>
        </p:txBody>
      </p:sp>
      <p:pic>
        <p:nvPicPr>
          <p:cNvPr id="4100" name="Picture 4" descr="https://sun9-87.userapi.com/s/v1/ig2/90hw0tQx-WZZmgcQBL0F1nKJppGivW2W-pSvcmLG-Lj4WbF6K7dAAjmHwZQPFDImzL_1sJQ6sg_hBZtEstRlsT4Z.jpg?size=1280x940&amp;quality=96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1" r="17612" b="7317"/>
          <a:stretch/>
        </p:blipFill>
        <p:spPr bwMode="auto">
          <a:xfrm>
            <a:off x="1168909" y="4005064"/>
            <a:ext cx="363846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ownloads\Xs1X4ln6Jc8.jpg"/>
          <p:cNvPicPr>
            <a:picLocks noChangeAspect="1" noChangeArrowheads="1"/>
          </p:cNvPicPr>
          <p:nvPr/>
        </p:nvPicPr>
        <p:blipFill>
          <a:blip r:embed="rId4" cstate="print"/>
          <a:srcRect l="8295" r="12666"/>
          <a:stretch>
            <a:fillRect/>
          </a:stretch>
        </p:blipFill>
        <p:spPr bwMode="auto">
          <a:xfrm>
            <a:off x="1096515" y="908720"/>
            <a:ext cx="4032448" cy="2864405"/>
          </a:xfrm>
          <a:prstGeom prst="rect">
            <a:avLst/>
          </a:prstGeom>
          <a:noFill/>
        </p:spPr>
      </p:pic>
      <p:pic>
        <p:nvPicPr>
          <p:cNvPr id="6" name="Picture 2" descr="https://sun9-2.userapi.com/impg/UxOmYJT6Kq0DBkgIiijLmL5b7mlDN4d-UcTYxw/r7bAFLAZceA.jpg?size=1280x682&amp;quality=96&amp;sign=d6e417798b0c50bd0a8e0fbe1112b6f0&amp;type=album"/>
          <p:cNvPicPr>
            <a:picLocks noChangeAspect="1" noChangeArrowheads="1"/>
          </p:cNvPicPr>
          <p:nvPr/>
        </p:nvPicPr>
        <p:blipFill>
          <a:blip r:embed="rId5" cstate="print"/>
          <a:srcRect l="6089" r="10183"/>
          <a:stretch>
            <a:fillRect/>
          </a:stretch>
        </p:blipFill>
        <p:spPr bwMode="auto">
          <a:xfrm>
            <a:off x="4932040" y="4057110"/>
            <a:ext cx="4032449" cy="2566104"/>
          </a:xfrm>
          <a:prstGeom prst="rect">
            <a:avLst/>
          </a:prstGeom>
          <a:noFill/>
        </p:spPr>
      </p:pic>
    </p:spTree>
  </p:cSld>
  <p:clrMapOvr>
    <a:masterClrMapping/>
  </p:clrMapOvr>
  <p:transition advTm="732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4.userapi.com/s/v1/if2/u08SjVbaMO0o2wDSm7pwsb8nuYHogr5UYMo9SwNuTdjDqtHxoWOHZqddtxwJPcMRWguASMCKCuNX9RZBYcbaKXki.jpg?size=1280x960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5" t="12760" r="28487" b="1783"/>
          <a:stretch/>
        </p:blipFill>
        <p:spPr bwMode="auto">
          <a:xfrm rot="240617">
            <a:off x="3042387" y="2953432"/>
            <a:ext cx="2819377" cy="37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7743"/>
            <a:ext cx="6732240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Мероприятия по пропаганде ЗОЖ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1028" name="Picture 4" descr="https://sun9-74.userapi.com/s/v1/if2/riP9Vmf2jK5B5izZhapR25AoWlOujJKBHbYzt9TU3eRJKyaqMF-sMW3Bn15ZneH9nvbcF0xxjSR3fHyLUUwI00_y.jpg?size=810x1080&amp;quality=9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12394" r="8825" b="5673"/>
          <a:stretch/>
        </p:blipFill>
        <p:spPr bwMode="auto">
          <a:xfrm rot="21410263">
            <a:off x="323659" y="3073722"/>
            <a:ext cx="273435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50.userapi.com/s/v1/if2/K3OO_xHpjcDU79RdJ3BnHwK2dax5CIae8bzbbzcNN1C8psBVC0_GNXC38eUPD5dDUMlyqXrSc8OznYJgX8WLaSGv.jpg?size=1280x960&amp;quality=95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t="27143" b="10700"/>
          <a:stretch/>
        </p:blipFill>
        <p:spPr bwMode="auto">
          <a:xfrm>
            <a:off x="1784194" y="809105"/>
            <a:ext cx="5690963" cy="27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sun9-32.userapi.com/impg/27Bfgr8fsqREuyi_fA8pVKpjMMHghATit3zbvw/fZYABGf8Y3U.jpg?size=1280x853&amp;quality=96&amp;sign=0ad1513d36edf352aedc0adfd7804bf4&amp;type=album"/>
          <p:cNvPicPr>
            <a:picLocks noChangeAspect="1" noChangeArrowheads="1"/>
          </p:cNvPicPr>
          <p:nvPr/>
        </p:nvPicPr>
        <p:blipFill rotWithShape="1">
          <a:blip r:embed="rId5" cstate="print"/>
          <a:srcRect l="15072" t="12764" r="15935"/>
          <a:stretch/>
        </p:blipFill>
        <p:spPr bwMode="auto">
          <a:xfrm>
            <a:off x="5868144" y="4077072"/>
            <a:ext cx="3168352" cy="2669729"/>
          </a:xfrm>
          <a:prstGeom prst="rect">
            <a:avLst/>
          </a:prstGeom>
          <a:noFill/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5990325" y="3573016"/>
            <a:ext cx="3024337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2000" b="1" dirty="0" smtClean="0">
                <a:ln w="1270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Мероприятия с ГИБДД</a:t>
            </a:r>
          </a:p>
          <a:p>
            <a:pPr marL="82296" indent="0" algn="ctr">
              <a:buFont typeface="Wingdings 2"/>
              <a:buNone/>
            </a:pPr>
            <a:endParaRPr lang="ru-RU" sz="2000" b="1" dirty="0" smtClean="0">
              <a:ln w="12700">
                <a:solidFill>
                  <a:schemeClr val="accent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8515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1792</TotalTime>
  <Words>127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Gill Sans MT</vt:lpstr>
      <vt:lpstr>Verdana</vt:lpstr>
      <vt:lpstr>Wingdings 2</vt:lpstr>
      <vt:lpstr>Солнцестояние</vt:lpstr>
      <vt:lpstr>О ключевых проблемах реализации молодежной политики в муниципальных образованиях  Архангельской области</vt:lpstr>
      <vt:lpstr>Численность молодежи в Вельском районе</vt:lpstr>
      <vt:lpstr>Презентация PowerPoint</vt:lpstr>
      <vt:lpstr>Презентация PowerPoint</vt:lpstr>
      <vt:lpstr>Презентация PowerPoint</vt:lpstr>
      <vt:lpstr>Семейные конкурсы</vt:lpstr>
      <vt:lpstr>Программа «Обеспечение жильем молодых семей»</vt:lpstr>
      <vt:lpstr>Презентация PowerPoint</vt:lpstr>
      <vt:lpstr>Мероприятия по пропаганде ЗОЖ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Волонтёрство в Вельском районе</dc:title>
  <dc:creator>Admin</dc:creator>
  <cp:lastModifiedBy>User</cp:lastModifiedBy>
  <cp:revision>158</cp:revision>
  <dcterms:created xsi:type="dcterms:W3CDTF">2018-11-27T07:17:28Z</dcterms:created>
  <dcterms:modified xsi:type="dcterms:W3CDTF">2022-06-06T08:13:07Z</dcterms:modified>
</cp:coreProperties>
</file>