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defaultTextStyle>
    <a:defPPr>
      <a:defRPr lang="ru-RU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64" y="-108"/>
      </p:cViewPr>
      <p:guideLst>
        <p:guide orient="horz" pos="324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6C76-A8DB-458D-9219-8030DE1E21BF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3FEA-8D0F-46BF-8BAC-FF3C575B7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469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B6C76-A8DB-458D-9219-8030DE1E21BF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83FEA-8D0F-46BF-8BAC-FF3C575B7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536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6241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5837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3433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6170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0353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1488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6477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Жданова Марина Сергеевна</dc:creator>
  <cp:lastModifiedBy>Фофанова Анна Борисовна</cp:lastModifiedBy>
  <cp:revision>1</cp:revision>
  <dcterms:created xsi:type="dcterms:W3CDTF">2022-02-28T08:22:45Z</dcterms:created>
  <dcterms:modified xsi:type="dcterms:W3CDTF">2022-02-28T08:23:54Z</dcterms:modified>
</cp:coreProperties>
</file>