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1" r:id="rId1"/>
  </p:sldMasterIdLst>
  <p:notesMasterIdLst>
    <p:notesMasterId r:id="rId13"/>
  </p:notesMasterIdLst>
  <p:sldIdLst>
    <p:sldId id="271" r:id="rId2"/>
    <p:sldId id="272" r:id="rId3"/>
    <p:sldId id="282" r:id="rId4"/>
    <p:sldId id="281" r:id="rId5"/>
    <p:sldId id="274" r:id="rId6"/>
    <p:sldId id="277" r:id="rId7"/>
    <p:sldId id="278" r:id="rId8"/>
    <p:sldId id="270" r:id="rId9"/>
    <p:sldId id="279" r:id="rId10"/>
    <p:sldId id="280" r:id="rId11"/>
    <p:sldId id="283" r:id="rId12"/>
  </p:sldIdLst>
  <p:sldSz cx="12192000" cy="6858000"/>
  <p:notesSz cx="6858000" cy="12192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7151" userDrawn="1">
          <p15:clr>
            <a:srgbClr val="A4A3A4"/>
          </p15:clr>
        </p15:guide>
        <p15:guide id="3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32B"/>
    <a:srgbClr val="BDC0C3"/>
    <a:srgbClr val="D2DE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E8D453-DDE2-B70B-4BA5-BF92DAB6D56B}">
  <a:tblStyle styleId="{74E8D453-DDE2-B70B-4BA5-BF92DAB6D56B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5" autoAdjust="0"/>
  </p:normalViewPr>
  <p:slideViewPr>
    <p:cSldViewPr>
      <p:cViewPr varScale="1">
        <p:scale>
          <a:sx n="159" d="100"/>
          <a:sy n="159" d="100"/>
        </p:scale>
        <p:origin x="336" y="138"/>
      </p:cViewPr>
      <p:guideLst>
        <p:guide orient="horz" pos="3929"/>
        <p:guide pos="7151"/>
        <p:guide pos="4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62641-32CF-4166-9EDF-4FD6A3A0782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09CA4-427B-43C5-A737-3D17B82F6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54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9CA4-427B-43C5-A737-3D17B82F660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16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9CA4-427B-43C5-A737-3D17B82F660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1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9CA4-427B-43C5-A737-3D17B82F660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1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9CA4-427B-43C5-A737-3D17B82F660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60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09CA4-427B-43C5-A737-3D17B82F660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9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8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50C4-C8DF-41BF-A968-04A15B63D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xfrm>
            <a:off x="838200" y="1296720"/>
            <a:ext cx="10515600" cy="4158683"/>
          </a:xfrm>
        </p:spPr>
        <p:txBody>
          <a:bodyPr anchor="ctr" anchorCtr="0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xfrm>
            <a:off x="838200" y="1193369"/>
            <a:ext cx="10515600" cy="4804475"/>
          </a:xfrm>
        </p:spPr>
        <p:txBody>
          <a:bodyPr anchor="ctr" anchorCtr="0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1348353"/>
            <a:ext cx="10515600" cy="47412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251594"/>
            <a:ext cx="5181600" cy="47864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251594"/>
            <a:ext cx="5181600" cy="47864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107724"/>
            <a:ext cx="515778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072872"/>
            <a:ext cx="5157787" cy="405304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107724"/>
            <a:ext cx="5183188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072872"/>
            <a:ext cx="5183188" cy="405304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4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12043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1204396"/>
            <a:ext cx="3932237" cy="48815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1235399"/>
            <a:ext cx="6172200" cy="473144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1235399"/>
            <a:ext cx="3932237" cy="47391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01475"/>
            <a:ext cx="10515600" cy="72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286360"/>
            <a:ext cx="10515600" cy="487510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AFD951-8F9A-43E9-B112-A4DAB56C1A47}" type="datetimeFigureOut">
              <a:rPr lang="ru-RU"/>
              <a:t>14.10.21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4A475A-A7B0-4551-A18F-DAAF2F913E3C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0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6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2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6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A475A-A7B0-4551-A18F-DAAF2F913E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5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AFD951-8F9A-43E9-B112-A4DAB56C1A47}" type="datetimeFigureOut">
              <a:rPr lang="ru-RU" smtClean="0"/>
              <a:t>14.10.21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950C4-C8DF-41BF-A968-04A15B63D2F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24"/>
          <a:srcRect t="54545" b="15311"/>
          <a:stretch/>
        </p:blipFill>
        <p:spPr bwMode="auto">
          <a:xfrm>
            <a:off x="0" y="-1227"/>
            <a:ext cx="12191999" cy="930141"/>
          </a:xfrm>
          <a:prstGeom prst="rect">
            <a:avLst/>
          </a:prstGeom>
        </p:spPr>
      </p:pic>
      <p:sp>
        <p:nvSpPr>
          <p:cNvPr id="8" name="Прямоугольник 11"/>
          <p:cNvSpPr/>
          <p:nvPr userDrawn="1"/>
        </p:nvSpPr>
        <p:spPr bwMode="auto">
          <a:xfrm>
            <a:off x="1" y="0"/>
            <a:ext cx="12191999" cy="928914"/>
          </a:xfrm>
          <a:prstGeom prst="rect">
            <a:avLst/>
          </a:prstGeom>
          <a:gradFill>
            <a:gsLst>
              <a:gs pos="0">
                <a:srgbClr val="002060"/>
              </a:gs>
              <a:gs pos="53000">
                <a:srgbClr val="00438B">
                  <a:alpha val="50000"/>
                </a:srgbClr>
              </a:gs>
              <a:gs pos="100000">
                <a:srgbClr val="00206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Arial Narrow"/>
              </a:rPr>
              <a:t>   </a:t>
            </a:r>
            <a:endParaRPr dirty="0"/>
          </a:p>
        </p:txBody>
      </p:sp>
      <p:sp>
        <p:nvSpPr>
          <p:cNvPr id="9" name="Прямоугольник 12"/>
          <p:cNvSpPr/>
          <p:nvPr userDrawn="1"/>
        </p:nvSpPr>
        <p:spPr bwMode="auto">
          <a:xfrm rot="5400000">
            <a:off x="5631541" y="-5631544"/>
            <a:ext cx="928915" cy="12192002"/>
          </a:xfrm>
          <a:prstGeom prst="rect">
            <a:avLst/>
          </a:prstGeom>
          <a:gradFill>
            <a:gsLst>
              <a:gs pos="0">
                <a:srgbClr val="002060"/>
              </a:gs>
              <a:gs pos="53000">
                <a:srgbClr val="00438B">
                  <a:alpha val="50000"/>
                </a:srgbClr>
              </a:gs>
              <a:gs pos="100000">
                <a:srgbClr val="00206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atin typeface="Arial Narrow"/>
              </a:rPr>
              <a:t>   </a:t>
            </a:r>
            <a:endParaRPr dirty="0"/>
          </a:p>
        </p:txBody>
      </p:sp>
      <p:sp>
        <p:nvSpPr>
          <p:cNvPr id="10" name="TextBox 7"/>
          <p:cNvSpPr>
            <a:spLocks noAdjustHandles="1"/>
          </p:cNvSpPr>
          <p:nvPr userDrawn="1"/>
        </p:nvSpPr>
        <p:spPr bwMode="auto">
          <a:xfrm>
            <a:off x="814919" y="6438806"/>
            <a:ext cx="10562165" cy="2154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defRPr/>
            </a:pPr>
            <a:r>
              <a:rPr lang="ru-RU" sz="800" dirty="0">
                <a:latin typeface="Arial Narrow"/>
              </a:rPr>
              <a:t>МИНИСТЕРСТВО СВЯЗИ И ИНФОРМАЦИОННЫХ ТЕХНОЛОГИЙ АРХАНГЕЛЬСКОЙ ОБЛАСТИ</a:t>
            </a:r>
          </a:p>
        </p:txBody>
      </p:sp>
      <p:pic>
        <p:nvPicPr>
          <p:cNvPr id="11" name="Рисунок 8"/>
          <p:cNvPicPr>
            <a:picLocks noChangeAspect="1"/>
          </p:cNvPicPr>
          <p:nvPr userDrawn="1"/>
        </p:nvPicPr>
        <p:blipFill>
          <a:blip r:embed="rId25"/>
          <a:stretch/>
        </p:blipFill>
        <p:spPr bwMode="auto">
          <a:xfrm>
            <a:off x="10724411" y="186654"/>
            <a:ext cx="652673" cy="588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5"/>
          <p:cNvSpPr>
            <a:spLocks noAdjustHandles="1"/>
          </p:cNvSpPr>
          <p:nvPr userDrawn="1"/>
        </p:nvSpPr>
        <p:spPr bwMode="auto">
          <a:xfrm>
            <a:off x="11400364" y="6363965"/>
            <a:ext cx="791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84A475A-A7B0-4551-A18F-DAAF2F913E3C}" type="slidenum">
              <a:rPr lang="ru-RU" sz="1400">
                <a:solidFill>
                  <a:schemeClr val="bg1">
                    <a:lumMod val="75000"/>
                  </a:schemeClr>
                </a:solidFill>
              </a:rPr>
              <a:t>‹#›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6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59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3"/>
            <a:ext cx="1224136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3"/>
            <a:ext cx="1224136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216679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27384"/>
            <a:ext cx="12241360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</TotalTime>
  <Words>5</Words>
  <Application>Microsoft Office PowerPoint</Application>
  <DocSecurity>0</DocSecurity>
  <PresentationFormat>Широкоэкранный</PresentationFormat>
  <Paragraphs>5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 Light</vt:lpstr>
      <vt:lpstr>Arial</vt:lpstr>
      <vt:lpstr>Calibri</vt:lpstr>
      <vt:lpstr>Arial Narrow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Шелюк Илья Сергеевич</dc:creator>
  <cp:keywords/>
  <dc:description/>
  <cp:lastModifiedBy>Анастасия Кирьян</cp:lastModifiedBy>
  <cp:revision>168</cp:revision>
  <dcterms:created xsi:type="dcterms:W3CDTF">2017-04-21T08:37:00Z</dcterms:created>
  <dcterms:modified xsi:type="dcterms:W3CDTF">2021-10-14T06:37:48Z</dcterms:modified>
  <cp:category/>
  <dc:identifier/>
  <cp:contentStatus/>
  <dc:language/>
  <cp:version/>
</cp:coreProperties>
</file>