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1" r:id="rId5"/>
    <p:sldId id="270" r:id="rId6"/>
    <p:sldId id="263" r:id="rId7"/>
    <p:sldId id="264" r:id="rId8"/>
    <p:sldId id="271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FFE19-4508-4FA8-BD01-E905EC1D3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8F2DAE-D73F-4841-96C3-AD14D1253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CF6482-2C78-495C-A0EC-F933D9C0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8C261B-AAC1-4288-AFDB-0264F59A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F57794-01B2-4327-AB89-6FAD49F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7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471DE-9F5D-4C72-AA3B-E8AE17AB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4A0438-870D-421F-9A06-A7FBCDD57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99484D-D5DD-42A6-BA71-78B0055C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A46C3C-48BD-40BF-966A-A2A7AA0C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005FF4-9968-4A86-A08C-ADD1449F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2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49298E-6CB3-474E-B122-17420BF8F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B29904-D167-46A6-ADC7-5F840C676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334C3B-B2D2-41DC-8663-B2F6B842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BAA5C1-DC62-4F34-8343-BB457262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59ED80-CCC7-4E61-8163-BDBE696F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7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8724E-AC2A-475C-A1B3-82C6EC25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5A1B2-F645-40F2-AB37-5A8A19B4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5262CD-412B-4DF2-852C-511A3E63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9D7318-626A-4B80-9FF9-3119CD48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BAAB31-6261-4E08-B1B2-7C33186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1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3635B-3D32-4C69-9981-51CAC604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EA5F6-FC05-49C1-8527-0E2E2E82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42A8C2-92C2-4AB6-A907-42A2AF62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D2E768-1DF5-449A-A460-B2A93FB3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D782AB-7D17-4FBD-8F8D-279579F1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4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7D9FC-7FA5-49BD-BD88-ECE8C15A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6C9801-AFF0-44EE-906E-354D857CA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5A0080-9088-4F9A-8943-44617EA6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BEDD8F-B978-4088-9C37-E91308D5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CE965F-6A7D-4948-B2EB-F89BA160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E2306F-ABCA-443D-BF9F-6E4E5071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8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95488-650C-45DB-84EF-48974D7F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1A6CBA-807E-4BBF-A7EF-7FB42F25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EA3EAF-DA64-4060-83E0-194684EDA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55B15A-E100-4B9E-960C-318ED0873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361829-3903-4B51-8737-37DAD18A3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D0D171-D83C-4DF6-BAA8-6EC2556C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83548F-0A2D-446D-8D50-F27B4268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50A7C8-D224-4C80-9330-90BEBBE1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9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7BF06-6653-4DD4-9BA8-6FCE428B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9D85E0F-D795-4F65-9914-8B07D805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E132C5-FC98-4C53-ADA5-F1CCC9A5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77351C-DFEB-4579-96A8-6AF67C4F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38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E227B6-AC00-4291-A12A-3AF090F7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E7D9E76-B3E6-4231-8B9E-3B6C6C14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B006F8-B70B-4356-9F21-790CE87A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52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640C7-A3E2-4AED-980F-543E62DF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D1B2FC-5EBF-4ED8-A408-4CB55806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354B3B-F6BC-43E2-BC48-D9E4BD15D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D111FD-DFEE-4D29-B18E-BC451DA0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5E3FF6-986E-4A21-95A4-B1CEC11A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C2DDDC-C042-4DF5-8458-495448AB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99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50658-6C5E-4E21-9B4C-F6F49992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B715CC1-EE95-4AFC-B34D-8BAB3C1C7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C8BC73-A5AF-4650-8F6C-3B42F10B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92A78-BC6F-43A4-9ECF-DEC92D40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3D7889-71A7-4FA0-84DC-6CCB8892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7E3073-F8E0-448D-9731-39CC8FD3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4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74527-5411-46A7-9A82-43AE2E2B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2E1A73-6594-454F-A052-50B567E6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0AB8B2-B4B3-42D4-8C52-F9C2EDFED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E038-0F51-4678-AE95-5C3D7421EB4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D33B87-9821-4316-88DE-CC9CC2A01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5CF5AE-0A94-4BC0-B97F-A656CBBD6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9F35-4C7B-4649-9F48-A1B602126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9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odskievesti.ru/2019/07/29/chto-takoe-pfdo-razbiraemsya-kak-rabotayut-sertifikaty-dopobrazovaniya-i-zachem-ih-poluch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7A8E2B2-9A42-4437-8D3F-85437276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8755"/>
          </a:xfrm>
        </p:spPr>
        <p:txBody>
          <a:bodyPr>
            <a:normAutofit fontScale="90000"/>
          </a:bodyPr>
          <a:lstStyle/>
          <a:p>
            <a:pPr indent="459105" algn="ctr">
              <a:tabLst>
                <a:tab pos="2173605" algn="l"/>
              </a:tabLst>
            </a:pPr>
            <a:r>
              <a:rPr lang="ru-RU" sz="1800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1800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1800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  <a:r>
              <a:rPr lang="ru-RU" sz="31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 детей в Архангельской области:</a:t>
            </a:r>
            <a: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31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проблемы, перспективы.</a:t>
            </a:r>
            <a: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31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введения персонифицированного учета</a:t>
            </a:r>
            <a: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3100" b="1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31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учреждениях дополнительного образования</a:t>
            </a:r>
            <a:r>
              <a:rPr lang="ru-RU" sz="1800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1800" kern="1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F82D330-2359-4BDA-8197-894CEC5F5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537" y="2783734"/>
            <a:ext cx="6507847" cy="3936846"/>
          </a:xfrm>
        </p:spPr>
      </p:pic>
    </p:spTree>
    <p:extLst>
      <p:ext uri="{BB962C8B-B14F-4D97-AF65-F5344CB8AC3E}">
        <p14:creationId xmlns:p14="http://schemas.microsoft.com/office/powerpoint/2010/main" xmlns="" val="15351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3A6B0-28F2-4F34-9911-A48E2F74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 – это источник радости и способ полюбить учиться!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13B5784-3665-4044-A93E-B80D41B8F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066" y="3673950"/>
            <a:ext cx="3398227" cy="298672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039DAF-056C-437A-B829-5FCFCF1A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60" y="1690688"/>
            <a:ext cx="4556616" cy="2563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5059BD-550C-470E-9464-07F37CA5B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383" y="1690688"/>
            <a:ext cx="3974817" cy="2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8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5E844-0971-41F6-8FFE-29F6B8D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Новодвинске оказание дополнительных образовательных услуг осуществляют два учреждения – МОУ ДО «ДДТ» и МОУ ДО «ДЮЦ»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A36786-6E14-481F-82A2-B074C8889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МОУ ДО «ДДТ»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178AB63-792A-498B-96E9-F4D594F724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4B19846-915A-4440-86F5-75BF78287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МОУ ДО «ДЮЦ»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15BEDF6-8C1F-4B73-8821-9B04D2F401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xmlns="" val="14867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2518D-8B87-4E94-B4B9-7D9D263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открываем новые современные направления в учреждениях </a:t>
            </a:r>
            <a:r>
              <a:rPr lang="ru-RU" sz="3200" b="1" kern="15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допобразования</a:t>
            </a:r>
            <a:r>
              <a:rPr lang="ru-RU" sz="32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но забываем, к сожалению, про существующие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CECA79-E47B-445D-890D-C23ED7A6D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xmlns="" val="58088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0FBB53-9112-4210-84B6-EBD83A53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Кадры являются ключевым моментом в обеспечении современного образования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5E04C30-68E1-4213-BFB3-7B093D241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134" y="1825625"/>
            <a:ext cx="6525732" cy="4351338"/>
          </a:xfrm>
        </p:spPr>
      </p:pic>
    </p:spTree>
    <p:extLst>
      <p:ext uri="{BB962C8B-B14F-4D97-AF65-F5344CB8AC3E}">
        <p14:creationId xmlns:p14="http://schemas.microsoft.com/office/powerpoint/2010/main" xmlns="" val="147318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4D3BC-15B2-4BD9-9862-6CE9229D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4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дна из важных проблем в </a:t>
            </a:r>
            <a:r>
              <a:rPr lang="ru-RU" sz="4400" b="1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допобразовании</a:t>
            </a:r>
            <a:r>
              <a:rPr lang="ru-RU" sz="4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это невозможность совместительства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65F76F9-B67C-4DD7-BDA5-523C56FEA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45DBB2C-DC20-4CD6-83D0-A4057A99C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209153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B86AD-53B7-41D2-9A62-52D4C75C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ru-RU" sz="32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проект «Успех каждого ребенка»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3856C43-3179-440C-BCAB-CE463AD4C5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77989"/>
            <a:ext cx="4827456" cy="361723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664BC9E-2AC7-41CB-A436-C1C92FBB4F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739" y="1377989"/>
            <a:ext cx="5378211" cy="35854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6CC5A5-8727-43EA-9996-2A91CD97FE18}"/>
              </a:ext>
            </a:extLst>
          </p:cNvPr>
          <p:cNvSpPr txBox="1"/>
          <p:nvPr/>
        </p:nvSpPr>
        <p:spPr>
          <a:xfrm>
            <a:off x="1549400" y="5236583"/>
            <a:ext cx="909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5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200" b="1" kern="15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бновление материально-технической базы должно осуществляться на регулярной основе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9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36C583-65E2-4B92-8287-BFCDC99E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вовлечены в обучающий процесс дети в возрасте от 14 до 18 лет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112768-1BD3-4932-8BA8-BEFE4FEE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690688"/>
            <a:ext cx="5608320" cy="37435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384D10-DEC8-4AFB-BD36-CCD7DFC04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442" y="2651550"/>
            <a:ext cx="5761988" cy="38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21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C6000-E7DA-4F81-B320-EDEA97FF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Трудности п</a:t>
            </a:r>
            <a:r>
              <a:rPr lang="ru-RU" sz="44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ерсонифицированного учета в учреждениях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06AE8A5-EEA2-4EB5-BF71-A3200CD6D5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640" y="1997234"/>
            <a:ext cx="4099560" cy="3074670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A41EC7C-B0A0-4AAA-BB6E-4BC553D7E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200" y="1997234"/>
            <a:ext cx="4099560" cy="30746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7A6608-CC5A-48A6-89EA-CE306248F289}"/>
              </a:ext>
            </a:extLst>
          </p:cNvPr>
          <p:cNvSpPr txBox="1"/>
          <p:nvPr/>
        </p:nvSpPr>
        <p:spPr>
          <a:xfrm>
            <a:off x="1437640" y="5378450"/>
            <a:ext cx="964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работает учебными годами (с 1 сентября)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Персонифицированный учет – календарными годами (с 1 января)</a:t>
            </a:r>
          </a:p>
        </p:txBody>
      </p:sp>
    </p:spTree>
    <p:extLst>
      <p:ext uri="{BB962C8B-B14F-4D97-AF65-F5344CB8AC3E}">
        <p14:creationId xmlns:p14="http://schemas.microsoft.com/office/powerpoint/2010/main" xmlns="" val="176180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A5936-BCDF-472B-AC4C-630CBD66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28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 системы договорных отношений между муниципальными образованиями</a:t>
            </a:r>
            <a:r>
              <a:rPr lang="en-US" sz="2800" b="1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использованию сертификатов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4B5B32D-55E5-4B75-821B-ED9A7488BC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461" y="1439545"/>
            <a:ext cx="2458539" cy="369501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167CB5D-6259-4920-874B-385AE1EBF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800" y="1439545"/>
            <a:ext cx="4432118" cy="38781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B17F39-7CC8-4C7C-82B3-E44D9EEDAA63}"/>
              </a:ext>
            </a:extLst>
          </p:cNvPr>
          <p:cNvSpPr txBox="1"/>
          <p:nvPr/>
        </p:nvSpPr>
        <p:spPr>
          <a:xfrm>
            <a:off x="838200" y="5601547"/>
            <a:ext cx="1122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муниципального образования свой 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158703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146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 Дополнительное образование детей в Архангельской области: задачи, проблемы, перспективы. Практика введения персонифицированного учета в учреждениях дополнительного образования </vt:lpstr>
      <vt:lpstr>В Новодвинске оказание дополнительных образовательных услуг осуществляют два учреждения – МОУ ДО «ДДТ» и МОУ ДО «ДЮЦ»</vt:lpstr>
      <vt:lpstr>Мы открываем новые современные направления в учреждениях допобразования, но забываем, к сожалению, про существующие</vt:lpstr>
      <vt:lpstr>Кадры являются ключевым моментом в обеспечении современного образования</vt:lpstr>
      <vt:lpstr>Одна из важных проблем в допобразовании — это невозможность совместительства</vt:lpstr>
      <vt:lpstr>Федеральный проект «Успех каждого ребенка»</vt:lpstr>
      <vt:lpstr>Не вовлечены в обучающий процесс дети в возрасте от 14 до 18 лет</vt:lpstr>
      <vt:lpstr>Трудности персонифицированного учета в учреждениях</vt:lpstr>
      <vt:lpstr>Нет системы договорных отношений между муниципальными образованиями по использованию сертификатов</vt:lpstr>
      <vt:lpstr>Дополнительное образование – это источник радости и способ полюбить учиться!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детей в Архангельской области: задачи, проблемы, перспективы. Практика введения персонифицированного учета в учреждениях дополнительного образования</dc:title>
  <dc:creator>Elena Varenova</dc:creator>
  <cp:lastModifiedBy>toporischeva</cp:lastModifiedBy>
  <cp:revision>30</cp:revision>
  <dcterms:created xsi:type="dcterms:W3CDTF">2021-10-12T11:11:26Z</dcterms:created>
  <dcterms:modified xsi:type="dcterms:W3CDTF">2021-10-13T07:50:33Z</dcterms:modified>
</cp:coreProperties>
</file>