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88" r:id="rId2"/>
    <p:sldId id="623" r:id="rId3"/>
    <p:sldId id="624" r:id="rId4"/>
    <p:sldId id="626" r:id="rId5"/>
    <p:sldId id="628" r:id="rId6"/>
    <p:sldId id="629" r:id="rId7"/>
    <p:sldId id="641" r:id="rId8"/>
    <p:sldId id="642" r:id="rId9"/>
    <p:sldId id="645" r:id="rId10"/>
    <p:sldId id="646" r:id="rId11"/>
    <p:sldId id="635" r:id="rId12"/>
    <p:sldId id="631" r:id="rId13"/>
    <p:sldId id="634" r:id="rId14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3F46E9A-6A08-4C68-968A-843658D58B75}">
          <p14:sldIdLst>
            <p14:sldId id="588"/>
            <p14:sldId id="623"/>
            <p14:sldId id="624"/>
            <p14:sldId id="626"/>
            <p14:sldId id="628"/>
            <p14:sldId id="629"/>
            <p14:sldId id="641"/>
            <p14:sldId id="642"/>
            <p14:sldId id="645"/>
            <p14:sldId id="646"/>
            <p14:sldId id="635"/>
            <p14:sldId id="631"/>
            <p14:sldId id="63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Tiranov" initials="P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F2FA"/>
    <a:srgbClr val="75C066"/>
    <a:srgbClr val="B00000"/>
    <a:srgbClr val="53A343"/>
    <a:srgbClr val="A80000"/>
    <a:srgbClr val="D72B48"/>
    <a:srgbClr val="006EAE"/>
    <a:srgbClr val="D82F4C"/>
    <a:srgbClr val="454D57"/>
    <a:srgbClr val="CAE2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374" autoAdjust="0"/>
  </p:normalViewPr>
  <p:slideViewPr>
    <p:cSldViewPr>
      <p:cViewPr varScale="1">
        <p:scale>
          <a:sx n="116" d="100"/>
          <a:sy n="116" d="100"/>
        </p:scale>
        <p:origin x="-1308" y="-114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0711203769562479E-2"/>
          <c:y val="9.9134253538585484E-3"/>
          <c:w val="0.87728625163390062"/>
          <c:h val="0.990086574646141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8F-47D5-941C-5474F331A75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82.5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8F-47D5-941C-5474F331A7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75C06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58F-47D5-941C-5474F331A752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058F-47D5-941C-5474F331A75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82.9</c:v>
                </c:pt>
                <c:pt idx="1">
                  <c:v>92.5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8F-47D5-941C-5474F331A752}"/>
            </c:ext>
          </c:extLst>
        </c:ser>
        <c:dLbls/>
        <c:gapWidth val="250"/>
        <c:overlap val="-26"/>
        <c:axId val="130392064"/>
        <c:axId val="130393600"/>
      </c:barChart>
      <c:catAx>
        <c:axId val="13039206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0393600"/>
        <c:crosses val="autoZero"/>
        <c:auto val="1"/>
        <c:lblAlgn val="ctr"/>
        <c:lblOffset val="100"/>
      </c:catAx>
      <c:valAx>
        <c:axId val="130393600"/>
        <c:scaling>
          <c:orientation val="minMax"/>
          <c:max val="100"/>
          <c:min val="60"/>
        </c:scaling>
        <c:delete val="1"/>
        <c:axPos val="l"/>
        <c:numFmt formatCode="General" sourceLinked="1"/>
        <c:majorTickMark val="none"/>
        <c:tickLblPos val="none"/>
        <c:crossAx val="13039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0711203769562476E-2"/>
          <c:y val="9.9134253538585484E-3"/>
          <c:w val="0.87728625163390062"/>
          <c:h val="0.990086574646141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8F-47D5-941C-5474F331A75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62.220000000000006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8F-47D5-941C-5474F331A7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75C06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58F-47D5-941C-5474F331A752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058F-47D5-941C-5474F331A75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62.220000000000006</c:v>
                </c:pt>
                <c:pt idx="1">
                  <c:v>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8F-47D5-941C-5474F331A752}"/>
            </c:ext>
          </c:extLst>
        </c:ser>
        <c:dLbls/>
        <c:gapWidth val="250"/>
        <c:overlap val="-26"/>
        <c:axId val="150733184"/>
        <c:axId val="150734720"/>
      </c:barChart>
      <c:catAx>
        <c:axId val="15073318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50734720"/>
        <c:crosses val="autoZero"/>
        <c:auto val="1"/>
        <c:lblAlgn val="ctr"/>
        <c:lblOffset val="100"/>
      </c:catAx>
      <c:valAx>
        <c:axId val="150734720"/>
        <c:scaling>
          <c:orientation val="minMax"/>
          <c:max val="100"/>
          <c:min val="50"/>
        </c:scaling>
        <c:delete val="1"/>
        <c:axPos val="l"/>
        <c:numFmt formatCode="General" sourceLinked="1"/>
        <c:majorTickMark val="none"/>
        <c:tickLblPos val="none"/>
        <c:crossAx val="15073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155227790090738E-2"/>
          <c:y val="0.18866891887511505"/>
          <c:w val="0.92662866778042718"/>
          <c:h val="0.5974921369708527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 (паспорт)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810209752582561E-3"/>
                  <c:y val="-3.675011166072338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672451998512228E-3"/>
                  <c:y val="-3.919282860070433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207146242954095E-3"/>
                  <c:y val="-4.647935189352361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137757754070334E-3"/>
                  <c:y val="-5.173141510048782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884681338755385E-2"/>
                  <c:y val="-3.547637757258972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932680831348827E-3"/>
                  <c:y val="4.048942370783204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72</c:v>
                </c:pt>
                <c:pt idx="1">
                  <c:v>72.400000000000006</c:v>
                </c:pt>
                <c:pt idx="2">
                  <c:v>73.2</c:v>
                </c:pt>
                <c:pt idx="3">
                  <c:v>75</c:v>
                </c:pt>
                <c:pt idx="4">
                  <c:v>77.7</c:v>
                </c:pt>
                <c:pt idx="5">
                  <c:v>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95-47DA-BC12-D0EF7320A7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Достигаемый показатель (программа)</c:v>
                </c:pt>
              </c:strCache>
            </c:strRef>
          </c:tx>
          <c:spPr>
            <a:ln w="28575" cap="rnd">
              <a:solidFill>
                <a:srgbClr val="53A343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53A343"/>
              </a:solidFill>
              <a:ln w="9525">
                <a:solidFill>
                  <a:srgbClr val="53A34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2541302921977616E-3"/>
                  <c:y val="2.591671833143222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480592430862175E-3"/>
                  <c:y val="3.130287676921256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3565027332964E-3"/>
                  <c:y val="2.56865726999170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075997166419523E-3"/>
                  <c:y val="2.336020811033887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340890830663178E-17"/>
                  <c:y val="3.128625003438911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412637905440698E-3"/>
                  <c:y val="-8.926075545779686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CFB-4E83-998D-A2FCD40E88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3A343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62.2</c:v>
                </c:pt>
                <c:pt idx="1">
                  <c:v>62.99</c:v>
                </c:pt>
                <c:pt idx="2">
                  <c:v>63.720000000000006</c:v>
                </c:pt>
                <c:pt idx="3">
                  <c:v>69.790000000000006</c:v>
                </c:pt>
                <c:pt idx="4">
                  <c:v>76.84</c:v>
                </c:pt>
                <c:pt idx="5">
                  <c:v>83.85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895-47DA-BC12-D0EF7320A7F5}"/>
            </c:ext>
          </c:extLst>
        </c:ser>
        <c:dLbls/>
        <c:marker val="1"/>
        <c:axId val="150391040"/>
        <c:axId val="150810624"/>
      </c:lineChart>
      <c:catAx>
        <c:axId val="15039104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0810624"/>
        <c:crosses val="autoZero"/>
        <c:auto val="1"/>
        <c:lblAlgn val="ctr"/>
        <c:lblOffset val="100"/>
      </c:catAx>
      <c:valAx>
        <c:axId val="150810624"/>
        <c:scaling>
          <c:orientation val="minMax"/>
          <c:max val="85"/>
          <c:min val="60"/>
        </c:scaling>
        <c:axPos val="l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0391040"/>
        <c:crosses val="autoZero"/>
        <c:crossBetween val="between"/>
      </c:valAx>
      <c:spPr>
        <a:noFill/>
        <a:ln>
          <a:solidFill>
            <a:schemeClr val="lt1">
              <a:hueOff val="0"/>
              <a:satOff val="0"/>
              <a:lumOff val="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1487708118899967"/>
          <c:y val="0.87775718390461444"/>
          <c:w val="0.57886960048237246"/>
          <c:h val="4.207570545863129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CBB53-8997-4D02-8D96-AB1060D481D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54EF7-1064-4427-96D3-22A5F13FBC8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C9D76DD9-DAFA-4953-B6F1-2E9CD4CF357B}" type="sibTrans" cxnId="{75784FFC-63BF-4B7D-ACC3-1D4DD9845BF0}">
      <dgm:prSet/>
      <dgm:spPr/>
      <dgm:t>
        <a:bodyPr/>
        <a:lstStyle/>
        <a:p>
          <a:endParaRPr lang="ru-RU"/>
        </a:p>
      </dgm:t>
    </dgm:pt>
    <dgm:pt modelId="{6FFDA899-B00A-4E26-B584-5BD1943A71AD}" type="parTrans" cxnId="{75784FFC-63BF-4B7D-ACC3-1D4DD9845BF0}">
      <dgm:prSet/>
      <dgm:spPr/>
      <dgm:t>
        <a:bodyPr/>
        <a:lstStyle/>
        <a:p>
          <a:endParaRPr lang="ru-RU"/>
        </a:p>
      </dgm:t>
    </dgm:pt>
    <dgm:pt modelId="{8BBF3C7F-D17F-4857-A85C-8AE4AD198CBE}" type="pres">
      <dgm:prSet presAssocID="{B9FCBB53-8997-4D02-8D96-AB1060D481D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FB53912B-3EA5-4D52-A197-7E73FEBDD89C}" type="pres">
      <dgm:prSet presAssocID="{B9FCBB53-8997-4D02-8D96-AB1060D481D7}" presName="arrowNode" presStyleLbl="node1" presStyleIdx="0" presStyleCnt="1" custAng="16752583" custLinFactNeighborX="-14886" custLinFactNeighborY="-7840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51DE9799-F6F1-4F13-AA64-F6C930715467}" type="pres">
      <dgm:prSet presAssocID="{3C154EF7-1064-4427-96D3-22A5F13FBC8D}" presName="txNode1" presStyleLbl="revTx" presStyleIdx="0" presStyleCnt="1" custLinFactX="-206817" custLinFactY="368636" custLinFactNeighborX="-300000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84FFC-63BF-4B7D-ACC3-1D4DD9845BF0}" srcId="{B9FCBB53-8997-4D02-8D96-AB1060D481D7}" destId="{3C154EF7-1064-4427-96D3-22A5F13FBC8D}" srcOrd="0" destOrd="0" parTransId="{6FFDA899-B00A-4E26-B584-5BD1943A71AD}" sibTransId="{C9D76DD9-DAFA-4953-B6F1-2E9CD4CF357B}"/>
    <dgm:cxn modelId="{787E76DF-5517-4958-8500-F52843203DE5}" type="presOf" srcId="{3C154EF7-1064-4427-96D3-22A5F13FBC8D}" destId="{51DE9799-F6F1-4F13-AA64-F6C930715467}" srcOrd="0" destOrd="0" presId="urn:microsoft.com/office/officeart/2009/3/layout/DescendingProcess"/>
    <dgm:cxn modelId="{F6AC73BB-950E-4EF6-BF31-ADF8C9A62B5A}" type="presOf" srcId="{B9FCBB53-8997-4D02-8D96-AB1060D481D7}" destId="{8BBF3C7F-D17F-4857-A85C-8AE4AD198CBE}" srcOrd="0" destOrd="0" presId="urn:microsoft.com/office/officeart/2009/3/layout/DescendingProcess"/>
    <dgm:cxn modelId="{7A7BB6EF-3001-4709-8927-9BD72DEEF77F}" type="presParOf" srcId="{8BBF3C7F-D17F-4857-A85C-8AE4AD198CBE}" destId="{FB53912B-3EA5-4D52-A197-7E73FEBDD89C}" srcOrd="0" destOrd="0" presId="urn:microsoft.com/office/officeart/2009/3/layout/DescendingProcess"/>
    <dgm:cxn modelId="{741173CB-0644-44C2-A399-6573DCF81373}" type="presParOf" srcId="{8BBF3C7F-D17F-4857-A85C-8AE4AD198CBE}" destId="{51DE9799-F6F1-4F13-AA64-F6C930715467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CBB53-8997-4D02-8D96-AB1060D481D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54EF7-1064-4427-96D3-22A5F13FBC8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C9D76DD9-DAFA-4953-B6F1-2E9CD4CF357B}" type="sibTrans" cxnId="{75784FFC-63BF-4B7D-ACC3-1D4DD9845BF0}">
      <dgm:prSet/>
      <dgm:spPr/>
      <dgm:t>
        <a:bodyPr/>
        <a:lstStyle/>
        <a:p>
          <a:endParaRPr lang="ru-RU"/>
        </a:p>
      </dgm:t>
    </dgm:pt>
    <dgm:pt modelId="{6FFDA899-B00A-4E26-B584-5BD1943A71AD}" type="parTrans" cxnId="{75784FFC-63BF-4B7D-ACC3-1D4DD9845BF0}">
      <dgm:prSet/>
      <dgm:spPr/>
      <dgm:t>
        <a:bodyPr/>
        <a:lstStyle/>
        <a:p>
          <a:endParaRPr lang="ru-RU"/>
        </a:p>
      </dgm:t>
    </dgm:pt>
    <dgm:pt modelId="{8BBF3C7F-D17F-4857-A85C-8AE4AD198CBE}" type="pres">
      <dgm:prSet presAssocID="{B9FCBB53-8997-4D02-8D96-AB1060D481D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FB53912B-3EA5-4D52-A197-7E73FEBDD89C}" type="pres">
      <dgm:prSet presAssocID="{B9FCBB53-8997-4D02-8D96-AB1060D481D7}" presName="arrowNode" presStyleLbl="node1" presStyleIdx="0" presStyleCnt="1" custAng="16752583" custLinFactNeighborX="-14886" custLinFactNeighborY="-7840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51DE9799-F6F1-4F13-AA64-F6C930715467}" type="pres">
      <dgm:prSet presAssocID="{3C154EF7-1064-4427-96D3-22A5F13FBC8D}" presName="txNode1" presStyleLbl="revTx" presStyleIdx="0" presStyleCnt="1" custLinFactX="-206817" custLinFactY="368636" custLinFactNeighborX="-300000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84FFC-63BF-4B7D-ACC3-1D4DD9845BF0}" srcId="{B9FCBB53-8997-4D02-8D96-AB1060D481D7}" destId="{3C154EF7-1064-4427-96D3-22A5F13FBC8D}" srcOrd="0" destOrd="0" parTransId="{6FFDA899-B00A-4E26-B584-5BD1943A71AD}" sibTransId="{C9D76DD9-DAFA-4953-B6F1-2E9CD4CF357B}"/>
    <dgm:cxn modelId="{787E76DF-5517-4958-8500-F52843203DE5}" type="presOf" srcId="{3C154EF7-1064-4427-96D3-22A5F13FBC8D}" destId="{51DE9799-F6F1-4F13-AA64-F6C930715467}" srcOrd="0" destOrd="0" presId="urn:microsoft.com/office/officeart/2009/3/layout/DescendingProcess"/>
    <dgm:cxn modelId="{F6AC73BB-950E-4EF6-BF31-ADF8C9A62B5A}" type="presOf" srcId="{B9FCBB53-8997-4D02-8D96-AB1060D481D7}" destId="{8BBF3C7F-D17F-4857-A85C-8AE4AD198CBE}" srcOrd="0" destOrd="0" presId="urn:microsoft.com/office/officeart/2009/3/layout/DescendingProcess"/>
    <dgm:cxn modelId="{7A7BB6EF-3001-4709-8927-9BD72DEEF77F}" type="presParOf" srcId="{8BBF3C7F-D17F-4857-A85C-8AE4AD198CBE}" destId="{FB53912B-3EA5-4D52-A197-7E73FEBDD89C}" srcOrd="0" destOrd="0" presId="urn:microsoft.com/office/officeart/2009/3/layout/DescendingProcess"/>
    <dgm:cxn modelId="{741173CB-0644-44C2-A399-6573DCF81373}" type="presParOf" srcId="{8BBF3C7F-D17F-4857-A85C-8AE4AD198CBE}" destId="{51DE9799-F6F1-4F13-AA64-F6C930715467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CBB53-8997-4D02-8D96-AB1060D481D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54EF7-1064-4427-96D3-22A5F13FBC8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C9D76DD9-DAFA-4953-B6F1-2E9CD4CF357B}" type="sibTrans" cxnId="{75784FFC-63BF-4B7D-ACC3-1D4DD9845BF0}">
      <dgm:prSet/>
      <dgm:spPr/>
      <dgm:t>
        <a:bodyPr/>
        <a:lstStyle/>
        <a:p>
          <a:endParaRPr lang="ru-RU"/>
        </a:p>
      </dgm:t>
    </dgm:pt>
    <dgm:pt modelId="{6FFDA899-B00A-4E26-B584-5BD1943A71AD}" type="parTrans" cxnId="{75784FFC-63BF-4B7D-ACC3-1D4DD9845BF0}">
      <dgm:prSet/>
      <dgm:spPr/>
      <dgm:t>
        <a:bodyPr/>
        <a:lstStyle/>
        <a:p>
          <a:endParaRPr lang="ru-RU"/>
        </a:p>
      </dgm:t>
    </dgm:pt>
    <dgm:pt modelId="{8BBF3C7F-D17F-4857-A85C-8AE4AD198CBE}" type="pres">
      <dgm:prSet presAssocID="{B9FCBB53-8997-4D02-8D96-AB1060D481D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FB53912B-3EA5-4D52-A197-7E73FEBDD89C}" type="pres">
      <dgm:prSet presAssocID="{B9FCBB53-8997-4D02-8D96-AB1060D481D7}" presName="arrowNode" presStyleLbl="node1" presStyleIdx="0" presStyleCnt="1" custAng="16752583" custLinFactNeighborX="-34945" custLinFactNeighborY="25584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51DE9799-F6F1-4F13-AA64-F6C930715467}" type="pres">
      <dgm:prSet presAssocID="{3C154EF7-1064-4427-96D3-22A5F13FBC8D}" presName="txNode1" presStyleLbl="revTx" presStyleIdx="0" presStyleCnt="1" custLinFactX="-206817" custLinFactY="368636" custLinFactNeighborX="-300000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84FFC-63BF-4B7D-ACC3-1D4DD9845BF0}" srcId="{B9FCBB53-8997-4D02-8D96-AB1060D481D7}" destId="{3C154EF7-1064-4427-96D3-22A5F13FBC8D}" srcOrd="0" destOrd="0" parTransId="{6FFDA899-B00A-4E26-B584-5BD1943A71AD}" sibTransId="{C9D76DD9-DAFA-4953-B6F1-2E9CD4CF357B}"/>
    <dgm:cxn modelId="{DE7334FB-1674-460B-A822-8B12F84E0CA5}" type="presOf" srcId="{3C154EF7-1064-4427-96D3-22A5F13FBC8D}" destId="{51DE9799-F6F1-4F13-AA64-F6C930715467}" srcOrd="0" destOrd="0" presId="urn:microsoft.com/office/officeart/2009/3/layout/DescendingProcess"/>
    <dgm:cxn modelId="{85C262C5-DC67-4248-AC7D-C40A5032A5B7}" type="presOf" srcId="{B9FCBB53-8997-4D02-8D96-AB1060D481D7}" destId="{8BBF3C7F-D17F-4857-A85C-8AE4AD198CBE}" srcOrd="0" destOrd="0" presId="urn:microsoft.com/office/officeart/2009/3/layout/DescendingProcess"/>
    <dgm:cxn modelId="{FFD644F7-7118-4EF1-BFB6-FE9C6C0CBC88}" type="presParOf" srcId="{8BBF3C7F-D17F-4857-A85C-8AE4AD198CBE}" destId="{FB53912B-3EA5-4D52-A197-7E73FEBDD89C}" srcOrd="0" destOrd="0" presId="urn:microsoft.com/office/officeart/2009/3/layout/DescendingProcess"/>
    <dgm:cxn modelId="{EEBA6187-7FFC-4AB1-A77D-A8B950850028}" type="presParOf" srcId="{8BBF3C7F-D17F-4857-A85C-8AE4AD198CBE}" destId="{51DE9799-F6F1-4F13-AA64-F6C930715467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FCBB53-8997-4D02-8D96-AB1060D481D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54EF7-1064-4427-96D3-22A5F13FBC8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C9D76DD9-DAFA-4953-B6F1-2E9CD4CF357B}" type="sibTrans" cxnId="{75784FFC-63BF-4B7D-ACC3-1D4DD9845BF0}">
      <dgm:prSet/>
      <dgm:spPr/>
      <dgm:t>
        <a:bodyPr/>
        <a:lstStyle/>
        <a:p>
          <a:endParaRPr lang="ru-RU"/>
        </a:p>
      </dgm:t>
    </dgm:pt>
    <dgm:pt modelId="{6FFDA899-B00A-4E26-B584-5BD1943A71AD}" type="parTrans" cxnId="{75784FFC-63BF-4B7D-ACC3-1D4DD9845BF0}">
      <dgm:prSet/>
      <dgm:spPr/>
      <dgm:t>
        <a:bodyPr/>
        <a:lstStyle/>
        <a:p>
          <a:endParaRPr lang="ru-RU"/>
        </a:p>
      </dgm:t>
    </dgm:pt>
    <dgm:pt modelId="{8BBF3C7F-D17F-4857-A85C-8AE4AD198CBE}" type="pres">
      <dgm:prSet presAssocID="{B9FCBB53-8997-4D02-8D96-AB1060D481D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FB53912B-3EA5-4D52-A197-7E73FEBDD89C}" type="pres">
      <dgm:prSet presAssocID="{B9FCBB53-8997-4D02-8D96-AB1060D481D7}" presName="arrowNode" presStyleLbl="node1" presStyleIdx="0" presStyleCnt="1" custAng="21101873" custLinFactNeighborX="8213" custLinFactNeighborY="10798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51DE9799-F6F1-4F13-AA64-F6C930715467}" type="pres">
      <dgm:prSet presAssocID="{3C154EF7-1064-4427-96D3-22A5F13FBC8D}" presName="txNode1" presStyleLbl="revTx" presStyleIdx="0" presStyleCnt="1" custLinFactX="-206817" custLinFactY="368636" custLinFactNeighborX="-300000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84FFC-63BF-4B7D-ACC3-1D4DD9845BF0}" srcId="{B9FCBB53-8997-4D02-8D96-AB1060D481D7}" destId="{3C154EF7-1064-4427-96D3-22A5F13FBC8D}" srcOrd="0" destOrd="0" parTransId="{6FFDA899-B00A-4E26-B584-5BD1943A71AD}" sibTransId="{C9D76DD9-DAFA-4953-B6F1-2E9CD4CF357B}"/>
    <dgm:cxn modelId="{24BCFE44-B6A3-41DB-BC5A-A10BE7630DB0}" type="presOf" srcId="{B9FCBB53-8997-4D02-8D96-AB1060D481D7}" destId="{8BBF3C7F-D17F-4857-A85C-8AE4AD198CBE}" srcOrd="0" destOrd="0" presId="urn:microsoft.com/office/officeart/2009/3/layout/DescendingProcess"/>
    <dgm:cxn modelId="{2276BCD1-2FD0-4405-B0C2-0AC6872A3CA0}" type="presOf" srcId="{3C154EF7-1064-4427-96D3-22A5F13FBC8D}" destId="{51DE9799-F6F1-4F13-AA64-F6C930715467}" srcOrd="0" destOrd="0" presId="urn:microsoft.com/office/officeart/2009/3/layout/DescendingProcess"/>
    <dgm:cxn modelId="{37B2953C-AE67-4C70-B491-1C79B6F2D75A}" type="presParOf" srcId="{8BBF3C7F-D17F-4857-A85C-8AE4AD198CBE}" destId="{FB53912B-3EA5-4D52-A197-7E73FEBDD89C}" srcOrd="0" destOrd="0" presId="urn:microsoft.com/office/officeart/2009/3/layout/DescendingProcess"/>
    <dgm:cxn modelId="{3498DBC9-658C-4213-93CB-52D061031804}" type="presParOf" srcId="{8BBF3C7F-D17F-4857-A85C-8AE4AD198CBE}" destId="{51DE9799-F6F1-4F13-AA64-F6C930715467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0E6109-C1BA-4781-AF1D-AEFF96FAB7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8671A-F029-43B9-9FFB-11B81575C210}">
      <dgm:prSet phldrT="[Текст]" custT="1"/>
      <dgm:spPr>
        <a:solidFill>
          <a:srgbClr val="75C066"/>
        </a:solidFill>
      </dgm:spPr>
      <dgm:t>
        <a:bodyPr/>
        <a:lstStyle/>
        <a:p>
          <a:pPr algn="ctr"/>
          <a:r>
            <a:rPr lang="ru-RU" sz="1400" b="1" dirty="0"/>
            <a:t>с. Шангалы</a:t>
          </a:r>
        </a:p>
      </dgm:t>
    </dgm:pt>
    <dgm:pt modelId="{06BCD2BB-152B-41A5-A787-92864CE03D69}" type="parTrans" cxnId="{91BDE756-BC06-4A82-A538-593B87459648}">
      <dgm:prSet/>
      <dgm:spPr/>
      <dgm:t>
        <a:bodyPr/>
        <a:lstStyle/>
        <a:p>
          <a:pPr algn="l"/>
          <a:endParaRPr lang="ru-RU" sz="1400"/>
        </a:p>
      </dgm:t>
    </dgm:pt>
    <dgm:pt modelId="{D2A82627-F355-453C-B3A0-DFC92C28E764}" type="sibTrans" cxnId="{91BDE756-BC06-4A82-A538-593B87459648}">
      <dgm:prSet/>
      <dgm:spPr/>
      <dgm:t>
        <a:bodyPr/>
        <a:lstStyle/>
        <a:p>
          <a:pPr algn="l"/>
          <a:endParaRPr lang="ru-RU" sz="1400"/>
        </a:p>
      </dgm:t>
    </dgm:pt>
    <dgm:pt modelId="{84C5CB55-55DF-46F3-9934-3994A8D52B77}">
      <dgm:prSet phldrT="[Текст]" custT="1"/>
      <dgm:spPr/>
      <dgm:t>
        <a:bodyPr/>
        <a:lstStyle/>
        <a:p>
          <a:pPr algn="ctr"/>
          <a:r>
            <a:rPr lang="ru-RU" sz="1300" dirty="0" smtClean="0"/>
            <a:t>10,94 </a:t>
          </a:r>
          <a:r>
            <a:rPr lang="ru-RU" sz="1300" dirty="0"/>
            <a:t>млн. руб</a:t>
          </a:r>
          <a:r>
            <a:rPr lang="ru-RU" sz="1350" dirty="0"/>
            <a:t>.</a:t>
          </a:r>
        </a:p>
      </dgm:t>
    </dgm:pt>
    <dgm:pt modelId="{AE90AE98-3015-4936-8A4A-B6C8C6F11B83}" type="parTrans" cxnId="{EF4EA687-A525-457E-BF96-13193129FBA4}">
      <dgm:prSet/>
      <dgm:spPr/>
      <dgm:t>
        <a:bodyPr/>
        <a:lstStyle/>
        <a:p>
          <a:pPr algn="l"/>
          <a:endParaRPr lang="ru-RU" sz="1400"/>
        </a:p>
      </dgm:t>
    </dgm:pt>
    <dgm:pt modelId="{957F27A3-286A-4A61-85E5-7B22A09BBABC}" type="sibTrans" cxnId="{EF4EA687-A525-457E-BF96-13193129FBA4}">
      <dgm:prSet/>
      <dgm:spPr/>
      <dgm:t>
        <a:bodyPr/>
        <a:lstStyle/>
        <a:p>
          <a:pPr algn="l"/>
          <a:endParaRPr lang="ru-RU" sz="1400"/>
        </a:p>
      </dgm:t>
    </dgm:pt>
    <dgm:pt modelId="{E3D35015-D671-4F5A-B916-894B0FAB992B}">
      <dgm:prSet phldrT="[Текст]" custT="1"/>
      <dgm:spPr/>
      <dgm:t>
        <a:bodyPr/>
        <a:lstStyle/>
        <a:p>
          <a:pPr algn="ctr"/>
          <a:r>
            <a:rPr lang="ru-RU" sz="1300" dirty="0" smtClean="0"/>
            <a:t>1,0 </a:t>
          </a:r>
          <a:r>
            <a:rPr lang="ru-RU" sz="1300" dirty="0"/>
            <a:t>тыс. чел</a:t>
          </a:r>
          <a:r>
            <a:rPr lang="ru-RU" sz="1400" dirty="0"/>
            <a:t>.</a:t>
          </a:r>
        </a:p>
      </dgm:t>
    </dgm:pt>
    <dgm:pt modelId="{DCB91669-CCCC-477B-BC72-71F3517DC994}" type="parTrans" cxnId="{93807A77-692E-4308-89A0-797A6DC3459F}">
      <dgm:prSet/>
      <dgm:spPr/>
      <dgm:t>
        <a:bodyPr/>
        <a:lstStyle/>
        <a:p>
          <a:pPr algn="l"/>
          <a:endParaRPr lang="ru-RU" sz="1400"/>
        </a:p>
      </dgm:t>
    </dgm:pt>
    <dgm:pt modelId="{3F2B965C-4473-4B13-BF55-49182D81D845}" type="sibTrans" cxnId="{93807A77-692E-4308-89A0-797A6DC3459F}">
      <dgm:prSet/>
      <dgm:spPr/>
      <dgm:t>
        <a:bodyPr/>
        <a:lstStyle/>
        <a:p>
          <a:pPr algn="l"/>
          <a:endParaRPr lang="ru-RU" sz="1400"/>
        </a:p>
      </dgm:t>
    </dgm:pt>
    <dgm:pt modelId="{295DC121-D549-44E9-A806-057E20834DA2}">
      <dgm:prSet phldrT="[Текст]" custT="1"/>
      <dgm:spPr>
        <a:solidFill>
          <a:srgbClr val="75C066"/>
        </a:solidFill>
      </dgm:spPr>
      <dgm:t>
        <a:bodyPr/>
        <a:lstStyle/>
        <a:p>
          <a:pPr algn="ctr"/>
          <a:r>
            <a:rPr lang="ru-RU" sz="1400" b="1" dirty="0"/>
            <a:t>с. И.-</a:t>
          </a:r>
          <a:r>
            <a:rPr lang="ru-RU" sz="1400" b="1" dirty="0" err="1"/>
            <a:t>Подомское</a:t>
          </a:r>
          <a:endParaRPr lang="ru-RU" sz="1400" b="1" dirty="0"/>
        </a:p>
      </dgm:t>
    </dgm:pt>
    <dgm:pt modelId="{A306CA81-4106-475F-80CE-87260C9DB985}" type="parTrans" cxnId="{DFF91D0E-7289-4E7D-B2A9-89991167CA44}">
      <dgm:prSet/>
      <dgm:spPr/>
      <dgm:t>
        <a:bodyPr/>
        <a:lstStyle/>
        <a:p>
          <a:pPr algn="l"/>
          <a:endParaRPr lang="ru-RU" sz="1400"/>
        </a:p>
      </dgm:t>
    </dgm:pt>
    <dgm:pt modelId="{BB6298F2-5347-4EB8-BA39-00FD35C02278}" type="sibTrans" cxnId="{DFF91D0E-7289-4E7D-B2A9-89991167CA44}">
      <dgm:prSet/>
      <dgm:spPr/>
      <dgm:t>
        <a:bodyPr/>
        <a:lstStyle/>
        <a:p>
          <a:pPr algn="l"/>
          <a:endParaRPr lang="ru-RU" sz="1400"/>
        </a:p>
      </dgm:t>
    </dgm:pt>
    <dgm:pt modelId="{1796B94A-F0D0-4C6E-8BDE-FB89CECA736F}">
      <dgm:prSet phldrT="[Текст]" custT="1"/>
      <dgm:spPr/>
      <dgm:t>
        <a:bodyPr/>
        <a:lstStyle/>
        <a:p>
          <a:pPr algn="ctr"/>
          <a:r>
            <a:rPr lang="ru-RU" sz="1300" dirty="0" smtClean="0"/>
            <a:t>108,58 </a:t>
          </a:r>
          <a:r>
            <a:rPr lang="ru-RU" sz="1300" dirty="0"/>
            <a:t>млн. руб.</a:t>
          </a:r>
        </a:p>
      </dgm:t>
    </dgm:pt>
    <dgm:pt modelId="{4D3C7860-6FD1-4F91-BDD0-E97F6AC0C8C8}" type="parTrans" cxnId="{328E903A-C136-4F31-892C-F4B42D5F57F6}">
      <dgm:prSet/>
      <dgm:spPr/>
      <dgm:t>
        <a:bodyPr/>
        <a:lstStyle/>
        <a:p>
          <a:pPr algn="l"/>
          <a:endParaRPr lang="ru-RU" sz="1400"/>
        </a:p>
      </dgm:t>
    </dgm:pt>
    <dgm:pt modelId="{834A2366-DD69-4761-9765-CDC719FA56C8}" type="sibTrans" cxnId="{328E903A-C136-4F31-892C-F4B42D5F57F6}">
      <dgm:prSet/>
      <dgm:spPr/>
      <dgm:t>
        <a:bodyPr/>
        <a:lstStyle/>
        <a:p>
          <a:pPr algn="l"/>
          <a:endParaRPr lang="ru-RU" sz="1400"/>
        </a:p>
      </dgm:t>
    </dgm:pt>
    <dgm:pt modelId="{A3BDBB54-D1A5-448B-9FA4-0174AEE717D5}">
      <dgm:prSet phldrT="[Текст]" custT="1"/>
      <dgm:spPr/>
      <dgm:t>
        <a:bodyPr/>
        <a:lstStyle/>
        <a:p>
          <a:pPr algn="ctr"/>
          <a:r>
            <a:rPr lang="ru-RU" sz="1300" dirty="0" smtClean="0"/>
            <a:t>2,7 </a:t>
          </a:r>
          <a:r>
            <a:rPr lang="ru-RU" sz="1300" dirty="0"/>
            <a:t>тыс. чел.</a:t>
          </a:r>
        </a:p>
      </dgm:t>
    </dgm:pt>
    <dgm:pt modelId="{2AB27D36-71EA-43D5-99C6-38F5B2EC1ECE}" type="parTrans" cxnId="{A2BF712F-698E-45B8-A7CC-7007DC012E93}">
      <dgm:prSet/>
      <dgm:spPr/>
      <dgm:t>
        <a:bodyPr/>
        <a:lstStyle/>
        <a:p>
          <a:pPr algn="l"/>
          <a:endParaRPr lang="ru-RU" sz="1400"/>
        </a:p>
      </dgm:t>
    </dgm:pt>
    <dgm:pt modelId="{830154A5-0AAA-45E1-A820-C129F703839D}" type="sibTrans" cxnId="{A2BF712F-698E-45B8-A7CC-7007DC012E93}">
      <dgm:prSet/>
      <dgm:spPr/>
      <dgm:t>
        <a:bodyPr/>
        <a:lstStyle/>
        <a:p>
          <a:pPr algn="l"/>
          <a:endParaRPr lang="ru-RU" sz="1400"/>
        </a:p>
      </dgm:t>
    </dgm:pt>
    <dgm:pt modelId="{CADE63F4-0607-4849-BD92-78C14690C6EC}">
      <dgm:prSet phldrT="[Текст]" custT="1"/>
      <dgm:spPr>
        <a:solidFill>
          <a:srgbClr val="75C066"/>
        </a:solidFill>
      </dgm:spPr>
      <dgm:t>
        <a:bodyPr/>
        <a:lstStyle/>
        <a:p>
          <a:pPr algn="ctr"/>
          <a:r>
            <a:rPr lang="ru-RU" sz="1400" b="1" dirty="0" smtClean="0"/>
            <a:t>Архангельск </a:t>
          </a:r>
        </a:p>
        <a:p>
          <a:pPr algn="ctr"/>
          <a:r>
            <a:rPr lang="ru-RU" sz="1400" b="1" dirty="0" smtClean="0"/>
            <a:t>(о</a:t>
          </a:r>
          <a:r>
            <a:rPr lang="ru-RU" sz="1400" b="1" dirty="0"/>
            <a:t>. </a:t>
          </a:r>
          <a:r>
            <a:rPr lang="ru-RU" sz="1400" b="1" dirty="0" err="1" smtClean="0"/>
            <a:t>Кего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73965EDD-9841-4B53-B839-A8DFC1742FA9}" type="parTrans" cxnId="{F8F70380-B48A-4A01-835D-4A9EB606F97D}">
      <dgm:prSet/>
      <dgm:spPr/>
      <dgm:t>
        <a:bodyPr/>
        <a:lstStyle/>
        <a:p>
          <a:pPr algn="l"/>
          <a:endParaRPr lang="ru-RU" sz="1400"/>
        </a:p>
      </dgm:t>
    </dgm:pt>
    <dgm:pt modelId="{AC8F800D-3B66-4D34-A4D0-6A35EB24FD0C}" type="sibTrans" cxnId="{F8F70380-B48A-4A01-835D-4A9EB606F97D}">
      <dgm:prSet/>
      <dgm:spPr/>
      <dgm:t>
        <a:bodyPr/>
        <a:lstStyle/>
        <a:p>
          <a:pPr algn="l"/>
          <a:endParaRPr lang="ru-RU" sz="1400"/>
        </a:p>
      </dgm:t>
    </dgm:pt>
    <dgm:pt modelId="{213E6485-C643-4F07-A4C1-702903916422}">
      <dgm:prSet phldrT="[Текст]" custT="1"/>
      <dgm:spPr/>
      <dgm:t>
        <a:bodyPr/>
        <a:lstStyle/>
        <a:p>
          <a:pPr algn="ctr"/>
          <a:r>
            <a:rPr lang="ru-RU" sz="1300" dirty="0" smtClean="0"/>
            <a:t>106,33 </a:t>
          </a:r>
          <a:r>
            <a:rPr lang="ru-RU" sz="1300" dirty="0"/>
            <a:t>млн. руб. </a:t>
          </a:r>
        </a:p>
      </dgm:t>
    </dgm:pt>
    <dgm:pt modelId="{621CA11A-6DA4-4254-B6CB-AFCAE0BA61AD}" type="parTrans" cxnId="{B5A35D9F-591F-4FB6-8D53-5C5066628021}">
      <dgm:prSet/>
      <dgm:spPr/>
      <dgm:t>
        <a:bodyPr/>
        <a:lstStyle/>
        <a:p>
          <a:pPr algn="l"/>
          <a:endParaRPr lang="ru-RU" sz="1400"/>
        </a:p>
      </dgm:t>
    </dgm:pt>
    <dgm:pt modelId="{31A2EBD3-D467-4BF2-8E06-886096C9E6CB}" type="sibTrans" cxnId="{B5A35D9F-591F-4FB6-8D53-5C5066628021}">
      <dgm:prSet/>
      <dgm:spPr/>
      <dgm:t>
        <a:bodyPr/>
        <a:lstStyle/>
        <a:p>
          <a:pPr algn="l"/>
          <a:endParaRPr lang="ru-RU" sz="1400"/>
        </a:p>
      </dgm:t>
    </dgm:pt>
    <dgm:pt modelId="{4BDECFC8-509D-4678-B13A-6F4368C02587}">
      <dgm:prSet phldrT="[Текст]" custT="1"/>
      <dgm:spPr/>
      <dgm:t>
        <a:bodyPr/>
        <a:lstStyle/>
        <a:p>
          <a:pPr algn="ctr"/>
          <a:r>
            <a:rPr lang="ru-RU" sz="1300" dirty="0" smtClean="0"/>
            <a:t>1,8 </a:t>
          </a:r>
          <a:r>
            <a:rPr lang="ru-RU" sz="1300" dirty="0"/>
            <a:t>тыс. чел.</a:t>
          </a:r>
        </a:p>
      </dgm:t>
    </dgm:pt>
    <dgm:pt modelId="{D98A77CE-8902-4C68-A4BA-CDBFD9D5153D}" type="parTrans" cxnId="{6AC3ABC2-627B-48F6-B879-325B62C7AC75}">
      <dgm:prSet/>
      <dgm:spPr/>
      <dgm:t>
        <a:bodyPr/>
        <a:lstStyle/>
        <a:p>
          <a:pPr algn="l"/>
          <a:endParaRPr lang="ru-RU" sz="1400"/>
        </a:p>
      </dgm:t>
    </dgm:pt>
    <dgm:pt modelId="{C10CA451-CAB4-48F0-BC7A-03F7F0FB8570}" type="sibTrans" cxnId="{6AC3ABC2-627B-48F6-B879-325B62C7AC75}">
      <dgm:prSet/>
      <dgm:spPr/>
      <dgm:t>
        <a:bodyPr/>
        <a:lstStyle/>
        <a:p>
          <a:pPr algn="l"/>
          <a:endParaRPr lang="ru-RU" sz="1400"/>
        </a:p>
      </dgm:t>
    </dgm:pt>
    <dgm:pt modelId="{6329ABCB-5450-450C-8D64-FCEC51363A7A}">
      <dgm:prSet phldrT="[Текст]" custT="1"/>
      <dgm:spPr>
        <a:solidFill>
          <a:srgbClr val="75C066"/>
        </a:solidFill>
      </dgm:spPr>
      <dgm:t>
        <a:bodyPr/>
        <a:lstStyle/>
        <a:p>
          <a:pPr algn="ctr"/>
          <a:r>
            <a:rPr lang="ru-RU" sz="1400" b="1" dirty="0"/>
            <a:t>с. Емецк</a:t>
          </a:r>
        </a:p>
      </dgm:t>
    </dgm:pt>
    <dgm:pt modelId="{C6D03C4C-1BF3-45C2-AF28-DACAA1B0E305}" type="parTrans" cxnId="{5DCFB9DC-0103-4DD2-9AC1-D6D5FCC22CB6}">
      <dgm:prSet/>
      <dgm:spPr/>
      <dgm:t>
        <a:bodyPr/>
        <a:lstStyle/>
        <a:p>
          <a:endParaRPr lang="ru-RU"/>
        </a:p>
      </dgm:t>
    </dgm:pt>
    <dgm:pt modelId="{F5FEA01C-69B5-420A-842A-FBF15E496F09}" type="sibTrans" cxnId="{5DCFB9DC-0103-4DD2-9AC1-D6D5FCC22CB6}">
      <dgm:prSet/>
      <dgm:spPr/>
      <dgm:t>
        <a:bodyPr/>
        <a:lstStyle/>
        <a:p>
          <a:endParaRPr lang="ru-RU"/>
        </a:p>
      </dgm:t>
    </dgm:pt>
    <dgm:pt modelId="{2F4293AA-9B3F-4887-A5D1-0736078A96A9}">
      <dgm:prSet phldrT="[Текст]" custT="1"/>
      <dgm:spPr/>
      <dgm:t>
        <a:bodyPr/>
        <a:lstStyle/>
        <a:p>
          <a:pPr algn="ctr"/>
          <a:r>
            <a:rPr lang="ru-RU" sz="1300" dirty="0" smtClean="0"/>
            <a:t>32,75 </a:t>
          </a:r>
          <a:r>
            <a:rPr lang="ru-RU" sz="1300" dirty="0"/>
            <a:t>млн. руб.</a:t>
          </a:r>
        </a:p>
      </dgm:t>
    </dgm:pt>
    <dgm:pt modelId="{D3F7E314-5714-410E-8661-2896A5259703}" type="parTrans" cxnId="{CF118928-2F8B-45E9-AF17-3F7F1F65F93C}">
      <dgm:prSet/>
      <dgm:spPr/>
      <dgm:t>
        <a:bodyPr/>
        <a:lstStyle/>
        <a:p>
          <a:endParaRPr lang="ru-RU"/>
        </a:p>
      </dgm:t>
    </dgm:pt>
    <dgm:pt modelId="{1A7F5055-608D-4B71-B009-0B3610DA7D22}" type="sibTrans" cxnId="{CF118928-2F8B-45E9-AF17-3F7F1F65F93C}">
      <dgm:prSet/>
      <dgm:spPr/>
      <dgm:t>
        <a:bodyPr/>
        <a:lstStyle/>
        <a:p>
          <a:endParaRPr lang="ru-RU"/>
        </a:p>
      </dgm:t>
    </dgm:pt>
    <dgm:pt modelId="{6D58C036-F01E-42F8-9BC9-6B6B93307D51}">
      <dgm:prSet phldrT="[Текст]" custT="1"/>
      <dgm:spPr/>
      <dgm:t>
        <a:bodyPr/>
        <a:lstStyle/>
        <a:p>
          <a:r>
            <a:rPr lang="ru-RU" sz="1300" dirty="0"/>
            <a:t>2,0 тыс. чел.</a:t>
          </a:r>
        </a:p>
      </dgm:t>
    </dgm:pt>
    <dgm:pt modelId="{0395991A-E614-4B07-A9F4-F99EF16C44AF}" type="parTrans" cxnId="{4C088B19-CED2-4F82-ACD9-5F842BDDEEE5}">
      <dgm:prSet/>
      <dgm:spPr/>
      <dgm:t>
        <a:bodyPr/>
        <a:lstStyle/>
        <a:p>
          <a:endParaRPr lang="ru-RU"/>
        </a:p>
      </dgm:t>
    </dgm:pt>
    <dgm:pt modelId="{8676AED6-7312-49DA-A84E-B35305C5FDF7}" type="sibTrans" cxnId="{4C088B19-CED2-4F82-ACD9-5F842BDDEEE5}">
      <dgm:prSet/>
      <dgm:spPr/>
      <dgm:t>
        <a:bodyPr/>
        <a:lstStyle/>
        <a:p>
          <a:endParaRPr lang="ru-RU"/>
        </a:p>
      </dgm:t>
    </dgm:pt>
    <dgm:pt modelId="{495FEF9A-CD77-4EDF-8BCD-F6EC6FCCD763}" type="pres">
      <dgm:prSet presAssocID="{E60E6109-C1BA-4781-AF1D-AEFF96FAB7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922C9B-9260-423E-BD0D-FE286974148F}" type="pres">
      <dgm:prSet presAssocID="{4098671A-F029-43B9-9FFB-11B81575C210}" presName="horFlow" presStyleCnt="0"/>
      <dgm:spPr/>
    </dgm:pt>
    <dgm:pt modelId="{402CE3F9-C2AC-4027-AADD-F2B6CF11265A}" type="pres">
      <dgm:prSet presAssocID="{4098671A-F029-43B9-9FFB-11B81575C210}" presName="bigChev" presStyleLbl="node1" presStyleIdx="0" presStyleCnt="4" custScaleX="126719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7FB5A03-E9C8-4D4F-B8FC-590E73C97B2B}" type="pres">
      <dgm:prSet presAssocID="{AE90AE98-3015-4936-8A4A-B6C8C6F11B83}" presName="parTrans" presStyleCnt="0"/>
      <dgm:spPr/>
    </dgm:pt>
    <dgm:pt modelId="{124C4ECF-2C24-49AF-9347-E4CB2AD491FB}" type="pres">
      <dgm:prSet presAssocID="{84C5CB55-55DF-46F3-9934-3994A8D52B77}" presName="node" presStyleLbl="alignAccFollowNode1" presStyleIdx="0" presStyleCnt="8" custScaleX="19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36421-4097-487A-BB0A-EF5751E5C11D}" type="pres">
      <dgm:prSet presAssocID="{957F27A3-286A-4A61-85E5-7B22A09BBABC}" presName="sibTrans" presStyleCnt="0"/>
      <dgm:spPr/>
    </dgm:pt>
    <dgm:pt modelId="{8418C7EC-7660-4F10-AD2C-20558B40C677}" type="pres">
      <dgm:prSet presAssocID="{E3D35015-D671-4F5A-B916-894B0FAB992B}" presName="node" presStyleLbl="alignAccFollowNode1" presStyleIdx="1" presStyleCnt="8" custScaleX="167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8BE8D-6B3F-4276-ABE5-0AB1EE58ABC0}" type="pres">
      <dgm:prSet presAssocID="{4098671A-F029-43B9-9FFB-11B81575C210}" presName="vSp" presStyleCnt="0"/>
      <dgm:spPr/>
    </dgm:pt>
    <dgm:pt modelId="{8AD244A8-FCDA-43BE-972A-85CD726D4560}" type="pres">
      <dgm:prSet presAssocID="{295DC121-D549-44E9-A806-057E20834DA2}" presName="horFlow" presStyleCnt="0"/>
      <dgm:spPr/>
    </dgm:pt>
    <dgm:pt modelId="{BFB66488-42BF-4A34-B4AA-F2E2088BC876}" type="pres">
      <dgm:prSet presAssocID="{295DC121-D549-44E9-A806-057E20834DA2}" presName="bigChev" presStyleLbl="node1" presStyleIdx="1" presStyleCnt="4" custScaleX="13019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EBE0FA55-5EC2-4B45-8914-F024C754205B}" type="pres">
      <dgm:prSet presAssocID="{4D3C7860-6FD1-4F91-BDD0-E97F6AC0C8C8}" presName="parTrans" presStyleCnt="0"/>
      <dgm:spPr/>
    </dgm:pt>
    <dgm:pt modelId="{3C0DE80B-D330-4A06-BDD0-9885BE96AB9C}" type="pres">
      <dgm:prSet presAssocID="{1796B94A-F0D0-4C6E-8BDE-FB89CECA736F}" presName="node" presStyleLbl="alignAccFollowNode1" presStyleIdx="2" presStyleCnt="8" custScaleX="19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725B7-1920-4C59-9E97-D2AB177D1832}" type="pres">
      <dgm:prSet presAssocID="{834A2366-DD69-4761-9765-CDC719FA56C8}" presName="sibTrans" presStyleCnt="0"/>
      <dgm:spPr/>
    </dgm:pt>
    <dgm:pt modelId="{2C3A5026-D05C-4298-AE7B-7CE20F71EE8F}" type="pres">
      <dgm:prSet presAssocID="{A3BDBB54-D1A5-448B-9FA4-0174AEE717D5}" presName="node" presStyleLbl="alignAccFollowNode1" presStyleIdx="3" presStyleCnt="8" custScaleX="164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346FE-FF57-4BA1-AF89-09AA6488D3F6}" type="pres">
      <dgm:prSet presAssocID="{295DC121-D549-44E9-A806-057E20834DA2}" presName="vSp" presStyleCnt="0"/>
      <dgm:spPr/>
    </dgm:pt>
    <dgm:pt modelId="{8CC05B13-1C02-44A3-8A1A-EFDB9BF86273}" type="pres">
      <dgm:prSet presAssocID="{CADE63F4-0607-4849-BD92-78C14690C6EC}" presName="horFlow" presStyleCnt="0"/>
      <dgm:spPr/>
    </dgm:pt>
    <dgm:pt modelId="{DED3E7BF-797B-4547-8742-006CF769A089}" type="pres">
      <dgm:prSet presAssocID="{CADE63F4-0607-4849-BD92-78C14690C6EC}" presName="bigChev" presStyleLbl="node1" presStyleIdx="2" presStyleCnt="4" custScaleX="125797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6359392-1227-483B-80A0-AEE80D750592}" type="pres">
      <dgm:prSet presAssocID="{621CA11A-6DA4-4254-B6CB-AFCAE0BA61AD}" presName="parTrans" presStyleCnt="0"/>
      <dgm:spPr/>
    </dgm:pt>
    <dgm:pt modelId="{1CBE8B81-FA2D-4EDC-B5A8-57EA71C064A2}" type="pres">
      <dgm:prSet presAssocID="{213E6485-C643-4F07-A4C1-702903916422}" presName="node" presStyleLbl="alignAccFollowNode1" presStyleIdx="4" presStyleCnt="8" custScaleX="20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D86C4-18B8-4D8F-B029-FF5C03AE911B}" type="pres">
      <dgm:prSet presAssocID="{31A2EBD3-D467-4BF2-8E06-886096C9E6CB}" presName="sibTrans" presStyleCnt="0"/>
      <dgm:spPr/>
    </dgm:pt>
    <dgm:pt modelId="{9C907778-3557-402A-83B3-B8F713D09091}" type="pres">
      <dgm:prSet presAssocID="{4BDECFC8-509D-4678-B13A-6F4368C02587}" presName="node" presStyleLbl="alignAccFollowNode1" presStyleIdx="5" presStyleCnt="8" custScaleX="16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AEEFA-D64A-43CE-9B06-7397FE654AFF}" type="pres">
      <dgm:prSet presAssocID="{CADE63F4-0607-4849-BD92-78C14690C6EC}" presName="vSp" presStyleCnt="0"/>
      <dgm:spPr/>
    </dgm:pt>
    <dgm:pt modelId="{80AE8EA3-979C-49E1-A138-4DF8B5B3F878}" type="pres">
      <dgm:prSet presAssocID="{6329ABCB-5450-450C-8D64-FCEC51363A7A}" presName="horFlow" presStyleCnt="0"/>
      <dgm:spPr/>
    </dgm:pt>
    <dgm:pt modelId="{DCE88A3A-966F-4700-9465-9B33CB8841D2}" type="pres">
      <dgm:prSet presAssocID="{6329ABCB-5450-450C-8D64-FCEC51363A7A}" presName="bigChev" presStyleLbl="node1" presStyleIdx="3" presStyleCnt="4" custScaleX="13019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3EE47F8-406D-4EF6-98FC-28BF38A95A39}" type="pres">
      <dgm:prSet presAssocID="{D3F7E314-5714-410E-8661-2896A5259703}" presName="parTrans" presStyleCnt="0"/>
      <dgm:spPr/>
    </dgm:pt>
    <dgm:pt modelId="{F37C05C3-1CF8-4634-9ACF-D78A9F33FDA3}" type="pres">
      <dgm:prSet presAssocID="{2F4293AA-9B3F-4887-A5D1-0736078A96A9}" presName="node" presStyleLbl="alignAccFollowNode1" presStyleIdx="6" presStyleCnt="8" custScaleX="19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47FC3-CED8-487E-8552-78516F6B3FAD}" type="pres">
      <dgm:prSet presAssocID="{1A7F5055-608D-4B71-B009-0B3610DA7D22}" presName="sibTrans" presStyleCnt="0"/>
      <dgm:spPr/>
    </dgm:pt>
    <dgm:pt modelId="{DD6AF8D9-B2E1-4F2C-99BC-91B2952B9403}" type="pres">
      <dgm:prSet presAssocID="{6D58C036-F01E-42F8-9BC9-6B6B93307D51}" presName="node" presStyleLbl="alignAccFollowNode1" presStyleIdx="7" presStyleCnt="8" custScaleX="164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FB9DC-0103-4DD2-9AC1-D6D5FCC22CB6}" srcId="{E60E6109-C1BA-4781-AF1D-AEFF96FAB78A}" destId="{6329ABCB-5450-450C-8D64-FCEC51363A7A}" srcOrd="3" destOrd="0" parTransId="{C6D03C4C-1BF3-45C2-AF28-DACAA1B0E305}" sibTransId="{F5FEA01C-69B5-420A-842A-FBF15E496F09}"/>
    <dgm:cxn modelId="{69F32442-2EBE-4E45-B3F3-041EA2EBF7E6}" type="presOf" srcId="{6D58C036-F01E-42F8-9BC9-6B6B93307D51}" destId="{DD6AF8D9-B2E1-4F2C-99BC-91B2952B9403}" srcOrd="0" destOrd="0" presId="urn:microsoft.com/office/officeart/2005/8/layout/lProcess3"/>
    <dgm:cxn modelId="{A2BF712F-698E-45B8-A7CC-7007DC012E93}" srcId="{295DC121-D549-44E9-A806-057E20834DA2}" destId="{A3BDBB54-D1A5-448B-9FA4-0174AEE717D5}" srcOrd="1" destOrd="0" parTransId="{2AB27D36-71EA-43D5-99C6-38F5B2EC1ECE}" sibTransId="{830154A5-0AAA-45E1-A820-C129F703839D}"/>
    <dgm:cxn modelId="{91BDE756-BC06-4A82-A538-593B87459648}" srcId="{E60E6109-C1BA-4781-AF1D-AEFF96FAB78A}" destId="{4098671A-F029-43B9-9FFB-11B81575C210}" srcOrd="0" destOrd="0" parTransId="{06BCD2BB-152B-41A5-A787-92864CE03D69}" sibTransId="{D2A82627-F355-453C-B3A0-DFC92C28E764}"/>
    <dgm:cxn modelId="{EF4EA687-A525-457E-BF96-13193129FBA4}" srcId="{4098671A-F029-43B9-9FFB-11B81575C210}" destId="{84C5CB55-55DF-46F3-9934-3994A8D52B77}" srcOrd="0" destOrd="0" parTransId="{AE90AE98-3015-4936-8A4A-B6C8C6F11B83}" sibTransId="{957F27A3-286A-4A61-85E5-7B22A09BBABC}"/>
    <dgm:cxn modelId="{C6858997-4405-4407-B086-797B90337F5D}" type="presOf" srcId="{213E6485-C643-4F07-A4C1-702903916422}" destId="{1CBE8B81-FA2D-4EDC-B5A8-57EA71C064A2}" srcOrd="0" destOrd="0" presId="urn:microsoft.com/office/officeart/2005/8/layout/lProcess3"/>
    <dgm:cxn modelId="{CF118928-2F8B-45E9-AF17-3F7F1F65F93C}" srcId="{6329ABCB-5450-450C-8D64-FCEC51363A7A}" destId="{2F4293AA-9B3F-4887-A5D1-0736078A96A9}" srcOrd="0" destOrd="0" parTransId="{D3F7E314-5714-410E-8661-2896A5259703}" sibTransId="{1A7F5055-608D-4B71-B009-0B3610DA7D22}"/>
    <dgm:cxn modelId="{6AC3ABC2-627B-48F6-B879-325B62C7AC75}" srcId="{CADE63F4-0607-4849-BD92-78C14690C6EC}" destId="{4BDECFC8-509D-4678-B13A-6F4368C02587}" srcOrd="1" destOrd="0" parTransId="{D98A77CE-8902-4C68-A4BA-CDBFD9D5153D}" sibTransId="{C10CA451-CAB4-48F0-BC7A-03F7F0FB8570}"/>
    <dgm:cxn modelId="{328E903A-C136-4F31-892C-F4B42D5F57F6}" srcId="{295DC121-D549-44E9-A806-057E20834DA2}" destId="{1796B94A-F0D0-4C6E-8BDE-FB89CECA736F}" srcOrd="0" destOrd="0" parTransId="{4D3C7860-6FD1-4F91-BDD0-E97F6AC0C8C8}" sibTransId="{834A2366-DD69-4761-9765-CDC719FA56C8}"/>
    <dgm:cxn modelId="{3E281E7C-2B51-4160-8CCD-8DCF8075A316}" type="presOf" srcId="{E60E6109-C1BA-4781-AF1D-AEFF96FAB78A}" destId="{495FEF9A-CD77-4EDF-8BCD-F6EC6FCCD763}" srcOrd="0" destOrd="0" presId="urn:microsoft.com/office/officeart/2005/8/layout/lProcess3"/>
    <dgm:cxn modelId="{2D8D7B72-106B-42B3-9202-1E0475B435A6}" type="presOf" srcId="{1796B94A-F0D0-4C6E-8BDE-FB89CECA736F}" destId="{3C0DE80B-D330-4A06-BDD0-9885BE96AB9C}" srcOrd="0" destOrd="0" presId="urn:microsoft.com/office/officeart/2005/8/layout/lProcess3"/>
    <dgm:cxn modelId="{3A3072AA-2B3E-43D2-84D0-94516C7C1481}" type="presOf" srcId="{295DC121-D549-44E9-A806-057E20834DA2}" destId="{BFB66488-42BF-4A34-B4AA-F2E2088BC876}" srcOrd="0" destOrd="0" presId="urn:microsoft.com/office/officeart/2005/8/layout/lProcess3"/>
    <dgm:cxn modelId="{93807A77-692E-4308-89A0-797A6DC3459F}" srcId="{4098671A-F029-43B9-9FFB-11B81575C210}" destId="{E3D35015-D671-4F5A-B916-894B0FAB992B}" srcOrd="1" destOrd="0" parTransId="{DCB91669-CCCC-477B-BC72-71F3517DC994}" sibTransId="{3F2B965C-4473-4B13-BF55-49182D81D845}"/>
    <dgm:cxn modelId="{6FC64F8C-D838-46EA-8A17-1428150D39EA}" type="presOf" srcId="{4098671A-F029-43B9-9FFB-11B81575C210}" destId="{402CE3F9-C2AC-4027-AADD-F2B6CF11265A}" srcOrd="0" destOrd="0" presId="urn:microsoft.com/office/officeart/2005/8/layout/lProcess3"/>
    <dgm:cxn modelId="{DFF91D0E-7289-4E7D-B2A9-89991167CA44}" srcId="{E60E6109-C1BA-4781-AF1D-AEFF96FAB78A}" destId="{295DC121-D549-44E9-A806-057E20834DA2}" srcOrd="1" destOrd="0" parTransId="{A306CA81-4106-475F-80CE-87260C9DB985}" sibTransId="{BB6298F2-5347-4EB8-BA39-00FD35C02278}"/>
    <dgm:cxn modelId="{388C4618-ADDF-418C-B785-C084AEEA082F}" type="presOf" srcId="{E3D35015-D671-4F5A-B916-894B0FAB992B}" destId="{8418C7EC-7660-4F10-AD2C-20558B40C677}" srcOrd="0" destOrd="0" presId="urn:microsoft.com/office/officeart/2005/8/layout/lProcess3"/>
    <dgm:cxn modelId="{47A21CD9-C62E-40FB-816C-53F5280F70D1}" type="presOf" srcId="{2F4293AA-9B3F-4887-A5D1-0736078A96A9}" destId="{F37C05C3-1CF8-4634-9ACF-D78A9F33FDA3}" srcOrd="0" destOrd="0" presId="urn:microsoft.com/office/officeart/2005/8/layout/lProcess3"/>
    <dgm:cxn modelId="{B5A35D9F-591F-4FB6-8D53-5C5066628021}" srcId="{CADE63F4-0607-4849-BD92-78C14690C6EC}" destId="{213E6485-C643-4F07-A4C1-702903916422}" srcOrd="0" destOrd="0" parTransId="{621CA11A-6DA4-4254-B6CB-AFCAE0BA61AD}" sibTransId="{31A2EBD3-D467-4BF2-8E06-886096C9E6CB}"/>
    <dgm:cxn modelId="{B6F5CC60-8DD8-4FC1-9BB4-CB6F8C55DE8C}" type="presOf" srcId="{84C5CB55-55DF-46F3-9934-3994A8D52B77}" destId="{124C4ECF-2C24-49AF-9347-E4CB2AD491FB}" srcOrd="0" destOrd="0" presId="urn:microsoft.com/office/officeart/2005/8/layout/lProcess3"/>
    <dgm:cxn modelId="{F87B4A65-FAB0-4AC5-B1A1-EFD6E4F854DB}" type="presOf" srcId="{A3BDBB54-D1A5-448B-9FA4-0174AEE717D5}" destId="{2C3A5026-D05C-4298-AE7B-7CE20F71EE8F}" srcOrd="0" destOrd="0" presId="urn:microsoft.com/office/officeart/2005/8/layout/lProcess3"/>
    <dgm:cxn modelId="{12AEF7E0-9758-4285-AEB0-368EE590B709}" type="presOf" srcId="{CADE63F4-0607-4849-BD92-78C14690C6EC}" destId="{DED3E7BF-797B-4547-8742-006CF769A089}" srcOrd="0" destOrd="0" presId="urn:microsoft.com/office/officeart/2005/8/layout/lProcess3"/>
    <dgm:cxn modelId="{4C088B19-CED2-4F82-ACD9-5F842BDDEEE5}" srcId="{6329ABCB-5450-450C-8D64-FCEC51363A7A}" destId="{6D58C036-F01E-42F8-9BC9-6B6B93307D51}" srcOrd="1" destOrd="0" parTransId="{0395991A-E614-4B07-A9F4-F99EF16C44AF}" sibTransId="{8676AED6-7312-49DA-A84E-B35305C5FDF7}"/>
    <dgm:cxn modelId="{F8F70380-B48A-4A01-835D-4A9EB606F97D}" srcId="{E60E6109-C1BA-4781-AF1D-AEFF96FAB78A}" destId="{CADE63F4-0607-4849-BD92-78C14690C6EC}" srcOrd="2" destOrd="0" parTransId="{73965EDD-9841-4B53-B839-A8DFC1742FA9}" sibTransId="{AC8F800D-3B66-4D34-A4D0-6A35EB24FD0C}"/>
    <dgm:cxn modelId="{F6EB8263-9748-44C4-A170-2182E2C3A56A}" type="presOf" srcId="{6329ABCB-5450-450C-8D64-FCEC51363A7A}" destId="{DCE88A3A-966F-4700-9465-9B33CB8841D2}" srcOrd="0" destOrd="0" presId="urn:microsoft.com/office/officeart/2005/8/layout/lProcess3"/>
    <dgm:cxn modelId="{7FC679C0-1B94-4647-AE4D-D0EEE4FD40A1}" type="presOf" srcId="{4BDECFC8-509D-4678-B13A-6F4368C02587}" destId="{9C907778-3557-402A-83B3-B8F713D09091}" srcOrd="0" destOrd="0" presId="urn:microsoft.com/office/officeart/2005/8/layout/lProcess3"/>
    <dgm:cxn modelId="{05EFC7D4-24AF-4D57-A1AD-E4673B7DD5FC}" type="presParOf" srcId="{495FEF9A-CD77-4EDF-8BCD-F6EC6FCCD763}" destId="{9E922C9B-9260-423E-BD0D-FE286974148F}" srcOrd="0" destOrd="0" presId="urn:microsoft.com/office/officeart/2005/8/layout/lProcess3"/>
    <dgm:cxn modelId="{85937970-B24A-47E2-89A3-743E003EDDA0}" type="presParOf" srcId="{9E922C9B-9260-423E-BD0D-FE286974148F}" destId="{402CE3F9-C2AC-4027-AADD-F2B6CF11265A}" srcOrd="0" destOrd="0" presId="urn:microsoft.com/office/officeart/2005/8/layout/lProcess3"/>
    <dgm:cxn modelId="{2F83422A-04E4-4BF8-A975-3D30147355AC}" type="presParOf" srcId="{9E922C9B-9260-423E-BD0D-FE286974148F}" destId="{F7FB5A03-E9C8-4D4F-B8FC-590E73C97B2B}" srcOrd="1" destOrd="0" presId="urn:microsoft.com/office/officeart/2005/8/layout/lProcess3"/>
    <dgm:cxn modelId="{9A805C71-107C-48B7-89CC-C1DF6D528167}" type="presParOf" srcId="{9E922C9B-9260-423E-BD0D-FE286974148F}" destId="{124C4ECF-2C24-49AF-9347-E4CB2AD491FB}" srcOrd="2" destOrd="0" presId="urn:microsoft.com/office/officeart/2005/8/layout/lProcess3"/>
    <dgm:cxn modelId="{BAA838F6-6BCF-471A-B4F4-F8A79831A610}" type="presParOf" srcId="{9E922C9B-9260-423E-BD0D-FE286974148F}" destId="{DA236421-4097-487A-BB0A-EF5751E5C11D}" srcOrd="3" destOrd="0" presId="urn:microsoft.com/office/officeart/2005/8/layout/lProcess3"/>
    <dgm:cxn modelId="{2CF9055E-F240-4151-9AE9-E58B4988EA00}" type="presParOf" srcId="{9E922C9B-9260-423E-BD0D-FE286974148F}" destId="{8418C7EC-7660-4F10-AD2C-20558B40C677}" srcOrd="4" destOrd="0" presId="urn:microsoft.com/office/officeart/2005/8/layout/lProcess3"/>
    <dgm:cxn modelId="{829C3F37-3106-423A-BE23-6B32CB6B50A5}" type="presParOf" srcId="{495FEF9A-CD77-4EDF-8BCD-F6EC6FCCD763}" destId="{F3A8BE8D-6B3F-4276-ABE5-0AB1EE58ABC0}" srcOrd="1" destOrd="0" presId="urn:microsoft.com/office/officeart/2005/8/layout/lProcess3"/>
    <dgm:cxn modelId="{7420D7B6-2391-4613-9F35-76AE73A1EC8F}" type="presParOf" srcId="{495FEF9A-CD77-4EDF-8BCD-F6EC6FCCD763}" destId="{8AD244A8-FCDA-43BE-972A-85CD726D4560}" srcOrd="2" destOrd="0" presId="urn:microsoft.com/office/officeart/2005/8/layout/lProcess3"/>
    <dgm:cxn modelId="{A21F9F3B-F08E-4207-90E3-B2712863FE28}" type="presParOf" srcId="{8AD244A8-FCDA-43BE-972A-85CD726D4560}" destId="{BFB66488-42BF-4A34-B4AA-F2E2088BC876}" srcOrd="0" destOrd="0" presId="urn:microsoft.com/office/officeart/2005/8/layout/lProcess3"/>
    <dgm:cxn modelId="{A46D19CC-0156-4932-B02A-006E017D8B0A}" type="presParOf" srcId="{8AD244A8-FCDA-43BE-972A-85CD726D4560}" destId="{EBE0FA55-5EC2-4B45-8914-F024C754205B}" srcOrd="1" destOrd="0" presId="urn:microsoft.com/office/officeart/2005/8/layout/lProcess3"/>
    <dgm:cxn modelId="{B4AD8F52-0224-47E3-824C-90CA340BBDB5}" type="presParOf" srcId="{8AD244A8-FCDA-43BE-972A-85CD726D4560}" destId="{3C0DE80B-D330-4A06-BDD0-9885BE96AB9C}" srcOrd="2" destOrd="0" presId="urn:microsoft.com/office/officeart/2005/8/layout/lProcess3"/>
    <dgm:cxn modelId="{F5CFF9EE-86AE-4FE6-8493-4272F1E1638F}" type="presParOf" srcId="{8AD244A8-FCDA-43BE-972A-85CD726D4560}" destId="{84A725B7-1920-4C59-9E97-D2AB177D1832}" srcOrd="3" destOrd="0" presId="urn:microsoft.com/office/officeart/2005/8/layout/lProcess3"/>
    <dgm:cxn modelId="{F80C210A-B4EE-48BB-85AC-1B59E54B7A3B}" type="presParOf" srcId="{8AD244A8-FCDA-43BE-972A-85CD726D4560}" destId="{2C3A5026-D05C-4298-AE7B-7CE20F71EE8F}" srcOrd="4" destOrd="0" presId="urn:microsoft.com/office/officeart/2005/8/layout/lProcess3"/>
    <dgm:cxn modelId="{1EE93193-A94B-496A-8695-3C9AE2FCB822}" type="presParOf" srcId="{495FEF9A-CD77-4EDF-8BCD-F6EC6FCCD763}" destId="{ADC346FE-FF57-4BA1-AF89-09AA6488D3F6}" srcOrd="3" destOrd="0" presId="urn:microsoft.com/office/officeart/2005/8/layout/lProcess3"/>
    <dgm:cxn modelId="{4CFE8033-A31F-43D1-923C-030C6100618D}" type="presParOf" srcId="{495FEF9A-CD77-4EDF-8BCD-F6EC6FCCD763}" destId="{8CC05B13-1C02-44A3-8A1A-EFDB9BF86273}" srcOrd="4" destOrd="0" presId="urn:microsoft.com/office/officeart/2005/8/layout/lProcess3"/>
    <dgm:cxn modelId="{BBA9C1DA-BD69-4F95-9358-5400B35EAD13}" type="presParOf" srcId="{8CC05B13-1C02-44A3-8A1A-EFDB9BF86273}" destId="{DED3E7BF-797B-4547-8742-006CF769A089}" srcOrd="0" destOrd="0" presId="urn:microsoft.com/office/officeart/2005/8/layout/lProcess3"/>
    <dgm:cxn modelId="{044675EC-5B6E-4B17-86A9-8B717D510B7F}" type="presParOf" srcId="{8CC05B13-1C02-44A3-8A1A-EFDB9BF86273}" destId="{56359392-1227-483B-80A0-AEE80D750592}" srcOrd="1" destOrd="0" presId="urn:microsoft.com/office/officeart/2005/8/layout/lProcess3"/>
    <dgm:cxn modelId="{895BE7F7-B1F5-442C-9B78-4B5936A3603C}" type="presParOf" srcId="{8CC05B13-1C02-44A3-8A1A-EFDB9BF86273}" destId="{1CBE8B81-FA2D-4EDC-B5A8-57EA71C064A2}" srcOrd="2" destOrd="0" presId="urn:microsoft.com/office/officeart/2005/8/layout/lProcess3"/>
    <dgm:cxn modelId="{C9D51AB7-7C7A-4FEC-B02F-9E2FE1552CFC}" type="presParOf" srcId="{8CC05B13-1C02-44A3-8A1A-EFDB9BF86273}" destId="{EB5D86C4-18B8-4D8F-B029-FF5C03AE911B}" srcOrd="3" destOrd="0" presId="urn:microsoft.com/office/officeart/2005/8/layout/lProcess3"/>
    <dgm:cxn modelId="{7588D272-DE50-4E53-9DCF-9EE5D58E4189}" type="presParOf" srcId="{8CC05B13-1C02-44A3-8A1A-EFDB9BF86273}" destId="{9C907778-3557-402A-83B3-B8F713D09091}" srcOrd="4" destOrd="0" presId="urn:microsoft.com/office/officeart/2005/8/layout/lProcess3"/>
    <dgm:cxn modelId="{2D1A19EA-7C52-4576-AC26-CE7071AA9DFB}" type="presParOf" srcId="{495FEF9A-CD77-4EDF-8BCD-F6EC6FCCD763}" destId="{2E3AEEFA-D64A-43CE-9B06-7397FE654AFF}" srcOrd="5" destOrd="0" presId="urn:microsoft.com/office/officeart/2005/8/layout/lProcess3"/>
    <dgm:cxn modelId="{11E0F235-23C1-4ABA-8C69-22F65FFA68F7}" type="presParOf" srcId="{495FEF9A-CD77-4EDF-8BCD-F6EC6FCCD763}" destId="{80AE8EA3-979C-49E1-A138-4DF8B5B3F878}" srcOrd="6" destOrd="0" presId="urn:microsoft.com/office/officeart/2005/8/layout/lProcess3"/>
    <dgm:cxn modelId="{952CF327-E40C-41C5-93D2-C49927890CB0}" type="presParOf" srcId="{80AE8EA3-979C-49E1-A138-4DF8B5B3F878}" destId="{DCE88A3A-966F-4700-9465-9B33CB8841D2}" srcOrd="0" destOrd="0" presId="urn:microsoft.com/office/officeart/2005/8/layout/lProcess3"/>
    <dgm:cxn modelId="{E6CB0AE6-E37D-483C-9F5C-1961C770B0B1}" type="presParOf" srcId="{80AE8EA3-979C-49E1-A138-4DF8B5B3F878}" destId="{33EE47F8-406D-4EF6-98FC-28BF38A95A39}" srcOrd="1" destOrd="0" presId="urn:microsoft.com/office/officeart/2005/8/layout/lProcess3"/>
    <dgm:cxn modelId="{A309A35C-4A87-4A41-83BB-B533B6EB72A7}" type="presParOf" srcId="{80AE8EA3-979C-49E1-A138-4DF8B5B3F878}" destId="{F37C05C3-1CF8-4634-9ACF-D78A9F33FDA3}" srcOrd="2" destOrd="0" presId="urn:microsoft.com/office/officeart/2005/8/layout/lProcess3"/>
    <dgm:cxn modelId="{49BC2EBD-B3F4-479A-B778-F137D2753F45}" type="presParOf" srcId="{80AE8EA3-979C-49E1-A138-4DF8B5B3F878}" destId="{BC147FC3-CED8-487E-8552-78516F6B3FAD}" srcOrd="3" destOrd="0" presId="urn:microsoft.com/office/officeart/2005/8/layout/lProcess3"/>
    <dgm:cxn modelId="{55234E29-F67A-4A12-B69A-3FB649F74162}" type="presParOf" srcId="{80AE8EA3-979C-49E1-A138-4DF8B5B3F878}" destId="{DD6AF8D9-B2E1-4F2C-99BC-91B2952B940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0E6109-C1BA-4781-AF1D-AEFF96FAB7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8671A-F029-43B9-9FFB-11B81575C210}">
      <dgm:prSet phldrT="[Текст]" custT="1"/>
      <dgm:spPr>
        <a:solidFill>
          <a:srgbClr val="75C066"/>
        </a:solidFill>
      </dgm:spPr>
      <dgm:t>
        <a:bodyPr/>
        <a:lstStyle/>
        <a:p>
          <a:pPr algn="l"/>
          <a:r>
            <a:rPr lang="ru-RU" sz="1400" b="1" dirty="0" smtClean="0"/>
            <a:t>г. Каргополь</a:t>
          </a:r>
          <a:endParaRPr lang="ru-RU" sz="1400" b="1" dirty="0"/>
        </a:p>
      </dgm:t>
    </dgm:pt>
    <dgm:pt modelId="{06BCD2BB-152B-41A5-A787-92864CE03D69}" type="parTrans" cxnId="{91BDE756-BC06-4A82-A538-593B87459648}">
      <dgm:prSet/>
      <dgm:spPr/>
      <dgm:t>
        <a:bodyPr/>
        <a:lstStyle/>
        <a:p>
          <a:pPr algn="l"/>
          <a:endParaRPr lang="ru-RU" sz="1400"/>
        </a:p>
      </dgm:t>
    </dgm:pt>
    <dgm:pt modelId="{D2A82627-F355-453C-B3A0-DFC92C28E764}" type="sibTrans" cxnId="{91BDE756-BC06-4A82-A538-593B87459648}">
      <dgm:prSet/>
      <dgm:spPr/>
      <dgm:t>
        <a:bodyPr/>
        <a:lstStyle/>
        <a:p>
          <a:pPr algn="l"/>
          <a:endParaRPr lang="ru-RU" sz="1400"/>
        </a:p>
      </dgm:t>
    </dgm:pt>
    <dgm:pt modelId="{84C5CB55-55DF-46F3-9934-3994A8D52B77}">
      <dgm:prSet phldrT="[Текст]" custT="1"/>
      <dgm:spPr/>
      <dgm:t>
        <a:bodyPr/>
        <a:lstStyle/>
        <a:p>
          <a:pPr algn="l"/>
          <a:r>
            <a:rPr lang="ru-RU" sz="1400" dirty="0" smtClean="0"/>
            <a:t>70,6 млн. руб.</a:t>
          </a:r>
          <a:endParaRPr lang="ru-RU" sz="1400" dirty="0"/>
        </a:p>
      </dgm:t>
    </dgm:pt>
    <dgm:pt modelId="{AE90AE98-3015-4936-8A4A-B6C8C6F11B83}" type="parTrans" cxnId="{EF4EA687-A525-457E-BF96-13193129FBA4}">
      <dgm:prSet/>
      <dgm:spPr/>
      <dgm:t>
        <a:bodyPr/>
        <a:lstStyle/>
        <a:p>
          <a:pPr algn="l"/>
          <a:endParaRPr lang="ru-RU" sz="1400"/>
        </a:p>
      </dgm:t>
    </dgm:pt>
    <dgm:pt modelId="{957F27A3-286A-4A61-85E5-7B22A09BBABC}" type="sibTrans" cxnId="{EF4EA687-A525-457E-BF96-13193129FBA4}">
      <dgm:prSet/>
      <dgm:spPr/>
      <dgm:t>
        <a:bodyPr/>
        <a:lstStyle/>
        <a:p>
          <a:pPr algn="l"/>
          <a:endParaRPr lang="ru-RU" sz="1400"/>
        </a:p>
      </dgm:t>
    </dgm:pt>
    <dgm:pt modelId="{E3D35015-D671-4F5A-B916-894B0FAB992B}">
      <dgm:prSet phldrT="[Текст]" custT="1"/>
      <dgm:spPr/>
      <dgm:t>
        <a:bodyPr/>
        <a:lstStyle/>
        <a:p>
          <a:pPr algn="l"/>
          <a:r>
            <a:rPr lang="ru-RU" sz="1400" dirty="0" smtClean="0"/>
            <a:t>2,5 тыс. чел.</a:t>
          </a:r>
          <a:endParaRPr lang="ru-RU" sz="1400" dirty="0"/>
        </a:p>
      </dgm:t>
    </dgm:pt>
    <dgm:pt modelId="{DCB91669-CCCC-477B-BC72-71F3517DC994}" type="parTrans" cxnId="{93807A77-692E-4308-89A0-797A6DC3459F}">
      <dgm:prSet/>
      <dgm:spPr/>
      <dgm:t>
        <a:bodyPr/>
        <a:lstStyle/>
        <a:p>
          <a:pPr algn="l"/>
          <a:endParaRPr lang="ru-RU" sz="1400"/>
        </a:p>
      </dgm:t>
    </dgm:pt>
    <dgm:pt modelId="{3F2B965C-4473-4B13-BF55-49182D81D845}" type="sibTrans" cxnId="{93807A77-692E-4308-89A0-797A6DC3459F}">
      <dgm:prSet/>
      <dgm:spPr/>
      <dgm:t>
        <a:bodyPr/>
        <a:lstStyle/>
        <a:p>
          <a:pPr algn="l"/>
          <a:endParaRPr lang="ru-RU" sz="1400"/>
        </a:p>
      </dgm:t>
    </dgm:pt>
    <dgm:pt modelId="{295DC121-D549-44E9-A806-057E20834DA2}">
      <dgm:prSet phldrT="[Текст]" custT="1"/>
      <dgm:spPr>
        <a:solidFill>
          <a:srgbClr val="75C066"/>
        </a:solidFill>
      </dgm:spPr>
      <dgm:t>
        <a:bodyPr/>
        <a:lstStyle/>
        <a:p>
          <a:pPr algn="l"/>
          <a:r>
            <a:rPr lang="ru-RU" sz="1400" b="1" dirty="0" smtClean="0"/>
            <a:t>г. Котлас</a:t>
          </a:r>
          <a:endParaRPr lang="ru-RU" sz="1400" b="1" dirty="0"/>
        </a:p>
      </dgm:t>
    </dgm:pt>
    <dgm:pt modelId="{A306CA81-4106-475F-80CE-87260C9DB985}" type="parTrans" cxnId="{DFF91D0E-7289-4E7D-B2A9-89991167CA44}">
      <dgm:prSet/>
      <dgm:spPr/>
      <dgm:t>
        <a:bodyPr/>
        <a:lstStyle/>
        <a:p>
          <a:pPr algn="l"/>
          <a:endParaRPr lang="ru-RU" sz="1400"/>
        </a:p>
      </dgm:t>
    </dgm:pt>
    <dgm:pt modelId="{BB6298F2-5347-4EB8-BA39-00FD35C02278}" type="sibTrans" cxnId="{DFF91D0E-7289-4E7D-B2A9-89991167CA44}">
      <dgm:prSet/>
      <dgm:spPr/>
      <dgm:t>
        <a:bodyPr/>
        <a:lstStyle/>
        <a:p>
          <a:pPr algn="l"/>
          <a:endParaRPr lang="ru-RU" sz="1400"/>
        </a:p>
      </dgm:t>
    </dgm:pt>
    <dgm:pt modelId="{1796B94A-F0D0-4C6E-8BDE-FB89CECA736F}">
      <dgm:prSet phldrT="[Текст]" custT="1"/>
      <dgm:spPr/>
      <dgm:t>
        <a:bodyPr/>
        <a:lstStyle/>
        <a:p>
          <a:pPr algn="l"/>
          <a:r>
            <a:rPr lang="ru-RU" sz="1400" dirty="0" smtClean="0"/>
            <a:t>200,8 млн. руб.</a:t>
          </a:r>
          <a:endParaRPr lang="ru-RU" sz="1400" dirty="0"/>
        </a:p>
      </dgm:t>
    </dgm:pt>
    <dgm:pt modelId="{4D3C7860-6FD1-4F91-BDD0-E97F6AC0C8C8}" type="parTrans" cxnId="{328E903A-C136-4F31-892C-F4B42D5F57F6}">
      <dgm:prSet/>
      <dgm:spPr/>
      <dgm:t>
        <a:bodyPr/>
        <a:lstStyle/>
        <a:p>
          <a:pPr algn="l"/>
          <a:endParaRPr lang="ru-RU" sz="1400"/>
        </a:p>
      </dgm:t>
    </dgm:pt>
    <dgm:pt modelId="{834A2366-DD69-4761-9765-CDC719FA56C8}" type="sibTrans" cxnId="{328E903A-C136-4F31-892C-F4B42D5F57F6}">
      <dgm:prSet/>
      <dgm:spPr/>
      <dgm:t>
        <a:bodyPr/>
        <a:lstStyle/>
        <a:p>
          <a:pPr algn="l"/>
          <a:endParaRPr lang="ru-RU" sz="1400"/>
        </a:p>
      </dgm:t>
    </dgm:pt>
    <dgm:pt modelId="{A3BDBB54-D1A5-448B-9FA4-0174AEE717D5}">
      <dgm:prSet phldrT="[Текст]" custT="1"/>
      <dgm:spPr/>
      <dgm:t>
        <a:bodyPr/>
        <a:lstStyle/>
        <a:p>
          <a:pPr algn="l"/>
          <a:r>
            <a:rPr lang="ru-RU" sz="1400" dirty="0" smtClean="0"/>
            <a:t>52,8 тыс. чел.</a:t>
          </a:r>
          <a:endParaRPr lang="ru-RU" sz="1400" dirty="0"/>
        </a:p>
      </dgm:t>
    </dgm:pt>
    <dgm:pt modelId="{2AB27D36-71EA-43D5-99C6-38F5B2EC1ECE}" type="parTrans" cxnId="{A2BF712F-698E-45B8-A7CC-7007DC012E93}">
      <dgm:prSet/>
      <dgm:spPr/>
      <dgm:t>
        <a:bodyPr/>
        <a:lstStyle/>
        <a:p>
          <a:pPr algn="l"/>
          <a:endParaRPr lang="ru-RU" sz="1400"/>
        </a:p>
      </dgm:t>
    </dgm:pt>
    <dgm:pt modelId="{830154A5-0AAA-45E1-A820-C129F703839D}" type="sibTrans" cxnId="{A2BF712F-698E-45B8-A7CC-7007DC012E93}">
      <dgm:prSet/>
      <dgm:spPr/>
      <dgm:t>
        <a:bodyPr/>
        <a:lstStyle/>
        <a:p>
          <a:pPr algn="l"/>
          <a:endParaRPr lang="ru-RU" sz="1400"/>
        </a:p>
      </dgm:t>
    </dgm:pt>
    <dgm:pt modelId="{CADE63F4-0607-4849-BD92-78C14690C6EC}">
      <dgm:prSet phldrT="[Текст]" custT="1"/>
      <dgm:spPr>
        <a:solidFill>
          <a:srgbClr val="75C066"/>
        </a:solidFill>
      </dgm:spPr>
      <dgm:t>
        <a:bodyPr/>
        <a:lstStyle/>
        <a:p>
          <a:pPr algn="l"/>
          <a:r>
            <a:rPr lang="ru-RU" sz="1400" b="1" dirty="0" smtClean="0"/>
            <a:t>п. Березник</a:t>
          </a:r>
          <a:endParaRPr lang="ru-RU" sz="1400" b="1" dirty="0"/>
        </a:p>
      </dgm:t>
    </dgm:pt>
    <dgm:pt modelId="{73965EDD-9841-4B53-B839-A8DFC1742FA9}" type="parTrans" cxnId="{F8F70380-B48A-4A01-835D-4A9EB606F97D}">
      <dgm:prSet/>
      <dgm:spPr/>
      <dgm:t>
        <a:bodyPr/>
        <a:lstStyle/>
        <a:p>
          <a:pPr algn="l"/>
          <a:endParaRPr lang="ru-RU" sz="1400"/>
        </a:p>
      </dgm:t>
    </dgm:pt>
    <dgm:pt modelId="{AC8F800D-3B66-4D34-A4D0-6A35EB24FD0C}" type="sibTrans" cxnId="{F8F70380-B48A-4A01-835D-4A9EB606F97D}">
      <dgm:prSet/>
      <dgm:spPr/>
      <dgm:t>
        <a:bodyPr/>
        <a:lstStyle/>
        <a:p>
          <a:pPr algn="l"/>
          <a:endParaRPr lang="ru-RU" sz="1400"/>
        </a:p>
      </dgm:t>
    </dgm:pt>
    <dgm:pt modelId="{213E6485-C643-4F07-A4C1-702903916422}">
      <dgm:prSet phldrT="[Текст]" custT="1"/>
      <dgm:spPr/>
      <dgm:t>
        <a:bodyPr/>
        <a:lstStyle/>
        <a:p>
          <a:pPr algn="l"/>
          <a:r>
            <a:rPr lang="ru-RU" sz="1400" dirty="0" smtClean="0"/>
            <a:t>278,0 млн. руб. </a:t>
          </a:r>
          <a:endParaRPr lang="ru-RU" sz="1400" dirty="0"/>
        </a:p>
      </dgm:t>
    </dgm:pt>
    <dgm:pt modelId="{621CA11A-6DA4-4254-B6CB-AFCAE0BA61AD}" type="parTrans" cxnId="{B5A35D9F-591F-4FB6-8D53-5C5066628021}">
      <dgm:prSet/>
      <dgm:spPr/>
      <dgm:t>
        <a:bodyPr/>
        <a:lstStyle/>
        <a:p>
          <a:pPr algn="l"/>
          <a:endParaRPr lang="ru-RU" sz="1400"/>
        </a:p>
      </dgm:t>
    </dgm:pt>
    <dgm:pt modelId="{31A2EBD3-D467-4BF2-8E06-886096C9E6CB}" type="sibTrans" cxnId="{B5A35D9F-591F-4FB6-8D53-5C5066628021}">
      <dgm:prSet/>
      <dgm:spPr/>
      <dgm:t>
        <a:bodyPr/>
        <a:lstStyle/>
        <a:p>
          <a:pPr algn="l"/>
          <a:endParaRPr lang="ru-RU" sz="1400"/>
        </a:p>
      </dgm:t>
    </dgm:pt>
    <dgm:pt modelId="{4BDECFC8-509D-4678-B13A-6F4368C02587}">
      <dgm:prSet phldrT="[Текст]" custT="1"/>
      <dgm:spPr/>
      <dgm:t>
        <a:bodyPr/>
        <a:lstStyle/>
        <a:p>
          <a:pPr algn="l"/>
          <a:r>
            <a:rPr lang="ru-RU" sz="1400" dirty="0" smtClean="0"/>
            <a:t>5,4 тыс. чел.</a:t>
          </a:r>
          <a:endParaRPr lang="ru-RU" sz="1400" dirty="0"/>
        </a:p>
      </dgm:t>
    </dgm:pt>
    <dgm:pt modelId="{D98A77CE-8902-4C68-A4BA-CDBFD9D5153D}" type="parTrans" cxnId="{6AC3ABC2-627B-48F6-B879-325B62C7AC75}">
      <dgm:prSet/>
      <dgm:spPr/>
      <dgm:t>
        <a:bodyPr/>
        <a:lstStyle/>
        <a:p>
          <a:pPr algn="l"/>
          <a:endParaRPr lang="ru-RU" sz="1400"/>
        </a:p>
      </dgm:t>
    </dgm:pt>
    <dgm:pt modelId="{C10CA451-CAB4-48F0-BC7A-03F7F0FB8570}" type="sibTrans" cxnId="{6AC3ABC2-627B-48F6-B879-325B62C7AC75}">
      <dgm:prSet/>
      <dgm:spPr/>
      <dgm:t>
        <a:bodyPr/>
        <a:lstStyle/>
        <a:p>
          <a:pPr algn="l"/>
          <a:endParaRPr lang="ru-RU" sz="1400"/>
        </a:p>
      </dgm:t>
    </dgm:pt>
    <dgm:pt modelId="{495FEF9A-CD77-4EDF-8BCD-F6EC6FCCD763}" type="pres">
      <dgm:prSet presAssocID="{E60E6109-C1BA-4781-AF1D-AEFF96FAB7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922C9B-9260-423E-BD0D-FE286974148F}" type="pres">
      <dgm:prSet presAssocID="{4098671A-F029-43B9-9FFB-11B81575C210}" presName="horFlow" presStyleCnt="0"/>
      <dgm:spPr/>
    </dgm:pt>
    <dgm:pt modelId="{402CE3F9-C2AC-4027-AADD-F2B6CF11265A}" type="pres">
      <dgm:prSet presAssocID="{4098671A-F029-43B9-9FFB-11B81575C210}" presName="bigChev" presStyleLbl="node1" presStyleIdx="0" presStyleCnt="3" custScaleX="116334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7FB5A03-E9C8-4D4F-B8FC-590E73C97B2B}" type="pres">
      <dgm:prSet presAssocID="{AE90AE98-3015-4936-8A4A-B6C8C6F11B83}" presName="parTrans" presStyleCnt="0"/>
      <dgm:spPr/>
    </dgm:pt>
    <dgm:pt modelId="{124C4ECF-2C24-49AF-9347-E4CB2AD491FB}" type="pres">
      <dgm:prSet presAssocID="{84C5CB55-55DF-46F3-9934-3994A8D52B77}" presName="node" presStyleLbl="alignAccFollowNode1" presStyleIdx="0" presStyleCnt="6" custScaleX="19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36421-4097-487A-BB0A-EF5751E5C11D}" type="pres">
      <dgm:prSet presAssocID="{957F27A3-286A-4A61-85E5-7B22A09BBABC}" presName="sibTrans" presStyleCnt="0"/>
      <dgm:spPr/>
    </dgm:pt>
    <dgm:pt modelId="{8418C7EC-7660-4F10-AD2C-20558B40C677}" type="pres">
      <dgm:prSet presAssocID="{E3D35015-D671-4F5A-B916-894B0FAB992B}" presName="node" presStyleLbl="alignAccFollowNode1" presStyleIdx="1" presStyleCnt="6" custScaleX="16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8BE8D-6B3F-4276-ABE5-0AB1EE58ABC0}" type="pres">
      <dgm:prSet presAssocID="{4098671A-F029-43B9-9FFB-11B81575C210}" presName="vSp" presStyleCnt="0"/>
      <dgm:spPr/>
    </dgm:pt>
    <dgm:pt modelId="{8AD244A8-FCDA-43BE-972A-85CD726D4560}" type="pres">
      <dgm:prSet presAssocID="{295DC121-D549-44E9-A806-057E20834DA2}" presName="horFlow" presStyleCnt="0"/>
      <dgm:spPr/>
    </dgm:pt>
    <dgm:pt modelId="{BFB66488-42BF-4A34-B4AA-F2E2088BC876}" type="pres">
      <dgm:prSet presAssocID="{295DC121-D549-44E9-A806-057E20834DA2}" presName="bigChev" presStyleLbl="node1" presStyleIdx="1" presStyleCnt="3" custScaleX="117256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EBE0FA55-5EC2-4B45-8914-F024C754205B}" type="pres">
      <dgm:prSet presAssocID="{4D3C7860-6FD1-4F91-BDD0-E97F6AC0C8C8}" presName="parTrans" presStyleCnt="0"/>
      <dgm:spPr/>
    </dgm:pt>
    <dgm:pt modelId="{3C0DE80B-D330-4A06-BDD0-9885BE96AB9C}" type="pres">
      <dgm:prSet presAssocID="{1796B94A-F0D0-4C6E-8BDE-FB89CECA736F}" presName="node" presStyleLbl="alignAccFollowNode1" presStyleIdx="2" presStyleCnt="6" custScaleX="19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725B7-1920-4C59-9E97-D2AB177D1832}" type="pres">
      <dgm:prSet presAssocID="{834A2366-DD69-4761-9765-CDC719FA56C8}" presName="sibTrans" presStyleCnt="0"/>
      <dgm:spPr/>
    </dgm:pt>
    <dgm:pt modelId="{2C3A5026-D05C-4298-AE7B-7CE20F71EE8F}" type="pres">
      <dgm:prSet presAssocID="{A3BDBB54-D1A5-448B-9FA4-0174AEE717D5}" presName="node" presStyleLbl="alignAccFollowNode1" presStyleIdx="3" presStyleCnt="6" custScaleX="16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346FE-FF57-4BA1-AF89-09AA6488D3F6}" type="pres">
      <dgm:prSet presAssocID="{295DC121-D549-44E9-A806-057E20834DA2}" presName="vSp" presStyleCnt="0"/>
      <dgm:spPr/>
    </dgm:pt>
    <dgm:pt modelId="{8CC05B13-1C02-44A3-8A1A-EFDB9BF86273}" type="pres">
      <dgm:prSet presAssocID="{CADE63F4-0607-4849-BD92-78C14690C6EC}" presName="horFlow" presStyleCnt="0"/>
      <dgm:spPr/>
    </dgm:pt>
    <dgm:pt modelId="{DED3E7BF-797B-4547-8742-006CF769A089}" type="pres">
      <dgm:prSet presAssocID="{CADE63F4-0607-4849-BD92-78C14690C6EC}" presName="bigChev" presStyleLbl="node1" presStyleIdx="2" presStyleCnt="3" custScaleX="117256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6359392-1227-483B-80A0-AEE80D750592}" type="pres">
      <dgm:prSet presAssocID="{621CA11A-6DA4-4254-B6CB-AFCAE0BA61AD}" presName="parTrans" presStyleCnt="0"/>
      <dgm:spPr/>
    </dgm:pt>
    <dgm:pt modelId="{1CBE8B81-FA2D-4EDC-B5A8-57EA71C064A2}" type="pres">
      <dgm:prSet presAssocID="{213E6485-C643-4F07-A4C1-702903916422}" presName="node" presStyleLbl="alignAccFollowNode1" presStyleIdx="4" presStyleCnt="6" custScaleX="19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D86C4-18B8-4D8F-B029-FF5C03AE911B}" type="pres">
      <dgm:prSet presAssocID="{31A2EBD3-D467-4BF2-8E06-886096C9E6CB}" presName="sibTrans" presStyleCnt="0"/>
      <dgm:spPr/>
    </dgm:pt>
    <dgm:pt modelId="{9C907778-3557-402A-83B3-B8F713D09091}" type="pres">
      <dgm:prSet presAssocID="{4BDECFC8-509D-4678-B13A-6F4368C02587}" presName="node" presStyleLbl="alignAccFollowNode1" presStyleIdx="5" presStyleCnt="6" custScaleX="16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DE756-BC06-4A82-A538-593B87459648}" srcId="{E60E6109-C1BA-4781-AF1D-AEFF96FAB78A}" destId="{4098671A-F029-43B9-9FFB-11B81575C210}" srcOrd="0" destOrd="0" parTransId="{06BCD2BB-152B-41A5-A787-92864CE03D69}" sibTransId="{D2A82627-F355-453C-B3A0-DFC92C28E764}"/>
    <dgm:cxn modelId="{F8F70380-B48A-4A01-835D-4A9EB606F97D}" srcId="{E60E6109-C1BA-4781-AF1D-AEFF96FAB78A}" destId="{CADE63F4-0607-4849-BD92-78C14690C6EC}" srcOrd="2" destOrd="0" parTransId="{73965EDD-9841-4B53-B839-A8DFC1742FA9}" sibTransId="{AC8F800D-3B66-4D34-A4D0-6A35EB24FD0C}"/>
    <dgm:cxn modelId="{91D15553-7C10-4F19-8012-D051FA0E176A}" type="presOf" srcId="{E3D35015-D671-4F5A-B916-894B0FAB992B}" destId="{8418C7EC-7660-4F10-AD2C-20558B40C677}" srcOrd="0" destOrd="0" presId="urn:microsoft.com/office/officeart/2005/8/layout/lProcess3"/>
    <dgm:cxn modelId="{93807A77-692E-4308-89A0-797A6DC3459F}" srcId="{4098671A-F029-43B9-9FFB-11B81575C210}" destId="{E3D35015-D671-4F5A-B916-894B0FAB992B}" srcOrd="1" destOrd="0" parTransId="{DCB91669-CCCC-477B-BC72-71F3517DC994}" sibTransId="{3F2B965C-4473-4B13-BF55-49182D81D845}"/>
    <dgm:cxn modelId="{EF4EA687-A525-457E-BF96-13193129FBA4}" srcId="{4098671A-F029-43B9-9FFB-11B81575C210}" destId="{84C5CB55-55DF-46F3-9934-3994A8D52B77}" srcOrd="0" destOrd="0" parTransId="{AE90AE98-3015-4936-8A4A-B6C8C6F11B83}" sibTransId="{957F27A3-286A-4A61-85E5-7B22A09BBABC}"/>
    <dgm:cxn modelId="{328E903A-C136-4F31-892C-F4B42D5F57F6}" srcId="{295DC121-D549-44E9-A806-057E20834DA2}" destId="{1796B94A-F0D0-4C6E-8BDE-FB89CECA736F}" srcOrd="0" destOrd="0" parTransId="{4D3C7860-6FD1-4F91-BDD0-E97F6AC0C8C8}" sibTransId="{834A2366-DD69-4761-9765-CDC719FA56C8}"/>
    <dgm:cxn modelId="{6AC3ABC2-627B-48F6-B879-325B62C7AC75}" srcId="{CADE63F4-0607-4849-BD92-78C14690C6EC}" destId="{4BDECFC8-509D-4678-B13A-6F4368C02587}" srcOrd="1" destOrd="0" parTransId="{D98A77CE-8902-4C68-A4BA-CDBFD9D5153D}" sibTransId="{C10CA451-CAB4-48F0-BC7A-03F7F0FB8570}"/>
    <dgm:cxn modelId="{6413033A-305B-46EE-9B8A-4286489A60B7}" type="presOf" srcId="{CADE63F4-0607-4849-BD92-78C14690C6EC}" destId="{DED3E7BF-797B-4547-8742-006CF769A089}" srcOrd="0" destOrd="0" presId="urn:microsoft.com/office/officeart/2005/8/layout/lProcess3"/>
    <dgm:cxn modelId="{E75AB4CE-B618-4695-B8B1-FCB36FC760AD}" type="presOf" srcId="{84C5CB55-55DF-46F3-9934-3994A8D52B77}" destId="{124C4ECF-2C24-49AF-9347-E4CB2AD491FB}" srcOrd="0" destOrd="0" presId="urn:microsoft.com/office/officeart/2005/8/layout/lProcess3"/>
    <dgm:cxn modelId="{F23EBDF0-A0A4-4E04-8E75-F2108FA4430C}" type="presOf" srcId="{E60E6109-C1BA-4781-AF1D-AEFF96FAB78A}" destId="{495FEF9A-CD77-4EDF-8BCD-F6EC6FCCD763}" srcOrd="0" destOrd="0" presId="urn:microsoft.com/office/officeart/2005/8/layout/lProcess3"/>
    <dgm:cxn modelId="{969FD8E7-8D76-46F3-ADB5-F504E22BC0E6}" type="presOf" srcId="{1796B94A-F0D0-4C6E-8BDE-FB89CECA736F}" destId="{3C0DE80B-D330-4A06-BDD0-9885BE96AB9C}" srcOrd="0" destOrd="0" presId="urn:microsoft.com/office/officeart/2005/8/layout/lProcess3"/>
    <dgm:cxn modelId="{B5A35D9F-591F-4FB6-8D53-5C5066628021}" srcId="{CADE63F4-0607-4849-BD92-78C14690C6EC}" destId="{213E6485-C643-4F07-A4C1-702903916422}" srcOrd="0" destOrd="0" parTransId="{621CA11A-6DA4-4254-B6CB-AFCAE0BA61AD}" sibTransId="{31A2EBD3-D467-4BF2-8E06-886096C9E6CB}"/>
    <dgm:cxn modelId="{DFF91D0E-7289-4E7D-B2A9-89991167CA44}" srcId="{E60E6109-C1BA-4781-AF1D-AEFF96FAB78A}" destId="{295DC121-D549-44E9-A806-057E20834DA2}" srcOrd="1" destOrd="0" parTransId="{A306CA81-4106-475F-80CE-87260C9DB985}" sibTransId="{BB6298F2-5347-4EB8-BA39-00FD35C02278}"/>
    <dgm:cxn modelId="{A2BF712F-698E-45B8-A7CC-7007DC012E93}" srcId="{295DC121-D549-44E9-A806-057E20834DA2}" destId="{A3BDBB54-D1A5-448B-9FA4-0174AEE717D5}" srcOrd="1" destOrd="0" parTransId="{2AB27D36-71EA-43D5-99C6-38F5B2EC1ECE}" sibTransId="{830154A5-0AAA-45E1-A820-C129F703839D}"/>
    <dgm:cxn modelId="{E3326FAD-8DCB-480D-904B-B4F75EABBC90}" type="presOf" srcId="{4BDECFC8-509D-4678-B13A-6F4368C02587}" destId="{9C907778-3557-402A-83B3-B8F713D09091}" srcOrd="0" destOrd="0" presId="urn:microsoft.com/office/officeart/2005/8/layout/lProcess3"/>
    <dgm:cxn modelId="{6C5A78A0-15A8-4ED1-A066-57620BA54898}" type="presOf" srcId="{4098671A-F029-43B9-9FFB-11B81575C210}" destId="{402CE3F9-C2AC-4027-AADD-F2B6CF11265A}" srcOrd="0" destOrd="0" presId="urn:microsoft.com/office/officeart/2005/8/layout/lProcess3"/>
    <dgm:cxn modelId="{A7EF5DFA-A106-4335-9DCB-71AEB4AD5028}" type="presOf" srcId="{A3BDBB54-D1A5-448B-9FA4-0174AEE717D5}" destId="{2C3A5026-D05C-4298-AE7B-7CE20F71EE8F}" srcOrd="0" destOrd="0" presId="urn:microsoft.com/office/officeart/2005/8/layout/lProcess3"/>
    <dgm:cxn modelId="{0D910008-802A-4DFC-B893-841496D83286}" type="presOf" srcId="{213E6485-C643-4F07-A4C1-702903916422}" destId="{1CBE8B81-FA2D-4EDC-B5A8-57EA71C064A2}" srcOrd="0" destOrd="0" presId="urn:microsoft.com/office/officeart/2005/8/layout/lProcess3"/>
    <dgm:cxn modelId="{04BB997B-E4C7-4CB3-8AC7-E819D1C5508B}" type="presOf" srcId="{295DC121-D549-44E9-A806-057E20834DA2}" destId="{BFB66488-42BF-4A34-B4AA-F2E2088BC876}" srcOrd="0" destOrd="0" presId="urn:microsoft.com/office/officeart/2005/8/layout/lProcess3"/>
    <dgm:cxn modelId="{9FCA36B1-6EDF-407B-BFA7-56484D19232F}" type="presParOf" srcId="{495FEF9A-CD77-4EDF-8BCD-F6EC6FCCD763}" destId="{9E922C9B-9260-423E-BD0D-FE286974148F}" srcOrd="0" destOrd="0" presId="urn:microsoft.com/office/officeart/2005/8/layout/lProcess3"/>
    <dgm:cxn modelId="{F72AE137-5431-4296-9076-19510C03FC6C}" type="presParOf" srcId="{9E922C9B-9260-423E-BD0D-FE286974148F}" destId="{402CE3F9-C2AC-4027-AADD-F2B6CF11265A}" srcOrd="0" destOrd="0" presId="urn:microsoft.com/office/officeart/2005/8/layout/lProcess3"/>
    <dgm:cxn modelId="{6BD89070-D5B5-487D-BA2A-5A3350821A20}" type="presParOf" srcId="{9E922C9B-9260-423E-BD0D-FE286974148F}" destId="{F7FB5A03-E9C8-4D4F-B8FC-590E73C97B2B}" srcOrd="1" destOrd="0" presId="urn:microsoft.com/office/officeart/2005/8/layout/lProcess3"/>
    <dgm:cxn modelId="{2A7A2109-7B88-4AFB-B81D-563D1272414F}" type="presParOf" srcId="{9E922C9B-9260-423E-BD0D-FE286974148F}" destId="{124C4ECF-2C24-49AF-9347-E4CB2AD491FB}" srcOrd="2" destOrd="0" presId="urn:microsoft.com/office/officeart/2005/8/layout/lProcess3"/>
    <dgm:cxn modelId="{A213636B-1C01-4406-ABFE-908D3891F9C6}" type="presParOf" srcId="{9E922C9B-9260-423E-BD0D-FE286974148F}" destId="{DA236421-4097-487A-BB0A-EF5751E5C11D}" srcOrd="3" destOrd="0" presId="urn:microsoft.com/office/officeart/2005/8/layout/lProcess3"/>
    <dgm:cxn modelId="{44031901-9EDB-4629-8981-F50E4D32618E}" type="presParOf" srcId="{9E922C9B-9260-423E-BD0D-FE286974148F}" destId="{8418C7EC-7660-4F10-AD2C-20558B40C677}" srcOrd="4" destOrd="0" presId="urn:microsoft.com/office/officeart/2005/8/layout/lProcess3"/>
    <dgm:cxn modelId="{C443D536-D3A0-44A1-9A00-98DB39BFE2F5}" type="presParOf" srcId="{495FEF9A-CD77-4EDF-8BCD-F6EC6FCCD763}" destId="{F3A8BE8D-6B3F-4276-ABE5-0AB1EE58ABC0}" srcOrd="1" destOrd="0" presId="urn:microsoft.com/office/officeart/2005/8/layout/lProcess3"/>
    <dgm:cxn modelId="{EC12978C-F2F6-4E21-AA0A-094C5A399342}" type="presParOf" srcId="{495FEF9A-CD77-4EDF-8BCD-F6EC6FCCD763}" destId="{8AD244A8-FCDA-43BE-972A-85CD726D4560}" srcOrd="2" destOrd="0" presId="urn:microsoft.com/office/officeart/2005/8/layout/lProcess3"/>
    <dgm:cxn modelId="{0F8C24C6-74B8-43C9-8DC8-E523F565681E}" type="presParOf" srcId="{8AD244A8-FCDA-43BE-972A-85CD726D4560}" destId="{BFB66488-42BF-4A34-B4AA-F2E2088BC876}" srcOrd="0" destOrd="0" presId="urn:microsoft.com/office/officeart/2005/8/layout/lProcess3"/>
    <dgm:cxn modelId="{C7EC1CE2-876D-428B-BC55-B2EE292DCAC6}" type="presParOf" srcId="{8AD244A8-FCDA-43BE-972A-85CD726D4560}" destId="{EBE0FA55-5EC2-4B45-8914-F024C754205B}" srcOrd="1" destOrd="0" presId="urn:microsoft.com/office/officeart/2005/8/layout/lProcess3"/>
    <dgm:cxn modelId="{F9021714-9A3B-45CB-89D5-2D953233BFE6}" type="presParOf" srcId="{8AD244A8-FCDA-43BE-972A-85CD726D4560}" destId="{3C0DE80B-D330-4A06-BDD0-9885BE96AB9C}" srcOrd="2" destOrd="0" presId="urn:microsoft.com/office/officeart/2005/8/layout/lProcess3"/>
    <dgm:cxn modelId="{BDB55B22-330C-44B8-9D58-361FE48D4666}" type="presParOf" srcId="{8AD244A8-FCDA-43BE-972A-85CD726D4560}" destId="{84A725B7-1920-4C59-9E97-D2AB177D1832}" srcOrd="3" destOrd="0" presId="urn:microsoft.com/office/officeart/2005/8/layout/lProcess3"/>
    <dgm:cxn modelId="{7D18659D-8544-434B-8F41-6EE2DBCAE613}" type="presParOf" srcId="{8AD244A8-FCDA-43BE-972A-85CD726D4560}" destId="{2C3A5026-D05C-4298-AE7B-7CE20F71EE8F}" srcOrd="4" destOrd="0" presId="urn:microsoft.com/office/officeart/2005/8/layout/lProcess3"/>
    <dgm:cxn modelId="{D106F225-BA15-4692-B073-FC9E8F6671AA}" type="presParOf" srcId="{495FEF9A-CD77-4EDF-8BCD-F6EC6FCCD763}" destId="{ADC346FE-FF57-4BA1-AF89-09AA6488D3F6}" srcOrd="3" destOrd="0" presId="urn:microsoft.com/office/officeart/2005/8/layout/lProcess3"/>
    <dgm:cxn modelId="{DDBCD3B9-DFDE-4021-94AB-B0CBF338434D}" type="presParOf" srcId="{495FEF9A-CD77-4EDF-8BCD-F6EC6FCCD763}" destId="{8CC05B13-1C02-44A3-8A1A-EFDB9BF86273}" srcOrd="4" destOrd="0" presId="urn:microsoft.com/office/officeart/2005/8/layout/lProcess3"/>
    <dgm:cxn modelId="{7D5A38B3-2ECB-4161-993A-6414F776AE66}" type="presParOf" srcId="{8CC05B13-1C02-44A3-8A1A-EFDB9BF86273}" destId="{DED3E7BF-797B-4547-8742-006CF769A089}" srcOrd="0" destOrd="0" presId="urn:microsoft.com/office/officeart/2005/8/layout/lProcess3"/>
    <dgm:cxn modelId="{D0CCE11D-B39A-4FCB-BD38-051B632B0717}" type="presParOf" srcId="{8CC05B13-1C02-44A3-8A1A-EFDB9BF86273}" destId="{56359392-1227-483B-80A0-AEE80D750592}" srcOrd="1" destOrd="0" presId="urn:microsoft.com/office/officeart/2005/8/layout/lProcess3"/>
    <dgm:cxn modelId="{0A42F88F-A88E-460C-9D41-ADF569EA8CFF}" type="presParOf" srcId="{8CC05B13-1C02-44A3-8A1A-EFDB9BF86273}" destId="{1CBE8B81-FA2D-4EDC-B5A8-57EA71C064A2}" srcOrd="2" destOrd="0" presId="urn:microsoft.com/office/officeart/2005/8/layout/lProcess3"/>
    <dgm:cxn modelId="{9CA260C8-0CEB-477D-AF76-3724D3EBABD4}" type="presParOf" srcId="{8CC05B13-1C02-44A3-8A1A-EFDB9BF86273}" destId="{EB5D86C4-18B8-4D8F-B029-FF5C03AE911B}" srcOrd="3" destOrd="0" presId="urn:microsoft.com/office/officeart/2005/8/layout/lProcess3"/>
    <dgm:cxn modelId="{0D98948C-9E67-401A-ADA6-224CBF19E715}" type="presParOf" srcId="{8CC05B13-1C02-44A3-8A1A-EFDB9BF86273}" destId="{9C907778-3557-402A-83B3-B8F713D0909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0E6109-C1BA-4781-AF1D-AEFF96FAB7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8671A-F029-43B9-9FFB-11B81575C210}">
      <dgm:prSet phldrT="[Текст]" custT="1"/>
      <dgm:spPr>
        <a:solidFill>
          <a:srgbClr val="75C066"/>
        </a:solidFill>
      </dgm:spPr>
      <dgm:t>
        <a:bodyPr/>
        <a:lstStyle/>
        <a:p>
          <a:pPr algn="l"/>
          <a:r>
            <a:rPr lang="ru-RU" sz="1400" b="1" dirty="0" smtClean="0"/>
            <a:t>пос. Плесецк</a:t>
          </a:r>
          <a:endParaRPr lang="ru-RU" sz="1400" b="1" dirty="0"/>
        </a:p>
      </dgm:t>
    </dgm:pt>
    <dgm:pt modelId="{06BCD2BB-152B-41A5-A787-92864CE03D69}" type="parTrans" cxnId="{91BDE756-BC06-4A82-A538-593B87459648}">
      <dgm:prSet/>
      <dgm:spPr/>
      <dgm:t>
        <a:bodyPr/>
        <a:lstStyle/>
        <a:p>
          <a:pPr algn="l"/>
          <a:endParaRPr lang="ru-RU" sz="1400"/>
        </a:p>
      </dgm:t>
    </dgm:pt>
    <dgm:pt modelId="{D2A82627-F355-453C-B3A0-DFC92C28E764}" type="sibTrans" cxnId="{91BDE756-BC06-4A82-A538-593B87459648}">
      <dgm:prSet/>
      <dgm:spPr/>
      <dgm:t>
        <a:bodyPr/>
        <a:lstStyle/>
        <a:p>
          <a:pPr algn="l"/>
          <a:endParaRPr lang="ru-RU" sz="1400"/>
        </a:p>
      </dgm:t>
    </dgm:pt>
    <dgm:pt modelId="{84C5CB55-55DF-46F3-9934-3994A8D52B77}">
      <dgm:prSet phldrT="[Текст]" custT="1"/>
      <dgm:spPr/>
      <dgm:t>
        <a:bodyPr/>
        <a:lstStyle/>
        <a:p>
          <a:pPr algn="l"/>
          <a:r>
            <a:rPr lang="ru-RU" sz="1400" dirty="0" smtClean="0"/>
            <a:t>ФБ – 62,6 млн. руб.</a:t>
          </a:r>
          <a:endParaRPr lang="ru-RU" sz="1400" dirty="0"/>
        </a:p>
      </dgm:t>
    </dgm:pt>
    <dgm:pt modelId="{AE90AE98-3015-4936-8A4A-B6C8C6F11B83}" type="parTrans" cxnId="{EF4EA687-A525-457E-BF96-13193129FBA4}">
      <dgm:prSet/>
      <dgm:spPr/>
      <dgm:t>
        <a:bodyPr/>
        <a:lstStyle/>
        <a:p>
          <a:pPr algn="l"/>
          <a:endParaRPr lang="ru-RU" sz="1400"/>
        </a:p>
      </dgm:t>
    </dgm:pt>
    <dgm:pt modelId="{957F27A3-286A-4A61-85E5-7B22A09BBABC}" type="sibTrans" cxnId="{EF4EA687-A525-457E-BF96-13193129FBA4}">
      <dgm:prSet/>
      <dgm:spPr/>
      <dgm:t>
        <a:bodyPr/>
        <a:lstStyle/>
        <a:p>
          <a:pPr algn="l"/>
          <a:endParaRPr lang="ru-RU" sz="1400"/>
        </a:p>
      </dgm:t>
    </dgm:pt>
    <dgm:pt modelId="{E3D35015-D671-4F5A-B916-894B0FAB992B}">
      <dgm:prSet phldrT="[Текст]" custT="1"/>
      <dgm:spPr/>
      <dgm:t>
        <a:bodyPr/>
        <a:lstStyle/>
        <a:p>
          <a:pPr algn="l"/>
          <a:r>
            <a:rPr lang="ru-RU" sz="1400" dirty="0" smtClean="0"/>
            <a:t>10,380 тыс. чел.</a:t>
          </a:r>
          <a:endParaRPr lang="ru-RU" sz="1400" dirty="0"/>
        </a:p>
      </dgm:t>
    </dgm:pt>
    <dgm:pt modelId="{DCB91669-CCCC-477B-BC72-71F3517DC994}" type="parTrans" cxnId="{93807A77-692E-4308-89A0-797A6DC3459F}">
      <dgm:prSet/>
      <dgm:spPr/>
      <dgm:t>
        <a:bodyPr/>
        <a:lstStyle/>
        <a:p>
          <a:pPr algn="l"/>
          <a:endParaRPr lang="ru-RU" sz="1400"/>
        </a:p>
      </dgm:t>
    </dgm:pt>
    <dgm:pt modelId="{3F2B965C-4473-4B13-BF55-49182D81D845}" type="sibTrans" cxnId="{93807A77-692E-4308-89A0-797A6DC3459F}">
      <dgm:prSet/>
      <dgm:spPr/>
      <dgm:t>
        <a:bodyPr/>
        <a:lstStyle/>
        <a:p>
          <a:pPr algn="l"/>
          <a:endParaRPr lang="ru-RU" sz="1400"/>
        </a:p>
      </dgm:t>
    </dgm:pt>
    <dgm:pt modelId="{295DC121-D549-44E9-A806-057E20834DA2}">
      <dgm:prSet phldrT="[Текст]" custT="1"/>
      <dgm:spPr>
        <a:solidFill>
          <a:srgbClr val="75C066"/>
        </a:solidFill>
      </dgm:spPr>
      <dgm:t>
        <a:bodyPr/>
        <a:lstStyle/>
        <a:p>
          <a:pPr algn="l"/>
          <a:r>
            <a:rPr lang="ru-RU" sz="1400" b="1" dirty="0" smtClean="0"/>
            <a:t>г. Вельск</a:t>
          </a:r>
          <a:endParaRPr lang="ru-RU" sz="1400" b="1" dirty="0"/>
        </a:p>
      </dgm:t>
    </dgm:pt>
    <dgm:pt modelId="{A306CA81-4106-475F-80CE-87260C9DB985}" type="parTrans" cxnId="{DFF91D0E-7289-4E7D-B2A9-89991167CA44}">
      <dgm:prSet/>
      <dgm:spPr/>
      <dgm:t>
        <a:bodyPr/>
        <a:lstStyle/>
        <a:p>
          <a:pPr algn="l"/>
          <a:endParaRPr lang="ru-RU" sz="1400"/>
        </a:p>
      </dgm:t>
    </dgm:pt>
    <dgm:pt modelId="{BB6298F2-5347-4EB8-BA39-00FD35C02278}" type="sibTrans" cxnId="{DFF91D0E-7289-4E7D-B2A9-89991167CA44}">
      <dgm:prSet/>
      <dgm:spPr/>
      <dgm:t>
        <a:bodyPr/>
        <a:lstStyle/>
        <a:p>
          <a:pPr algn="l"/>
          <a:endParaRPr lang="ru-RU" sz="1400"/>
        </a:p>
      </dgm:t>
    </dgm:pt>
    <dgm:pt modelId="{1796B94A-F0D0-4C6E-8BDE-FB89CECA736F}">
      <dgm:prSet phldrT="[Текст]" custT="1"/>
      <dgm:spPr/>
      <dgm:t>
        <a:bodyPr/>
        <a:lstStyle/>
        <a:p>
          <a:pPr algn="l"/>
          <a:r>
            <a:rPr lang="ru-RU" sz="1400" dirty="0" smtClean="0"/>
            <a:t>ФБ – 195,5 млн. руб.</a:t>
          </a:r>
          <a:endParaRPr lang="ru-RU" sz="1400" dirty="0"/>
        </a:p>
      </dgm:t>
    </dgm:pt>
    <dgm:pt modelId="{4D3C7860-6FD1-4F91-BDD0-E97F6AC0C8C8}" type="parTrans" cxnId="{328E903A-C136-4F31-892C-F4B42D5F57F6}">
      <dgm:prSet/>
      <dgm:spPr/>
      <dgm:t>
        <a:bodyPr/>
        <a:lstStyle/>
        <a:p>
          <a:pPr algn="l"/>
          <a:endParaRPr lang="ru-RU" sz="1400"/>
        </a:p>
      </dgm:t>
    </dgm:pt>
    <dgm:pt modelId="{834A2366-DD69-4761-9765-CDC719FA56C8}" type="sibTrans" cxnId="{328E903A-C136-4F31-892C-F4B42D5F57F6}">
      <dgm:prSet/>
      <dgm:spPr/>
      <dgm:t>
        <a:bodyPr/>
        <a:lstStyle/>
        <a:p>
          <a:pPr algn="l"/>
          <a:endParaRPr lang="ru-RU" sz="1400"/>
        </a:p>
      </dgm:t>
    </dgm:pt>
    <dgm:pt modelId="{A3BDBB54-D1A5-448B-9FA4-0174AEE717D5}">
      <dgm:prSet phldrT="[Текст]" custT="1"/>
      <dgm:spPr/>
      <dgm:t>
        <a:bodyPr/>
        <a:lstStyle/>
        <a:p>
          <a:pPr algn="l"/>
          <a:r>
            <a:rPr lang="ru-RU" sz="1400" dirty="0" smtClean="0"/>
            <a:t>21,441 тыс. чел.</a:t>
          </a:r>
          <a:endParaRPr lang="ru-RU" sz="1400" dirty="0"/>
        </a:p>
      </dgm:t>
    </dgm:pt>
    <dgm:pt modelId="{2AB27D36-71EA-43D5-99C6-38F5B2EC1ECE}" type="parTrans" cxnId="{A2BF712F-698E-45B8-A7CC-7007DC012E93}">
      <dgm:prSet/>
      <dgm:spPr/>
      <dgm:t>
        <a:bodyPr/>
        <a:lstStyle/>
        <a:p>
          <a:pPr algn="l"/>
          <a:endParaRPr lang="ru-RU" sz="1400"/>
        </a:p>
      </dgm:t>
    </dgm:pt>
    <dgm:pt modelId="{830154A5-0AAA-45E1-A820-C129F703839D}" type="sibTrans" cxnId="{A2BF712F-698E-45B8-A7CC-7007DC012E93}">
      <dgm:prSet/>
      <dgm:spPr/>
      <dgm:t>
        <a:bodyPr/>
        <a:lstStyle/>
        <a:p>
          <a:pPr algn="l"/>
          <a:endParaRPr lang="ru-RU" sz="1400"/>
        </a:p>
      </dgm:t>
    </dgm:pt>
    <dgm:pt modelId="{CADE63F4-0607-4849-BD92-78C14690C6EC}">
      <dgm:prSet phldrT="[Текст]" custT="1"/>
      <dgm:spPr>
        <a:solidFill>
          <a:srgbClr val="75C066"/>
        </a:solidFill>
      </dgm:spPr>
      <dgm:t>
        <a:bodyPr/>
        <a:lstStyle/>
        <a:p>
          <a:pPr algn="l"/>
          <a:r>
            <a:rPr lang="ru-RU" sz="1400" b="1" dirty="0" smtClean="0"/>
            <a:t>г. Няндома</a:t>
          </a:r>
          <a:endParaRPr lang="ru-RU" sz="1400" b="1" dirty="0"/>
        </a:p>
      </dgm:t>
    </dgm:pt>
    <dgm:pt modelId="{73965EDD-9841-4B53-B839-A8DFC1742FA9}" type="parTrans" cxnId="{F8F70380-B48A-4A01-835D-4A9EB606F97D}">
      <dgm:prSet/>
      <dgm:spPr/>
      <dgm:t>
        <a:bodyPr/>
        <a:lstStyle/>
        <a:p>
          <a:pPr algn="l"/>
          <a:endParaRPr lang="ru-RU" sz="1400"/>
        </a:p>
      </dgm:t>
    </dgm:pt>
    <dgm:pt modelId="{AC8F800D-3B66-4D34-A4D0-6A35EB24FD0C}" type="sibTrans" cxnId="{F8F70380-B48A-4A01-835D-4A9EB606F97D}">
      <dgm:prSet/>
      <dgm:spPr/>
      <dgm:t>
        <a:bodyPr/>
        <a:lstStyle/>
        <a:p>
          <a:pPr algn="l"/>
          <a:endParaRPr lang="ru-RU" sz="1400"/>
        </a:p>
      </dgm:t>
    </dgm:pt>
    <dgm:pt modelId="{213E6485-C643-4F07-A4C1-702903916422}">
      <dgm:prSet phldrT="[Текст]" custT="1"/>
      <dgm:spPr/>
      <dgm:t>
        <a:bodyPr/>
        <a:lstStyle/>
        <a:p>
          <a:pPr algn="l"/>
          <a:r>
            <a:rPr lang="ru-RU" sz="1400" dirty="0" smtClean="0"/>
            <a:t>ФБ – 181,1 млн. руб. </a:t>
          </a:r>
          <a:endParaRPr lang="ru-RU" sz="1400" dirty="0"/>
        </a:p>
      </dgm:t>
    </dgm:pt>
    <dgm:pt modelId="{621CA11A-6DA4-4254-B6CB-AFCAE0BA61AD}" type="parTrans" cxnId="{B5A35D9F-591F-4FB6-8D53-5C5066628021}">
      <dgm:prSet/>
      <dgm:spPr/>
      <dgm:t>
        <a:bodyPr/>
        <a:lstStyle/>
        <a:p>
          <a:pPr algn="l"/>
          <a:endParaRPr lang="ru-RU" sz="1400"/>
        </a:p>
      </dgm:t>
    </dgm:pt>
    <dgm:pt modelId="{31A2EBD3-D467-4BF2-8E06-886096C9E6CB}" type="sibTrans" cxnId="{B5A35D9F-591F-4FB6-8D53-5C5066628021}">
      <dgm:prSet/>
      <dgm:spPr/>
      <dgm:t>
        <a:bodyPr/>
        <a:lstStyle/>
        <a:p>
          <a:pPr algn="l"/>
          <a:endParaRPr lang="ru-RU" sz="1400"/>
        </a:p>
      </dgm:t>
    </dgm:pt>
    <dgm:pt modelId="{4BDECFC8-509D-4678-B13A-6F4368C02587}">
      <dgm:prSet phldrT="[Текст]" custT="1"/>
      <dgm:spPr/>
      <dgm:t>
        <a:bodyPr/>
        <a:lstStyle/>
        <a:p>
          <a:pPr algn="l"/>
          <a:r>
            <a:rPr lang="ru-RU" sz="1400" dirty="0" smtClean="0"/>
            <a:t>11,859 тыс. чел.</a:t>
          </a:r>
          <a:endParaRPr lang="ru-RU" sz="1400" dirty="0"/>
        </a:p>
      </dgm:t>
    </dgm:pt>
    <dgm:pt modelId="{D98A77CE-8902-4C68-A4BA-CDBFD9D5153D}" type="parTrans" cxnId="{6AC3ABC2-627B-48F6-B879-325B62C7AC75}">
      <dgm:prSet/>
      <dgm:spPr/>
      <dgm:t>
        <a:bodyPr/>
        <a:lstStyle/>
        <a:p>
          <a:pPr algn="l"/>
          <a:endParaRPr lang="ru-RU" sz="1400"/>
        </a:p>
      </dgm:t>
    </dgm:pt>
    <dgm:pt modelId="{C10CA451-CAB4-48F0-BC7A-03F7F0FB8570}" type="sibTrans" cxnId="{6AC3ABC2-627B-48F6-B879-325B62C7AC75}">
      <dgm:prSet/>
      <dgm:spPr/>
      <dgm:t>
        <a:bodyPr/>
        <a:lstStyle/>
        <a:p>
          <a:pPr algn="l"/>
          <a:endParaRPr lang="ru-RU" sz="1400"/>
        </a:p>
      </dgm:t>
    </dgm:pt>
    <dgm:pt modelId="{495FEF9A-CD77-4EDF-8BCD-F6EC6FCCD763}" type="pres">
      <dgm:prSet presAssocID="{E60E6109-C1BA-4781-AF1D-AEFF96FAB7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922C9B-9260-423E-BD0D-FE286974148F}" type="pres">
      <dgm:prSet presAssocID="{4098671A-F029-43B9-9FFB-11B81575C210}" presName="horFlow" presStyleCnt="0"/>
      <dgm:spPr/>
    </dgm:pt>
    <dgm:pt modelId="{402CE3F9-C2AC-4027-AADD-F2B6CF11265A}" type="pres">
      <dgm:prSet presAssocID="{4098671A-F029-43B9-9FFB-11B81575C210}" presName="bigChev" presStyleLbl="node1" presStyleIdx="0" presStyleCnt="3" custScaleX="116334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7FB5A03-E9C8-4D4F-B8FC-590E73C97B2B}" type="pres">
      <dgm:prSet presAssocID="{AE90AE98-3015-4936-8A4A-B6C8C6F11B83}" presName="parTrans" presStyleCnt="0"/>
      <dgm:spPr/>
    </dgm:pt>
    <dgm:pt modelId="{124C4ECF-2C24-49AF-9347-E4CB2AD491FB}" type="pres">
      <dgm:prSet presAssocID="{84C5CB55-55DF-46F3-9934-3994A8D52B77}" presName="node" presStyleLbl="alignAccFollowNode1" presStyleIdx="0" presStyleCnt="6" custScaleX="19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36421-4097-487A-BB0A-EF5751E5C11D}" type="pres">
      <dgm:prSet presAssocID="{957F27A3-286A-4A61-85E5-7B22A09BBABC}" presName="sibTrans" presStyleCnt="0"/>
      <dgm:spPr/>
    </dgm:pt>
    <dgm:pt modelId="{8418C7EC-7660-4F10-AD2C-20558B40C677}" type="pres">
      <dgm:prSet presAssocID="{E3D35015-D671-4F5A-B916-894B0FAB992B}" presName="node" presStyleLbl="alignAccFollowNode1" presStyleIdx="1" presStyleCnt="6" custScaleX="16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8BE8D-6B3F-4276-ABE5-0AB1EE58ABC0}" type="pres">
      <dgm:prSet presAssocID="{4098671A-F029-43B9-9FFB-11B81575C210}" presName="vSp" presStyleCnt="0"/>
      <dgm:spPr/>
    </dgm:pt>
    <dgm:pt modelId="{8AD244A8-FCDA-43BE-972A-85CD726D4560}" type="pres">
      <dgm:prSet presAssocID="{295DC121-D549-44E9-A806-057E20834DA2}" presName="horFlow" presStyleCnt="0"/>
      <dgm:spPr/>
    </dgm:pt>
    <dgm:pt modelId="{BFB66488-42BF-4A34-B4AA-F2E2088BC876}" type="pres">
      <dgm:prSet presAssocID="{295DC121-D549-44E9-A806-057E20834DA2}" presName="bigChev" presStyleLbl="node1" presStyleIdx="1" presStyleCnt="3" custScaleX="117256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EBE0FA55-5EC2-4B45-8914-F024C754205B}" type="pres">
      <dgm:prSet presAssocID="{4D3C7860-6FD1-4F91-BDD0-E97F6AC0C8C8}" presName="parTrans" presStyleCnt="0"/>
      <dgm:spPr/>
    </dgm:pt>
    <dgm:pt modelId="{3C0DE80B-D330-4A06-BDD0-9885BE96AB9C}" type="pres">
      <dgm:prSet presAssocID="{1796B94A-F0D0-4C6E-8BDE-FB89CECA736F}" presName="node" presStyleLbl="alignAccFollowNode1" presStyleIdx="2" presStyleCnt="6" custScaleX="19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725B7-1920-4C59-9E97-D2AB177D1832}" type="pres">
      <dgm:prSet presAssocID="{834A2366-DD69-4761-9765-CDC719FA56C8}" presName="sibTrans" presStyleCnt="0"/>
      <dgm:spPr/>
    </dgm:pt>
    <dgm:pt modelId="{2C3A5026-D05C-4298-AE7B-7CE20F71EE8F}" type="pres">
      <dgm:prSet presAssocID="{A3BDBB54-D1A5-448B-9FA4-0174AEE717D5}" presName="node" presStyleLbl="alignAccFollowNode1" presStyleIdx="3" presStyleCnt="6" custScaleX="16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346FE-FF57-4BA1-AF89-09AA6488D3F6}" type="pres">
      <dgm:prSet presAssocID="{295DC121-D549-44E9-A806-057E20834DA2}" presName="vSp" presStyleCnt="0"/>
      <dgm:spPr/>
    </dgm:pt>
    <dgm:pt modelId="{8CC05B13-1C02-44A3-8A1A-EFDB9BF86273}" type="pres">
      <dgm:prSet presAssocID="{CADE63F4-0607-4849-BD92-78C14690C6EC}" presName="horFlow" presStyleCnt="0"/>
      <dgm:spPr/>
    </dgm:pt>
    <dgm:pt modelId="{DED3E7BF-797B-4547-8742-006CF769A089}" type="pres">
      <dgm:prSet presAssocID="{CADE63F4-0607-4849-BD92-78C14690C6EC}" presName="bigChev" presStyleLbl="node1" presStyleIdx="2" presStyleCnt="3" custScaleX="117256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6359392-1227-483B-80A0-AEE80D750592}" type="pres">
      <dgm:prSet presAssocID="{621CA11A-6DA4-4254-B6CB-AFCAE0BA61AD}" presName="parTrans" presStyleCnt="0"/>
      <dgm:spPr/>
    </dgm:pt>
    <dgm:pt modelId="{1CBE8B81-FA2D-4EDC-B5A8-57EA71C064A2}" type="pres">
      <dgm:prSet presAssocID="{213E6485-C643-4F07-A4C1-702903916422}" presName="node" presStyleLbl="alignAccFollowNode1" presStyleIdx="4" presStyleCnt="6" custScaleX="19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D86C4-18B8-4D8F-B029-FF5C03AE911B}" type="pres">
      <dgm:prSet presAssocID="{31A2EBD3-D467-4BF2-8E06-886096C9E6CB}" presName="sibTrans" presStyleCnt="0"/>
      <dgm:spPr/>
    </dgm:pt>
    <dgm:pt modelId="{9C907778-3557-402A-83B3-B8F713D09091}" type="pres">
      <dgm:prSet presAssocID="{4BDECFC8-509D-4678-B13A-6F4368C02587}" presName="node" presStyleLbl="alignAccFollowNode1" presStyleIdx="5" presStyleCnt="6" custScaleX="16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DE756-BC06-4A82-A538-593B87459648}" srcId="{E60E6109-C1BA-4781-AF1D-AEFF96FAB78A}" destId="{4098671A-F029-43B9-9FFB-11B81575C210}" srcOrd="0" destOrd="0" parTransId="{06BCD2BB-152B-41A5-A787-92864CE03D69}" sibTransId="{D2A82627-F355-453C-B3A0-DFC92C28E764}"/>
    <dgm:cxn modelId="{33651D1F-8386-46A8-BD23-74526356F442}" type="presOf" srcId="{A3BDBB54-D1A5-448B-9FA4-0174AEE717D5}" destId="{2C3A5026-D05C-4298-AE7B-7CE20F71EE8F}" srcOrd="0" destOrd="0" presId="urn:microsoft.com/office/officeart/2005/8/layout/lProcess3"/>
    <dgm:cxn modelId="{F8F70380-B48A-4A01-835D-4A9EB606F97D}" srcId="{E60E6109-C1BA-4781-AF1D-AEFF96FAB78A}" destId="{CADE63F4-0607-4849-BD92-78C14690C6EC}" srcOrd="2" destOrd="0" parTransId="{73965EDD-9841-4B53-B839-A8DFC1742FA9}" sibTransId="{AC8F800D-3B66-4D34-A4D0-6A35EB24FD0C}"/>
    <dgm:cxn modelId="{28BC66F9-1C9B-47FF-968A-23244C3CAC91}" type="presOf" srcId="{E3D35015-D671-4F5A-B916-894B0FAB992B}" destId="{8418C7EC-7660-4F10-AD2C-20558B40C677}" srcOrd="0" destOrd="0" presId="urn:microsoft.com/office/officeart/2005/8/layout/lProcess3"/>
    <dgm:cxn modelId="{0E6D1999-441C-46A6-9DC6-495956D4AAE6}" type="presOf" srcId="{84C5CB55-55DF-46F3-9934-3994A8D52B77}" destId="{124C4ECF-2C24-49AF-9347-E4CB2AD491FB}" srcOrd="0" destOrd="0" presId="urn:microsoft.com/office/officeart/2005/8/layout/lProcess3"/>
    <dgm:cxn modelId="{93807A77-692E-4308-89A0-797A6DC3459F}" srcId="{4098671A-F029-43B9-9FFB-11B81575C210}" destId="{E3D35015-D671-4F5A-B916-894B0FAB992B}" srcOrd="1" destOrd="0" parTransId="{DCB91669-CCCC-477B-BC72-71F3517DC994}" sibTransId="{3F2B965C-4473-4B13-BF55-49182D81D845}"/>
    <dgm:cxn modelId="{EF4EA687-A525-457E-BF96-13193129FBA4}" srcId="{4098671A-F029-43B9-9FFB-11B81575C210}" destId="{84C5CB55-55DF-46F3-9934-3994A8D52B77}" srcOrd="0" destOrd="0" parTransId="{AE90AE98-3015-4936-8A4A-B6C8C6F11B83}" sibTransId="{957F27A3-286A-4A61-85E5-7B22A09BBABC}"/>
    <dgm:cxn modelId="{CC89FC2C-36A3-4D99-AA61-C946A4C4CAF7}" type="presOf" srcId="{4098671A-F029-43B9-9FFB-11B81575C210}" destId="{402CE3F9-C2AC-4027-AADD-F2B6CF11265A}" srcOrd="0" destOrd="0" presId="urn:microsoft.com/office/officeart/2005/8/layout/lProcess3"/>
    <dgm:cxn modelId="{328E903A-C136-4F31-892C-F4B42D5F57F6}" srcId="{295DC121-D549-44E9-A806-057E20834DA2}" destId="{1796B94A-F0D0-4C6E-8BDE-FB89CECA736F}" srcOrd="0" destOrd="0" parTransId="{4D3C7860-6FD1-4F91-BDD0-E97F6AC0C8C8}" sibTransId="{834A2366-DD69-4761-9765-CDC719FA56C8}"/>
    <dgm:cxn modelId="{6AC3ABC2-627B-48F6-B879-325B62C7AC75}" srcId="{CADE63F4-0607-4849-BD92-78C14690C6EC}" destId="{4BDECFC8-509D-4678-B13A-6F4368C02587}" srcOrd="1" destOrd="0" parTransId="{D98A77CE-8902-4C68-A4BA-CDBFD9D5153D}" sibTransId="{C10CA451-CAB4-48F0-BC7A-03F7F0FB8570}"/>
    <dgm:cxn modelId="{94B535B3-C939-418C-8628-F289DE3989CE}" type="presOf" srcId="{CADE63F4-0607-4849-BD92-78C14690C6EC}" destId="{DED3E7BF-797B-4547-8742-006CF769A089}" srcOrd="0" destOrd="0" presId="urn:microsoft.com/office/officeart/2005/8/layout/lProcess3"/>
    <dgm:cxn modelId="{93CB0A19-4D24-4DD3-85C8-E9BC89566E6E}" type="presOf" srcId="{213E6485-C643-4F07-A4C1-702903916422}" destId="{1CBE8B81-FA2D-4EDC-B5A8-57EA71C064A2}" srcOrd="0" destOrd="0" presId="urn:microsoft.com/office/officeart/2005/8/layout/lProcess3"/>
    <dgm:cxn modelId="{DA7D8984-6119-4BDF-B124-8DC4A7F32681}" type="presOf" srcId="{1796B94A-F0D0-4C6E-8BDE-FB89CECA736F}" destId="{3C0DE80B-D330-4A06-BDD0-9885BE96AB9C}" srcOrd="0" destOrd="0" presId="urn:microsoft.com/office/officeart/2005/8/layout/lProcess3"/>
    <dgm:cxn modelId="{77613D70-55DC-45FF-ABC5-61F476CB3AFE}" type="presOf" srcId="{E60E6109-C1BA-4781-AF1D-AEFF96FAB78A}" destId="{495FEF9A-CD77-4EDF-8BCD-F6EC6FCCD763}" srcOrd="0" destOrd="0" presId="urn:microsoft.com/office/officeart/2005/8/layout/lProcess3"/>
    <dgm:cxn modelId="{B5A35D9F-591F-4FB6-8D53-5C5066628021}" srcId="{CADE63F4-0607-4849-BD92-78C14690C6EC}" destId="{213E6485-C643-4F07-A4C1-702903916422}" srcOrd="0" destOrd="0" parTransId="{621CA11A-6DA4-4254-B6CB-AFCAE0BA61AD}" sibTransId="{31A2EBD3-D467-4BF2-8E06-886096C9E6CB}"/>
    <dgm:cxn modelId="{DFF91D0E-7289-4E7D-B2A9-89991167CA44}" srcId="{E60E6109-C1BA-4781-AF1D-AEFF96FAB78A}" destId="{295DC121-D549-44E9-A806-057E20834DA2}" srcOrd="1" destOrd="0" parTransId="{A306CA81-4106-475F-80CE-87260C9DB985}" sibTransId="{BB6298F2-5347-4EB8-BA39-00FD35C02278}"/>
    <dgm:cxn modelId="{DD2184F0-9246-42D1-875B-D3CF803F8666}" type="presOf" srcId="{295DC121-D549-44E9-A806-057E20834DA2}" destId="{BFB66488-42BF-4A34-B4AA-F2E2088BC876}" srcOrd="0" destOrd="0" presId="urn:microsoft.com/office/officeart/2005/8/layout/lProcess3"/>
    <dgm:cxn modelId="{A2BF712F-698E-45B8-A7CC-7007DC012E93}" srcId="{295DC121-D549-44E9-A806-057E20834DA2}" destId="{A3BDBB54-D1A5-448B-9FA4-0174AEE717D5}" srcOrd="1" destOrd="0" parTransId="{2AB27D36-71EA-43D5-99C6-38F5B2EC1ECE}" sibTransId="{830154A5-0AAA-45E1-A820-C129F703839D}"/>
    <dgm:cxn modelId="{3A68D823-3FF8-4BAC-84D3-C0B7F85A10F5}" type="presOf" srcId="{4BDECFC8-509D-4678-B13A-6F4368C02587}" destId="{9C907778-3557-402A-83B3-B8F713D09091}" srcOrd="0" destOrd="0" presId="urn:microsoft.com/office/officeart/2005/8/layout/lProcess3"/>
    <dgm:cxn modelId="{0EC491C8-34BB-45E1-886F-5C6AA6AF0BE3}" type="presParOf" srcId="{495FEF9A-CD77-4EDF-8BCD-F6EC6FCCD763}" destId="{9E922C9B-9260-423E-BD0D-FE286974148F}" srcOrd="0" destOrd="0" presId="urn:microsoft.com/office/officeart/2005/8/layout/lProcess3"/>
    <dgm:cxn modelId="{6599647B-F48F-43F3-8FA5-6A63183FD7C0}" type="presParOf" srcId="{9E922C9B-9260-423E-BD0D-FE286974148F}" destId="{402CE3F9-C2AC-4027-AADD-F2B6CF11265A}" srcOrd="0" destOrd="0" presId="urn:microsoft.com/office/officeart/2005/8/layout/lProcess3"/>
    <dgm:cxn modelId="{4D729CFA-4B42-45DD-AC3E-E9BEDDF1C479}" type="presParOf" srcId="{9E922C9B-9260-423E-BD0D-FE286974148F}" destId="{F7FB5A03-E9C8-4D4F-B8FC-590E73C97B2B}" srcOrd="1" destOrd="0" presId="urn:microsoft.com/office/officeart/2005/8/layout/lProcess3"/>
    <dgm:cxn modelId="{862E6109-B521-47B5-B04B-A65757ACD8E2}" type="presParOf" srcId="{9E922C9B-9260-423E-BD0D-FE286974148F}" destId="{124C4ECF-2C24-49AF-9347-E4CB2AD491FB}" srcOrd="2" destOrd="0" presId="urn:microsoft.com/office/officeart/2005/8/layout/lProcess3"/>
    <dgm:cxn modelId="{CE8C0A8F-49E6-48CC-A51E-338C10FC2010}" type="presParOf" srcId="{9E922C9B-9260-423E-BD0D-FE286974148F}" destId="{DA236421-4097-487A-BB0A-EF5751E5C11D}" srcOrd="3" destOrd="0" presId="urn:microsoft.com/office/officeart/2005/8/layout/lProcess3"/>
    <dgm:cxn modelId="{2751AE37-F974-4694-891A-38B2105B3902}" type="presParOf" srcId="{9E922C9B-9260-423E-BD0D-FE286974148F}" destId="{8418C7EC-7660-4F10-AD2C-20558B40C677}" srcOrd="4" destOrd="0" presId="urn:microsoft.com/office/officeart/2005/8/layout/lProcess3"/>
    <dgm:cxn modelId="{A711C999-E51A-4C61-B525-D7C50839F1B7}" type="presParOf" srcId="{495FEF9A-CD77-4EDF-8BCD-F6EC6FCCD763}" destId="{F3A8BE8D-6B3F-4276-ABE5-0AB1EE58ABC0}" srcOrd="1" destOrd="0" presId="urn:microsoft.com/office/officeart/2005/8/layout/lProcess3"/>
    <dgm:cxn modelId="{98FB1105-8125-4A27-B109-B7FEBCF0FED4}" type="presParOf" srcId="{495FEF9A-CD77-4EDF-8BCD-F6EC6FCCD763}" destId="{8AD244A8-FCDA-43BE-972A-85CD726D4560}" srcOrd="2" destOrd="0" presId="urn:microsoft.com/office/officeart/2005/8/layout/lProcess3"/>
    <dgm:cxn modelId="{8761789F-819A-4295-A3E0-5C473C518443}" type="presParOf" srcId="{8AD244A8-FCDA-43BE-972A-85CD726D4560}" destId="{BFB66488-42BF-4A34-B4AA-F2E2088BC876}" srcOrd="0" destOrd="0" presId="urn:microsoft.com/office/officeart/2005/8/layout/lProcess3"/>
    <dgm:cxn modelId="{2F987DA4-C756-496A-BDDE-16B244937476}" type="presParOf" srcId="{8AD244A8-FCDA-43BE-972A-85CD726D4560}" destId="{EBE0FA55-5EC2-4B45-8914-F024C754205B}" srcOrd="1" destOrd="0" presId="urn:microsoft.com/office/officeart/2005/8/layout/lProcess3"/>
    <dgm:cxn modelId="{66B7438F-483C-4BE7-85CD-6FB20C294D8B}" type="presParOf" srcId="{8AD244A8-FCDA-43BE-972A-85CD726D4560}" destId="{3C0DE80B-D330-4A06-BDD0-9885BE96AB9C}" srcOrd="2" destOrd="0" presId="urn:microsoft.com/office/officeart/2005/8/layout/lProcess3"/>
    <dgm:cxn modelId="{F6E6DDCF-837F-4CD9-892E-5783B35C8D40}" type="presParOf" srcId="{8AD244A8-FCDA-43BE-972A-85CD726D4560}" destId="{84A725B7-1920-4C59-9E97-D2AB177D1832}" srcOrd="3" destOrd="0" presId="urn:microsoft.com/office/officeart/2005/8/layout/lProcess3"/>
    <dgm:cxn modelId="{12E97677-2826-4C48-B660-CC5E50E66DBA}" type="presParOf" srcId="{8AD244A8-FCDA-43BE-972A-85CD726D4560}" destId="{2C3A5026-D05C-4298-AE7B-7CE20F71EE8F}" srcOrd="4" destOrd="0" presId="urn:microsoft.com/office/officeart/2005/8/layout/lProcess3"/>
    <dgm:cxn modelId="{F164150B-E100-4BF8-A148-D30B13613771}" type="presParOf" srcId="{495FEF9A-CD77-4EDF-8BCD-F6EC6FCCD763}" destId="{ADC346FE-FF57-4BA1-AF89-09AA6488D3F6}" srcOrd="3" destOrd="0" presId="urn:microsoft.com/office/officeart/2005/8/layout/lProcess3"/>
    <dgm:cxn modelId="{DA4A484D-A81F-425E-BC35-AEEE2B39D786}" type="presParOf" srcId="{495FEF9A-CD77-4EDF-8BCD-F6EC6FCCD763}" destId="{8CC05B13-1C02-44A3-8A1A-EFDB9BF86273}" srcOrd="4" destOrd="0" presId="urn:microsoft.com/office/officeart/2005/8/layout/lProcess3"/>
    <dgm:cxn modelId="{6B33E278-D527-466A-A8D4-E33863D42D47}" type="presParOf" srcId="{8CC05B13-1C02-44A3-8A1A-EFDB9BF86273}" destId="{DED3E7BF-797B-4547-8742-006CF769A089}" srcOrd="0" destOrd="0" presId="urn:microsoft.com/office/officeart/2005/8/layout/lProcess3"/>
    <dgm:cxn modelId="{D8FEC4BB-840A-4654-9B51-595FC2C472E4}" type="presParOf" srcId="{8CC05B13-1C02-44A3-8A1A-EFDB9BF86273}" destId="{56359392-1227-483B-80A0-AEE80D750592}" srcOrd="1" destOrd="0" presId="urn:microsoft.com/office/officeart/2005/8/layout/lProcess3"/>
    <dgm:cxn modelId="{039E6B96-EECA-4CD3-A82D-461039BE0386}" type="presParOf" srcId="{8CC05B13-1C02-44A3-8A1A-EFDB9BF86273}" destId="{1CBE8B81-FA2D-4EDC-B5A8-57EA71C064A2}" srcOrd="2" destOrd="0" presId="urn:microsoft.com/office/officeart/2005/8/layout/lProcess3"/>
    <dgm:cxn modelId="{885EF01A-0E62-40BC-B540-614F0EDE0B84}" type="presParOf" srcId="{8CC05B13-1C02-44A3-8A1A-EFDB9BF86273}" destId="{EB5D86C4-18B8-4D8F-B029-FF5C03AE911B}" srcOrd="3" destOrd="0" presId="urn:microsoft.com/office/officeart/2005/8/layout/lProcess3"/>
    <dgm:cxn modelId="{549B96CD-2D98-4DDB-8271-A815F90929E3}" type="presParOf" srcId="{8CC05B13-1C02-44A3-8A1A-EFDB9BF86273}" destId="{9C907778-3557-402A-83B3-B8F713D0909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3912B-3EA5-4D52-A197-7E73FEBDD89C}">
      <dsp:nvSpPr>
        <dsp:cNvPr id="0" name=""/>
        <dsp:cNvSpPr/>
      </dsp:nvSpPr>
      <dsp:spPr>
        <a:xfrm rot="21148957">
          <a:off x="145045" y="109158"/>
          <a:ext cx="781412" cy="54493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E9799-F6F1-4F13-AA64-F6C930715467}">
      <dsp:nvSpPr>
        <dsp:cNvPr id="0" name=""/>
        <dsp:cNvSpPr/>
      </dsp:nvSpPr>
      <dsp:spPr>
        <a:xfrm>
          <a:off x="0" y="760358"/>
          <a:ext cx="368411" cy="14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 </a:t>
          </a:r>
        </a:p>
      </dsp:txBody>
      <dsp:txXfrm>
        <a:off x="0" y="760358"/>
        <a:ext cx="368411" cy="1448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3912B-3EA5-4D52-A197-7E73FEBDD89C}">
      <dsp:nvSpPr>
        <dsp:cNvPr id="0" name=""/>
        <dsp:cNvSpPr/>
      </dsp:nvSpPr>
      <dsp:spPr>
        <a:xfrm rot="21148957">
          <a:off x="145045" y="109158"/>
          <a:ext cx="781412" cy="54493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E9799-F6F1-4F13-AA64-F6C930715467}">
      <dsp:nvSpPr>
        <dsp:cNvPr id="0" name=""/>
        <dsp:cNvSpPr/>
      </dsp:nvSpPr>
      <dsp:spPr>
        <a:xfrm>
          <a:off x="0" y="760358"/>
          <a:ext cx="368411" cy="14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 </a:t>
          </a:r>
        </a:p>
      </dsp:txBody>
      <dsp:txXfrm>
        <a:off x="0" y="760358"/>
        <a:ext cx="368411" cy="1448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3912B-3EA5-4D52-A197-7E73FEBDD89C}">
      <dsp:nvSpPr>
        <dsp:cNvPr id="0" name=""/>
        <dsp:cNvSpPr/>
      </dsp:nvSpPr>
      <dsp:spPr>
        <a:xfrm rot="21148957">
          <a:off x="103107" y="299652"/>
          <a:ext cx="695680" cy="48515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E9799-F6F1-4F13-AA64-F6C930715467}">
      <dsp:nvSpPr>
        <dsp:cNvPr id="0" name=""/>
        <dsp:cNvSpPr/>
      </dsp:nvSpPr>
      <dsp:spPr>
        <a:xfrm>
          <a:off x="0" y="676936"/>
          <a:ext cx="327991" cy="128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 </a:t>
          </a:r>
        </a:p>
      </dsp:txBody>
      <dsp:txXfrm>
        <a:off x="0" y="676936"/>
        <a:ext cx="327991" cy="1289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3912B-3EA5-4D52-A197-7E73FEBDD89C}">
      <dsp:nvSpPr>
        <dsp:cNvPr id="0" name=""/>
        <dsp:cNvSpPr/>
      </dsp:nvSpPr>
      <dsp:spPr>
        <a:xfrm rot="3898247">
          <a:off x="317544" y="238783"/>
          <a:ext cx="781412" cy="54493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E9799-F6F1-4F13-AA64-F6C930715467}">
      <dsp:nvSpPr>
        <dsp:cNvPr id="0" name=""/>
        <dsp:cNvSpPr/>
      </dsp:nvSpPr>
      <dsp:spPr>
        <a:xfrm>
          <a:off x="0" y="760358"/>
          <a:ext cx="368411" cy="14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 </a:t>
          </a:r>
        </a:p>
      </dsp:txBody>
      <dsp:txXfrm>
        <a:off x="0" y="760358"/>
        <a:ext cx="368411" cy="1448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CE3F9-C2AC-4027-AADD-F2B6CF11265A}">
      <dsp:nvSpPr>
        <dsp:cNvPr id="0" name=""/>
        <dsp:cNvSpPr/>
      </dsp:nvSpPr>
      <dsp:spPr>
        <a:xfrm>
          <a:off x="2031" y="24619"/>
          <a:ext cx="1516137" cy="478582"/>
        </a:xfrm>
        <a:prstGeom prst="homePlate">
          <a:avLst/>
        </a:prstGeom>
        <a:solidFill>
          <a:srgbClr val="75C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с. Шангалы</a:t>
          </a:r>
        </a:p>
      </dsp:txBody>
      <dsp:txXfrm>
        <a:off x="2031" y="24619"/>
        <a:ext cx="1516137" cy="478582"/>
      </dsp:txXfrm>
    </dsp:sp>
    <dsp:sp modelId="{124C4ECF-2C24-49AF-9347-E4CB2AD491FB}">
      <dsp:nvSpPr>
        <dsp:cNvPr id="0" name=""/>
        <dsp:cNvSpPr/>
      </dsp:nvSpPr>
      <dsp:spPr>
        <a:xfrm>
          <a:off x="1362629" y="65299"/>
          <a:ext cx="1944577" cy="397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10,94 </a:t>
          </a:r>
          <a:r>
            <a:rPr lang="ru-RU" sz="1300" kern="1200" dirty="0"/>
            <a:t>млн. руб</a:t>
          </a:r>
          <a:r>
            <a:rPr lang="ru-RU" sz="1350" kern="1200" dirty="0"/>
            <a:t>.</a:t>
          </a:r>
        </a:p>
      </dsp:txBody>
      <dsp:txXfrm>
        <a:off x="1362629" y="65299"/>
        <a:ext cx="1944577" cy="397223"/>
      </dsp:txXfrm>
    </dsp:sp>
    <dsp:sp modelId="{8418C7EC-7660-4F10-AD2C-20558B40C677}">
      <dsp:nvSpPr>
        <dsp:cNvPr id="0" name=""/>
        <dsp:cNvSpPr/>
      </dsp:nvSpPr>
      <dsp:spPr>
        <a:xfrm>
          <a:off x="3168179" y="65299"/>
          <a:ext cx="1659420" cy="397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1,0 </a:t>
          </a:r>
          <a:r>
            <a:rPr lang="ru-RU" sz="1300" kern="1200" dirty="0"/>
            <a:t>тыс. чел</a:t>
          </a:r>
          <a:r>
            <a:rPr lang="ru-RU" sz="1400" kern="1200" dirty="0"/>
            <a:t>.</a:t>
          </a:r>
        </a:p>
      </dsp:txBody>
      <dsp:txXfrm>
        <a:off x="3168179" y="65299"/>
        <a:ext cx="1659420" cy="397223"/>
      </dsp:txXfrm>
    </dsp:sp>
    <dsp:sp modelId="{BFB66488-42BF-4A34-B4AA-F2E2088BC876}">
      <dsp:nvSpPr>
        <dsp:cNvPr id="0" name=""/>
        <dsp:cNvSpPr/>
      </dsp:nvSpPr>
      <dsp:spPr>
        <a:xfrm>
          <a:off x="2031" y="570203"/>
          <a:ext cx="1557762" cy="478582"/>
        </a:xfrm>
        <a:prstGeom prst="homePlate">
          <a:avLst/>
        </a:prstGeom>
        <a:solidFill>
          <a:srgbClr val="75C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с. И.-</a:t>
          </a:r>
          <a:r>
            <a:rPr lang="ru-RU" sz="1400" b="1" kern="1200" dirty="0" err="1"/>
            <a:t>Подомское</a:t>
          </a:r>
          <a:endParaRPr lang="ru-RU" sz="1400" b="1" kern="1200" dirty="0"/>
        </a:p>
      </dsp:txBody>
      <dsp:txXfrm>
        <a:off x="2031" y="570203"/>
        <a:ext cx="1557762" cy="478582"/>
      </dsp:txXfrm>
    </dsp:sp>
    <dsp:sp modelId="{3C0DE80B-D330-4A06-BDD0-9885BE96AB9C}">
      <dsp:nvSpPr>
        <dsp:cNvPr id="0" name=""/>
        <dsp:cNvSpPr/>
      </dsp:nvSpPr>
      <dsp:spPr>
        <a:xfrm>
          <a:off x="1404254" y="610883"/>
          <a:ext cx="1947149" cy="397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108,58 </a:t>
          </a:r>
          <a:r>
            <a:rPr lang="ru-RU" sz="1300" kern="1200" dirty="0"/>
            <a:t>млн. руб.</a:t>
          </a:r>
        </a:p>
      </dsp:txBody>
      <dsp:txXfrm>
        <a:off x="1404254" y="610883"/>
        <a:ext cx="1947149" cy="397223"/>
      </dsp:txXfrm>
    </dsp:sp>
    <dsp:sp modelId="{2C3A5026-D05C-4298-AE7B-7CE20F71EE8F}">
      <dsp:nvSpPr>
        <dsp:cNvPr id="0" name=""/>
        <dsp:cNvSpPr/>
      </dsp:nvSpPr>
      <dsp:spPr>
        <a:xfrm>
          <a:off x="3212376" y="610883"/>
          <a:ext cx="1632955" cy="397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2,7 </a:t>
          </a:r>
          <a:r>
            <a:rPr lang="ru-RU" sz="1300" kern="1200" dirty="0"/>
            <a:t>тыс. чел.</a:t>
          </a:r>
        </a:p>
      </dsp:txBody>
      <dsp:txXfrm>
        <a:off x="3212376" y="610883"/>
        <a:ext cx="1632955" cy="397223"/>
      </dsp:txXfrm>
    </dsp:sp>
    <dsp:sp modelId="{DED3E7BF-797B-4547-8742-006CF769A089}">
      <dsp:nvSpPr>
        <dsp:cNvPr id="0" name=""/>
        <dsp:cNvSpPr/>
      </dsp:nvSpPr>
      <dsp:spPr>
        <a:xfrm>
          <a:off x="2031" y="1115787"/>
          <a:ext cx="1505106" cy="478582"/>
        </a:xfrm>
        <a:prstGeom prst="homePlate">
          <a:avLst/>
        </a:prstGeom>
        <a:solidFill>
          <a:srgbClr val="75C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Архангельск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(о</a:t>
          </a:r>
          <a:r>
            <a:rPr lang="ru-RU" sz="1400" b="1" kern="1200" dirty="0"/>
            <a:t>. </a:t>
          </a:r>
          <a:r>
            <a:rPr lang="ru-RU" sz="1400" b="1" kern="1200" dirty="0" err="1" smtClean="0"/>
            <a:t>Кего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2031" y="1115787"/>
        <a:ext cx="1505106" cy="478582"/>
      </dsp:txXfrm>
    </dsp:sp>
    <dsp:sp modelId="{1CBE8B81-FA2D-4EDC-B5A8-57EA71C064A2}">
      <dsp:nvSpPr>
        <dsp:cNvPr id="0" name=""/>
        <dsp:cNvSpPr/>
      </dsp:nvSpPr>
      <dsp:spPr>
        <a:xfrm>
          <a:off x="1351598" y="1156467"/>
          <a:ext cx="2000079" cy="397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106,33 </a:t>
          </a:r>
          <a:r>
            <a:rPr lang="ru-RU" sz="1300" kern="1200" dirty="0"/>
            <a:t>млн. руб. </a:t>
          </a:r>
        </a:p>
      </dsp:txBody>
      <dsp:txXfrm>
        <a:off x="1351598" y="1156467"/>
        <a:ext cx="2000079" cy="397223"/>
      </dsp:txXfrm>
    </dsp:sp>
    <dsp:sp modelId="{9C907778-3557-402A-83B3-B8F713D09091}">
      <dsp:nvSpPr>
        <dsp:cNvPr id="0" name=""/>
        <dsp:cNvSpPr/>
      </dsp:nvSpPr>
      <dsp:spPr>
        <a:xfrm>
          <a:off x="3212650" y="1156467"/>
          <a:ext cx="1594395" cy="397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1,8 </a:t>
          </a:r>
          <a:r>
            <a:rPr lang="ru-RU" sz="1300" kern="1200" dirty="0"/>
            <a:t>тыс. чел.</a:t>
          </a:r>
        </a:p>
      </dsp:txBody>
      <dsp:txXfrm>
        <a:off x="3212650" y="1156467"/>
        <a:ext cx="1594395" cy="397223"/>
      </dsp:txXfrm>
    </dsp:sp>
    <dsp:sp modelId="{DCE88A3A-966F-4700-9465-9B33CB8841D2}">
      <dsp:nvSpPr>
        <dsp:cNvPr id="0" name=""/>
        <dsp:cNvSpPr/>
      </dsp:nvSpPr>
      <dsp:spPr>
        <a:xfrm>
          <a:off x="2031" y="1661371"/>
          <a:ext cx="1557762" cy="478582"/>
        </a:xfrm>
        <a:prstGeom prst="homePlate">
          <a:avLst/>
        </a:prstGeom>
        <a:solidFill>
          <a:srgbClr val="75C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с. Емецк</a:t>
          </a:r>
        </a:p>
      </dsp:txBody>
      <dsp:txXfrm>
        <a:off x="2031" y="1661371"/>
        <a:ext cx="1557762" cy="478582"/>
      </dsp:txXfrm>
    </dsp:sp>
    <dsp:sp modelId="{F37C05C3-1CF8-4634-9ACF-D78A9F33FDA3}">
      <dsp:nvSpPr>
        <dsp:cNvPr id="0" name=""/>
        <dsp:cNvSpPr/>
      </dsp:nvSpPr>
      <dsp:spPr>
        <a:xfrm>
          <a:off x="1404254" y="1702051"/>
          <a:ext cx="1947149" cy="397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32,75 </a:t>
          </a:r>
          <a:r>
            <a:rPr lang="ru-RU" sz="1300" kern="1200" dirty="0"/>
            <a:t>млн. руб.</a:t>
          </a:r>
        </a:p>
      </dsp:txBody>
      <dsp:txXfrm>
        <a:off x="1404254" y="1702051"/>
        <a:ext cx="1947149" cy="397223"/>
      </dsp:txXfrm>
    </dsp:sp>
    <dsp:sp modelId="{DD6AF8D9-B2E1-4F2C-99BC-91B2952B9403}">
      <dsp:nvSpPr>
        <dsp:cNvPr id="0" name=""/>
        <dsp:cNvSpPr/>
      </dsp:nvSpPr>
      <dsp:spPr>
        <a:xfrm>
          <a:off x="3212376" y="1702051"/>
          <a:ext cx="1632955" cy="397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2,0 тыс. чел.</a:t>
          </a:r>
        </a:p>
      </dsp:txBody>
      <dsp:txXfrm>
        <a:off x="3212376" y="1702051"/>
        <a:ext cx="1632955" cy="39722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0.05147</cdr:y>
    </cdr:from>
    <cdr:to>
      <cdr:x>0.90738</cdr:x>
      <cdr:y>0.15123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49FC0F13-416D-4D5B-98B1-CC5BD9184422}"/>
            </a:ext>
          </a:extLst>
        </cdr:cNvPr>
        <cdr:cNvSpPr txBox="1"/>
      </cdr:nvSpPr>
      <cdr:spPr>
        <a:xfrm xmlns:a="http://schemas.openxmlformats.org/drawingml/2006/main">
          <a:off x="0" y="301692"/>
          <a:ext cx="8640960" cy="5847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Достижение показателя по годам реализации проекта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A43D3A"/>
              </a:solidFill>
              <a:latin typeface="Arial" panose="020B0604020202020204" pitchFamily="34" charset="0"/>
              <a:cs typeface="Arial" panose="020B0604020202020204" pitchFamily="34" charset="0"/>
            </a:rPr>
            <a:t>при </a:t>
          </a:r>
          <a:r>
            <a:rPr lang="ru-RU" sz="1600" b="1" dirty="0">
              <a:solidFill>
                <a:srgbClr val="A43D3A"/>
              </a:solidFill>
              <a:latin typeface="Arial" panose="020B0604020202020204" pitchFamily="34" charset="0"/>
              <a:cs typeface="Arial" panose="020B0604020202020204" pitchFamily="34" charset="0"/>
            </a:rPr>
            <a:t>условии выделения дополнительного финансирования</a:t>
          </a:r>
          <a:endParaRPr lang="ru-RU" sz="1600" dirty="0">
            <a:solidFill>
              <a:srgbClr val="A43D3A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0.10977</cdr:x>
      <cdr:y>0.80133</cdr:y>
    </cdr:from>
    <cdr:to>
      <cdr:x>0.95275</cdr:x>
      <cdr:y>0.85047</cdr:y>
    </cdr:to>
    <cdr:sp macro="" textlink="">
      <cdr:nvSpPr>
        <cdr:cNvPr id="4" name="Пятиугольник 3"/>
        <cdr:cNvSpPr/>
      </cdr:nvSpPr>
      <cdr:spPr>
        <a:xfrm xmlns:a="http://schemas.openxmlformats.org/drawingml/2006/main">
          <a:off x="1045368" y="4697017"/>
          <a:ext cx="8027640" cy="288032"/>
        </a:xfrm>
        <a:prstGeom xmlns:a="http://schemas.openxmlformats.org/drawingml/2006/main" prst="homePlate">
          <a:avLst/>
        </a:prstGeom>
        <a:solidFill xmlns:a="http://schemas.openxmlformats.org/drawingml/2006/main">
          <a:srgbClr val="75C066"/>
        </a:solidFill>
        <a:ln xmlns:a="http://schemas.openxmlformats.org/drawingml/2006/main">
          <a:solidFill>
            <a:srgbClr val="75C0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0.93763</cdr:x>
      <cdr:y>0.80133</cdr:y>
    </cdr:from>
    <cdr:to>
      <cdr:x>0.97216</cdr:x>
      <cdr:y>0.85047</cdr:y>
    </cdr:to>
    <cdr:sp macro="" textlink="">
      <cdr:nvSpPr>
        <cdr:cNvPr id="5" name="Прямоугольный треугольник 4"/>
        <cdr:cNvSpPr/>
      </cdr:nvSpPr>
      <cdr:spPr>
        <a:xfrm xmlns:a="http://schemas.openxmlformats.org/drawingml/2006/main">
          <a:off x="8928992" y="4697017"/>
          <a:ext cx="328836" cy="288032"/>
        </a:xfrm>
        <a:prstGeom xmlns:a="http://schemas.openxmlformats.org/drawingml/2006/main" prst="rtTriangle">
          <a:avLst/>
        </a:prstGeom>
        <a:solidFill xmlns:a="http://schemas.openxmlformats.org/drawingml/2006/main">
          <a:srgbClr val="75C066"/>
        </a:solidFill>
        <a:ln xmlns:a="http://schemas.openxmlformats.org/drawingml/2006/main">
          <a:solidFill>
            <a:srgbClr val="75C0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FFC37F9-234B-4AD7-A49E-98A2FC413B5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8B24891-76CC-4EAE-B3A5-8C6DBAB4A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28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888"/>
          </a:xfrm>
          <a:prstGeom prst="rect">
            <a:avLst/>
          </a:prstGeom>
        </p:spPr>
        <p:txBody>
          <a:bodyPr vert="horz" lIns="91356" tIns="45676" rIns="91356" bIns="45676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4" y="1"/>
            <a:ext cx="2946400" cy="496888"/>
          </a:xfrm>
          <a:prstGeom prst="rect">
            <a:avLst/>
          </a:prstGeom>
        </p:spPr>
        <p:txBody>
          <a:bodyPr vert="horz" lIns="91356" tIns="45676" rIns="91356" bIns="45676" rtlCol="0"/>
          <a:lstStyle>
            <a:lvl1pPr algn="r">
              <a:defRPr sz="1300"/>
            </a:lvl1pPr>
          </a:lstStyle>
          <a:p>
            <a:fld id="{DEED77FA-215A-4CF6-9A4A-D6DE1CB2E947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6" tIns="45676" rIns="91356" bIns="4567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95"/>
            <a:ext cx="5438774" cy="3908425"/>
          </a:xfrm>
          <a:prstGeom prst="rect">
            <a:avLst/>
          </a:prstGeom>
        </p:spPr>
        <p:txBody>
          <a:bodyPr vert="horz" lIns="91356" tIns="45676" rIns="91356" bIns="456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751"/>
            <a:ext cx="2946400" cy="496888"/>
          </a:xfrm>
          <a:prstGeom prst="rect">
            <a:avLst/>
          </a:prstGeom>
        </p:spPr>
        <p:txBody>
          <a:bodyPr vert="horz" lIns="91356" tIns="45676" rIns="91356" bIns="45676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4" y="9429751"/>
            <a:ext cx="2946400" cy="496888"/>
          </a:xfrm>
          <a:prstGeom prst="rect">
            <a:avLst/>
          </a:prstGeom>
        </p:spPr>
        <p:txBody>
          <a:bodyPr vert="horz" lIns="91356" tIns="45676" rIns="91356" bIns="45676" rtlCol="0" anchor="b"/>
          <a:lstStyle>
            <a:lvl1pPr algn="r">
              <a:defRPr sz="1300"/>
            </a:lvl1pPr>
          </a:lstStyle>
          <a:p>
            <a:fld id="{C6827CC1-3B68-41F9-A4A5-39AA19E07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04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587" indent="-28561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441" indent="-228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416" indent="-228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392" indent="-228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367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343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32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296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3D0AF33-F147-4B17-9CFF-CD6ED79D0E7F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40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587" indent="-28561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441" indent="-228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416" indent="-228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392" indent="-228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367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343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32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296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3D0AF33-F147-4B17-9CFF-CD6ED79D0E7F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40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15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15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4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3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CC9DD-D469-4CBF-AF94-3A70DE0476E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7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2FC-B105-474F-AEA5-3DC5B540CBEE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15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ED15-36C6-4697-90DB-4607911B8D6C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238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5E5E-475A-4779-9696-6E4359966194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02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B54-1866-48D9-A74B-52C250A9EF77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806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1062-F6F0-432C-AF5D-06C50DB76CD4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165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ED1E-24B8-4881-994C-701924DFAB28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368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209F-8198-4421-B080-2C8303EA2BA7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5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1AF-90C5-4CB3-87CB-195EA7EF28DB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767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EADE-5B56-435A-B931-D789E04AF0A5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715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E943-3190-4AA0-A557-8B055772997C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05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D72A-4AA2-491D-92BE-214E5E2B5595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28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E51E-B51E-4951-B267-9D8AD239F851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EADD-8770-40E1-8E1F-76C33A0D64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4.png"/><Relationship Id="rId7" Type="http://schemas.openxmlformats.org/officeDocument/2006/relationships/diagramData" Target="../diagrams/data6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diagramDrawing" Target="../diagrams/drawing6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diagramData" Target="../diagrams/data7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diagramDrawing" Target="../diagrams/drawing7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diagramQuickStyle" Target="../diagrams/quickStyle1.xml"/><Relationship Id="rId5" Type="http://schemas.openxmlformats.org/officeDocument/2006/relationships/chart" Target="../charts/chart1.xml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chart" Target="../charts/chart2.xml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diagramData" Target="../diagrams/data5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diagramDrawing" Target="../diagrams/drawing5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58136" y="431804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ТЭК И ЖКХ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1740" y="507574"/>
            <a:ext cx="0" cy="6637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FDED96-D288-4B11-AE5F-84426459A320}"/>
              </a:ext>
            </a:extLst>
          </p:cNvPr>
          <p:cNvSpPr txBox="1"/>
          <p:nvPr/>
        </p:nvSpPr>
        <p:spPr>
          <a:xfrm>
            <a:off x="2338672" y="582123"/>
            <a:ext cx="249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B9871D-7F8D-4FAD-911A-283B455B43C3}"/>
              </a:ext>
            </a:extLst>
          </p:cNvPr>
          <p:cNvSpPr txBox="1"/>
          <p:nvPr/>
        </p:nvSpPr>
        <p:spPr>
          <a:xfrm>
            <a:off x="1331640" y="3992259"/>
            <a:ext cx="77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ДИРЕКТОР ГОСУДАРСТВЕННОГО КАЗЕННОГО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УЧРЕЖДЕНИЯ АРХАНГЕЛЬСКОЙ ОБЛАСТИ «РЕГИОНАЛЬНЫЙ ЦЕНТР ПО ЭНЕРГОСБЕРЕЖЕНИЮ»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БОТЫГИН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РОМАН МИХАЙЛОВИЧ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A45B0D-8BBB-4654-8EEE-17580B279E7E}"/>
              </a:ext>
            </a:extLst>
          </p:cNvPr>
          <p:cNvSpPr txBox="1"/>
          <p:nvPr/>
        </p:nvSpPr>
        <p:spPr>
          <a:xfrm>
            <a:off x="1331640" y="2463910"/>
            <a:ext cx="7453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 РЕАЛИЗАЦИИ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РЕГИОНАЛЬНОГО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«ЧИСТАЯ ВОДА»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 ТЕРРИТОРИИ АРХАНГЕЛЬСКОЙ 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E1D1C1B-96DF-402C-84DE-2C4A7DE62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79" y="570349"/>
            <a:ext cx="1758331" cy="1211446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564045D-E70F-47BC-9491-762CD0E69F61}"/>
              </a:ext>
            </a:extLst>
          </p:cNvPr>
          <p:cNvSpPr/>
          <p:nvPr/>
        </p:nvSpPr>
        <p:spPr>
          <a:xfrm>
            <a:off x="0" y="6273224"/>
            <a:ext cx="9906000" cy="584775"/>
          </a:xfrm>
          <a:prstGeom prst="rect">
            <a:avLst/>
          </a:prstGeom>
          <a:solidFill>
            <a:srgbClr val="53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2020 г.</a:t>
            </a:r>
            <a:endParaRPr lang="ru-RU" sz="13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71801A0-6896-499F-805C-102D0CA55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615" y="4604815"/>
            <a:ext cx="1657437" cy="1484407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B9531F36-CBC9-4B69-A394-456B2EBDD2D8}"/>
              </a:ext>
            </a:extLst>
          </p:cNvPr>
          <p:cNvGrpSpPr/>
          <p:nvPr/>
        </p:nvGrpSpPr>
        <p:grpSpPr>
          <a:xfrm>
            <a:off x="328461" y="4895233"/>
            <a:ext cx="2046366" cy="1476373"/>
            <a:chOff x="825011" y="4843680"/>
            <a:chExt cx="2297334" cy="16574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5D445E6E-9412-4EDE-AE04-4EA7F6DFE1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518" r="8188"/>
            <a:stretch/>
          </p:blipFill>
          <p:spPr bwMode="auto">
            <a:xfrm>
              <a:off x="825011" y="4843680"/>
              <a:ext cx="1015903" cy="16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xmlns="" id="{9431E756-52B6-415A-81BD-5E74827AE6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24" r="8672"/>
            <a:stretch/>
          </p:blipFill>
          <p:spPr bwMode="auto">
            <a:xfrm>
              <a:off x="1743282" y="4843680"/>
              <a:ext cx="1379063" cy="16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4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30656" y="162835"/>
            <a:ext cx="39625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241352" y="5331681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04070" y="5331681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95771" y="5331681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63923" y="5338508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434531" y="635302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 flipH="1">
            <a:off x="586352" y="1195203"/>
            <a:ext cx="8771049" cy="432048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водоочистных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д. Кузнецово Холмогорского района (МО «</a:t>
            </a:r>
            <a:r>
              <a:rPr lang="ru-RU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Емецкое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4448" y="3983778"/>
            <a:ext cx="18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ТЕХНИЧЕСКАЯ ГОТОВНОСТЬ:</a:t>
            </a:r>
            <a:endParaRPr lang="ru-RU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912518" y="4599997"/>
            <a:ext cx="1764332" cy="74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200" b="1" dirty="0" smtClean="0">
                <a:solidFill>
                  <a:srgbClr val="88C019"/>
                </a:solidFill>
              </a:rPr>
              <a:t>11 %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9910" y="5630896"/>
            <a:ext cx="673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Мероприятия: 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 ВОС – 400 м3/</a:t>
            </a:r>
            <a:r>
              <a:rPr lang="ru-RU" altLang="ru-RU" sz="15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монтаж 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2-х </a:t>
            </a:r>
            <a:endParaRPr lang="ru-RU" altLang="ru-RU" sz="15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резервуаров 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чистой 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воды объемом 150 м3 каждый.</a:t>
            </a:r>
          </a:p>
          <a:p>
            <a:pPr lvl="0"/>
            <a:endParaRPr lang="ru-RU" altLang="ru-RU" b="1" dirty="0">
              <a:solidFill>
                <a:srgbClr val="20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8" r="8272" b="8582"/>
          <a:stretch/>
        </p:blipFill>
        <p:spPr>
          <a:xfrm>
            <a:off x="217804" y="1691023"/>
            <a:ext cx="3155627" cy="199521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198804" y="3171115"/>
            <a:ext cx="1564823" cy="515118"/>
          </a:xfrm>
          <a:prstGeom prst="roundRect">
            <a:avLst>
              <a:gd name="adj" fmla="val 0"/>
            </a:avLst>
          </a:prstGeom>
          <a:solidFill>
            <a:srgbClr val="0063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ДО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РЕКОНСТРУКЦИИ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\\asus\AORESC\Данные\ЧИСТАЯ ВОДА\!!!КОНТРОЛЬНЫЕ КАРТОЧКИ\09 сентябрь 2020 год\25.09.2020 презентация по ЧВ на Правительство\ИТОГ\Емецк 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254" y="1691023"/>
            <a:ext cx="6145672" cy="345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425238" y="4635367"/>
            <a:ext cx="1795350" cy="515118"/>
          </a:xfrm>
          <a:prstGeom prst="roundRect">
            <a:avLst>
              <a:gd name="adj" fmla="val 0"/>
            </a:avLst>
          </a:prstGeom>
          <a:solidFill>
            <a:srgbClr val="88C019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В ПРОЦЕССЕ РЕКОНСТРУКЦИИ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9" name="Picture 3" descr="\\asus\AORESC\Данные\ЧИСТАЯ ВОДА\!!!КОНТРОЛЬНЫЕ КАРТОЧКИ\09 сентябрь 2020 год\25.09.2020 презентация по ЧВ на Правительство\ИТОГ\Емецк 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9304" y="2310799"/>
            <a:ext cx="1882102" cy="334595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asus\AORESC\Данные\ЧИСТАЯ ВОДА\!!!КОНТРОЛЬНЫЕ КАРТОЧКИ\09 сентябрь 2020 год\25.09.2020 презентация по ЧВ на Правительство\ИТОГ\Емецк 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994" y="4051469"/>
            <a:ext cx="3229551" cy="156936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195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30656" y="162835"/>
            <a:ext cx="39625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ЗАЯВОЧНАЯ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КАМПАНИЯ НА 2021 ГОД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sp>
        <p:nvSpPr>
          <p:cNvPr id="19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124744"/>
            <a:ext cx="743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НА ПОЛУЧЕНИЕ СУБСИДИИ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801" y="4019832"/>
            <a:ext cx="886848" cy="9509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7990" y="2039228"/>
            <a:ext cx="990906" cy="9780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72465" y="2576586"/>
            <a:ext cx="3593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 ОБЕСПЕЧИТЬ КАЧЕСТВЕННОЙ ПИТЬЕВОЙ ВОДОЙ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8624" y="4681559"/>
            <a:ext cx="3427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 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НА </a:t>
            </a: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</a:p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ФБ - 629,2 млн. рублей)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8624" y="3897838"/>
            <a:ext cx="2951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 smtClean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642,1</a:t>
            </a:r>
            <a:endParaRPr lang="ru-RU" sz="5500" b="1" dirty="0">
              <a:solidFill>
                <a:srgbClr val="53A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9894" y="3897838"/>
            <a:ext cx="10801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53A343"/>
                </a:solidFill>
              </a:rPr>
              <a:t>МЛН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53A343"/>
                </a:solidFill>
              </a:rPr>
              <a:t>РУБЛЕЙ</a:t>
            </a:r>
            <a:endParaRPr lang="ru-RU" sz="300" b="1" dirty="0" smtClean="0">
              <a:solidFill>
                <a:srgbClr val="53A34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623" y="1858582"/>
            <a:ext cx="2140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62,1</a:t>
            </a:r>
            <a:endParaRPr lang="ru-RU" sz="55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1518" y="1896997"/>
            <a:ext cx="17643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ТЫС.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ЧЕЛОВЕК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654" y="1896997"/>
            <a:ext cx="176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5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0806" y="2580261"/>
            <a:ext cx="2784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ЗАЯВОК НА ПОЛУЧЕНИЕ СУБСИДИИ</a:t>
            </a:r>
            <a:endParaRPr lang="ru-RU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87990" y="3404742"/>
            <a:ext cx="4507810" cy="317629"/>
          </a:xfrm>
          <a:prstGeom prst="roundRect">
            <a:avLst>
              <a:gd name="adj" fmla="val 11875"/>
            </a:avLst>
          </a:prstGeo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Объекты планируемые на 2021 год: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3470402507"/>
              </p:ext>
            </p:extLst>
          </p:nvPr>
        </p:nvGraphicFramePr>
        <p:xfrm>
          <a:off x="4887990" y="3729764"/>
          <a:ext cx="4824535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1915121" y="2601015"/>
            <a:ext cx="201622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61416" y="2576586"/>
            <a:ext cx="343529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40632" y="4581102"/>
            <a:ext cx="2520280" cy="0"/>
          </a:xfrm>
          <a:prstGeom prst="line">
            <a:avLst/>
          </a:prstGeom>
          <a:ln w="57150">
            <a:solidFill>
              <a:srgbClr val="53A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lbreaks.ru/files/forums_imgs/159746707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04" y="1835249"/>
            <a:ext cx="1257167" cy="12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4915789" y="5367763"/>
            <a:ext cx="1414264" cy="482453"/>
            <a:chOff x="21699" y="1100858"/>
            <a:chExt cx="1414264" cy="482453"/>
          </a:xfrm>
        </p:grpSpPr>
        <p:sp>
          <p:nvSpPr>
            <p:cNvPr id="39" name="Пятиугольник 38"/>
            <p:cNvSpPr/>
            <p:nvPr/>
          </p:nvSpPr>
          <p:spPr>
            <a:xfrm>
              <a:off x="21699" y="1100858"/>
              <a:ext cx="1414264" cy="482453"/>
            </a:xfrm>
            <a:prstGeom prst="homePlate">
              <a:avLst/>
            </a:prstGeom>
            <a:solidFill>
              <a:srgbClr val="75C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ятиугольник 4"/>
            <p:cNvSpPr/>
            <p:nvPr/>
          </p:nvSpPr>
          <p:spPr>
            <a:xfrm>
              <a:off x="21699" y="1100858"/>
              <a:ext cx="1293651" cy="482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д. Б. </a:t>
              </a:r>
              <a:r>
                <a:rPr lang="ru-RU" sz="1400" b="1" dirty="0" err="1" smtClean="0"/>
                <a:t>Анисимово</a:t>
              </a:r>
              <a:r>
                <a:rPr lang="ru-RU" sz="1400" b="1" dirty="0" smtClean="0"/>
                <a:t> </a:t>
              </a:r>
              <a:endParaRPr lang="ru-RU" sz="1400" b="1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173255" y="5408771"/>
            <a:ext cx="1962899" cy="400436"/>
            <a:chOff x="1279165" y="1141866"/>
            <a:chExt cx="1962899" cy="400436"/>
          </a:xfrm>
        </p:grpSpPr>
        <p:sp>
          <p:nvSpPr>
            <p:cNvPr id="37" name="Нашивка 36"/>
            <p:cNvSpPr/>
            <p:nvPr/>
          </p:nvSpPr>
          <p:spPr>
            <a:xfrm>
              <a:off x="1279165" y="1141866"/>
              <a:ext cx="1962899" cy="400436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Нашивка 6"/>
            <p:cNvSpPr/>
            <p:nvPr/>
          </p:nvSpPr>
          <p:spPr>
            <a:xfrm>
              <a:off x="1479383" y="1141866"/>
              <a:ext cx="1562463" cy="400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55,5 млн. руб. </a:t>
              </a:r>
              <a:endParaRPr lang="ru-RU" sz="14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996002" y="5408771"/>
            <a:ext cx="1700923" cy="400436"/>
            <a:chOff x="3101912" y="1141866"/>
            <a:chExt cx="1700923" cy="400436"/>
          </a:xfrm>
        </p:grpSpPr>
        <p:sp>
          <p:nvSpPr>
            <p:cNvPr id="35" name="Нашивка 34"/>
            <p:cNvSpPr/>
            <p:nvPr/>
          </p:nvSpPr>
          <p:spPr>
            <a:xfrm>
              <a:off x="3101912" y="1141866"/>
              <a:ext cx="1700923" cy="400436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Нашивка 8"/>
            <p:cNvSpPr/>
            <p:nvPr/>
          </p:nvSpPr>
          <p:spPr>
            <a:xfrm>
              <a:off x="3302130" y="1141866"/>
              <a:ext cx="1300487" cy="400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0,6 тыс. чел.</a:t>
              </a:r>
              <a:endParaRPr lang="ru-RU" sz="14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915789" y="5923827"/>
            <a:ext cx="1414264" cy="482453"/>
            <a:chOff x="21699" y="1100858"/>
            <a:chExt cx="1414264" cy="482453"/>
          </a:xfrm>
        </p:grpSpPr>
        <p:sp>
          <p:nvSpPr>
            <p:cNvPr id="43" name="Пятиугольник 42"/>
            <p:cNvSpPr/>
            <p:nvPr/>
          </p:nvSpPr>
          <p:spPr>
            <a:xfrm>
              <a:off x="21699" y="1100858"/>
              <a:ext cx="1414264" cy="482453"/>
            </a:xfrm>
            <a:prstGeom prst="homePlate">
              <a:avLst/>
            </a:prstGeom>
            <a:solidFill>
              <a:srgbClr val="75C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ятиугольник 4"/>
            <p:cNvSpPr/>
            <p:nvPr/>
          </p:nvSpPr>
          <p:spPr>
            <a:xfrm>
              <a:off x="21699" y="1100858"/>
              <a:ext cx="1293651" cy="482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п. </a:t>
              </a:r>
              <a:r>
                <a:rPr lang="ru-RU" sz="1400" b="1" dirty="0" err="1" smtClean="0"/>
                <a:t>Лайский</a:t>
              </a:r>
              <a:r>
                <a:rPr lang="ru-RU" sz="1400" b="1" dirty="0" smtClean="0"/>
                <a:t> Док</a:t>
              </a:r>
              <a:endParaRPr lang="ru-RU" sz="1400" b="1" kern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173255" y="5964835"/>
            <a:ext cx="1962899" cy="400436"/>
            <a:chOff x="1279165" y="1141866"/>
            <a:chExt cx="1962899" cy="400436"/>
          </a:xfrm>
        </p:grpSpPr>
        <p:sp>
          <p:nvSpPr>
            <p:cNvPr id="46" name="Нашивка 45"/>
            <p:cNvSpPr/>
            <p:nvPr/>
          </p:nvSpPr>
          <p:spPr>
            <a:xfrm>
              <a:off x="1279165" y="1141866"/>
              <a:ext cx="1962899" cy="400436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Нашивка 6"/>
            <p:cNvSpPr/>
            <p:nvPr/>
          </p:nvSpPr>
          <p:spPr>
            <a:xfrm>
              <a:off x="1479383" y="1141866"/>
              <a:ext cx="1562463" cy="400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37,2 млн. руб. </a:t>
              </a:r>
              <a:endParaRPr lang="ru-RU" sz="1400" kern="1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996002" y="5964835"/>
            <a:ext cx="1700923" cy="400436"/>
            <a:chOff x="3101912" y="1141866"/>
            <a:chExt cx="1700923" cy="400436"/>
          </a:xfrm>
        </p:grpSpPr>
        <p:sp>
          <p:nvSpPr>
            <p:cNvPr id="49" name="Нашивка 48"/>
            <p:cNvSpPr/>
            <p:nvPr/>
          </p:nvSpPr>
          <p:spPr>
            <a:xfrm>
              <a:off x="3101912" y="1141866"/>
              <a:ext cx="1700923" cy="400436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Нашивка 8"/>
            <p:cNvSpPr/>
            <p:nvPr/>
          </p:nvSpPr>
          <p:spPr>
            <a:xfrm>
              <a:off x="3302130" y="1141866"/>
              <a:ext cx="1300487" cy="400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0,8 тыс. чел.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64327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30656" y="162835"/>
            <a:ext cx="39625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ПРОГРАММЫ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sp>
        <p:nvSpPr>
          <p:cNvPr id="19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124744"/>
            <a:ext cx="743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ОХВАЧЕННЫЕ ПРОЕКТИРОВАНИЕМ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801" y="4019832"/>
            <a:ext cx="886848" cy="9509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7990" y="2039228"/>
            <a:ext cx="990906" cy="9780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72465" y="2576586"/>
            <a:ext cx="3593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 ОБЕСПЕЧИТЬ КАЧЕСТВЕННОЙ ПИТЬЕВОЙ ВОДОЙ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8624" y="4681559"/>
            <a:ext cx="34279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 ФЕДЕРАЛЬНЫХ СРЕДСТВ </a:t>
            </a:r>
            <a:br>
              <a:rPr lang="ru-RU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ОБЪЕКТОВ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8624" y="3897838"/>
            <a:ext cx="2951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 smtClean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1,21</a:t>
            </a:r>
            <a:endParaRPr lang="ru-RU" sz="5500" b="1" dirty="0">
              <a:solidFill>
                <a:srgbClr val="53A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3476" y="3892479"/>
            <a:ext cx="10801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53A343"/>
                </a:solidFill>
              </a:rPr>
              <a:t>МЛД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53A343"/>
                </a:solidFill>
              </a:rPr>
              <a:t>РУБЛЕЙ</a:t>
            </a:r>
            <a:endParaRPr lang="ru-RU" sz="300" b="1" dirty="0" smtClean="0">
              <a:solidFill>
                <a:srgbClr val="53A34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623" y="1858582"/>
            <a:ext cx="2140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91,6</a:t>
            </a:r>
            <a:endParaRPr lang="ru-RU" sz="55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7403" y="1860747"/>
            <a:ext cx="17643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ТЫС.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ЧЕЛОВЕК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654" y="1896997"/>
            <a:ext cx="176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55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0806" y="2580261"/>
            <a:ext cx="263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ПРОЕКТИРУЕМЫЕ ОБЪЕКТЫ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64855" y="3466575"/>
            <a:ext cx="4826880" cy="317629"/>
          </a:xfrm>
          <a:prstGeom prst="roundRect">
            <a:avLst>
              <a:gd name="adj" fmla="val 11875"/>
            </a:avLst>
          </a:prstGeo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</a:rPr>
              <a:t>Наиболее значимые объекты программы: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2834456028"/>
              </p:ext>
            </p:extLst>
          </p:nvPr>
        </p:nvGraphicFramePr>
        <p:xfrm>
          <a:off x="4928016" y="3969136"/>
          <a:ext cx="4763720" cy="172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1915121" y="2601015"/>
            <a:ext cx="228847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61416" y="2576586"/>
            <a:ext cx="314005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40632" y="4581102"/>
            <a:ext cx="2520280" cy="0"/>
          </a:xfrm>
          <a:prstGeom prst="line">
            <a:avLst/>
          </a:prstGeom>
          <a:ln w="57150">
            <a:solidFill>
              <a:srgbClr val="53A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821" y="1803118"/>
            <a:ext cx="1052051" cy="13261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43" y="1699412"/>
            <a:ext cx="1190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596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58136" y="431804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ТЭК И ЖКХ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1740" y="507574"/>
            <a:ext cx="0" cy="6637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FDED96-D288-4B11-AE5F-84426459A320}"/>
              </a:ext>
            </a:extLst>
          </p:cNvPr>
          <p:cNvSpPr txBox="1"/>
          <p:nvPr/>
        </p:nvSpPr>
        <p:spPr>
          <a:xfrm>
            <a:off x="2338672" y="582123"/>
            <a:ext cx="249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B9871D-7F8D-4FAD-911A-283B455B43C3}"/>
              </a:ext>
            </a:extLst>
          </p:cNvPr>
          <p:cNvSpPr txBox="1"/>
          <p:nvPr/>
        </p:nvSpPr>
        <p:spPr>
          <a:xfrm>
            <a:off x="1331640" y="3992259"/>
            <a:ext cx="77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Arial" charset="0"/>
                <a:cs typeface="Arial" charset="0"/>
              </a:rPr>
              <a:t>ДИРЕКТОР ГОСУДАРСТВЕННОГО КАЗЕННОГО УЧРЕЖДЕНИЯ АРХАНГЕЛЬСКОЙ ОБЛАСТИ «РЕГИОНАЛЬНЫЙ ЦЕНТР ПО ЭНЕРГОСБЕРЕЖЕНИЮ»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charset="0"/>
                <a:cs typeface="Arial" charset="0"/>
              </a:rPr>
              <a:t>БОТЫГИН РОМАН МИХАЙЛОВИЧ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A45B0D-8BBB-4654-8EEE-17580B279E7E}"/>
              </a:ext>
            </a:extLst>
          </p:cNvPr>
          <p:cNvSpPr txBox="1"/>
          <p:nvPr/>
        </p:nvSpPr>
        <p:spPr>
          <a:xfrm>
            <a:off x="1331640" y="2463910"/>
            <a:ext cx="7453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 РЕАЛИЗАЦИИ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РЕГИОНАЛЬНОГО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«ЧИСТАЯ ВОДА»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 ТЕРРИТОРИИ АРХАНГЕЛЬСКОЙ 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E1D1C1B-96DF-402C-84DE-2C4A7DE62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79" y="570349"/>
            <a:ext cx="1758331" cy="1211446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564045D-E70F-47BC-9491-762CD0E69F61}"/>
              </a:ext>
            </a:extLst>
          </p:cNvPr>
          <p:cNvSpPr/>
          <p:nvPr/>
        </p:nvSpPr>
        <p:spPr>
          <a:xfrm>
            <a:off x="0" y="6273224"/>
            <a:ext cx="9906000" cy="584775"/>
          </a:xfrm>
          <a:prstGeom prst="rect">
            <a:avLst/>
          </a:prstGeom>
          <a:solidFill>
            <a:srgbClr val="53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2020 г.</a:t>
            </a:r>
            <a:endParaRPr lang="ru-RU" sz="13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71801A0-6896-499F-805C-102D0CA55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615" y="4604815"/>
            <a:ext cx="1657437" cy="1484407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B9531F36-CBC9-4B69-A394-456B2EBDD2D8}"/>
              </a:ext>
            </a:extLst>
          </p:cNvPr>
          <p:cNvGrpSpPr/>
          <p:nvPr/>
        </p:nvGrpSpPr>
        <p:grpSpPr>
          <a:xfrm>
            <a:off x="328461" y="4895233"/>
            <a:ext cx="2046366" cy="1476373"/>
            <a:chOff x="825011" y="4843680"/>
            <a:chExt cx="2297334" cy="16574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5D445E6E-9412-4EDE-AE04-4EA7F6DFE1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518" r="8188"/>
            <a:stretch/>
          </p:blipFill>
          <p:spPr bwMode="auto">
            <a:xfrm>
              <a:off x="825011" y="4843680"/>
              <a:ext cx="1015903" cy="16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xmlns="" id="{9431E756-52B6-415A-81BD-5E74827AE6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24" r="8672"/>
            <a:stretch/>
          </p:blipFill>
          <p:spPr bwMode="auto">
            <a:xfrm>
              <a:off x="1743282" y="4843680"/>
              <a:ext cx="1379063" cy="16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EADD-8770-40E1-8E1F-76C33A0D64A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69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60197" y="316723"/>
            <a:ext cx="35993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ИСХОДНЫЕ ДАННЫЕ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graphicFrame>
        <p:nvGraphicFramePr>
          <p:cNvPr id="52228" name="Таблица 52227">
            <a:extLst>
              <a:ext uri="{FF2B5EF4-FFF2-40B4-BE49-F238E27FC236}">
                <a16:creationId xmlns:a16="http://schemas.microsoft.com/office/drawing/2014/main" xmlns="" id="{B96CFB7A-C6A9-4D13-A07F-AD92DD2C1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875944"/>
              </p:ext>
            </p:extLst>
          </p:nvPr>
        </p:nvGraphicFramePr>
        <p:xfrm>
          <a:off x="3224808" y="1300869"/>
          <a:ext cx="5832648" cy="1296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4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2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</a:t>
                      </a:r>
                      <a:endParaRPr lang="en-US" sz="14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Архангельской 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ctr">
                    <a:lnB w="12700" cap="flat" cmpd="sng" algn="ctr">
                      <a:solidFill>
                        <a:srgbClr val="006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1 144</a:t>
                      </a:r>
                      <a:r>
                        <a:rPr lang="ru-RU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119 чел.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ctr">
                    <a:lnB w="12700" cap="flat" cmpd="sng" algn="ctr">
                      <a:solidFill>
                        <a:srgbClr val="006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7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населения, обеспеченного качественной питьевой водой </a:t>
                      </a: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данным Роспотребнадзора на 01.01.2018)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ctr">
                    <a:lnT w="12700" cap="flat" cmpd="sng" algn="ctr">
                      <a:solidFill>
                        <a:srgbClr val="006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807 300 </a:t>
                      </a:r>
                      <a:r>
                        <a:rPr lang="ru-RU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  <a:p>
                      <a:pPr algn="ctr" rtl="0" fontAlgn="ctr"/>
                      <a:r>
                        <a:rPr lang="ru-RU" sz="1800" b="1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72,0%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ctr">
                    <a:lnT w="12700" cap="flat" cmpd="sng" algn="ctr">
                      <a:solidFill>
                        <a:srgbClr val="006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2229" name="Диаграмма 52228">
            <a:extLst>
              <a:ext uri="{FF2B5EF4-FFF2-40B4-BE49-F238E27FC236}">
                <a16:creationId xmlns:a16="http://schemas.microsoft.com/office/drawing/2014/main" xmlns="" id="{FBD21A89-ADA0-442E-A011-20A42EFE7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48031162"/>
              </p:ext>
            </p:extLst>
          </p:nvPr>
        </p:nvGraphicFramePr>
        <p:xfrm>
          <a:off x="2989995" y="4702074"/>
          <a:ext cx="6202948" cy="149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232" name="TextBox 52231">
            <a:extLst>
              <a:ext uri="{FF2B5EF4-FFF2-40B4-BE49-F238E27FC236}">
                <a16:creationId xmlns:a16="http://schemas.microsoft.com/office/drawing/2014/main" xmlns="" id="{621CCAAD-575F-464D-B30C-D247DD1CAE6F}"/>
              </a:ext>
            </a:extLst>
          </p:cNvPr>
          <p:cNvSpPr txBox="1"/>
          <p:nvPr/>
        </p:nvSpPr>
        <p:spPr>
          <a:xfrm>
            <a:off x="3841604" y="545113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72,0%</a:t>
            </a:r>
          </a:p>
        </p:txBody>
      </p:sp>
      <p:sp>
        <p:nvSpPr>
          <p:cNvPr id="52235" name="TextBox 52234">
            <a:extLst>
              <a:ext uri="{FF2B5EF4-FFF2-40B4-BE49-F238E27FC236}">
                <a16:creationId xmlns:a16="http://schemas.microsoft.com/office/drawing/2014/main" xmlns="" id="{1E2A8ACB-F903-4AC6-92FD-02516B3AA600}"/>
              </a:ext>
            </a:extLst>
          </p:cNvPr>
          <p:cNvSpPr txBox="1"/>
          <p:nvPr/>
        </p:nvSpPr>
        <p:spPr>
          <a:xfrm>
            <a:off x="4548671" y="504486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82,9%</a:t>
            </a:r>
          </a:p>
        </p:txBody>
      </p:sp>
      <p:sp>
        <p:nvSpPr>
          <p:cNvPr id="52236" name="TextBox 52235">
            <a:extLst>
              <a:ext uri="{FF2B5EF4-FFF2-40B4-BE49-F238E27FC236}">
                <a16:creationId xmlns:a16="http://schemas.microsoft.com/office/drawing/2014/main" xmlns="" id="{B5DE981E-3EF2-4A5E-8ECC-08A4C6234159}"/>
              </a:ext>
            </a:extLst>
          </p:cNvPr>
          <p:cNvSpPr txBox="1"/>
          <p:nvPr/>
        </p:nvSpPr>
        <p:spPr>
          <a:xfrm>
            <a:off x="7298286" y="4671512"/>
            <a:ext cx="68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92,7%</a:t>
            </a:r>
          </a:p>
        </p:txBody>
      </p:sp>
      <p:sp>
        <p:nvSpPr>
          <p:cNvPr id="52237" name="TextBox 52236">
            <a:extLst>
              <a:ext uri="{FF2B5EF4-FFF2-40B4-BE49-F238E27FC236}">
                <a16:creationId xmlns:a16="http://schemas.microsoft.com/office/drawing/2014/main" xmlns="" id="{508263C7-F353-4ED7-AA69-853F0CE3D02A}"/>
              </a:ext>
            </a:extLst>
          </p:cNvPr>
          <p:cNvSpPr txBox="1"/>
          <p:nvPr/>
        </p:nvSpPr>
        <p:spPr>
          <a:xfrm>
            <a:off x="6554376" y="505419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82,5%</a:t>
            </a:r>
          </a:p>
        </p:txBody>
      </p:sp>
      <p:sp>
        <p:nvSpPr>
          <p:cNvPr id="52238" name="TextBox 52237">
            <a:extLst>
              <a:ext uri="{FF2B5EF4-FFF2-40B4-BE49-F238E27FC236}">
                <a16:creationId xmlns:a16="http://schemas.microsoft.com/office/drawing/2014/main" xmlns="" id="{593AC9EA-E52A-4793-B4D7-A64C6360B986}"/>
              </a:ext>
            </a:extLst>
          </p:cNvPr>
          <p:cNvSpPr txBox="1"/>
          <p:nvPr/>
        </p:nvSpPr>
        <p:spPr>
          <a:xfrm>
            <a:off x="7318997" y="61852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52239" name="TextBox 52238">
            <a:extLst>
              <a:ext uri="{FF2B5EF4-FFF2-40B4-BE49-F238E27FC236}">
                <a16:creationId xmlns:a16="http://schemas.microsoft.com/office/drawing/2014/main" xmlns="" id="{397C759A-F2EA-461A-BEA3-BCB3CEE70B37}"/>
              </a:ext>
            </a:extLst>
          </p:cNvPr>
          <p:cNvSpPr txBox="1"/>
          <p:nvPr/>
        </p:nvSpPr>
        <p:spPr>
          <a:xfrm>
            <a:off x="6614609" y="61852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2242" name="TextBox 52241">
            <a:extLst>
              <a:ext uri="{FF2B5EF4-FFF2-40B4-BE49-F238E27FC236}">
                <a16:creationId xmlns:a16="http://schemas.microsoft.com/office/drawing/2014/main" xmlns="" id="{BC54A50F-9D62-4473-829B-BE099C1F31CC}"/>
              </a:ext>
            </a:extLst>
          </p:cNvPr>
          <p:cNvSpPr txBox="1"/>
          <p:nvPr/>
        </p:nvSpPr>
        <p:spPr>
          <a:xfrm>
            <a:off x="3566089" y="3370486"/>
            <a:ext cx="2587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населения 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обеспеченная качественной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питьевой водой, %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44" name="TextBox 52243">
            <a:extLst>
              <a:ext uri="{FF2B5EF4-FFF2-40B4-BE49-F238E27FC236}">
                <a16:creationId xmlns:a16="http://schemas.microsoft.com/office/drawing/2014/main" xmlns="" id="{7B5539D2-D724-4413-B43F-1411F11B3DB1}"/>
              </a:ext>
            </a:extLst>
          </p:cNvPr>
          <p:cNvSpPr txBox="1"/>
          <p:nvPr/>
        </p:nvSpPr>
        <p:spPr>
          <a:xfrm>
            <a:off x="3656856" y="2773266"/>
            <a:ext cx="4598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РЕГИОНАЛЬНОГО ПРОЕКТА</a:t>
            </a:r>
          </a:p>
        </p:txBody>
      </p:sp>
      <p:sp>
        <p:nvSpPr>
          <p:cNvPr id="52246" name="TextBox 52245">
            <a:extLst>
              <a:ext uri="{FF2B5EF4-FFF2-40B4-BE49-F238E27FC236}">
                <a16:creationId xmlns:a16="http://schemas.microsoft.com/office/drawing/2014/main" xmlns="" id="{9A6CD9D1-AB2D-43E8-8243-9BB7166AABFC}"/>
              </a:ext>
            </a:extLst>
          </p:cNvPr>
          <p:cNvSpPr txBox="1"/>
          <p:nvPr/>
        </p:nvSpPr>
        <p:spPr>
          <a:xfrm>
            <a:off x="7445253" y="4157177"/>
            <a:ext cx="925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b="1" dirty="0" smtClean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113,3 </a:t>
            </a:r>
            <a:endParaRPr lang="en-US" sz="1600" b="1" dirty="0">
              <a:solidFill>
                <a:srgbClr val="53A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grpSp>
        <p:nvGrpSpPr>
          <p:cNvPr id="52253" name="Группа 52252">
            <a:extLst>
              <a:ext uri="{FF2B5EF4-FFF2-40B4-BE49-F238E27FC236}">
                <a16:creationId xmlns:a16="http://schemas.microsoft.com/office/drawing/2014/main" xmlns="" id="{9D38BF59-4603-4168-891A-B6E9603B801E}"/>
              </a:ext>
            </a:extLst>
          </p:cNvPr>
          <p:cNvGrpSpPr/>
          <p:nvPr/>
        </p:nvGrpSpPr>
        <p:grpSpPr>
          <a:xfrm>
            <a:off x="-1684" y="1130161"/>
            <a:ext cx="2510058" cy="5733256"/>
            <a:chOff x="6732645" y="1275441"/>
            <a:chExt cx="2444082" cy="5582559"/>
          </a:xfrm>
        </p:grpSpPr>
        <p:pic>
          <p:nvPicPr>
            <p:cNvPr id="52226" name="Рисунок 52225">
              <a:extLst>
                <a:ext uri="{FF2B5EF4-FFF2-40B4-BE49-F238E27FC236}">
                  <a16:creationId xmlns:a16="http://schemas.microsoft.com/office/drawing/2014/main" xmlns="" id="{D46508DF-37B5-41D2-B6D1-94ACC56CC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78" r="31856"/>
            <a:stretch/>
          </p:blipFill>
          <p:spPr>
            <a:xfrm rot="5400000">
              <a:off x="7037455" y="970632"/>
              <a:ext cx="1834462" cy="2444080"/>
            </a:xfrm>
            <a:prstGeom prst="rect">
              <a:avLst/>
            </a:prstGeom>
          </p:spPr>
        </p:pic>
        <p:pic>
          <p:nvPicPr>
            <p:cNvPr id="52247" name="Рисунок 52246">
              <a:extLst>
                <a:ext uri="{FF2B5EF4-FFF2-40B4-BE49-F238E27FC236}">
                  <a16:creationId xmlns:a16="http://schemas.microsoft.com/office/drawing/2014/main" xmlns="" id="{263FE980-908A-45A0-99E5-A524D5558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t="23163"/>
            <a:stretch/>
          </p:blipFill>
          <p:spPr>
            <a:xfrm>
              <a:off x="6732646" y="4932835"/>
              <a:ext cx="2444080" cy="1925165"/>
            </a:xfrm>
            <a:prstGeom prst="rect">
              <a:avLst/>
            </a:prstGeom>
          </p:spPr>
        </p:pic>
        <p:pic>
          <p:nvPicPr>
            <p:cNvPr id="52248" name="Рисунок 52247">
              <a:extLst>
                <a:ext uri="{FF2B5EF4-FFF2-40B4-BE49-F238E27FC236}">
                  <a16:creationId xmlns:a16="http://schemas.microsoft.com/office/drawing/2014/main" xmlns="" id="{29B8BFCA-92A4-43C1-8A8A-094CA5394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32647" y="3101908"/>
              <a:ext cx="2444080" cy="1833061"/>
            </a:xfrm>
            <a:prstGeom prst="rect">
              <a:avLst/>
            </a:prstGeom>
          </p:spPr>
        </p:pic>
        <p:sp>
          <p:nvSpPr>
            <p:cNvPr id="52249" name="Параллелограмм 52248">
              <a:extLst>
                <a:ext uri="{FF2B5EF4-FFF2-40B4-BE49-F238E27FC236}">
                  <a16:creationId xmlns:a16="http://schemas.microsoft.com/office/drawing/2014/main" xmlns="" id="{49FD7C68-551F-4F4A-8D2E-6F22DCCC81CD}"/>
                </a:ext>
              </a:extLst>
            </p:cNvPr>
            <p:cNvSpPr/>
            <p:nvPr/>
          </p:nvSpPr>
          <p:spPr>
            <a:xfrm flipH="1">
              <a:off x="6732646" y="2748116"/>
              <a:ext cx="2444080" cy="355077"/>
            </a:xfrm>
            <a:prstGeom prst="parallelogram">
              <a:avLst>
                <a:gd name="adj" fmla="val 0"/>
              </a:avLst>
            </a:prstGeom>
            <a:solidFill>
              <a:srgbClr val="006EA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+mj-lt"/>
                </a:rPr>
                <a:t>ВНС Няндома</a:t>
              </a:r>
            </a:p>
          </p:txBody>
        </p:sp>
        <p:sp>
          <p:nvSpPr>
            <p:cNvPr id="52250" name="Параллелограмм 52249">
              <a:extLst>
                <a:ext uri="{FF2B5EF4-FFF2-40B4-BE49-F238E27FC236}">
                  <a16:creationId xmlns:a16="http://schemas.microsoft.com/office/drawing/2014/main" xmlns="" id="{E7EADD1B-51FD-4424-ABE2-6DCF81A73DEF}"/>
                </a:ext>
              </a:extLst>
            </p:cNvPr>
            <p:cNvSpPr/>
            <p:nvPr/>
          </p:nvSpPr>
          <p:spPr>
            <a:xfrm flipH="1">
              <a:off x="6732646" y="4575929"/>
              <a:ext cx="2444080" cy="355077"/>
            </a:xfrm>
            <a:prstGeom prst="parallelogram">
              <a:avLst>
                <a:gd name="adj" fmla="val 0"/>
              </a:avLst>
            </a:prstGeom>
            <a:solidFill>
              <a:srgbClr val="006EA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+mj-lt"/>
                </a:rPr>
                <a:t>ВОС Красноборск</a:t>
              </a:r>
            </a:p>
          </p:txBody>
        </p:sp>
        <p:sp>
          <p:nvSpPr>
            <p:cNvPr id="52251" name="Параллелограмм 52250">
              <a:extLst>
                <a:ext uri="{FF2B5EF4-FFF2-40B4-BE49-F238E27FC236}">
                  <a16:creationId xmlns:a16="http://schemas.microsoft.com/office/drawing/2014/main" xmlns="" id="{8AB103C7-F177-415A-913C-2ED7155D28BD}"/>
                </a:ext>
              </a:extLst>
            </p:cNvPr>
            <p:cNvSpPr/>
            <p:nvPr/>
          </p:nvSpPr>
          <p:spPr>
            <a:xfrm flipH="1">
              <a:off x="6732645" y="6502923"/>
              <a:ext cx="2444078" cy="355077"/>
            </a:xfrm>
            <a:prstGeom prst="parallelogram">
              <a:avLst>
                <a:gd name="adj" fmla="val 0"/>
              </a:avLst>
            </a:prstGeom>
            <a:solidFill>
              <a:srgbClr val="006EA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+mj-lt"/>
                </a:rPr>
                <a:t>ВОС </a:t>
              </a:r>
              <a:r>
                <a:rPr lang="ru-RU" sz="1400" dirty="0" err="1">
                  <a:solidFill>
                    <a:schemeClr val="bg1"/>
                  </a:solidFill>
                  <a:latin typeface="+mj-lt"/>
                </a:rPr>
                <a:t>Шипицино</a:t>
              </a:r>
              <a:endParaRPr lang="ru-RU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F375195-CBB4-4383-A02D-82D85DC6B560}"/>
              </a:ext>
            </a:extLst>
          </p:cNvPr>
          <p:cNvSpPr txBox="1"/>
          <p:nvPr/>
        </p:nvSpPr>
        <p:spPr>
          <a:xfrm>
            <a:off x="6602434" y="3370486"/>
            <a:ext cx="26751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населения,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обеспеченная качественной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питьевой водой, % </a:t>
            </a:r>
          </a:p>
        </p:txBody>
      </p:sp>
      <p:sp>
        <p:nvSpPr>
          <p:cNvPr id="52254" name="Прямоугольник 52253">
            <a:extLst>
              <a:ext uri="{FF2B5EF4-FFF2-40B4-BE49-F238E27FC236}">
                <a16:creationId xmlns:a16="http://schemas.microsoft.com/office/drawing/2014/main" xmlns="" id="{D921B01A-04A0-45FB-BCBB-765B865F741F}"/>
              </a:ext>
            </a:extLst>
          </p:cNvPr>
          <p:cNvSpPr/>
          <p:nvPr/>
        </p:nvSpPr>
        <p:spPr>
          <a:xfrm>
            <a:off x="3272913" y="3401296"/>
            <a:ext cx="293176" cy="672648"/>
          </a:xfrm>
          <a:prstGeom prst="rect">
            <a:avLst/>
          </a:prstGeom>
          <a:solidFill>
            <a:srgbClr val="EC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68AB09D8-CC0E-4801-8017-47D092F3D9F3}"/>
              </a:ext>
            </a:extLst>
          </p:cNvPr>
          <p:cNvSpPr/>
          <p:nvPr/>
        </p:nvSpPr>
        <p:spPr>
          <a:xfrm>
            <a:off x="6294793" y="3401296"/>
            <a:ext cx="293176" cy="672648"/>
          </a:xfrm>
          <a:prstGeom prst="rect">
            <a:avLst/>
          </a:prstGeom>
          <a:solidFill>
            <a:srgbClr val="EC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73FC9AD-012F-422B-89A4-62E6F334A6EA}"/>
              </a:ext>
            </a:extLst>
          </p:cNvPr>
          <p:cNvSpPr txBox="1"/>
          <p:nvPr/>
        </p:nvSpPr>
        <p:spPr>
          <a:xfrm>
            <a:off x="4603975" y="61852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8C463E63-CE98-4E39-8C7C-49E89336CC84}"/>
              </a:ext>
            </a:extLst>
          </p:cNvPr>
          <p:cNvSpPr txBox="1"/>
          <p:nvPr/>
        </p:nvSpPr>
        <p:spPr>
          <a:xfrm>
            <a:off x="3875477" y="61852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aphicFrame>
        <p:nvGraphicFramePr>
          <p:cNvPr id="104" name="Схема 103">
            <a:extLst>
              <a:ext uri="{FF2B5EF4-FFF2-40B4-BE49-F238E27FC236}">
                <a16:creationId xmlns:a16="http://schemas.microsoft.com/office/drawing/2014/main" xmlns="" id="{43A0ECAE-9EC5-4474-8787-1B8466EFE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15141145"/>
              </p:ext>
            </p:extLst>
          </p:nvPr>
        </p:nvGraphicFramePr>
        <p:xfrm>
          <a:off x="6562321" y="4376101"/>
          <a:ext cx="1224136" cy="90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208E6E6-8382-4ECB-A71C-06829F365D82}"/>
              </a:ext>
            </a:extLst>
          </p:cNvPr>
          <p:cNvSpPr txBox="1"/>
          <p:nvPr/>
        </p:nvSpPr>
        <p:spPr>
          <a:xfrm>
            <a:off x="4689338" y="4404962"/>
            <a:ext cx="925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b="1" dirty="0" smtClean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128,1</a:t>
            </a:r>
            <a:endParaRPr lang="en-US" sz="1600" b="1" dirty="0">
              <a:solidFill>
                <a:srgbClr val="53A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graphicFrame>
        <p:nvGraphicFramePr>
          <p:cNvPr id="106" name="Схема 105">
            <a:extLst>
              <a:ext uri="{FF2B5EF4-FFF2-40B4-BE49-F238E27FC236}">
                <a16:creationId xmlns:a16="http://schemas.microsoft.com/office/drawing/2014/main" xmlns="" id="{CFC8127A-8ACC-44B4-A89A-62C6A97DB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66881141"/>
              </p:ext>
            </p:extLst>
          </p:nvPr>
        </p:nvGraphicFramePr>
        <p:xfrm>
          <a:off x="3875477" y="4727061"/>
          <a:ext cx="1224136" cy="90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690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60197" y="316723"/>
            <a:ext cx="35993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МЕРОПРИЯТИЯ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C4D6575-1720-4567-A154-20EE31C5992C}"/>
              </a:ext>
            </a:extLst>
          </p:cNvPr>
          <p:cNvSpPr txBox="1"/>
          <p:nvPr/>
        </p:nvSpPr>
        <p:spPr>
          <a:xfrm>
            <a:off x="1557754" y="119231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СИСТЕМ ВОДОСНАБЖЕНИЯ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A635D13-9BDA-4085-B43A-6C447B749BB4}"/>
              </a:ext>
            </a:extLst>
          </p:cNvPr>
          <p:cNvSpPr txBox="1"/>
          <p:nvPr/>
        </p:nvSpPr>
        <p:spPr>
          <a:xfrm>
            <a:off x="2328295" y="2603781"/>
            <a:ext cx="263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endParaRPr lang="ru-RU" sz="1600" dirty="0" smtClean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C4ECB1A-ED1D-489D-B656-4FBAB105F3FD}"/>
              </a:ext>
            </a:extLst>
          </p:cNvPr>
          <p:cNvSpPr txBox="1"/>
          <p:nvPr/>
        </p:nvSpPr>
        <p:spPr>
          <a:xfrm>
            <a:off x="2353143" y="1920517"/>
            <a:ext cx="176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DF2300ED-DB5A-4A3D-88E5-0B8843B10BF3}"/>
              </a:ext>
            </a:extLst>
          </p:cNvPr>
          <p:cNvCxnSpPr/>
          <p:nvPr/>
        </p:nvCxnSpPr>
        <p:spPr>
          <a:xfrm>
            <a:off x="2412644" y="2619051"/>
            <a:ext cx="1388228" cy="0"/>
          </a:xfrm>
          <a:prstGeom prst="line">
            <a:avLst/>
          </a:prstGeom>
          <a:ln w="57150">
            <a:solidFill>
              <a:srgbClr val="53A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F1C1271-036E-432A-A708-BD10AAFE7FAA}"/>
              </a:ext>
            </a:extLst>
          </p:cNvPr>
          <p:cNvSpPr txBox="1"/>
          <p:nvPr/>
        </p:nvSpPr>
        <p:spPr>
          <a:xfrm>
            <a:off x="1414890" y="4820964"/>
            <a:ext cx="3397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</a:t>
            </a:r>
          </a:p>
          <a:p>
            <a:r>
              <a:rPr lang="ru-RU" sz="15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500" dirty="0" err="1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5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ФБ - </a:t>
            </a:r>
            <a:r>
              <a:rPr lang="ru-RU" sz="15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</a:t>
            </a:r>
            <a:r>
              <a:rPr lang="ru-RU" sz="15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рублей</a:t>
            </a:r>
            <a:r>
              <a:rPr lang="ru-RU" sz="16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CE0CB20-7604-41B4-8E4C-BAE78D62586F}"/>
              </a:ext>
            </a:extLst>
          </p:cNvPr>
          <p:cNvSpPr txBox="1"/>
          <p:nvPr/>
        </p:nvSpPr>
        <p:spPr>
          <a:xfrm>
            <a:off x="1414890" y="3849868"/>
            <a:ext cx="176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2307405-BF32-4C20-A70F-7D78B9DB8D26}"/>
              </a:ext>
            </a:extLst>
          </p:cNvPr>
          <p:cNvSpPr txBox="1"/>
          <p:nvPr/>
        </p:nvSpPr>
        <p:spPr>
          <a:xfrm>
            <a:off x="2870923" y="4097431"/>
            <a:ext cx="176433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F83AE50-D326-40CD-BEE2-07E0451A7334}"/>
              </a:ext>
            </a:extLst>
          </p:cNvPr>
          <p:cNvSpPr txBox="1"/>
          <p:nvPr/>
        </p:nvSpPr>
        <p:spPr>
          <a:xfrm>
            <a:off x="5938593" y="2619051"/>
            <a:ext cx="349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 </a:t>
            </a:r>
            <a:r>
              <a:rPr lang="ru-RU" sz="14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КАЧЕСТВЕННОЙ ПИТЬЕВОЙ ВОДОЙ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A1AB173-F84B-492D-B2C1-C73830DD98AC}"/>
              </a:ext>
            </a:extLst>
          </p:cNvPr>
          <p:cNvSpPr txBox="1"/>
          <p:nvPr/>
        </p:nvSpPr>
        <p:spPr>
          <a:xfrm>
            <a:off x="6135501" y="1812960"/>
            <a:ext cx="176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64D19-D14F-42EB-9BE2-3E706CD9336E}"/>
              </a:ext>
            </a:extLst>
          </p:cNvPr>
          <p:cNvSpPr txBox="1"/>
          <p:nvPr/>
        </p:nvSpPr>
        <p:spPr>
          <a:xfrm>
            <a:off x="7452000" y="1927664"/>
            <a:ext cx="176433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1600" b="1" dirty="0">
              <a:solidFill>
                <a:srgbClr val="53A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1A078812-5BA0-4F24-A436-4ECDAA625F57}"/>
              </a:ext>
            </a:extLst>
          </p:cNvPr>
          <p:cNvCxnSpPr>
            <a:cxnSpLocks/>
          </p:cNvCxnSpPr>
          <p:nvPr/>
        </p:nvCxnSpPr>
        <p:spPr>
          <a:xfrm>
            <a:off x="6135501" y="2528655"/>
            <a:ext cx="3025167" cy="16698"/>
          </a:xfrm>
          <a:prstGeom prst="line">
            <a:avLst/>
          </a:prstGeom>
          <a:ln w="57150">
            <a:solidFill>
              <a:srgbClr val="53A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A310BBBE-D882-4CA3-B15A-44A56A84CCB2}"/>
              </a:ext>
            </a:extLst>
          </p:cNvPr>
          <p:cNvCxnSpPr/>
          <p:nvPr/>
        </p:nvCxnSpPr>
        <p:spPr>
          <a:xfrm>
            <a:off x="1501610" y="4725144"/>
            <a:ext cx="2299262" cy="0"/>
          </a:xfrm>
          <a:prstGeom prst="line">
            <a:avLst/>
          </a:prstGeom>
          <a:ln w="57150">
            <a:solidFill>
              <a:srgbClr val="53A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98E14FDE-F018-478E-A61E-D6896E547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5906" y="1795148"/>
            <a:ext cx="990906" cy="978058"/>
          </a:xfrm>
          <a:prstGeom prst="rect">
            <a:avLst/>
          </a:prstGeom>
        </p:spPr>
      </p:pic>
      <p:pic>
        <p:nvPicPr>
          <p:cNvPr id="50" name="Picture 2" descr="\\asus\AORESC\Данные\ЧИСТАЯ ВОДА\!!!КОНТРОЛЬНЫЕ КАРТОЧКИ\07 июль 2020\24.07.2020 презентация\kisspng-water-services-water-supply-network-industrial-wat-5b145691140024.0534231915280595370819.png">
            <a:extLst>
              <a:ext uri="{FF2B5EF4-FFF2-40B4-BE49-F238E27FC236}">
                <a16:creationId xmlns:a16="http://schemas.microsoft.com/office/drawing/2014/main" xmlns="" id="{5B1AB381-7B53-4AD1-BB87-35497872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77" y="1672712"/>
            <a:ext cx="1872208" cy="18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62204AB-FF99-4721-A917-F204AD7832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2" y="1624111"/>
            <a:ext cx="2316508" cy="19898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833" y="4171752"/>
            <a:ext cx="886848" cy="950996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</p:pic>
      <p:sp>
        <p:nvSpPr>
          <p:cNvPr id="72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7846943"/>
              </p:ext>
            </p:extLst>
          </p:nvPr>
        </p:nvGraphicFramePr>
        <p:xfrm>
          <a:off x="4239279" y="3708856"/>
          <a:ext cx="5412064" cy="2766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808">
                  <a:extLst>
                    <a:ext uri="{9D8B030D-6E8A-4147-A177-3AD203B41FA5}">
                      <a16:colId xmlns:a16="http://schemas.microsoft.com/office/drawing/2014/main" xmlns="" val="41678199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63099488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9101246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37765401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92526212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66418339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99932873"/>
                    </a:ext>
                  </a:extLst>
                </a:gridCol>
                <a:gridCol w="1080912">
                  <a:extLst>
                    <a:ext uri="{9D8B030D-6E8A-4147-A177-3AD203B41FA5}">
                      <a16:colId xmlns:a16="http://schemas.microsoft.com/office/drawing/2014/main" xmlns="" val="3207633963"/>
                    </a:ext>
                  </a:extLst>
                </a:gridCol>
              </a:tblGrid>
              <a:tr h="575388"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75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539423"/>
                  </a:ext>
                </a:extLst>
              </a:tr>
              <a:tr h="4823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ВСЕГО, млн рублей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248,4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818,2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784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799,5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782,7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3 453,7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508320"/>
                  </a:ext>
                </a:extLst>
              </a:tr>
              <a:tr h="3861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ФБ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85,1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522,8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740,8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745,9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479,4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2 574,1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687873"/>
                  </a:ext>
                </a:extLst>
              </a:tr>
              <a:tr h="3137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ОБ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10,7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71,3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263198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МБ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4,4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40,4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76,0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158,5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0539004"/>
                  </a:ext>
                </a:extLst>
              </a:tr>
              <a:tr h="5753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ВНБ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75C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102,4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208,7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293,0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5" marR="60325" marT="9525" marB="0" anchor="ctr"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649,8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6322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944888" y="3212927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региональной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194927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60197" y="162835"/>
            <a:ext cx="35993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ИНВЕНТАРИЗАЦИИ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graphicFrame>
        <p:nvGraphicFramePr>
          <p:cNvPr id="52229" name="Диаграмма 52228">
            <a:extLst>
              <a:ext uri="{FF2B5EF4-FFF2-40B4-BE49-F238E27FC236}">
                <a16:creationId xmlns:a16="http://schemas.microsoft.com/office/drawing/2014/main" xmlns="" id="{FBD21A89-ADA0-442E-A011-20A42EFE7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95639176"/>
              </p:ext>
            </p:extLst>
          </p:nvPr>
        </p:nvGraphicFramePr>
        <p:xfrm>
          <a:off x="87114" y="2456990"/>
          <a:ext cx="6202948" cy="149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232" name="TextBox 52231">
            <a:extLst>
              <a:ext uri="{FF2B5EF4-FFF2-40B4-BE49-F238E27FC236}">
                <a16:creationId xmlns:a16="http://schemas.microsoft.com/office/drawing/2014/main" xmlns="" id="{621CCAAD-575F-464D-B30C-D247DD1CAE6F}"/>
              </a:ext>
            </a:extLst>
          </p:cNvPr>
          <p:cNvSpPr txBox="1"/>
          <p:nvPr/>
        </p:nvSpPr>
        <p:spPr>
          <a:xfrm>
            <a:off x="1052081" y="292249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72,0%</a:t>
            </a:r>
          </a:p>
        </p:txBody>
      </p:sp>
      <p:sp>
        <p:nvSpPr>
          <p:cNvPr id="52235" name="TextBox 52234">
            <a:extLst>
              <a:ext uri="{FF2B5EF4-FFF2-40B4-BE49-F238E27FC236}">
                <a16:creationId xmlns:a16="http://schemas.microsoft.com/office/drawing/2014/main" xmlns="" id="{1E2A8ACB-F903-4AC6-92FD-02516B3AA600}"/>
              </a:ext>
            </a:extLst>
          </p:cNvPr>
          <p:cNvSpPr txBox="1"/>
          <p:nvPr/>
        </p:nvSpPr>
        <p:spPr>
          <a:xfrm>
            <a:off x="1744899" y="332958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62,2%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6" name="TextBox 52235">
            <a:extLst>
              <a:ext uri="{FF2B5EF4-FFF2-40B4-BE49-F238E27FC236}">
                <a16:creationId xmlns:a16="http://schemas.microsoft.com/office/drawing/2014/main" xmlns="" id="{B5DE981E-3EF2-4A5E-8ECC-08A4C6234159}"/>
              </a:ext>
            </a:extLst>
          </p:cNvPr>
          <p:cNvSpPr txBox="1"/>
          <p:nvPr/>
        </p:nvSpPr>
        <p:spPr>
          <a:xfrm>
            <a:off x="4477013" y="2642890"/>
            <a:ext cx="68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82,9%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7" name="TextBox 52236">
            <a:extLst>
              <a:ext uri="{FF2B5EF4-FFF2-40B4-BE49-F238E27FC236}">
                <a16:creationId xmlns:a16="http://schemas.microsoft.com/office/drawing/2014/main" xmlns="" id="{508263C7-F353-4ED7-AA69-853F0CE3D02A}"/>
              </a:ext>
            </a:extLst>
          </p:cNvPr>
          <p:cNvSpPr txBox="1"/>
          <p:nvPr/>
        </p:nvSpPr>
        <p:spPr>
          <a:xfrm>
            <a:off x="3749716" y="323027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62,2%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8" name="TextBox 52237">
            <a:extLst>
              <a:ext uri="{FF2B5EF4-FFF2-40B4-BE49-F238E27FC236}">
                <a16:creationId xmlns:a16="http://schemas.microsoft.com/office/drawing/2014/main" xmlns="" id="{593AC9EA-E52A-4793-B4D7-A64C6360B986}"/>
              </a:ext>
            </a:extLst>
          </p:cNvPr>
          <p:cNvSpPr txBox="1"/>
          <p:nvPr/>
        </p:nvSpPr>
        <p:spPr>
          <a:xfrm>
            <a:off x="4529474" y="396444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52239" name="TextBox 52238">
            <a:extLst>
              <a:ext uri="{FF2B5EF4-FFF2-40B4-BE49-F238E27FC236}">
                <a16:creationId xmlns:a16="http://schemas.microsoft.com/office/drawing/2014/main" xmlns="" id="{397C759A-F2EA-461A-BEA3-BCB3CEE70B37}"/>
              </a:ext>
            </a:extLst>
          </p:cNvPr>
          <p:cNvSpPr txBox="1"/>
          <p:nvPr/>
        </p:nvSpPr>
        <p:spPr>
          <a:xfrm>
            <a:off x="3825086" y="396444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2242" name="TextBox 52241">
            <a:extLst>
              <a:ext uri="{FF2B5EF4-FFF2-40B4-BE49-F238E27FC236}">
                <a16:creationId xmlns:a16="http://schemas.microsoft.com/office/drawing/2014/main" xmlns="" id="{BC54A50F-9D62-4473-829B-BE099C1F31CC}"/>
              </a:ext>
            </a:extLst>
          </p:cNvPr>
          <p:cNvSpPr txBox="1"/>
          <p:nvPr/>
        </p:nvSpPr>
        <p:spPr>
          <a:xfrm>
            <a:off x="1062998" y="4293249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доля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населения ,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обеспеченная качественной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питьевой водой, % </a:t>
            </a:r>
          </a:p>
        </p:txBody>
      </p:sp>
      <p:sp>
        <p:nvSpPr>
          <p:cNvPr id="52246" name="TextBox 52245">
            <a:extLst>
              <a:ext uri="{FF2B5EF4-FFF2-40B4-BE49-F238E27FC236}">
                <a16:creationId xmlns:a16="http://schemas.microsoft.com/office/drawing/2014/main" xmlns="" id="{9A6CD9D1-AB2D-43E8-8243-9BB7166AABFC}"/>
              </a:ext>
            </a:extLst>
          </p:cNvPr>
          <p:cNvSpPr txBox="1"/>
          <p:nvPr/>
        </p:nvSpPr>
        <p:spPr>
          <a:xfrm>
            <a:off x="3927122" y="2159978"/>
            <a:ext cx="925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b="1" dirty="0" smtClean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 </a:t>
            </a:r>
            <a:endParaRPr lang="en-US" sz="1600" b="1" dirty="0">
              <a:solidFill>
                <a:srgbClr val="53A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F375195-CBB4-4383-A02D-82D85DC6B560}"/>
              </a:ext>
            </a:extLst>
          </p:cNvPr>
          <p:cNvSpPr txBox="1"/>
          <p:nvPr/>
        </p:nvSpPr>
        <p:spPr>
          <a:xfrm>
            <a:off x="3749716" y="4320992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доля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городского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населения,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обеспеченная качественной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питьевой водой, %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73FC9AD-012F-422B-89A4-62E6F334A6EA}"/>
              </a:ext>
            </a:extLst>
          </p:cNvPr>
          <p:cNvSpPr txBox="1"/>
          <p:nvPr/>
        </p:nvSpPr>
        <p:spPr>
          <a:xfrm>
            <a:off x="1814452" y="396444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8C463E63-CE98-4E39-8C7C-49E89336CC84}"/>
              </a:ext>
            </a:extLst>
          </p:cNvPr>
          <p:cNvSpPr txBox="1"/>
          <p:nvPr/>
        </p:nvSpPr>
        <p:spPr>
          <a:xfrm>
            <a:off x="1085954" y="396444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aphicFrame>
        <p:nvGraphicFramePr>
          <p:cNvPr id="104" name="Схема 103">
            <a:extLst>
              <a:ext uri="{FF2B5EF4-FFF2-40B4-BE49-F238E27FC236}">
                <a16:creationId xmlns:a16="http://schemas.microsoft.com/office/drawing/2014/main" xmlns="" id="{43A0ECAE-9EC5-4474-8787-1B8466EFE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55469339"/>
              </p:ext>
            </p:extLst>
          </p:nvPr>
        </p:nvGraphicFramePr>
        <p:xfrm>
          <a:off x="3743030" y="2452189"/>
          <a:ext cx="1077548" cy="80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208E6E6-8382-4ECB-A71C-06829F365D82}"/>
              </a:ext>
            </a:extLst>
          </p:cNvPr>
          <p:cNvSpPr txBox="1"/>
          <p:nvPr/>
        </p:nvSpPr>
        <p:spPr>
          <a:xfrm>
            <a:off x="1085954" y="2185701"/>
            <a:ext cx="925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108,6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graphicFrame>
        <p:nvGraphicFramePr>
          <p:cNvPr id="106" name="Схема 105">
            <a:extLst>
              <a:ext uri="{FF2B5EF4-FFF2-40B4-BE49-F238E27FC236}">
                <a16:creationId xmlns:a16="http://schemas.microsoft.com/office/drawing/2014/main" xmlns="" id="{CFC8127A-8ACC-44B4-A89A-62C6A97DB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68418716"/>
              </p:ext>
            </p:extLst>
          </p:nvPr>
        </p:nvGraphicFramePr>
        <p:xfrm>
          <a:off x="1085954" y="2506205"/>
          <a:ext cx="1224136" cy="90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622123"/>
              </p:ext>
            </p:extLst>
          </p:nvPr>
        </p:nvGraphicFramePr>
        <p:xfrm>
          <a:off x="256582" y="1088822"/>
          <a:ext cx="9304930" cy="49422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072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4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            Физический </a:t>
                      </a:r>
                      <a:r>
                        <a:rPr lang="ru-RU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износ объектов инфраструктуры:</a:t>
                      </a: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71,4 %</a:t>
                      </a:r>
                    </a:p>
                  </a:txBody>
                  <a:tcPr marL="10319" marR="10319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6" name="Picture 6">
            <a:extLst>
              <a:ext uri="{FF2B5EF4-FFF2-40B4-BE49-F238E27FC236}">
                <a16:creationId xmlns:a16="http://schemas.microsoft.com/office/drawing/2014/main" xmlns="" id="{B9C870FC-E0A5-4987-9284-81F6A9EE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204" y="4441376"/>
            <a:ext cx="3319705" cy="19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xmlns="" id="{5DDA1523-E7CF-427D-AC71-A04FF269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204" y="2347540"/>
            <a:ext cx="3319706" cy="21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C54A50F-9D62-4473-829B-BE099C1F31CC}"/>
              </a:ext>
            </a:extLst>
          </p:cNvPr>
          <p:cNvSpPr txBox="1"/>
          <p:nvPr/>
        </p:nvSpPr>
        <p:spPr>
          <a:xfrm>
            <a:off x="684014" y="1638649"/>
            <a:ext cx="190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инвентаризации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C54A50F-9D62-4473-829B-BE099C1F31CC}"/>
              </a:ext>
            </a:extLst>
          </p:cNvPr>
          <p:cNvSpPr txBox="1"/>
          <p:nvPr/>
        </p:nvSpPr>
        <p:spPr>
          <a:xfrm>
            <a:off x="3450283" y="1680053"/>
            <a:ext cx="190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Актуализированная цель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6939" y="5017569"/>
            <a:ext cx="886926" cy="950981"/>
          </a:xfrm>
          <a:prstGeom prst="rect">
            <a:avLst/>
          </a:prstGeom>
        </p:spPr>
      </p:pic>
      <p:sp>
        <p:nvSpPr>
          <p:cNvPr id="32" name="TextBox 59"/>
          <p:cNvSpPr txBox="1"/>
          <p:nvPr/>
        </p:nvSpPr>
        <p:spPr>
          <a:xfrm>
            <a:off x="2301597" y="4942991"/>
            <a:ext cx="1764362" cy="58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1,35</a:t>
            </a:r>
          </a:p>
        </p:txBody>
      </p:sp>
      <p:sp>
        <p:nvSpPr>
          <p:cNvPr id="33" name="TextBox 69"/>
          <p:cNvSpPr txBox="1"/>
          <p:nvPr/>
        </p:nvSpPr>
        <p:spPr>
          <a:xfrm>
            <a:off x="3443882" y="4967509"/>
            <a:ext cx="1209997" cy="48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2403137" y="5527763"/>
            <a:ext cx="2250742" cy="90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3"/>
          <p:cNvSpPr txBox="1"/>
          <p:nvPr/>
        </p:nvSpPr>
        <p:spPr>
          <a:xfrm>
            <a:off x="2342460" y="5601739"/>
            <a:ext cx="2311419" cy="8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A43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ДОПОЛНИТЕЛЬНОЕ ФИНАНСИРОВАНИЕ</a:t>
            </a:r>
            <a:endParaRPr lang="ru-RU" sz="1600" dirty="0" smtClean="0">
              <a:solidFill>
                <a:srgbClr val="A43D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125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60197" y="-452717"/>
            <a:ext cx="359934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000" b="1" dirty="0" smtClean="0">
              <a:solidFill>
                <a:srgbClr val="006E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06E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endParaRPr lang="ru-RU" sz="2000" b="1" dirty="0">
              <a:solidFill>
                <a:srgbClr val="006E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6E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2049659839"/>
              </p:ext>
            </p:extLst>
          </p:nvPr>
        </p:nvGraphicFramePr>
        <p:xfrm>
          <a:off x="272480" y="892223"/>
          <a:ext cx="9522934" cy="586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4320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95363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58821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21539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13240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81392" y="5596067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9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489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30656" y="162835"/>
            <a:ext cx="39625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4320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95363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58821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21539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13240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81392" y="5596067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9098" y="1062281"/>
            <a:ext cx="743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СТРОЯЩИЕСЯ В 2020 ГОДУ ОБЪЕКТЫ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801" y="4271574"/>
            <a:ext cx="886848" cy="9509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4090" y="1746275"/>
            <a:ext cx="990906" cy="9780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70521" y="2354371"/>
            <a:ext cx="348899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 ОБЕСПЕЧИТЬ КАЧЕСТВЕННОЙ ПИТЬЕВОЙ ВОДОЙ</a:t>
            </a:r>
          </a:p>
          <a:p>
            <a:endParaRPr lang="ru-RU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50" y="4911264"/>
            <a:ext cx="3592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 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</a:p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</a:p>
          <a:p>
            <a:r>
              <a:rPr lang="ru-RU" sz="13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3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3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ФБ - 253,1 млн рублей)</a:t>
            </a:r>
            <a:endParaRPr lang="ru-RU" sz="13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609" y="4072738"/>
            <a:ext cx="2951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 smtClean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258,6</a:t>
            </a:r>
            <a:endParaRPr lang="ru-RU" sz="5500" b="1" dirty="0">
              <a:solidFill>
                <a:srgbClr val="53A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5879" y="4072738"/>
            <a:ext cx="108012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53A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4483" y="1495494"/>
            <a:ext cx="150377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16,3</a:t>
            </a:r>
            <a:endParaRPr lang="ru-RU" sz="48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85697" y="1665511"/>
            <a:ext cx="179289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093" y="1850583"/>
            <a:ext cx="176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5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55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82932" y="2800647"/>
            <a:ext cx="292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РЕАЛИЗУЕМЫХ ОБЪЕКТОВ,</a:t>
            </a:r>
          </a:p>
          <a:p>
            <a:r>
              <a:rPr 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5 за счет ВНБ </a:t>
            </a:r>
            <a:endParaRPr lang="ru-RU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96536" y="3533304"/>
            <a:ext cx="4320480" cy="317629"/>
          </a:xfrm>
          <a:prstGeom prst="roundRect">
            <a:avLst>
              <a:gd name="adj" fmla="val 11875"/>
            </a:avLst>
          </a:prstGeo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>
                    <a:lumMod val="50000"/>
                  </a:prstClr>
                </a:solidFill>
              </a:rPr>
              <a:t>Реализуемые объекты </a:t>
            </a:r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</a:rPr>
              <a:t>проекта:</a:t>
            </a:r>
            <a:endParaRPr lang="ru-RU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xmlns="" val="1522457964"/>
              </p:ext>
            </p:extLst>
          </p:nvPr>
        </p:nvGraphicFramePr>
        <p:xfrm>
          <a:off x="4818623" y="4072738"/>
          <a:ext cx="4847364" cy="216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42" name="Прямая соединительная линия 41"/>
          <p:cNvCxnSpPr/>
          <p:nvPr/>
        </p:nvCxnSpPr>
        <p:spPr>
          <a:xfrm>
            <a:off x="2286814" y="2613410"/>
            <a:ext cx="2666186" cy="6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/>
          </p:cNvCxnSpPr>
          <p:nvPr/>
        </p:nvCxnSpPr>
        <p:spPr>
          <a:xfrm>
            <a:off x="6744939" y="2292683"/>
            <a:ext cx="2806628" cy="544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68624" y="4747072"/>
            <a:ext cx="2834049" cy="0"/>
          </a:xfrm>
          <a:prstGeom prst="line">
            <a:avLst/>
          </a:prstGeom>
          <a:ln w="57150">
            <a:solidFill>
              <a:srgbClr val="53A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61" y="1880412"/>
            <a:ext cx="1287956" cy="15585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2920" y="1727188"/>
            <a:ext cx="1415771" cy="17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735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30656" y="162835"/>
            <a:ext cx="39625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258821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21539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13240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81392" y="5596067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 flipH="1">
            <a:off x="586352" y="1195203"/>
            <a:ext cx="8771049" cy="432048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Магистральный водопровод, Архангельская область </a:t>
            </a:r>
            <a:r>
              <a:rPr lang="ru-RU" sz="1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Устьянский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  <a:endParaRPr lang="ru-RU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Шангалы, ул. Сельская – ул.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Ленина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33" y="1844824"/>
            <a:ext cx="4124077" cy="273912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91833" y="4068832"/>
            <a:ext cx="1564823" cy="515118"/>
          </a:xfrm>
          <a:prstGeom prst="roundRect">
            <a:avLst>
              <a:gd name="adj" fmla="val 0"/>
            </a:avLst>
          </a:prstGeom>
          <a:solidFill>
            <a:srgbClr val="0063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ДО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РЕКОНСТРУКЦИИ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262" y="2311084"/>
            <a:ext cx="6723933" cy="37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901475" y="5589240"/>
            <a:ext cx="1795350" cy="515118"/>
          </a:xfrm>
          <a:prstGeom prst="roundRect">
            <a:avLst>
              <a:gd name="adj" fmla="val 0"/>
            </a:avLst>
          </a:prstGeom>
          <a:solidFill>
            <a:srgbClr val="88C019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В ПРОЦЕССЕ РЕКОНСТРУКЦИИ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707" y="4859196"/>
            <a:ext cx="18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ТЕХНИЧЕСКАЯ ГОТОВНОСТЬ:</a:t>
            </a:r>
            <a:endParaRPr lang="ru-RU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37777" y="5475415"/>
            <a:ext cx="1764332" cy="74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200" b="1" dirty="0" smtClean="0">
                <a:solidFill>
                  <a:srgbClr val="88C019"/>
                </a:solidFill>
              </a:rPr>
              <a:t>40 %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1475" y="6121899"/>
            <a:ext cx="673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Мероприятия: 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прокладка 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подземного водопровода 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(длина 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2,4 км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монтаж 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водонапорной башни объемом 15 м3</a:t>
            </a:r>
          </a:p>
          <a:p>
            <a:pPr lvl="0"/>
            <a:endParaRPr lang="ru-RU" altLang="ru-RU" b="1" dirty="0">
              <a:solidFill>
                <a:srgbClr val="20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557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30656" y="162835"/>
            <a:ext cx="39625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258821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21539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13240" y="5589240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81392" y="5596067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4520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 flipH="1">
            <a:off x="586352" y="1195203"/>
            <a:ext cx="8771049" cy="432048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водоочистных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 в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Ильинско-Подомское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Вилегодского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Архангельской области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3364" y="4391335"/>
            <a:ext cx="18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ТЕХНИЧЕСКАЯ ГОТОВНОСТЬ:</a:t>
            </a:r>
            <a:endParaRPr lang="ru-RU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001434" y="5007554"/>
            <a:ext cx="1764332" cy="74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200" b="1" dirty="0" smtClean="0">
                <a:solidFill>
                  <a:srgbClr val="88C019"/>
                </a:solidFill>
              </a:rPr>
              <a:t>70 %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0900" y="6131429"/>
            <a:ext cx="673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Мероприятия: 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устройство 6 артезианских скважин, строительство </a:t>
            </a:r>
            <a:endParaRPr lang="ru-RU" altLang="ru-RU" sz="15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ВОС, 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 магистральных водоводов 5,6 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км</a:t>
            </a:r>
            <a:endParaRPr lang="ru-RU" altLang="ru-RU" sz="15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altLang="ru-RU" b="1" dirty="0">
              <a:solidFill>
                <a:srgbClr val="20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65" r="36537" b="35780"/>
          <a:stretch/>
        </p:blipFill>
        <p:spPr>
          <a:xfrm>
            <a:off x="315621" y="1888651"/>
            <a:ext cx="3075279" cy="2313539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15621" y="3687072"/>
            <a:ext cx="1564823" cy="515118"/>
          </a:xfrm>
          <a:prstGeom prst="roundRect">
            <a:avLst>
              <a:gd name="adj" fmla="val 0"/>
            </a:avLst>
          </a:prstGeom>
          <a:solidFill>
            <a:srgbClr val="0063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ДО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РЕКОНСТРУКЦИИ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1" name="Picture 3" descr="\\asus\AORESC\Данные\ЧИСТАЯ ВОДА\!!!КОНТРОЛЬНЫЕ КАРТОЧКИ\09 сентябрь 2020 год\25.09.2020 презентация по ЧВ на Правительство\ИТОГ\ИПД 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851" y="3883501"/>
            <a:ext cx="2930795" cy="21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asus\AORESC\Данные\ЧИСТАЯ ВОДА\!!!КОНТРОЛЬНЫЕ КАРТОЧКИ\09 сентябрь 2020 год\25.09.2020 презентация по ЧВ на Правительство\ИТОГ\ИПД 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723" y="3861999"/>
            <a:ext cx="2993818" cy="2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asus\AORESC\Данные\ЧИСТАЯ ВОДА\!!!КОНТРОЛЬНЫЕ КАРТОЧКИ\09 сентябрь 2020 год\25.09.2020 презентация по ЧВ на Правительство\ИТОГ\ИПД 1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59" b="31318"/>
          <a:stretch/>
        </p:blipFill>
        <p:spPr bwMode="auto">
          <a:xfrm>
            <a:off x="3459722" y="1948582"/>
            <a:ext cx="5994924" cy="22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459723" y="5606781"/>
            <a:ext cx="1795350" cy="515118"/>
          </a:xfrm>
          <a:prstGeom prst="roundRect">
            <a:avLst>
              <a:gd name="adj" fmla="val 0"/>
            </a:avLst>
          </a:prstGeom>
          <a:solidFill>
            <a:srgbClr val="88C019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В ПРОЦЕССЕ РЕКОНСТРУКЦИИ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363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345DD4-5A62-419E-8D93-98638DF62D85}"/>
              </a:ext>
            </a:extLst>
          </p:cNvPr>
          <p:cNvSpPr/>
          <p:nvPr/>
        </p:nvSpPr>
        <p:spPr>
          <a:xfrm>
            <a:off x="4558114" y="0"/>
            <a:ext cx="5347886" cy="964810"/>
          </a:xfrm>
          <a:custGeom>
            <a:avLst/>
            <a:gdLst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0 w 5339497"/>
              <a:gd name="connsiteY3" fmla="*/ 829332 h 829332"/>
              <a:gd name="connsiteX4" fmla="*/ 0 w 5339497"/>
              <a:gd name="connsiteY4" fmla="*/ 0 h 829332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2910980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921611"/>
              <a:gd name="connsiteX1" fmla="*/ 5339497 w 5339497"/>
              <a:gd name="connsiteY1" fmla="*/ 0 h 921611"/>
              <a:gd name="connsiteX2" fmla="*/ 5339497 w 5339497"/>
              <a:gd name="connsiteY2" fmla="*/ 829332 h 921611"/>
              <a:gd name="connsiteX3" fmla="*/ 3699545 w 5339497"/>
              <a:gd name="connsiteY3" fmla="*/ 921611 h 921611"/>
              <a:gd name="connsiteX4" fmla="*/ 0 w 5339497"/>
              <a:gd name="connsiteY4" fmla="*/ 0 h 921611"/>
              <a:gd name="connsiteX0" fmla="*/ 0 w 5339497"/>
              <a:gd name="connsiteY0" fmla="*/ 0 h 829332"/>
              <a:gd name="connsiteX1" fmla="*/ 5339497 w 5339497"/>
              <a:gd name="connsiteY1" fmla="*/ 0 h 829332"/>
              <a:gd name="connsiteX2" fmla="*/ 5339497 w 5339497"/>
              <a:gd name="connsiteY2" fmla="*/ 829332 h 829332"/>
              <a:gd name="connsiteX3" fmla="*/ 3775046 w 5339497"/>
              <a:gd name="connsiteY3" fmla="*/ 795776 h 829332"/>
              <a:gd name="connsiteX4" fmla="*/ 0 w 5339497"/>
              <a:gd name="connsiteY4" fmla="*/ 0 h 829332"/>
              <a:gd name="connsiteX0" fmla="*/ 0 w 5339497"/>
              <a:gd name="connsiteY0" fmla="*/ 0 h 896444"/>
              <a:gd name="connsiteX1" fmla="*/ 5339497 w 5339497"/>
              <a:gd name="connsiteY1" fmla="*/ 0 h 896444"/>
              <a:gd name="connsiteX2" fmla="*/ 5339497 w 5339497"/>
              <a:gd name="connsiteY2" fmla="*/ 829332 h 896444"/>
              <a:gd name="connsiteX3" fmla="*/ 3758268 w 5339497"/>
              <a:gd name="connsiteY3" fmla="*/ 896444 h 896444"/>
              <a:gd name="connsiteX4" fmla="*/ 0 w 5339497"/>
              <a:gd name="connsiteY4" fmla="*/ 0 h 896444"/>
              <a:gd name="connsiteX0" fmla="*/ 0 w 5347886"/>
              <a:gd name="connsiteY0" fmla="*/ 0 h 896444"/>
              <a:gd name="connsiteX1" fmla="*/ 5339497 w 5347886"/>
              <a:gd name="connsiteY1" fmla="*/ 0 h 896444"/>
              <a:gd name="connsiteX2" fmla="*/ 5347886 w 5347886"/>
              <a:gd name="connsiteY2" fmla="*/ 669941 h 896444"/>
              <a:gd name="connsiteX3" fmla="*/ 3758268 w 5347886"/>
              <a:gd name="connsiteY3" fmla="*/ 896444 h 896444"/>
              <a:gd name="connsiteX4" fmla="*/ 0 w 5347886"/>
              <a:gd name="connsiteY4" fmla="*/ 0 h 896444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669941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39497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  <a:gd name="connsiteX0" fmla="*/ 0 w 5347886"/>
              <a:gd name="connsiteY0" fmla="*/ 0 h 964810"/>
              <a:gd name="connsiteX1" fmla="*/ 5346641 w 5347886"/>
              <a:gd name="connsiteY1" fmla="*/ 0 h 964810"/>
              <a:gd name="connsiteX2" fmla="*/ 5347886 w 5347886"/>
              <a:gd name="connsiteY2" fmla="*/ 533209 h 964810"/>
              <a:gd name="connsiteX3" fmla="*/ 4142829 w 5347886"/>
              <a:gd name="connsiteY3" fmla="*/ 964810 h 964810"/>
              <a:gd name="connsiteX4" fmla="*/ 0 w 5347886"/>
              <a:gd name="connsiteY4" fmla="*/ 0 h 9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886" h="964810">
                <a:moveTo>
                  <a:pt x="0" y="0"/>
                </a:moveTo>
                <a:lnTo>
                  <a:pt x="5346641" y="0"/>
                </a:lnTo>
                <a:lnTo>
                  <a:pt x="5347886" y="533209"/>
                </a:lnTo>
                <a:lnTo>
                  <a:pt x="4142829" y="964810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FFF18D-2140-4F4C-A9EF-7B9F1B03CECB}"/>
              </a:ext>
            </a:extLst>
          </p:cNvPr>
          <p:cNvSpPr txBox="1"/>
          <p:nvPr/>
        </p:nvSpPr>
        <p:spPr>
          <a:xfrm>
            <a:off x="2430656" y="162835"/>
            <a:ext cx="39625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03137" y="249100"/>
            <a:ext cx="0" cy="552552"/>
          </a:xfrm>
          <a:prstGeom prst="line">
            <a:avLst/>
          </a:prstGeom>
          <a:ln w="28575">
            <a:solidFill>
              <a:srgbClr val="006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8B6DAC-32C5-4F0D-AA66-51D58DEC5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350" y="66459"/>
            <a:ext cx="1010637" cy="82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92287-B8DE-454E-9C3E-686F100D8FE1}"/>
              </a:ext>
            </a:extLst>
          </p:cNvPr>
          <p:cNvSpPr txBox="1"/>
          <p:nvPr/>
        </p:nvSpPr>
        <p:spPr>
          <a:xfrm>
            <a:off x="842152" y="207932"/>
            <a:ext cx="158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endParaRPr lang="ru-RU" sz="1200" dirty="0">
              <a:solidFill>
                <a:srgbClr val="454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1400" b="1" dirty="0">
                <a:solidFill>
                  <a:srgbClr val="454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ВОДА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A488440-7191-4064-8E33-FA0A8AE21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" y="235780"/>
            <a:ext cx="389849" cy="57008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241352" y="5331681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04070" y="5331681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95771" y="5331681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63923" y="5338508"/>
            <a:ext cx="87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434531" y="635302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19EADD-8770-40E1-8E1F-76C33A0D64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 flipH="1">
            <a:off x="586352" y="1195203"/>
            <a:ext cx="8771049" cy="432048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водоочистных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о. </a:t>
            </a:r>
            <a:r>
              <a:rPr lang="ru-RU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Кего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Архангельска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25" y="3956637"/>
            <a:ext cx="18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ТЕХНИЧЕСКАЯ ГОТОВНОСТЬ:</a:t>
            </a:r>
            <a:endParaRPr lang="ru-RU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945895" y="4572856"/>
            <a:ext cx="1764332" cy="74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200" b="1" dirty="0" smtClean="0">
                <a:solidFill>
                  <a:srgbClr val="88C019"/>
                </a:solidFill>
              </a:rPr>
              <a:t>24 %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3431" y="5873870"/>
            <a:ext cx="6731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Мероприятия: 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 ВОС, реконструкция берегового </a:t>
            </a:r>
          </a:p>
          <a:p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колодца (водозабо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ра), м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онтаж </a:t>
            </a:r>
            <a:r>
              <a:rPr lang="ru-RU" altLang="ru-RU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2-х резервуаров чистой </a:t>
            </a:r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воды </a:t>
            </a:r>
          </a:p>
          <a:p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объемом 155 м3 каждый</a:t>
            </a:r>
          </a:p>
          <a:p>
            <a:pPr lvl="0"/>
            <a:r>
              <a:rPr lang="ru-RU" altLang="ru-RU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altLang="ru-RU" b="1" dirty="0">
              <a:solidFill>
                <a:srgbClr val="20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\\asus\AORESC\Данные\ЧИСТАЯ ВОДА\!!!КОНТРОЛЬНЫЕ КАРТОЧКИ\09 сентябрь 2020 год\25.09.2020 презентация по ЧВ на Правительство\ИТОГ\ИПД 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254" y="3604440"/>
            <a:ext cx="2993818" cy="2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asus\AORESC\Данные\ЧИСТАЯ ВОДА\!!!КОНТРОЛЬНЫЕ КАРТОЧКИ\09 сентябрь 2020 год\25.09.2020 презентация по ЧВ на Правительство\ИТОГ\Кего 3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2" b="18544"/>
          <a:stretch/>
        </p:blipFill>
        <p:spPr bwMode="auto">
          <a:xfrm>
            <a:off x="222896" y="1691023"/>
            <a:ext cx="3154400" cy="20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217804" y="3253014"/>
            <a:ext cx="1564823" cy="515118"/>
          </a:xfrm>
          <a:prstGeom prst="roundRect">
            <a:avLst>
              <a:gd name="adj" fmla="val 0"/>
            </a:avLst>
          </a:prstGeom>
          <a:solidFill>
            <a:srgbClr val="0063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ДО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РЕКОНСТРУКЦИИ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5" name="Picture 3" descr="\\asus\AORESC\Данные\ЧИСТАЯ ВОДА\!!!КОНТРОЛЬНЫЕ КАРТОЧКИ\09 сентябрь 2020 год\25.09.2020 презентация по ЧВ на Правительство\ИТОГ\Кего 2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0" t="575" r="5169" b="-575"/>
          <a:stretch/>
        </p:blipFill>
        <p:spPr bwMode="auto">
          <a:xfrm>
            <a:off x="3442253" y="1691023"/>
            <a:ext cx="3523658" cy="41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442254" y="5349222"/>
            <a:ext cx="1795350" cy="515118"/>
          </a:xfrm>
          <a:prstGeom prst="roundRect">
            <a:avLst>
              <a:gd name="adj" fmla="val 0"/>
            </a:avLst>
          </a:prstGeom>
          <a:solidFill>
            <a:srgbClr val="88C019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В ПРОЦЕССЕ РЕКОНСТРУКЦИИ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6" name="Picture 4" descr="\\asus\AORESC\Данные\ЧИСТАЯ ВОДА\!!!КОНТРОЛЬНЫЕ КАРТОЧКИ\09 сентябрь 2020 год\25.09.2020 презентация по ЧВ на Правительство\ИТОГ\Кего 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009" y="1691023"/>
            <a:ext cx="2612509" cy="26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asus\AORESC\Данные\ЧИСТАЯ ВОДА\!!!КОНТРОЛЬНЫЕ КАРТОЧКИ\09 сентябрь 2020 год\25.09.2020 презентация по ЧВ на Правительство\ИТОГ\Кего 4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15" r="15285" b="40012"/>
          <a:stretch/>
        </p:blipFill>
        <p:spPr bwMode="auto">
          <a:xfrm>
            <a:off x="6181985" y="4354470"/>
            <a:ext cx="3456189" cy="145944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0326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9773</TotalTime>
  <Words>952</Words>
  <Application>Microsoft Office PowerPoint</Application>
  <PresentationFormat>Лист A4 (210x297 мм)</PresentationFormat>
  <Paragraphs>363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toporischeva</cp:lastModifiedBy>
  <cp:revision>647</cp:revision>
  <cp:lastPrinted>2020-09-28T13:18:04Z</cp:lastPrinted>
  <dcterms:created xsi:type="dcterms:W3CDTF">2018-08-24T08:04:57Z</dcterms:created>
  <dcterms:modified xsi:type="dcterms:W3CDTF">2020-10-20T11:24:03Z</dcterms:modified>
</cp:coreProperties>
</file>