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71" r:id="rId4"/>
    <p:sldId id="267" r:id="rId5"/>
    <p:sldId id="270" r:id="rId6"/>
    <p:sldId id="269" r:id="rId7"/>
    <p:sldId id="265" r:id="rId8"/>
    <p:sldId id="277" r:id="rId9"/>
    <p:sldId id="275" r:id="rId10"/>
    <p:sldId id="276" r:id="rId11"/>
    <p:sldId id="279" r:id="rId12"/>
    <p:sldId id="272" r:id="rId13"/>
    <p:sldId id="273" r:id="rId14"/>
    <p:sldId id="256" r:id="rId15"/>
    <p:sldId id="257" r:id="rId16"/>
    <p:sldId id="259" r:id="rId17"/>
    <p:sldId id="258" r:id="rId18"/>
    <p:sldId id="261" r:id="rId19"/>
    <p:sldId id="262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CB9A3A-A54D-4AB5-827A-B264B4EC4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8EE39EF-FA56-4FA8-93F8-6A3EC086F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26BC58-7980-46FF-9198-82CD101E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298860-69D7-440C-978C-68B0B254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5466FE-D546-4841-BD5E-1160626D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263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83A3F0-4AF9-4ED0-BE72-94CBDFB9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D8D9D0C-5356-4D98-B21A-18F91CB00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A9D7FC-178C-4584-B846-CEE183B2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1A8910-897A-4AFC-8E98-651BA64F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071E0A-5C1B-499A-9C40-44D3E932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59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963882B-0E37-4A57-9D41-04F53CEB0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DAA2FE4-C754-4B6F-A90E-B3A5D7691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E84811-31AF-4845-A53B-ED0DAF9C3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DCA305-8450-44E0-ADC0-EDF65ABB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8908AC-563B-482C-9EC6-7FECFCA3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325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B40CC5-5D00-4818-B2E0-2088141B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81385E-E815-49B3-8697-2E47ADDF5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B3A04D-8CCF-4F35-821B-FDC61ADC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0D609A-64F6-46C1-804B-5897AE9F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853582-6EA9-40B1-AC19-BBD727CC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515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BB6FFB-66FF-4304-8AAB-EF4510CE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B6A49E-BAA9-4C0D-B361-826C674C7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0764C5-FF53-48DD-B2A9-121E4377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5C7029-12ED-4E82-8D65-60A48725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5E1A31-5E8D-4BD3-987E-19148C28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94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82EFD5-6F34-4DDF-BD0E-31A06FA4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EF08B6-8792-4C95-BB6B-E51D4E59F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67811BE-1243-438E-B773-8FB42AC44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6903E1-A0C8-4B19-B6A5-8EAECEC7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74BB30-4859-4210-B9C1-2B53CCAF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71DB2B-4100-4E6A-B80C-851BE6CE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384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24C2EF-C934-47EC-AED2-DA8B14AF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E26E7A-EBB2-4A6C-AE87-D8381039A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CAFDF82-DCEB-4BFF-A37D-07C23631D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449663D-16E5-4A9F-B876-1ACAABC83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F0C2151-E5DE-418D-AD7F-774BBDED9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44576B0-F38E-465F-A2A9-C564285E8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3B1D42-ED4D-4721-97A0-7EBC089B8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246EFAE-4438-4154-A85A-F89BDAF8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89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79EFE6-4723-45D6-8ABA-E4E6DEAC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294661-EC10-4D68-BA2C-C6DE3FAE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2E0A5CD-AF28-4062-97B0-E2D98F19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F3840A7-EA63-4D26-966B-08AF9A27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55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EF02BE7-57BE-4A02-BFA2-BDB7E1AE7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7DD3F9A-A7AC-4D40-B474-EC3F1AF7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5AAD6B2-E43E-4CA0-96F2-98370F92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956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888BCE-1540-4CCB-BDCE-F7AE058F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D65206-8084-465B-A081-43812B0B6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36E9CA6-0F66-49AF-836D-5509A23FF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3EF7FF9-3859-4D23-BC5B-8B57A09A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8FE1BA8-007D-4BD3-A5A0-D6CC2ACF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216699-A64D-4363-8843-3871EDCD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28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C6C4A7-F846-4AEA-8577-92BB9C79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6D089B1-BF4C-4C75-A959-CB92A6049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072B72-DAF7-4C38-9236-3593E9399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F267E9-61C0-44DD-9039-6EC5E6F8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43345A0-4B4D-4648-A047-A5186E26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54E5D9-6004-43AE-A3FF-30F18882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95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3996FA-5615-474F-8702-6EEF05E5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4443EB-9EC5-4D02-9436-436BF0A50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FC8B38-51CA-482B-A84D-FB57DDE9D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7232-B9D1-4384-95C6-0914EB64681D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D09C31-A405-42BE-A234-59EC3F4C8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9BC6B4-E468-4439-96A5-BC33E7DE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3A9C-A5E5-4FE0-8BD8-464783195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57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" y="0"/>
            <a:ext cx="1218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464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21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62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01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27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398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AA51CE-D64B-4732-8AEC-E61CA22E8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47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09CC15-1249-4178-AB7C-B9868E014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9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" y="0"/>
            <a:ext cx="1218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28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29B883-98BB-4A0D-BD22-3E79A584C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486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9C8EE1-067D-4900-AD7F-C41590C2E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65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24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" y="0"/>
            <a:ext cx="1218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51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490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" y="0"/>
            <a:ext cx="1218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56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298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68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87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48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" y="0"/>
            <a:ext cx="1217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3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Бандура Светлана Леонидовна</cp:lastModifiedBy>
  <cp:revision>48</cp:revision>
  <dcterms:created xsi:type="dcterms:W3CDTF">2024-09-25T11:44:18Z</dcterms:created>
  <dcterms:modified xsi:type="dcterms:W3CDTF">2024-11-11T07:48:51Z</dcterms:modified>
</cp:coreProperties>
</file>