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handoutMasterIdLst>
    <p:handoutMasterId r:id="rId17"/>
  </p:handoutMasterIdLst>
  <p:sldIdLst>
    <p:sldId id="325" r:id="rId2"/>
    <p:sldId id="331" r:id="rId3"/>
    <p:sldId id="323" r:id="rId4"/>
    <p:sldId id="309" r:id="rId5"/>
    <p:sldId id="282" r:id="rId6"/>
    <p:sldId id="322" r:id="rId7"/>
    <p:sldId id="302" r:id="rId8"/>
    <p:sldId id="329" r:id="rId9"/>
    <p:sldId id="324" r:id="rId10"/>
    <p:sldId id="320" r:id="rId11"/>
    <p:sldId id="314" r:id="rId12"/>
    <p:sldId id="328" r:id="rId13"/>
    <p:sldId id="327" r:id="rId14"/>
    <p:sldId id="326" r:id="rId15"/>
  </p:sldIdLst>
  <p:sldSz cx="12192000" cy="6858000"/>
  <p:notesSz cx="6815138" cy="9947275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E8E8"/>
    <a:srgbClr val="D4CBB6"/>
    <a:srgbClr val="C4B99C"/>
    <a:srgbClr val="C9FFC9"/>
    <a:srgbClr val="006600"/>
    <a:srgbClr val="E0C0A0"/>
    <a:srgbClr val="B8B8B8"/>
    <a:srgbClr val="009200"/>
    <a:srgbClr val="9A0000"/>
    <a:srgbClr val="99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8FDB5CB-6FFF-8669-D142-B07CBF450970}">
  <a:tblStyle styleId="{68FDB5CB-6FFF-8669-D142-B07CBF450970}" styleName="Светлый стиль 3 — акцент 6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accent6"/>
              </a:solidFill>
            </a:ln>
          </a:left>
          <a:right>
            <a:ln w="12700">
              <a:solidFill>
                <a:schemeClr val="accent6"/>
              </a:solidFill>
            </a:ln>
          </a:right>
          <a:top>
            <a:ln w="12700">
              <a:solidFill>
                <a:schemeClr val="accent6"/>
              </a:solidFill>
            </a:ln>
          </a:top>
          <a:bottom>
            <a:ln w="12700">
              <a:solidFill>
                <a:schemeClr val="accent6"/>
              </a:solidFill>
            </a:ln>
          </a:bottom>
          <a:insideH>
            <a:ln w="12700">
              <a:solidFill>
                <a:schemeClr val="accent6"/>
              </a:solidFill>
            </a:ln>
          </a:insideH>
          <a:insideV>
            <a:ln w="12700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Style>
        <a:tcBdr/>
        <a:fill>
          <a:solidFill>
            <a:schemeClr val="accent6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6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25400">
              <a:solidFill>
                <a:schemeClr val="accent6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0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886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578" y="1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/>
          <a:lstStyle>
            <a:lvl1pPr algn="r">
              <a:defRPr sz="1200"/>
            </a:lvl1pPr>
          </a:lstStyle>
          <a:p>
            <a:fld id="{1EDE395E-0215-4B5C-9613-73E5AF67EA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844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578" y="9447844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 anchor="b"/>
          <a:lstStyle>
            <a:lvl1pPr algn="r">
              <a:defRPr sz="1200"/>
            </a:lvl1pPr>
          </a:lstStyle>
          <a:p>
            <a:fld id="{52DDFCAC-34BD-41B6-9E41-AE83A0C807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919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578" y="1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/>
          <a:lstStyle>
            <a:lvl1pPr algn="r">
              <a:defRPr sz="1200"/>
            </a:lvl1pPr>
          </a:lstStyle>
          <a:p>
            <a:fld id="{549B893F-FE1C-4469-81BB-30989975C4F3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4600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32" tIns="45816" rIns="91632" bIns="458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6" y="4787544"/>
            <a:ext cx="5452747" cy="3915924"/>
          </a:xfrm>
          <a:prstGeom prst="rect">
            <a:avLst/>
          </a:prstGeom>
        </p:spPr>
        <p:txBody>
          <a:bodyPr vert="horz" lIns="91632" tIns="45816" rIns="91632" bIns="458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844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578" y="9447844"/>
            <a:ext cx="2953969" cy="499431"/>
          </a:xfrm>
          <a:prstGeom prst="rect">
            <a:avLst/>
          </a:prstGeom>
        </p:spPr>
        <p:txBody>
          <a:bodyPr vert="horz" lIns="91632" tIns="45816" rIns="91632" bIns="45816" rtlCol="0" anchor="b"/>
          <a:lstStyle>
            <a:lvl1pPr algn="r">
              <a:defRPr sz="1200"/>
            </a:lvl1pPr>
          </a:lstStyle>
          <a:p>
            <a:fld id="{2ED9B4A1-24C7-4F8D-A2EB-074CA5393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912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4600"/>
            <a:ext cx="5964238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7C6B3-E566-4D43-A1C7-0A13620A8129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8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1244600"/>
            <a:ext cx="5964238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10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1244600"/>
            <a:ext cx="5964238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07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4600"/>
            <a:ext cx="5964238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7C6B3-E566-4D43-A1C7-0A13620A8129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92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7B5B714-EB99-492B-9748-9AFF38E6A024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328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3670C-4AB9-43F3-9FFF-95421C62B836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34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1655C-F69B-4E8D-BD59-522CD948B10A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93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1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F3F77-3F81-4888-92A1-C867504ADC07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E1C4-9B6E-4510-8B26-8653BC5DD47D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1715E-BA2B-4AB0-A3B8-807CF579D637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3313-19D3-4123-A2E0-09455B1A8FA3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1D9FC-7410-4D53-92B6-35997531FCA1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886BA-318E-4457-96DF-AE373B71EB49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22C5B-BBEB-4221-9D8A-4EAFEEC2B7A9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7D1C3-68E8-43BD-991F-0A4E7172A48B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299B2-BBDD-43D8-8399-E7E5AAE0FA37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0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0ADD-C7D7-4ADF-8B26-964C019F3D00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0654B-87AD-4DD4-BEA5-FB26C0D10E24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39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39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07F12-17B9-4429-9FBB-3D248BA26607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dgm" preserve="1" userDrawn="1">
  <p:cSld name="Заголовок, схема или организационная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SmartArt 2"/>
          <p:cNvSpPr>
            <a:spLocks noGrp="1"/>
          </p:cNvSpPr>
          <p:nvPr>
            <p:ph type="dgm" idx="1"/>
          </p:nvPr>
        </p:nvSpPr>
        <p:spPr bwMode="auto">
          <a:xfrm>
            <a:off x="609600" y="1600201"/>
            <a:ext cx="10972800" cy="4525963"/>
          </a:xfrm>
        </p:spPr>
        <p:txBody>
          <a:bodyPr/>
          <a:lstStyle/>
          <a:p>
            <a:pPr lvl="0"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28A60-358F-47A0-9955-33B70D7F5086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>
              <a:defRPr/>
            </a:pPr>
            <a:fld id="{B061A506-453D-4B0B-986B-DCD72ABB91B0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61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503E2-AF58-46EB-AC1B-3652D765305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26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13CA0-406D-4802-A70C-D8FD2BDBDFCF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78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D6C2F-3F87-4D5E-A602-4EBA886AB070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06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3435F-870A-44AB-8A3C-9D3C8080226D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82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146BA6-D7C4-4137-9B1C-98EBE800AA5C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206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 мая 2020 года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4A79E48-A663-4187-A623-2AF81FB025F0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3563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kern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t>12 мая 2020 года</a:t>
            </a:r>
            <a:endParaRPr lang="ru-RU" kern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42921-C3AF-4DDE-B987-85304F6AF762}" type="slidenum">
              <a:rPr lang="ru-RU" altLang="ru-RU" kern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kern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29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0" r:id="rId23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235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6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91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8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69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99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949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AutoShape 10" descr="data:image/jpeg;base64,/9j/4AAQSkZJRgABAQAAAQABAAD/2wCEAAkGBxQSEhIQExISFRQSEBUQEBQUFBQQEBQQFBQWFhUUFBQYHCggGBolHBQUITEhJSkrLi4uFx8zODMsNygtLisBCgoKDg0OGhAQGy0kHhwsLCwsLCwsLCwsLCwsLCwsLCwsLCwsLCwsLCwsLCwsLCwsLCwsOCwsLCwsLDcsLiwsLP/AABEIAKkBFAMBIgACEQEDEQH/xAAcAAABBQEBAQAAAAAAAAAAAAAEAQIDBQYHAAj/xABCEAABAwIDBAYGCAUCBwAAAAABAAIDBBEFITESQVFhBgcTcYGRIjKhscHRFBUjQlJTYpIzQ3KC4RaiJDREY3ODsv/EABsBAAEFAQEAAAAAAAAAAAAAAAEAAgMEBQYH/8QAKxEAAgEDAwMDBAMBAQAAAAAAAAECAwQREiExBRNBFFFSFSIyYUKRoQYj/9oADAMBAAIRAxEAPwDI02Jc1a02I81iTtNNiLKeKscFBO3TOqpdUcdpI6FT1wK3nQKou2Zu4OaR4j/C4lT4rxXS+rLEAWTm+r2jyb/lR0rdxnkHUrmlUtnjk6aAuXdctGO0ppbZGN8Z7wQfiuiQ1SxPW+8GnpzvE5A/Zn7lqWm1ZHG3O9N4OSS0IOmXuQU+H23X7slbBy8t9wTMiNeUShEJGh03LoXVd0plp+1g7JjmfxC7MPvpYuG7JZiSMHULa9VWG7UlQW2NmNyP9Sq3NNKDyWqVfU8eTbf6jpaj0Z4SwnLayeB4jNVGO0cUbmGJ5eyQXGmXzVnV4ExxzBYeWQWQ6X4HJCI5GONw8tBGlrX0WU5yhHMGaFCEJ1FGqtv0FiIHRe+jqswzEibNlBafxD4rRQxmwPrA/eCjXVHHacS/LoUJ70plf9GXvoytHU0mrA1w3tORtyKnp2Ndkbtd+F2RHdxVulf06i2Muv02rSe5SfRUn0RacYZyTvqxWO+ir2WZb6IkNGtX9Wckowzkl6hC7LMkaNJ9DWuGF8k4YVyTfUIXYZjzQ8l76FyWx+qeSX6q5JeoQuwzGGh5KM0C2/1VySfVHJL1KF2GYgYeVKzDeS2bcH5IuHBgmSukFWxiosK5I6HBSd3sWyZQMbw9wTZamFmrm+8qGVy3wTK2S5KGmwHiLK1psJY1Ndj8Q0uUPJ0hv6rFBKrJ8k0aUUXkMQbo0d6c6Ti63cs07E5XaCyZZ59ZxUZKl7GiNXHxXlnezbxXkAnPK/AWv3LMV+CPj3XC6IyQFLJA12oWXTupR5O3r2dOpysM5SWeC3HQmNzYC5pttSuPkGj4L2KdHA7NmvBXnRrCnR00eW91we9attWjNnM9VtZ0af6yWFPi0jNRdZzrMxwSRU7P1ucfK3xWj2Bo4WK591lD7WFo3RFx8XW+C0aK+9M55POzKVlSp2zqiBIUsdTZaaqe5DK3T4Lxr10Xqed9vOOMQ9jlyiOqC6b1PSfbzH/tW9qgunmkwUKTjUTOvThtrutbmqHGKNkoaGnIOJsRysratN2dxCEaFz73WDag9Lyil/00x272Iul6Olh9Em28WyWhpWqcpnbT5H9+fKKduG2zsF6TDmu9YAq2JSW5IqlFcAlXqPllbFRhuQPxUnZcx5I7ZSdknkT3AmxBP7MIk04THQIg2IQwJQxeLClCORYQvZ8koh5LzSUQ2PiUBEQg5JeyaM7JZHgZDP3KrxHFGx6m7twR3YnsHSSgZ5NHEqjrseaDZg2jxOip6uufMczZu4IcyAZBPUPcjcwiorJJPXeQOAyQjWAHj35pGkuOSNp8PJ1QbEgUgcERFyHsVrT4WBmUayBo0QJEU8dO87rIuLDSdSrJrFM2MoByBNw5nJeViIV5AWTk1iE9kyuJsAnH8px7rFAzYZI3WN4/tKxXB+UegRuqM/5IRky2PRJzZInxOF9h1xxs7h7Vg3Rlu4jvBC0HQertOW/ijPsN1Nb5jNMo9UpRqW7a8GixDBdSBtDyIXFusqntWAZ5QssDkdXL6FbIuY9cuDtcYKkZGxhcf9zb+1dDaVP/AEwzhK8FFakcbLU0sR89ORqLhDli1miqp53QKWLovVVM5jpnDg1pWCLV0jqrjuyc/raPYq9xtEkjI6nDV7cZ45KWNC07LMKLp9yxJrcvQexZxDJKRzTRoo3M5lAcSkjivB44qEMHBOvyRASE80me5RufwXhKQkIftkahJ2/JJ2vJKCOCQhRLyTw4cEwBOOWqQiQEDMIeeo3k2AQuI4g2MXeRybvWPxTG3SmwyHAJ0YNjJTSLfFceAuyPzWekkJN3G5QxcmGS++3fkp1BIrubkwh0pOiIpaMu1UEE8LM3yMHe4Jz+lFM3LtLj9IuT3J3bk/ANcI8svqWmaMhmrBrQBc2HM6LA13Tp1tmCMN/W/M99lmq7FJpjeSV7uV7N8gpYWM5ckNS/hH8dzq9Xj1NH688dxuDts+QVZP06pW6dq/8ApbsjzcuWpbKzGxprllWXUKj4Ohy9ZLB6lM4/1PA9wQUvWXOfVgib3lxKxQYl2VIrSkvBE7ys/JqXdYdXwhH9h+a8stspU709L2G+pq+539kqlDr8FwGPpxXN0qSe9rT8EZD1j17f5kZ74wfisx2MzaV7E7fJSsdq1p7wEO3Comu22xtDhcAgWOa5VTdalUPWjp3f2uafMOVvSda9/wCJTd5Y/wCBCidjUW+CVX6xjUdBcwhZTrMZegefwPY722+KkpesWjf63aR/1N2h5tUXSrF6WqoqlkVTCXGIlrdsMdtDMZOsjTpzhNZRHUqQlBpM47t8UNNSg5t8k9w3pGyLd55MhZXAERbIhdL6qobxTEfmj/5WDeA7VbrqsBb27BmPRk+CrXP4Ms0p6pYOlwD0XA8CiqRuncoad12kHgUZQC7QViS33NSCwgpjUrgBmVIwIPEXHJNHEplvoPFIBxKr21XFTMmREGdmEghUIcVI2YpAHiBPEdtVC6fcNVHJJYXcfBIJO+bh5rO4z0hbHdrM3aE7ghMdxvVrTYD1naAD4LnuK9JGtJEdnu3uPqA8RxU9Ki5vYgq1VAva2tLvtJXho4k2VDWdJ42ZRtLzpfRv+VmKysdIdp7i73Dw3KBrS42C0YW6itzPlXbexaT9IJ5DYENHBo+K92pA2nuJPMqFrBE251ULCXm503KaNNexFObSHF5ec9EQG2Xg0BLdWFHSUpzcjwS7KQJbpxGOAS3Ua8hgWR+0vbaZZLZLAcjttKmbKVLAslKU1PKaQmMvoQOT2yqMhMuhnAdOQ5kylDgVWh6mZMimNcWEuaoXsTxInI8ke6BTktD0O6QOo5TI1gftN2C1xIFuIsqVzU6nbn4pk4qUcMmhPDydnwjpU2Yj7EtJ4O2m+1avDD6PifauSdGZLELqmGPy8AVh14KMsI1aM3JFqCq+sdc2RjpLC6rSbm6hwTHmxjgphEFU4t0hgpR9o8bW5jfSkPhuWKxXrEmedmCNsYOjnenJ8h5FT07epPhEFW6p0+XudNJDdSB3lVlZ0gp48nTxjk12279rblclq8Rlk9KeZ7t9i4gftGSrnYmxuTbK1GxX8mVHft/ijqtX05gYD2bZHnjYMH+7NZDHen0jrhrWt7yXH5LH1GIk6KvcSfFTxtaaIncVJcsLr8Wll9eRzuWjfIIXs3a6BHU1KGgOdqdAm1dxkVYjHHBFKQGyK5srSKMMbflmgaUXeOSnrHbbtgaDVJ77CXGWRZyOudBojGi2SSJlhZPsp4xwipUqamNslsnLyOCLIgCWy9dKATuR2BuIvKUQFSCnG9N1IcosGT2xk7kS0NCXtwg5ocqZCKUrym7deTdYe2dIl6IUJ/6aPwuPigpug1Cf5BHdI8fFHnpVS/mOH/rk+RTD0lpT/Ob4te33tWArh+JHUysKi5g/6KSbq+ozoJm90hPvCAn6uIPuzTDv2HfBaj67p3aTxfuA96X6Yx2kjD3OB+KlVxL3IJW7XMX/AEYebq5/DU/uZ8igZer6cerLE7vu1dEc9QvlUirzIXTicixfDpKWTspdna2Q/wBE7Q2Te2fgUMyVW/WDLtVh/TEwe8/FZzaV+nN43K06ayWLZFNCc1WMkRUEyk1IhdPD2Nv0edmF1PDpQAxxsA5gzJAGSzGCdFIXwxSxvkYXxtcQTttvbPVM6wqJ8dLCSb7Dyy7crtIuLi6ypuNSpg0IqVOGpmixfpTSwgh07CfwtO2fYsPjXT17gWU7dgEW23Zvt+kbljqiS6hur1OzhDd7mdVvpzWESyyuc4ucS5ztScySiWs2Be1yoqKK52twRb5QNVYfsitHd5ZU1Tg853ugJYrK5mpwQXHLmh30pdYBM0ksZFY0o2ggudo+qEV9Xxszebngmyy3yAs3gnKDFKaHMftyA7hoga+a7ii3u7Nt95Fgqgu2j3lOk9KwKmtTyH0DbNLuOQREEdu85lJE2wA3D3qdsZKdBYWWR1Z52Ql14KQta3UqKSva3RJ1ERRptkghKeIgNSq6TEydEO6oe7io3VZKqJcGZjd4UT8RaNFWNp3O4qePDjvTdUmP0RRI/EzuUJrHFGR4cFMKMBDDFmKAGbRRUcZRAgT2sTlFg1EQC8pi4JEdI3WWc9MeCrZmkLVieN43KGbDmu0suHjUxyextqXOxkHlDvd3eSvq7BXDQLP1cDmagq7SmmZd1CSTfg6B0fJFNF/TfzJRbyVFhLdmGJvCNo9n+UXZa0eDiKrbm2cm6WybVXMeDg3yAVMQj8Ul25pX/ikcfC6FLVoxjsQatyIFPZIlLU0M3ccvamtYFlM770RqrU0AvpE1H9MIO2oZgMy1okH9pufYsxhE2w1jeDWjyAWsopw9jmHRzC09xFj7CsmWYz1fsu5UoOJxAFNIU1TF2b3sP3XlvlkoZH+S3oyTimc/KOJNFph7fQ8VP2Q3oSjqNkAWyU5q2JZQtxtafRsN6gjmDRYa7lLK5j/vEJG0bNxKcmgbgroDqTrmlp2gk8s1NWWaNka/BDsOyxzuVk5vG43krMSnuSOGiTC6YuO1bIZBCZvfsjeVscOpRGwE6AZfNY93e9p7cnUdK6V6lfc8RQPHRlou4e0WQs87swNke1EVVQZDYaJ8NGN6oS6nWZsR/wCetY+5VGke7V3sUrMHP4grpkQCkaFE7+r7lmPQ7VLgqY8Gt94eSIbhoG8eSONkheh66r7jvoln8QcUnMJ7aY8QnGVJtpevre4Poll8BRT8wmuhI3jyXnT2ULnko/UK68iXQbP4HnnmFE5pO9SbKXLiiuo1/cT6BY/H/QfsOaRT9q1eS+o1/cH0Gx+P+hQaQiIKhzd6K+jr30dZraZ0WAqnr+KlmpopRYgZ5IEQ2U0Vwo84eUMlTUkaZmGNexphcLhoDmHW4A0VbiE5ijkLwQWxvPiAbIenqXNIINiDkd62xpIq2ntI3+JGWuIydmLHNatrdN7S8HIdU6Z2Xrj5PnDXPjmvLW9Kur2oo9qRn2sQFy4eu0cxvWRa666CnVjNbHNTg4vcWyKwmn7SaJn4pGjwvmhVfdCYNurj/QC/yFvinTewxcnRTTqwpXljSeSiaE6tdsx97mj4/BZNXjJforMkjn3S+DYqpf1bMg7nD5goOiiD2OaeOS0HWBB6UEv4ozGTzabj3qiw5q1LSWukjKu46KrRG1jonAHNqPj2Hi4sffdTOF9R8kBJA0G4Nu5TpEGSV4A0YonSPPqiyTtbbyUyapJy0HtT0hjZBv5qLF37LA3lcomnjuQFWdILk5DfZRXFaMIvcs2tvUqzWmLwT9FaLbJkOnwGpVviNVtHYboMk2kAihawakC/xTKWG5XI16jnUbPT7G27NCMQikp7BEEKYNsFC9RFnSMLSvWKcHKQOSwHAMQU0MKM2gmuIRG6QbZsopHKWZ4Qb5gEhZSJQUx81kI6UleYwlHGBuvJI+pJ0UY2ipmxgJ4SyBRbIOyK8p15DI7Qa5esvWSgKuXMiWSWUgal2E0GSIlbXonN/wAOOT3DwyWIlNlqui0lqfvkcfcrVr+Zk9Zx2M/s0rpAQQcwRYjkuB9KsEbFUzxssAyQ7I3WPpC3g72LsslaBvXHumdftVs5B+80eIa0Les9mzibtrCZmnNIyOS2PVzTXfNJwaGjxNys2+VrxY+a1XV/UCPtYyR6RDm8xbRXaudJTptajagoTGZ7CJvFxPkEaM8ws/0gm+2jbwZfzJWVVf2mtZw1VCXpdDt0QeNY5AfA5LKYXoVuGRdtTTR73Rm3eMx7lhsLOo8PJXumTzT0md1elpq59yetOSBdbW6JrihGRE7loTqxp7yZm0bapWlpprJ4BSspyVJHBbn3qdnesa56tzGn/Z13T/8AmV+dxv8AoJoKdo4XVFio+1aP1q0a/ZeDuvmgMdyma7mCsadScnmTydXTt6dKCjCKWAmVqlozY2TXC6QZKFvDL0YprYsihpLqZj7i6ZdOIdO4O7aTC5yNyTm2RyNcSuLnJpc9WlgvEBFMjcSoMTikFHxVqQFE9HINIEIQEpCleonFDIVFIYUhK8SmFyWAjl5R7a8lgGTcBqU5K3jwCY7g3+o2Uh6JvdrK0dwJTFQm/BDPqFvHmSM/JUhupCBqcYY3eFp39XzH+tUSf2taEkfVjS6uknd/c0e4KxC0fkp1es0o/gYCqx0blpMJxSQQRtDTpc+Jv8lpI+reiG6U97yryPAIWgBrbACw0Oit0qSgzHvr93EUsmDkqZCCSbAC57hmVyyrmMkj5CT6by7zOS+gce6MmWCSKJzWOeNm5H3TqPHRctxboHUwXJj22j7zPSy7lo27j5MOvqMVmERS1j4yHAkEb0TLRkbvn4hDvh+fgrbW3JW1HUeimJGopxID6bXFjxxsNVW47NtVJ3ENbkm9FMPkggDswZCXkctAn42A+0uj2ZO5t3LJrrnBs9PmlNZ8l70elzF/FZDEKQw1MzNAHkjuOfxV/gFVmL67lH05gtLHNbJ7AD3tyVWlcTo5cDTnYUrqrFVOCgkzKQBeaQUtlVq151HmTOitbOjQWKcUhwanlgGqY1y8VEW8CEXKq8bdd3db2K4jYSqauzJSGyWwfSP2mA8vcnOKAwuax2DpuVvUUpYGFwsJAXM5gGxQkg0ppNJ+RaM5lvEe1SFmaHpHWeFYyM3pLgfPDYMWJOzKlJXrokTIuzKRzCiAUqIxoCcHKNxKOc1ROYnDMALioXXR74lE6FIDQCU3ZRbo1Hso5BpIdheUqRDItJ3wJyaE4LWODFATrJEqQhQF6y8EoSEeASkLyVIJnOkHQ6CpBIaGSWyc0Wz5rG4V0GfHO7t2tdGAdkg6k6LqnyQ9d6qkjVklgjdOLeTPT0YtYAcgsb0tjDGO0ubDxut5IuddMt3/AJVH4JYL70C4BUaA8VqOksXaUjXamN+vJyxuE+sFt67/AJKTvb71QmjepS+9P9mFanApGJ5VVnSxFBSs1zyTAlkSHlnGxobkqCtisSFYRaIOs1QYUiuazNbnBqQ11GxjBealc5pBNiWON8ljBvXQep/+LU/0M+KlprLwZt9J04dyPMWUcnR6ojeNqGTwaT7kV9Dk3xv/AGu+S7JwUD96k7MUZy6vVfKRxuWhk/Lf+0qMUEv5b/2uXYJl6j1KHbQn1SeOEcibQS/lSftKd9Bl/Lf+x3yXZl5P7MRn1WfxRxk0Mv5b/wBrvkmmhl/Lf+13yXaUiPaQvqs/ijihoZPy3/tKjdQv/C79pXbXKJyDpIK6pN/xRwyajf8AhPkUHJA/8J8l3WdV86HbRLG+nLwcULXfhPkvLsa8l20O9XM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8684" name="AutoShape 15" descr="data:image/jpeg;base64,/9j/4AAQSkZJRgABAQAAAQABAAD/2wCEAAkGBhQSERUTExQVFRUWGBgZGBcYGRgbGBoYFxgaFxoXGB4YHSYfHBkjGhgUHy8gIycpLCwsGB4xNTAqNSYrLCkBCQoKDgwOGg8PGikkHCQpLCksKSwsLCwsKSwsLCwsLCwsLCwsLCwpLCksKSwsLCwsLCwsLCwsLCwsLCwsLCwpLP/AABEIALEBHAMBIgACEQEDEQH/xAAcAAACAwEBAQEAAAAAAAAAAAADBAACBQEGBwj/xABDEAABAgMFBQYEBQEHAgcAAAABAhEAAyEEEjFBUQUiYXGBEzKRobHwBsHR4UJSYnLxFBUjM3OCkrIHNCRDU6KzwvL/xAAZAQADAQEBAAAAAAAAAAAAAAAAAQIDBAX/xAAjEQEBAQEAAgMAAQUBAAAAAAAAARECITEDEkEiEzJRYXEE/9oADAMBAAIRAxEAPwD7jEiRIAkSJEgCRIkSAJEiRIAkSJEgCRIkSAJHI7HIQcMVaOlUDUuEF70UVMgRVHFKharEXNMBVN4xFwJUToRc3nAlTDqfOIpX8wErGHvWkAWVMPstAlTScz0jqlP784Gtfv20BqrmHU+P3hO0bTQg3VLY6OX8M4ZVM4eT+EKzJaSbzJB1o8VCqypoxFeLfOKKXXE+LfOOXxw6YQOYth8gfoICcnB8z14+sZ1v2mJKWqVF2xZsMIaXaH099IBPZXHzHvpDANktkxaXUAkcDUjU6RaZ4++UQzKM9PfGF5pD4P4w4VUmL4+vvzhWastjXnBFrr9oVmzHw8mEXEATV6jz9GgInkYQSanj4ViIlDM/LycRRY+53ol6FjNidpGOtcM345fhe/F0GDRg4iRQGOKVAQgMSKAwP+qTrBuDB47A0zQcIuIcuh2JEjjwwrMWwiiFk5MIIYoYm+zcWOMBUYIRA1CEIoVtFFzI4ubSniGaOy0PX3ziFYopUBmqb39oNNhNS3LeGHj7EBs/au1+yKRcWokOLqTTmflHklbdmJUeySq8aEqzPFJf1zj20xT0+nqcPOMtVlTevBunh1hyae4bkz1KQl8boJelc6VasDNoq3pjnliOZaKpNLrtwrTR2eBlWTZcMODs4fUNDkSuqcMKvwJOeZfHrA5s1sMfHqWeArm1z5AAdBUNAZszIg6tRm4ksPeMPCFmzXOLt66AQFcwJNGHGg8mx6wFc+8MjyIYc2o78Y7/AESmCnLkhg+I1alOLNzhiTa4JiiWThqXw1oRTxgVsl3AVzJlxCN5+aQCDq5YjOrc2rXtOXZ5V6YwGSU0K1fM6k4eUfOdsbUmWtf94u5LBe4Bup5ZqLa1qTnG3HFs1n11PT0+ztsy57lBLjEFRvc204wZaCTVgPetY8XZrwUlUtIT2fOvAnMkOP4j10i1BaQoOQQ+nR9YOuLzSnWwVSAKAHzgS1ARZa+nvOFFH3WJCsxbnX0jiZhGkUM3iTypA0zWyHvoYZx9oVNrESp4HmeZi4VGDTRQYMmF0GL34AMVxy/AVTKx0KgApVCyLEBiSffCL9pFkr1hWS+zlz0OgAQQGF0r91goVFRNEMVloaA2ucUpcRnHaC3oD1b6RHXy883Kvn471NjaiqoSsNoUXCscR4CGSaOYudbNRZlxxaoXWWdzjHVqqz40ajvGfbpq0h0JvZVP1Lno8TaqTTC5gJbLmX/jygwn0jNs4ITvGuiaAPwxPWLTZwGNMaZ/NojdVi1qnk0AU37aVpma+PSAAkegr9PQQpL2qknukYXQRUuMmzb3Vo6i0qIfDmfkksPGGeL2oACpCeo8316wrPYGtTjmWfPePnFjNKeOndSH5n7wmqpLimiaktneLMMnHjlFQquT14Zfx7aF5loIG7dfQqr4JpHFDElKl6UJfk9MMyIWXOYG8Aj9yio11SkAD5xSV586rEo1YEv9H5wAWdyyUXiSMEkknIB/GGbHZ1TCbiSWqVEFAYcGdtKw0qYACiSpYUzLm6viEEuAPHxrD0YWRISg6zMagFCOZdlKGmXolbNuJlC+WL4E4rNAVBvwjUwD4h28iSOyAC5ji87kDNlVqc28TlHjtqbSKt9Rcn0yAGQGkaTnPNTbviCbbt6ps5RUdboyCRUJSOT+ZgkmfKmyhKCUoUkE3yKkjiKkl25coxlbUKyFKKQlNEuMxmQKnxHKsURtAJZgXe8OGo45DkY6ufk305uuGpPtolpTXdALauDifONTZVoK5aVnMA8qV83jxVvmrmsu6bj4sbr6A4Ex6jZUwCWA+AweM/kquecaip3sAfWsAmTB/IrFFT+I8oCZh9hvSMmi6l8BFpcz3WFlLOZ8HionjQmBT7eV1PMxErgEyZU9Yna8YwVhxK472rB/CE0zcvfhFDOJLk094VhGaE1+fnF+06QqFDj71i14iEeGX084uF6n37aFu0Go8/fSOzJze/qC3hAMNpJ0MGRMApCCah3ocm+wfzg4mhIYjlT1h6WGFsQdIUlLSQ4rVs/T6wG12gqQrsyRTox48nhfZFmVUO4NfZ8Izt3qSRc5/jbWxLlED5YCCkPl9IFKWALtOQc+JaLzFs9QI2jJRS9KDgMfpGFaNqm8aPUi6+DFmo1Im25s28AEui7gqlcyQOeceS2quYCXo9WGHlHL8ny2XMrq+L4pZteqRtqTeYllE0QxJJOHBzzeM/bZnMm4XBJvJBCHHPEjKnCPL7MRME1MwNunPCtD6mPZ/wBYGvKa8asAX5JS5pq7Pxh829TyOpOL4eI2htdacJYDUDkkhtC8bPw1tAzJIK1OoEu7lTZMGFGzJMc2psu9vlISMGJOJb/cfLgYlmkiUBVKUnWrg/p7pPjGkn+ytlno+VIvMlOL7zD1Lvjk+WEBnVFFLagckJT4qNaZ/KkBtFpTq74FSaHBmQk3phzr4M0AmozWCulAsBCXGSEJBOZrXxi5GVcFuQlwhiAwJAvV0dRr0A54mG9m2DtU3y6JacVsf/b9R8qcsXw0pKhaV7gFChk/3hfRmTpQZOWq9tr7d7JF+eWH/lSU0KqYqBwAPgwxNCTbZOYdyea7MtAXL3FXJFVO5AKQ+8pRZ3oX49Y87tr4wCUXJDhRxUQ13k9b3E4c8PM7V2rOtM2+VbwAKUjupAIZKRkHYnk8AnS953o7nA5vUYsPbR1c/HzxfPth1311BrJZis3ld1/E+/viHW2pPSs3UgUwPHTlx4+L22J57NJT3DulsuA4GvPg5IwVL9+h9/8A526ZckbU0tQJLjEHUHENqKjhAv6y+wAyZzj9BpTSBWlN5ZOphmyWdownitb5aNnWooCColIwD08MI0UzihDpTeIycDzyhKUKfeGpUyKvlJPaXxEuWphLamJr4NDeztpmai8zMW4cxSK2qWCzh+LRyQhhQeUTh6aVO4/L5iKpmj83mfkYEZ3tzFFz2xIB0OMJT7eqbWuvXGKiZ4ecBKa49cK6ax0lsT515UjFUMX/AH7/AIjqVF8PHOF+1b+fbnwgiZpNT0D/AEp4QjM3vYiJPhlx4+36QtiXx8W6Pjz9YvLLF3fiXpyA9YRmu0NS4w0Hk9euEdlr1J4YnqWw8cq4RjytoAzVy9LtdSWe9lRzTCmEaAVSpbCjFzwr9oSsMpOjk+X0HQRkbS2yEEyyA5YkkkZhTMMRTPWNKXMwx4BITjoX9YBtGyCZW6NLxcny9P5iLLfSucl8sFXxWEEpSyxoXYcqUj1VjXeCVMKgEMQUBwKPS83WPEzdipCyR3dTHqdlJV/d3TupTdIYACrO5xLaxE+2+V9/XPDcVartDvqOASGYeZ6wVKcqv92x82jE2ht5EpNFOTS8lIqQMyKlWBwzoI88v4kmqe6ogMHAfLOuvQRr95GU+O16+1LQpkpSCpwCSzUyL4mnzjJ2js9JD3rxe7SiU6t+boH4x5ab8QTpig17swoEpcgM+A9mPTz9oyilIlpMygoyjxUVHugDDx5RnL9vK7zeGP2JQaY+I8B9YKmYQk3lLrklkAuc826wa3TD3pgCXAuoSHUQ/DDPeLDFoQVMQcCU4sAGzyYuef8AMUN0S0TgtQSASRQcOCbxJ+Z4wyi0XdwDF6sXxwCvDADhCM2epH+GEg1F9VTWhIDPiTn0MSy2WYtY3itX5RgBnwZ8T5HCHZonhLRJJJugKJ0IcvwqP91MKRo2Gwosye0nn+8UwQhry3oU4CrEjJn89OT2VlCE3gqcqoADjN8O6nHFsOcYW3viASnY9paDrghw1BkWPdz4DG+eb14RbPavxNt5Ek35jLnFzLlBwlILbygC1GxxOAwcfOrZtBc+YVLUVKOJyA9ABpHLehcxRJU6yXUT5knwp05DKLqaAtmrUjH5cqdOyXn45k9ufqXq7fTkyZdF1OOaoR3gpg5MNKnC9dCQ5PdJcIGNTi7e3gW07EZSe2BKUJULpIqpdTdAzYAk6DmIi/J9PN8/5OcfYzYLUkpUhdEmhejHrhl5aRh20sSl3ycYEZEevtyjaNpu7UGgc+JPhBZKiaxf3l9J+lntESqw1LEDSoRYTIAbln20NSlPgfX6xnItDcOcOydoJSneLefkzxPVxXM2jzCwcn39IyZ+2BUBv3NToDnzhi32jtUMN1OZOJ5DIc4ypUuWFO5WRmouObUDe6REtw7JoyJqzUBRpjU+EWCFmpQ3Nnhe17SWo0VdAYMnSufhAFW9RwNxqNieZJq8ZWt+X6IK6kueQcfxEv8AQ4VI8OHukKLmYkkACrkBvft45LnPipuleVRQeHKHjE4FjCgAxLMPGnni0dVMcZscGo/IYt5QrKYsTdLZ1ujlqeMXE6hIYD82GOjgdPnCUbC2DPXR38cuH1iKm04Zanl9afOEb93edgBw83qT5QSXaqOc8QSW5ks/Rx9FTgs20tVrrad7B6k0SPE8ItJ2tLLAMCcXd6DIDF+OMJWqSFpuGYHUCQARTQs2vDqY8tPsU1Ja8CMi0GSqe8RbxiUsmjZKL8X46dYMbaFB3AoaOTXmHIzDHHBhGJsm0LuISpSwEBiwDHFyS4yOBPSHE2xSwBKe7eopTkFqbqUkqUOQ6iIw65MLkskq4HLicABjUluJMNWC+od0KA/CkFWORUcBhUNGdbLcCQjemKFVNuoT+68aZFnfU5QzZZ8wC8gitLymAAzuXmfDENzMI1PiDZ/apBSEoKSQpKVF+rs4GoGkeelWS4amhFcemMeunqvJUlc0EAVSMSwreJJUACKk0w1EecmWm+SJaN0UFGBJ0cVPME8NJ+sqp1cxSzFIrdJGpa7r+IiNWxW0jdUsoRQsQKliQSHYJDUwfInGEHuCqkFWDktXQGj8hplhEmSWUSug3d5ixerbwqcNXpjDHtqbQnS1KDkgJJvEqClb1akHcdj+o5aDz8/aCUk9lKJ/UtionUJdkpZ+9rhGubckAIkSiqY5dZFQCMiXCX4YNllfYtnVMKmSGzWLoQkYFgkkvXvEk04vDlLMZ9j2fNmqKlBioUS1TR3WSKAUNaYR6mzoRZmkSwVzlMVqTghquVFmA9irQSzrQkrkyLxWKzZ2TkMxU+OgD+RMeK+Kvi5MsKkWXM78wM6j+kjrXLLMxpxxer4Z9dZ7MfEXxMiSpUuUb880XMYFi+ApVXDLNyI8glZUrvB6lSycBmXzPHN2HHKQupAIdnUrIDDwyfE4DQxdsoQmgA6k4OfE0yfOpPb/AE/pz4c/32+TVv2ohO6kOM8ipnYltNBh5xlTrWVEF6jDhy0EZtsmEFwYrZbTWvjETn6VV6+0bOy1JTvKD1z4fcPAfjLaSpyEVcIJpoCPt5wlOnlg2GcYk+2EqqTSPM6/83yT5r3vjXVPl5vGfoctClswJy4ecbMiSwAhWyLHv7w32gGsehzMc/V0QyxEu8IoqeMgIom1tl5xbMWclkkk8APNzwx945ibWLzqNOp+dYfVMvY+Xz4YQIWAYtdSMSfl9onpUMFZUxF0nIFjj8/LnHOwUcQHzyHDCvGLy5lLsoUzJw+p8Y4tDDfVe4UAiNPABZQMS5/TVjC8yXLBLrV0B8+MHNqDgJzOWX1hU29OaSW1bDqKRl025fd8fw4GmDCuLa8cYom2pUTvJN38IKb3VjTy6l4R2mykKHdfNzefoeHGkZezNn9lMvXlqJFXq41L4DiY0xk9HOtRJDmgwDeJAz9Iv2pJAoMWCjveeNP5ELSrYVJKklJSAHICqcqMT6ZkxRCiQyQUpLupVSquADDjTk8LA0UmoG6anMBjwfE5vXpSBkpeqxRyEp7vNRPeOOJblhCcxUsMl6qFEg7xGvJ8hBVSgkMEhsHqS4wDEG8aZUHRylDJt4ZkozclnvcS9GzvHoCWgRtKVvddagaqAN0dVHlxPGBf1ILjs/3Kqel5t79opWLotyFG5LCqB7zJIDliTeI8fCF6OeR1WckVUkhhul+Wh40bXGGZMwB0l643CpI3Q7LzVqwwzYVGbZpqDUXlAE7xLORixTVuLjrWLqtF9TBKAgNvOdfwnR+FSHiauCzbRUAsEglrqLzscgzBq5vWprGjYdohRAQg3kgnBIIDVJUVG6T+0qanGMeaU0Sb8w3iAkXheZq1HdwqwS70zjnbi4EhClkkqCQAUEj8V5Ye6mrqKC+TQjbzpJJCO1UrupDmUQnPEFR/cT0dox9o35iipkykg0SFKJORACHSHJNK6cYYtE0iWO0nlaSwEqUm45a6yjVYAdqhuUVk7KrQSwQGCUoaVLFWUomq1OcPEjCJHpkdx1BF0ppfWd4nJIAa7yGGuMG2ROSFFYTMmkUJKmRp3n1YMBhmI5b5ktCgCsTVJBcpG6kuHugMH4sAGIHF7YGzFWpQWoKlygd0X3Uog4poyaXheyvGpMVmnuNbadlX/Tqu3ylIQ6JYG8olincS2JJLPjV4b2Womz3aSUJKgpaVMyRikku8ylcg2MP7StIky7pWmWkA3mJdKGyOR446YvHyv4o+LzPAlSh2cgUCQGKhkSMh+nHM5Aa8fFeumV+TOWh8WfG4KTJs+7JD3lChWTj0458sfEzZwAS2KkurUOSyeTBJ68oqglamHDIk1wAbM5NXSC/0zoKAQpQJKSNWvLlEgkFQG8kgkFlAR2cTmeJ6c/W2Lz5oEgJ3SSoG8HrdcHHQq8zCdjsylkhmDF1EUDhxzJo0PWBrTL7JRCVo7qm/AeGengdY3rdLSyReJUWAJ0Zq+UaW/wAcZfrwW0ZYBKFFjk/lGJ2zVj3nxhsJKEhaTfU1QaU/01bGnnHz6YXOAHAYCOe7K3llgs23qZhSEFYwyhLw1tHZ4lqYKvpIBSSLpIIxKXJFXZ60yjPrel85CMucYfkqf20Z5RDlnUzQ4nqnUy/fvGOzEbrk/WLoW+DDpC20bQSzYaccPH6wWlJq9kXed94JwGT684aMhJqs3tB+EfWM7ZxZ7zDn94uq0FSmRgMTl1iVNGfbGFB5UhJFuJLGvD3lFc81KOeAEFarOBR/ekSaJmF3w5e8YulYGCEnif4jnZtpAJk1QLJSVNmMH0jDv7b4bcY+tCYoqPdJDkZgcgcRqc+EWmAkEr50z9AetBAlliQDRJqQKA5cPeUVVNGGWJJx6nPDKkdDnHRNvb10hu6AUJHN6NSrlzpjBl2hQel9VBqNW5Z8ceEKm2s13E90AVA1JJfoD9gf2oxa8SwcmpYPQYEFy31JYwYqGhMXecXrx7ymqvgHDJTi30rHUIJJN4imDPQYtdZk+F7HhAlbSfv1LfidkvStXUrg9M9It2dHqQzk0I8g3QYN1hHDQmOA4SEgBjiSGw3QW1oD1FIpPuhDCoVVku6jgxu1oKcH6QoibUkOAMO6xfxOPXPGIq1pQ6ezLvUkjHD+8/KNEcqQlSnZNpUpkpSi+MnqBkkJNFYVJB0rFLRbJqSyHlkkuQAljngQ1DoDwwdMKyZnwAqVcSlNAn9OJard2DyfiFcwXVISGoFMlD5FyEkgYVSKnJ4mxUqTtprRui4VKxKnKg2pcEvo7B6lyYfsNgWQ6jLUvEjdQlIqRfZm4YqocIyZquyUSgMoiqgStQbAJZinStcBSoArJa7ovJKlKzSSQg4UWK3qsLrnAOBCs8G2js1KjfACwzlaReButuywh7gydRCuLPAF7SKgEqaTJBO6gqKt7IM95ZBLUFH4mK2ArvCbP3iXSJbbyQfxMaJSOLYNWsel2b8PypoExaFEAki+e/8AqVUuk5B3YYl4hVuB7C2CiaL11pH4AUstf5iSfw5OGoKYvDnxF8QSbMClLX0IJupZkpl1oMHGGngwV/6hfEkyySUJlMlc1V180JY4DI0Yac8PnVvmHtbfUsmXdy0Qmuesbccax66eo2jtAzbHNmKxVKUrWhYhycTXGPB2ezleVPdBxj1dhAmWBSEMSqUQGrVwS/6myjydktl5PYml7BTtlgaGh7quDnWO7j+PHhy3z15Nz7T2JAlgKQsFyDSYmqSgHJq3lHu0ajlWfPUJagxJQoBSVChuPQj8pQrqV8FRJc3vSJm6CTVTgIWGSCrSUSyCMVOFQKzkkqkTHSb26VYond3eydYZJGCdxWsR7X6c2kkuJqaFxeagStrwI0Ssbw03hlHodjzDPsyb5vKGZGYLVb3wGEeTO0BLBSsUqkpzIc3k/uSveCjisLGBjGTtNaXCVqAOhIByyjT7SzyzvN3w9T8W7SEpRlS1EqYOS5uvkH4M0eLesVJLwRCIw6utuZggJFQz8YtMWVF1ElRxMdSiJdiYdCuwwiRw6xxAGhf3SLocYYHX1ho1o7Psl+l67mVEYMHwjPtktzj4CvrBRbezDNQ5io6n5QlMKhvMeFH8jE9elwaVY0Bnc81F4NKlqSAkICUauD1OsZaJ5SXDjX+Ib/rHqosMgK+MTsh+REWl1tgkZ0r19+US9vUZgX1c+ELzpifwmp4vWBqllNS4J6HnE3TPTl1YYkDpCsx3O68UkzqucPXSLKt0RW3FfV1bgclLAkANgz7qcXV98IItyz7oP4Sqv7iMzxNEgDlClmsRSq8SCsPUvdSnQAUA5NyEVtc1nreJ0AA5Po1WrqTGzmMotZWSmVdb8SqlhxOJfjj5QwmalCS5arsQ9ciyQS+OA8MYzkTDdqWu5VdzUAMKPwGFYHeJreIbiD9geXKsFio05koNfMskGtU5/mUaAHGlW9QzCcVXhmBk2tRTrTq0KotF0kqvKVjUKLaZ05RcW4KBIUoJFCpTFzoGoTnlzYNEmsuc+JKUp0xS+QAI3zg+LZxaRICKhCaVF+tzgz4tiS0Krtxfdu3U4quhn/KkqIdXJscBlRdrUpV1RdIqUi6BzU9G/cH5w8M3LtYV3yGLgGpvfpxvlL0N1n0aCzLaCoISL7Ng6WyLmtchdHAVgV4BN8qN7AJ3ugSkJBUedAxoIFNtJQkJCmvd4E3VEHUJqzPUngHzhcO/2gSwqhGAuS031HRyLxSK/cR2+5ATlmaLo5uht1AFa5VbilLtbqZN3dDEpQFPWgq4OndfB3aja/iNSEdl2aCCWoCLoJ7qQDvKz+sRZfxcObM2urtkSjLlkkuVEFSkpSKJBVyHUvpGrYfi6bNts6SAlKZSRUPeKiU1JyxNABzjIsm1JMmYmSiUVXqmcVAKBu1vJSpVRUMTRweJzPh3aCU7RtaVFlLJCQc7qiSObMeIBjX4uZc1l8tuXP8AB3/qJPZMl/zqJ6AfWMC12pKLXOMysm0h3GaFEMU6KSctQ0bFqtwtvaSJ0syd5pK1kXlTEu91ObfpcMSHciPNWOXeSqxTd2ahRMsnBC/y/wCWulcKgxv1u+GHOZlaGxtorss82eYrdxQWoQahSeB9b2cV+M9j3f8AxEuiVneb8K9Q2R9eYhKUsz0diulpkklF6lQd6Uo6FqaEY71NDYfxVKVJVKtBozKvChBowbT21Ifx9/W5+D5ON8/rHUozpXaD/ElgX8ypLMJgAFVJDprgDwha22pK5QUpu0QLpDk30YUL1u9xavxpZsHi22Ji7HaClLGm6oFwpBdiXJD6j5GPO2m0upxTgMBoBwAoOEV3zlLnrYJb7aZqr6i6iznMsAAS2bAeEJiLAPFkojNpI4hMMpAaBgDWCOdIWDXQsZU8Yu3CvvKF1zePRo6lTVB1941hpplEqKTKZ00cv5ZxwWgD3j5wOYtw9B4xODRUTiKt9PF/KD7pTWZXFuAxdsozwGr5/eG7JtpcuqGxzFPDOHC0pNrWgGuNYCZQIcNjU4+EbMm3pm7sxLAqvKShkh61AbGsW2/ssWcJIBaYHFG0zFH5a8oXXH7Dne+Kx5Ey6WCSVa5xdYcubqfecLdvrFFS1Z0fXSIxWjk114vSGJYYYeP8QxYNmUBVTgHvH6eEaCZLBglAH6qnyBiLY15r00yUVC6FhsSSaqbM0YJH2i9nUAXBIalMOg1euYGNcYUmKmksEspR7oJZOhWQBUY6a5RF/kSCu73lg4cmwPGg4xsxNzFdorcITjV0uBmaPU618WAtKuiksgt/FCWD9fpCspN7dQlSU+Z4nTr845bZqn7NBUwxYP4uAAOZhHBe1VMWyS4H+3nlujUu7weZaagCjBrxuOxxIvMxJzrhi8KInFKbgSQDm9Vq45twHzgcuzkEqWkU4Vc0Ar+LgcPUM+nahQWQApgBQA0NXUq75Ofosq2lQKnloS7qJUST+1gxUWOP1bqlIICVy1Xse8kABqkhgAcKkGmGsUV2aQ7Or9pUADoaPkCSwyET4UiNqqCu+oKLiiRQACiXqGpUNV8ofl7TQQ5SO0Ae861qCdVO+8cjk8JWZnKiXOAUySB51q5YdAaGLm2hIcJCwam8JblWTgvvaAV4uaT1FcjTLYtQfeEsUF0qF5y35mSCXoD0xif2WoKC5YSS1ElcvdABL9mFku2SquawlM2oqYAAgghykkhaQ+YF0EFhi5whSVMQO8sgPUOCS2d0kJYHwbWsGHrXTZFOVLQUpBG8gUS2tEgqD0Dt41xduTRN/vZZKLRJYqrVSUmigf8A1EUppyD7Vn2pLCLkxSEIIDqIUuYaUuguAo1F4DdYHIA4O3paAT2SOzlsFJClhUwpLVLUGPlC4vnKfU/Ypt3ayLTKl2hKii1IYLSHF66XC0nJjUcyMg4NofEgtITMWhImpSEqZxfA/NXDg2ZGQjGUhjocYqsB6F+IeOmVz2GbTb1zDeUolRABJxN0MH4ilYQnzSS5x9YKpTQBVTVh4/KsTYcwQWq8ljlhA3cwO7FiIq20pzJ6XScoMmADjBBQPCPV+1ZjQ8IvLnew8CC9R54eUEJDYjrC0YiweHk8AKq/KrxYliw8vvFQH/kZc8oaXFKc4n34R1Ezri319vA9a8+PCInOvCAGAQcCfCKrSOvJj1aAM3sRRxCLDlntKElJKQoA1BJD8Cxhq2bQM6YVzTeFWSD3QasGw+fGEJaXBp5epjQs0tCE9oos2W67jBwQXeHL+FVJVh7JBmqSqtEEigo7uaE6faBWIhRvEgMccS+tc+MO7Q+JO1lhBdICnuhrp6AYxmf1aiWSHOQz+0R3Z+L5l/WwbU5CUCpzU78/5ggs4zKSdS3k6sIRlLCA6jU9468OXKF12kkuHjDptzPD19ttqmuAGuCalRzBVkBgS5gMiazJxUMgWSnmXa9484FLnAuHYl3Wo1PLQY0D9IJNshAupWK956qPg7CuEdLAZdsF1gS+GJz0zpqekcs6wlgGVwCs+nrA5cq6KFJIocCfRgPDnFZlrNQxIFCwZL6A0JPgPUIxbTtQhwqg/czZXRo+prygcmeVC+FAEPdDGmqkkmhGasqnkstAJdaQBkD8ziRhnDC54TQhIpoHLVupDjANoH5AQYeui3AfnUAxShylJUT3ixKiM6sTwy6LYpZZMwrrevGWAlPFI+Z6axSfKJL0QpVWSFEkEDv3gzVwJ+TJLlOSiWFGu8okAHkO6BjVzTFoWQ9aguHvLvAVuhnrXuilT6VJik+VPSoApQn8oZN6o1OOGJYYtlAbMmYhQBJlgYOkO4zTwzPzwgtq28ugJUp33Sm5uk90KqoIFaEhnpoJu6qZha1WtYN1RQ6mKq14OWPN8YMspLVvK1N4sPzFyGSHoPSO2e3S0JKjJABNGUsiuLX8ed4E8oQtG2UkkICqmrkDoQnHKjgcIZjzr01TmYqYE0Dirc2LDL3Wk5AQkuHUqrGjANgCA58Qw4RJu1FrTdFRmSVBv1bjBq5ipGedJMxIQSlOO6CR/qJG9VT5MWpB/wBG4zpwLkkF83o5/nr5QmKe/pGhMUxKjXipnJGQ+lYRuYEvwHqfSNIzrkwQIpzho0SceVatmfOAEh6njAQYRHL0EWQKZ5/eKuOkAWQjOLrDM1DnrrThhrFL2lY6Fs/vxiVOleoc6fzFe1Bzbxb1gKpj/Ooiii32hlq8xQwPv7RxCuPjWKDwiyeHjx6QE6s+I95xxKdQ8ccZ16xS+xpAF1Ky+scDvSKoVFieQf0hBYTKMPM/aDyLQ6khaSpAODt4Qpd0g39oKADbraUhDGobFIWlak30KGCSUkAgFwFYmvCM8bhYFxR2zzYscoFJkqW5AKjiwId8y2OcdoCxJpi9G4c4XdlnpXMy+17Tajgw1pHRKJ7ymOkKTFuXEGTazpGVaR6+zf8AcH/LT/8AWDbKxn/uV6xIkdFYRQdxH+aPlApPdHNXpEiQGX2b/iDmP+UMWLvn/T/8kciQ6G0jLkn/AIx52b3feojkSI4V0LZsJ/8Al/OE7BievrEiRQnttH/tlftH/IRiWTv9FepiRInn9Pr8DtX+L0H/AAEaQ7kv9kz1MSJBTjORiOnqYTtHfHMehiRIuM6vaO6vmmFEY+HrEiQH+OJy96wSX8jEiQUg1fSOTe71iRIR0I908x845OxPSJEh0lEZ8otkOcSJEheRgeQ9YGYkSHfQWlYjnEV9IkSESkvGOzfnEiQvw/05srEc4rt3/uJv71esSJDv9hT+4r+Hxg8rCJEjDp0c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8685" name="AutoShape 17" descr="data:image/jpeg;base64,/9j/4AAQSkZJRgABAQAAAQABAAD/2wCEAAkGBhQSERUTExQVFRUWGBgZGBcYGRgbGBoYFxgaFxoXGB4YHSYfHBkjGhgUHy8gIycpLCwsGB4xNTAqNSYrLCkBCQoKDgwOGg8PGikkHCQpLCksKSwsLCwsKSwsLCwsLCwsLCwsLCwpLCksKSwsLCwsLCwsLCwsLCwsLCwsLCwpLP/AABEIALEBHAMBIgACEQEDEQH/xAAcAAACAwEBAQEAAAAAAAAAAAADBAACBQEGBwj/xABDEAABAgMFBQYEBQEHAgcAAAABAhEAAyEEEjFBUQUiYXGBEzKRobHwBsHR4UJSYnLxFBUjM3OCkrIHNCRDU6KzwvL/xAAZAQADAQEBAAAAAAAAAAAAAAAAAQIDBAX/xAAjEQEBAQEAAgMAAQUBAAAAAAAAARECITEDEkEiEzJRYXEE/9oADAMBAAIRAxEAPwD7jEiRIAkSJEgCRIkSAJEiRIAkSJEgCRIkSAJHI7HIQcMVaOlUDUuEF70UVMgRVHFKharEXNMBVN4xFwJUToRc3nAlTDqfOIpX8wErGHvWkAWVMPstAlTScz0jqlP784Gtfv20BqrmHU+P3hO0bTQg3VLY6OX8M4ZVM4eT+EKzJaSbzJB1o8VCqypoxFeLfOKKXXE+LfOOXxw6YQOYth8gfoICcnB8z14+sZ1v2mJKWqVF2xZsMIaXaH099IBPZXHzHvpDANktkxaXUAkcDUjU6RaZ4++UQzKM9PfGF5pD4P4w4VUmL4+vvzhWastjXnBFrr9oVmzHw8mEXEATV6jz9GgInkYQSanj4ViIlDM/LycRRY+53ol6FjNidpGOtcM345fhe/F0GDRg4iRQGOKVAQgMSKAwP+qTrBuDB47A0zQcIuIcuh2JEjjwwrMWwiiFk5MIIYoYm+zcWOMBUYIRA1CEIoVtFFzI4ubSniGaOy0PX3ziFYopUBmqb39oNNhNS3LeGHj7EBs/au1+yKRcWokOLqTTmflHklbdmJUeySq8aEqzPFJf1zj20xT0+nqcPOMtVlTevBunh1hyae4bkz1KQl8boJelc6VasDNoq3pjnliOZaKpNLrtwrTR2eBlWTZcMODs4fUNDkSuqcMKvwJOeZfHrA5s1sMfHqWeArm1z5AAdBUNAZszIg6tRm4ksPeMPCFmzXOLt66AQFcwJNGHGg8mx6wFc+8MjyIYc2o78Y7/AESmCnLkhg+I1alOLNzhiTa4JiiWThqXw1oRTxgVsl3AVzJlxCN5+aQCDq5YjOrc2rXtOXZ5V6YwGSU0K1fM6k4eUfOdsbUmWtf94u5LBe4Bup5ZqLa1qTnG3HFs1n11PT0+ztsy57lBLjEFRvc204wZaCTVgPetY8XZrwUlUtIT2fOvAnMkOP4j10i1BaQoOQQ+nR9YOuLzSnWwVSAKAHzgS1ARZa+nvOFFH3WJCsxbnX0jiZhGkUM3iTypA0zWyHvoYZx9oVNrESp4HmeZi4VGDTRQYMmF0GL34AMVxy/AVTKx0KgApVCyLEBiSffCL9pFkr1hWS+zlz0OgAQQGF0r91goVFRNEMVloaA2ucUpcRnHaC3oD1b6RHXy883Kvn471NjaiqoSsNoUXCscR4CGSaOYudbNRZlxxaoXWWdzjHVqqz40ajvGfbpq0h0JvZVP1Lno8TaqTTC5gJbLmX/jygwn0jNs4ITvGuiaAPwxPWLTZwGNMaZ/NojdVi1qnk0AU37aVpma+PSAAkegr9PQQpL2qknukYXQRUuMmzb3Vo6i0qIfDmfkksPGGeL2oACpCeo8316wrPYGtTjmWfPePnFjNKeOndSH5n7wmqpLimiaktneLMMnHjlFQquT14Zfx7aF5loIG7dfQqr4JpHFDElKl6UJfk9MMyIWXOYG8Aj9yio11SkAD5xSV586rEo1YEv9H5wAWdyyUXiSMEkknIB/GGbHZ1TCbiSWqVEFAYcGdtKw0qYACiSpYUzLm6viEEuAPHxrD0YWRISg6zMagFCOZdlKGmXolbNuJlC+WL4E4rNAVBvwjUwD4h28iSOyAC5ji87kDNlVqc28TlHjtqbSKt9Rcn0yAGQGkaTnPNTbviCbbt6ps5RUdboyCRUJSOT+ZgkmfKmyhKCUoUkE3yKkjiKkl25coxlbUKyFKKQlNEuMxmQKnxHKsURtAJZgXe8OGo45DkY6ufk305uuGpPtolpTXdALauDifONTZVoK5aVnMA8qV83jxVvmrmsu6bj4sbr6A4Ex6jZUwCWA+AweM/kquecaip3sAfWsAmTB/IrFFT+I8oCZh9hvSMmi6l8BFpcz3WFlLOZ8HionjQmBT7eV1PMxErgEyZU9Yna8YwVhxK472rB/CE0zcvfhFDOJLk094VhGaE1+fnF+06QqFDj71i14iEeGX084uF6n37aFu0Go8/fSOzJze/qC3hAMNpJ0MGRMApCCah3ocm+wfzg4mhIYjlT1h6WGFsQdIUlLSQ4rVs/T6wG12gqQrsyRTox48nhfZFmVUO4NfZ8Izt3qSRc5/jbWxLlED5YCCkPl9IFKWALtOQc+JaLzFs9QI2jJRS9KDgMfpGFaNqm8aPUi6+DFmo1Im25s28AEui7gqlcyQOeceS2quYCXo9WGHlHL8ny2XMrq+L4pZteqRtqTeYllE0QxJJOHBzzeM/bZnMm4XBJvJBCHHPEjKnCPL7MRME1MwNunPCtD6mPZ/wBYGvKa8asAX5JS5pq7Pxh829TyOpOL4eI2htdacJYDUDkkhtC8bPw1tAzJIK1OoEu7lTZMGFGzJMc2psu9vlISMGJOJb/cfLgYlmkiUBVKUnWrg/p7pPjGkn+ytlno+VIvMlOL7zD1Lvjk+WEBnVFFLagckJT4qNaZ/KkBtFpTq74FSaHBmQk3phzr4M0AmozWCulAsBCXGSEJBOZrXxi5GVcFuQlwhiAwJAvV0dRr0A54mG9m2DtU3y6JacVsf/b9R8qcsXw0pKhaV7gFChk/3hfRmTpQZOWq9tr7d7JF+eWH/lSU0KqYqBwAPgwxNCTbZOYdyea7MtAXL3FXJFVO5AKQ+8pRZ3oX49Y87tr4wCUXJDhRxUQ13k9b3E4c8PM7V2rOtM2+VbwAKUjupAIZKRkHYnk8AnS953o7nA5vUYsPbR1c/HzxfPth1311BrJZis3ld1/E+/viHW2pPSs3UgUwPHTlx4+L22J57NJT3DulsuA4GvPg5IwVL9+h9/8A526ZckbU0tQJLjEHUHENqKjhAv6y+wAyZzj9BpTSBWlN5ZOphmyWdownitb5aNnWooCColIwD08MI0UzihDpTeIycDzyhKUKfeGpUyKvlJPaXxEuWphLamJr4NDeztpmai8zMW4cxSK2qWCzh+LRyQhhQeUTh6aVO4/L5iKpmj83mfkYEZ3tzFFz2xIB0OMJT7eqbWuvXGKiZ4ecBKa49cK6ax0lsT515UjFUMX/AH7/AIjqVF8PHOF+1b+fbnwgiZpNT0D/AEp4QjM3vYiJPhlx4+36QtiXx8W6Pjz9YvLLF3fiXpyA9YRmu0NS4w0Hk9euEdlr1J4YnqWw8cq4RjytoAzVy9LtdSWe9lRzTCmEaAVSpbCjFzwr9oSsMpOjk+X0HQRkbS2yEEyyA5YkkkZhTMMRTPWNKXMwx4BITjoX9YBtGyCZW6NLxcny9P5iLLfSucl8sFXxWEEpSyxoXYcqUj1VjXeCVMKgEMQUBwKPS83WPEzdipCyR3dTHqdlJV/d3TupTdIYACrO5xLaxE+2+V9/XPDcVartDvqOASGYeZ6wVKcqv92x82jE2ht5EpNFOTS8lIqQMyKlWBwzoI88v4kmqe6ogMHAfLOuvQRr95GU+O16+1LQpkpSCpwCSzUyL4mnzjJ2js9JD3rxe7SiU6t+boH4x5ab8QTpig17swoEpcgM+A9mPTz9oyilIlpMygoyjxUVHugDDx5RnL9vK7zeGP2JQaY+I8B9YKmYQk3lLrklkAuc826wa3TD3pgCXAuoSHUQ/DDPeLDFoQVMQcCU4sAGzyYuef8AMUN0S0TgtQSASRQcOCbxJ+Z4wyi0XdwDF6sXxwCvDADhCM2epH+GEg1F9VTWhIDPiTn0MSy2WYtY3itX5RgBnwZ8T5HCHZonhLRJJJugKJ0IcvwqP91MKRo2Gwosye0nn+8UwQhry3oU4CrEjJn89OT2VlCE3gqcqoADjN8O6nHFsOcYW3viASnY9paDrghw1BkWPdz4DG+eb14RbPavxNt5Ek35jLnFzLlBwlILbygC1GxxOAwcfOrZtBc+YVLUVKOJyA9ABpHLehcxRJU6yXUT5knwp05DKLqaAtmrUjH5cqdOyXn45k9ufqXq7fTkyZdF1OOaoR3gpg5MNKnC9dCQ5PdJcIGNTi7e3gW07EZSe2BKUJULpIqpdTdAzYAk6DmIi/J9PN8/5OcfYzYLUkpUhdEmhejHrhl5aRh20sSl3ycYEZEevtyjaNpu7UGgc+JPhBZKiaxf3l9J+lntESqw1LEDSoRYTIAbln20NSlPgfX6xnItDcOcOydoJSneLefkzxPVxXM2jzCwcn39IyZ+2BUBv3NToDnzhi32jtUMN1OZOJ5DIc4ypUuWFO5WRmouObUDe6REtw7JoyJqzUBRpjU+EWCFmpQ3Nnhe17SWo0VdAYMnSufhAFW9RwNxqNieZJq8ZWt+X6IK6kueQcfxEv8AQ4VI8OHukKLmYkkACrkBvft45LnPipuleVRQeHKHjE4FjCgAxLMPGnni0dVMcZscGo/IYt5QrKYsTdLZ1ujlqeMXE6hIYD82GOjgdPnCUbC2DPXR38cuH1iKm04Zanl9afOEb93edgBw83qT5QSXaqOc8QSW5ks/Rx9FTgs20tVrrad7B6k0SPE8ItJ2tLLAMCcXd6DIDF+OMJWqSFpuGYHUCQARTQs2vDqY8tPsU1Ja8CMi0GSqe8RbxiUsmjZKL8X46dYMbaFB3AoaOTXmHIzDHHBhGJsm0LuISpSwEBiwDHFyS4yOBPSHE2xSwBKe7eopTkFqbqUkqUOQ6iIw65MLkskq4HLicABjUluJMNWC+od0KA/CkFWORUcBhUNGdbLcCQjemKFVNuoT+68aZFnfU5QzZZ8wC8gitLymAAzuXmfDENzMI1PiDZ/apBSEoKSQpKVF+rs4GoGkeelWS4amhFcemMeunqvJUlc0EAVSMSwreJJUACKk0w1EecmWm+SJaN0UFGBJ0cVPME8NJ+sqp1cxSzFIrdJGpa7r+IiNWxW0jdUsoRQsQKliQSHYJDUwfInGEHuCqkFWDktXQGj8hplhEmSWUSug3d5ixerbwqcNXpjDHtqbQnS1KDkgJJvEqClb1akHcdj+o5aDz8/aCUk9lKJ/UtionUJdkpZ+9rhGubckAIkSiqY5dZFQCMiXCX4YNllfYtnVMKmSGzWLoQkYFgkkvXvEk04vDlLMZ9j2fNmqKlBioUS1TR3WSKAUNaYR6mzoRZmkSwVzlMVqTghquVFmA9irQSzrQkrkyLxWKzZ2TkMxU+OgD+RMeK+Kvi5MsKkWXM78wM6j+kjrXLLMxpxxer4Z9dZ7MfEXxMiSpUuUb880XMYFi+ApVXDLNyI8glZUrvB6lSycBmXzPHN2HHKQupAIdnUrIDDwyfE4DQxdsoQmgA6k4OfE0yfOpPb/AE/pz4c/32+TVv2ohO6kOM8ipnYltNBh5xlTrWVEF6jDhy0EZtsmEFwYrZbTWvjETn6VV6+0bOy1JTvKD1z4fcPAfjLaSpyEVcIJpoCPt5wlOnlg2GcYk+2EqqTSPM6/83yT5r3vjXVPl5vGfoctClswJy4ecbMiSwAhWyLHv7w32gGsehzMc/V0QyxEu8IoqeMgIom1tl5xbMWclkkk8APNzwx945ibWLzqNOp+dYfVMvY+Xz4YQIWAYtdSMSfl9onpUMFZUxF0nIFjj8/LnHOwUcQHzyHDCvGLy5lLsoUzJw+p8Y4tDDfVe4UAiNPABZQMS5/TVjC8yXLBLrV0B8+MHNqDgJzOWX1hU29OaSW1bDqKRl025fd8fw4GmDCuLa8cYom2pUTvJN38IKb3VjTy6l4R2mykKHdfNzefoeHGkZezNn9lMvXlqJFXq41L4DiY0xk9HOtRJDmgwDeJAz9Iv2pJAoMWCjveeNP5ELSrYVJKklJSAHICqcqMT6ZkxRCiQyQUpLupVSquADDjTk8LA0UmoG6anMBjwfE5vXpSBkpeqxRyEp7vNRPeOOJblhCcxUsMl6qFEg7xGvJ8hBVSgkMEhsHqS4wDEG8aZUHRylDJt4ZkozclnvcS9GzvHoCWgRtKVvddagaqAN0dVHlxPGBf1ILjs/3Kqel5t79opWLotyFG5LCqB7zJIDliTeI8fCF6OeR1WckVUkhhul+Wh40bXGGZMwB0l643CpI3Q7LzVqwwzYVGbZpqDUXlAE7xLORixTVuLjrWLqtF9TBKAgNvOdfwnR+FSHiauCzbRUAsEglrqLzscgzBq5vWprGjYdohRAQg3kgnBIIDVJUVG6T+0qanGMeaU0Sb8w3iAkXheZq1HdwqwS70zjnbi4EhClkkqCQAUEj8V5Ye6mrqKC+TQjbzpJJCO1UrupDmUQnPEFR/cT0dox9o35iipkykg0SFKJORACHSHJNK6cYYtE0iWO0nlaSwEqUm45a6yjVYAdqhuUVk7KrQSwQGCUoaVLFWUomq1OcPEjCJHpkdx1BF0ppfWd4nJIAa7yGGuMG2ROSFFYTMmkUJKmRp3n1YMBhmI5b5ktCgCsTVJBcpG6kuHugMH4sAGIHF7YGzFWpQWoKlygd0X3Uog4poyaXheyvGpMVmnuNbadlX/Tqu3ylIQ6JYG8olincS2JJLPjV4b2Womz3aSUJKgpaVMyRikku8ylcg2MP7StIky7pWmWkA3mJdKGyOR446YvHyv4o+LzPAlSh2cgUCQGKhkSMh+nHM5Aa8fFeumV+TOWh8WfG4KTJs+7JD3lChWTj0458sfEzZwAS2KkurUOSyeTBJ68oqglamHDIk1wAbM5NXSC/0zoKAQpQJKSNWvLlEgkFQG8kgkFlAR2cTmeJ6c/W2Lz5oEgJ3SSoG8HrdcHHQq8zCdjsylkhmDF1EUDhxzJo0PWBrTL7JRCVo7qm/AeGengdY3rdLSyReJUWAJ0Zq+UaW/wAcZfrwW0ZYBKFFjk/lGJ2zVj3nxhsJKEhaTfU1QaU/01bGnnHz6YXOAHAYCOe7K3llgs23qZhSEFYwyhLw1tHZ4lqYKvpIBSSLpIIxKXJFXZ60yjPrel85CMucYfkqf20Z5RDlnUzQ4nqnUy/fvGOzEbrk/WLoW+DDpC20bQSzYaccPH6wWlJq9kXed94JwGT684aMhJqs3tB+EfWM7ZxZ7zDn94uq0FSmRgMTl1iVNGfbGFB5UhJFuJLGvD3lFc81KOeAEFarOBR/ekSaJmF3w5e8YulYGCEnif4jnZtpAJk1QLJSVNmMH0jDv7b4bcY+tCYoqPdJDkZgcgcRqc+EWmAkEr50z9AetBAlliQDRJqQKA5cPeUVVNGGWJJx6nPDKkdDnHRNvb10hu6AUJHN6NSrlzpjBl2hQel9VBqNW5Z8ceEKm2s13E90AVA1JJfoD9gf2oxa8SwcmpYPQYEFy31JYwYqGhMXecXrx7ymqvgHDJTi30rHUIJJN4imDPQYtdZk+F7HhAlbSfv1LfidkvStXUrg9M9It2dHqQzk0I8g3QYN1hHDQmOA4SEgBjiSGw3QW1oD1FIpPuhDCoVVku6jgxu1oKcH6QoibUkOAMO6xfxOPXPGIq1pQ6ezLvUkjHD+8/KNEcqQlSnZNpUpkpSi+MnqBkkJNFYVJB0rFLRbJqSyHlkkuQAljngQ1DoDwwdMKyZnwAqVcSlNAn9OJard2DyfiFcwXVISGoFMlD5FyEkgYVSKnJ4mxUqTtprRui4VKxKnKg2pcEvo7B6lyYfsNgWQ6jLUvEjdQlIqRfZm4YqocIyZquyUSgMoiqgStQbAJZinStcBSoArJa7ovJKlKzSSQg4UWK3qsLrnAOBCs8G2js1KjfACwzlaReButuywh7gydRCuLPAF7SKgEqaTJBO6gqKt7IM95ZBLUFH4mK2ArvCbP3iXSJbbyQfxMaJSOLYNWsel2b8PypoExaFEAki+e/8AqVUuk5B3YYl4hVuB7C2CiaL11pH4AUstf5iSfw5OGoKYvDnxF8QSbMClLX0IJupZkpl1oMHGGngwV/6hfEkyySUJlMlc1V180JY4DI0Yac8PnVvmHtbfUsmXdy0Qmuesbccax66eo2jtAzbHNmKxVKUrWhYhycTXGPB2ezleVPdBxj1dhAmWBSEMSqUQGrVwS/6myjydktl5PYml7BTtlgaGh7quDnWO7j+PHhy3z15Nz7T2JAlgKQsFyDSYmqSgHJq3lHu0ajlWfPUJagxJQoBSVChuPQj8pQrqV8FRJc3vSJm6CTVTgIWGSCrSUSyCMVOFQKzkkqkTHSb26VYond3eydYZJGCdxWsR7X6c2kkuJqaFxeagStrwI0Ssbw03hlHodjzDPsyb5vKGZGYLVb3wGEeTO0BLBSsUqkpzIc3k/uSveCjisLGBjGTtNaXCVqAOhIByyjT7SzyzvN3w9T8W7SEpRlS1EqYOS5uvkH4M0eLesVJLwRCIw6utuZggJFQz8YtMWVF1ElRxMdSiJdiYdCuwwiRw6xxAGhf3SLocYYHX1ho1o7Psl+l67mVEYMHwjPtktzj4CvrBRbezDNQ5io6n5QlMKhvMeFH8jE9elwaVY0Bnc81F4NKlqSAkICUauD1OsZaJ5SXDjX+Ib/rHqosMgK+MTsh+REWl1tgkZ0r19+US9vUZgX1c+ELzpifwmp4vWBqllNS4J6HnE3TPTl1YYkDpCsx3O68UkzqucPXSLKt0RW3FfV1bgclLAkANgz7qcXV98IItyz7oP4Sqv7iMzxNEgDlClmsRSq8SCsPUvdSnQAUA5NyEVtc1nreJ0AA5Po1WrqTGzmMotZWSmVdb8SqlhxOJfjj5QwmalCS5arsQ9ciyQS+OA8MYzkTDdqWu5VdzUAMKPwGFYHeJreIbiD9geXKsFio05koNfMskGtU5/mUaAHGlW9QzCcVXhmBk2tRTrTq0KotF0kqvKVjUKLaZ05RcW4KBIUoJFCpTFzoGoTnlzYNEmsuc+JKUp0xS+QAI3zg+LZxaRICKhCaVF+tzgz4tiS0Krtxfdu3U4quhn/KkqIdXJscBlRdrUpV1RdIqUi6BzU9G/cH5w8M3LtYV3yGLgGpvfpxvlL0N1n0aCzLaCoISL7Ng6WyLmtchdHAVgV4BN8qN7AJ3ugSkJBUedAxoIFNtJQkJCmvd4E3VEHUJqzPUngHzhcO/2gSwqhGAuS031HRyLxSK/cR2+5ATlmaLo5uht1AFa5VbilLtbqZN3dDEpQFPWgq4OndfB3aja/iNSEdl2aCCWoCLoJ7qQDvKz+sRZfxcObM2urtkSjLlkkuVEFSkpSKJBVyHUvpGrYfi6bNts6SAlKZSRUPeKiU1JyxNABzjIsm1JMmYmSiUVXqmcVAKBu1vJSpVRUMTRweJzPh3aCU7RtaVFlLJCQc7qiSObMeIBjX4uZc1l8tuXP8AB3/qJPZMl/zqJ6AfWMC12pKLXOMysm0h3GaFEMU6KSctQ0bFqtwtvaSJ0syd5pK1kXlTEu91ObfpcMSHciPNWOXeSqxTd2ahRMsnBC/y/wCWulcKgxv1u+GHOZlaGxtorss82eYrdxQWoQahSeB9b2cV+M9j3f8AxEuiVneb8K9Q2R9eYhKUsz0diulpkklF6lQd6Uo6FqaEY71NDYfxVKVJVKtBozKvChBowbT21Ifx9/W5+D5ON8/rHUozpXaD/ElgX8ypLMJgAFVJDprgDwha22pK5QUpu0QLpDk30YUL1u9xavxpZsHi22Ji7HaClLGm6oFwpBdiXJD6j5GPO2m0upxTgMBoBwAoOEV3zlLnrYJb7aZqr6i6iznMsAAS2bAeEJiLAPFkojNpI4hMMpAaBgDWCOdIWDXQsZU8Yu3CvvKF1zePRo6lTVB1941hpplEqKTKZ00cv5ZxwWgD3j5wOYtw9B4xODRUTiKt9PF/KD7pTWZXFuAxdsozwGr5/eG7JtpcuqGxzFPDOHC0pNrWgGuNYCZQIcNjU4+EbMm3pm7sxLAqvKShkh61AbGsW2/ssWcJIBaYHFG0zFH5a8oXXH7Dne+Kx5Ey6WCSVa5xdYcubqfecLdvrFFS1Z0fXSIxWjk114vSGJYYYeP8QxYNmUBVTgHvH6eEaCZLBglAH6qnyBiLY15r00yUVC6FhsSSaqbM0YJH2i9nUAXBIalMOg1euYGNcYUmKmksEspR7oJZOhWQBUY6a5RF/kSCu73lg4cmwPGg4xsxNzFdorcITjV0uBmaPU618WAtKuiksgt/FCWD9fpCspN7dQlSU+Z4nTr845bZqn7NBUwxYP4uAAOZhHBe1VMWyS4H+3nlujUu7weZaagCjBrxuOxxIvMxJzrhi8KInFKbgSQDm9Vq45twHzgcuzkEqWkU4Vc0Ar+LgcPUM+nahQWQApgBQA0NXUq75Ofosq2lQKnloS7qJUST+1gxUWOP1bqlIICVy1Xse8kABqkhgAcKkGmGsUV2aQ7Or9pUADoaPkCSwyET4UiNqqCu+oKLiiRQACiXqGpUNV8ofl7TQQ5SO0Ae861qCdVO+8cjk8JWZnKiXOAUySB51q5YdAaGLm2hIcJCwam8JblWTgvvaAV4uaT1FcjTLYtQfeEsUF0qF5y35mSCXoD0xif2WoKC5YSS1ElcvdABL9mFku2SquawlM2oqYAAgghykkhaQ+YF0EFhi5whSVMQO8sgPUOCS2d0kJYHwbWsGHrXTZFOVLQUpBG8gUS2tEgqD0Dt41xduTRN/vZZKLRJYqrVSUmigf8A1EUppyD7Vn2pLCLkxSEIIDqIUuYaUuguAo1F4DdYHIA4O3paAT2SOzlsFJClhUwpLVLUGPlC4vnKfU/Ypt3ayLTKl2hKii1IYLSHF66XC0nJjUcyMg4NofEgtITMWhImpSEqZxfA/NXDg2ZGQjGUhjocYqsB6F+IeOmVz2GbTb1zDeUolRABJxN0MH4ilYQnzSS5x9YKpTQBVTVh4/KsTYcwQWq8ljlhA3cwO7FiIq20pzJ6XScoMmADjBBQPCPV+1ZjQ8IvLnew8CC9R54eUEJDYjrC0YiweHk8AKq/KrxYliw8vvFQH/kZc8oaXFKc4n34R1Ezri319vA9a8+PCInOvCAGAQcCfCKrSOvJj1aAM3sRRxCLDlntKElJKQoA1BJD8Cxhq2bQM6YVzTeFWSD3QasGw+fGEJaXBp5epjQs0tCE9oos2W67jBwQXeHL+FVJVh7JBmqSqtEEigo7uaE6faBWIhRvEgMccS+tc+MO7Q+JO1lhBdICnuhrp6AYxmf1aiWSHOQz+0R3Z+L5l/WwbU5CUCpzU78/5ggs4zKSdS3k6sIRlLCA6jU9468OXKF12kkuHjDptzPD19ttqmuAGuCalRzBVkBgS5gMiazJxUMgWSnmXa9484FLnAuHYl3Wo1PLQY0D9IJNshAupWK956qPg7CuEdLAZdsF1gS+GJz0zpqekcs6wlgGVwCs+nrA5cq6KFJIocCfRgPDnFZlrNQxIFCwZL6A0JPgPUIxbTtQhwqg/czZXRo+prygcmeVC+FAEPdDGmqkkmhGasqnkstAJdaQBkD8ziRhnDC54TQhIpoHLVupDjANoH5AQYeui3AfnUAxShylJUT3ixKiM6sTwy6LYpZZMwrrevGWAlPFI+Z6axSfKJL0QpVWSFEkEDv3gzVwJ+TJLlOSiWFGu8okAHkO6BjVzTFoWQ9aguHvLvAVuhnrXuilT6VJik+VPSoApQn8oZN6o1OOGJYYtlAbMmYhQBJlgYOkO4zTwzPzwgtq28ugJUp33Sm5uk90KqoIFaEhnpoJu6qZha1WtYN1RQ6mKq14OWPN8YMspLVvK1N4sPzFyGSHoPSO2e3S0JKjJABNGUsiuLX8ed4E8oQtG2UkkICqmrkDoQnHKjgcIZjzr01TmYqYE0Dirc2LDL3Wk5AQkuHUqrGjANgCA58Qw4RJu1FrTdFRmSVBv1bjBq5ipGedJMxIQSlOO6CR/qJG9VT5MWpB/wBG4zpwLkkF83o5/nr5QmKe/pGhMUxKjXipnJGQ+lYRuYEvwHqfSNIzrkwQIpzho0SceVatmfOAEh6njAQYRHL0EWQKZ5/eKuOkAWQjOLrDM1DnrrThhrFL2lY6Fs/vxiVOleoc6fzFe1Bzbxb1gKpj/Ooiii32hlq8xQwPv7RxCuPjWKDwiyeHjx6QE6s+I95xxKdQ8ccZ16xS+xpAF1Ky+scDvSKoVFieQf0hBYTKMPM/aDyLQ6khaSpAODt4Qpd0g39oKADbraUhDGobFIWlak30KGCSUkAgFwFYmvCM8bhYFxR2zzYscoFJkqW5AKjiwId8y2OcdoCxJpi9G4c4XdlnpXMy+17Tajgw1pHRKJ7ymOkKTFuXEGTazpGVaR6+zf8AcH/LT/8AWDbKxn/uV6xIkdFYRQdxH+aPlApPdHNXpEiQGX2b/iDmP+UMWLvn/T/8kciQ6G0jLkn/AIx52b3feojkSI4V0LZsJ/8Al/OE7BievrEiRQnttH/tlftH/IRiWTv9FepiRInn9Pr8DtX+L0H/AAEaQ7kv9kz1MSJBTjORiOnqYTtHfHMehiRIuM6vaO6vmmFEY+HrEiQH+OJy96wSX8jEiQUg1fSOTe71iRIR0I908x845OxPSJEh0lEZ8otkOcSJEheRgeQ9YGYkSHfQWlYjnEV9IkSESkvGOzfnEiQvw/05srEc4rt3/uJv71esSJDv9hT+4r+Hxg8rCJEjDp0c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23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AutoShape 10" descr="data:image/jpeg;base64,/9j/4AAQSkZJRgABAQAAAQABAAD/2wCEAAkGBxQSEhIQExISFRQSEBUQEBQUFBQQEBQQFBQWFhUUFBQYHCggGBolHBQUITEhJSkrLi4uFx8zODMsNygtLisBCgoKDg0OGhAQGy0kHhwsLCwsLCwsLCwsLCwsLCwsLCwsLCwsLCwsLCwsLCwsLCwsLCwsOCwsLCwsLDcsLiwsLP/AABEIAKkBFAMBIgACEQEDEQH/xAAcAAABBQEBAQAAAAAAAAAAAAAEAQIDBQYHAAj/xABCEAABAwIDBAYGCAUCBwAAAAABAAIDBBEFITESQVFhBgcTcYGRIjKhscHRFBUjQlJTYpIzQ3KC4RaiJDREY3ODsv/EABsBAAEFAQEAAAAAAAAAAAAAAAEAAgMEBQYH/8QAKxEAAgEDAwMDBAMBAQAAAAAAAAECAwQREiExBRNBFFFSFSIyYUKRoQYj/9oADAMBAAIRAxEAPwDI02Jc1a02I81iTtNNiLKeKscFBO3TOqpdUcdpI6FT1wK3nQKou2Zu4OaR4j/C4lT4rxXS+rLEAWTm+r2jyb/lR0rdxnkHUrmlUtnjk6aAuXdctGO0ppbZGN8Z7wQfiuiQ1SxPW+8GnpzvE5A/Zn7lqWm1ZHG3O9N4OSS0IOmXuQU+H23X7slbBy8t9wTMiNeUShEJGh03LoXVd0plp+1g7JjmfxC7MPvpYuG7JZiSMHULa9VWG7UlQW2NmNyP9Sq3NNKDyWqVfU8eTbf6jpaj0Z4SwnLayeB4jNVGO0cUbmGJ5eyQXGmXzVnV4ExxzBYeWQWQ6X4HJCI5GONw8tBGlrX0WU5yhHMGaFCEJ1FGqtv0FiIHRe+jqswzEibNlBafxD4rRQxmwPrA/eCjXVHHacS/LoUJ70plf9GXvoytHU0mrA1w3tORtyKnp2Ndkbtd+F2RHdxVulf06i2Muv02rSe5SfRUn0RacYZyTvqxWO+ir2WZb6IkNGtX9Wckowzkl6hC7LMkaNJ9DWuGF8k4YVyTfUIXYZjzQ8l76FyWx+qeSX6q5JeoQuwzGGh5KM0C2/1VySfVHJL1KF2GYgYeVKzDeS2bcH5IuHBgmSukFWxiosK5I6HBSd3sWyZQMbw9wTZamFmrm+8qGVy3wTK2S5KGmwHiLK1psJY1Ndj8Q0uUPJ0hv6rFBKrJ8k0aUUXkMQbo0d6c6Ti63cs07E5XaCyZZ59ZxUZKl7GiNXHxXlnezbxXkAnPK/AWv3LMV+CPj3XC6IyQFLJA12oWXTupR5O3r2dOpysM5SWeC3HQmNzYC5pttSuPkGj4L2KdHA7NmvBXnRrCnR00eW91we9attWjNnM9VtZ0af6yWFPi0jNRdZzrMxwSRU7P1ucfK3xWj2Bo4WK591lD7WFo3RFx8XW+C0aK+9M55POzKVlSp2zqiBIUsdTZaaqe5DK3T4Lxr10Xqed9vOOMQ9jlyiOqC6b1PSfbzH/tW9qgunmkwUKTjUTOvThtrutbmqHGKNkoaGnIOJsRysratN2dxCEaFz73WDag9Lyil/00x272Iul6Olh9Em28WyWhpWqcpnbT5H9+fKKduG2zsF6TDmu9YAq2JSW5IqlFcAlXqPllbFRhuQPxUnZcx5I7ZSdknkT3AmxBP7MIk04THQIg2IQwJQxeLClCORYQvZ8koh5LzSUQ2PiUBEQg5JeyaM7JZHgZDP3KrxHFGx6m7twR3YnsHSSgZ5NHEqjrseaDZg2jxOip6uufMczZu4IcyAZBPUPcjcwiorJJPXeQOAyQjWAHj35pGkuOSNp8PJ1QbEgUgcERFyHsVrT4WBmUayBo0QJEU8dO87rIuLDSdSrJrFM2MoByBNw5nJeViIV5AWTk1iE9kyuJsAnH8px7rFAzYZI3WN4/tKxXB+UegRuqM/5IRky2PRJzZInxOF9h1xxs7h7Vg3Rlu4jvBC0HQertOW/ijPsN1Nb5jNMo9UpRqW7a8GixDBdSBtDyIXFusqntWAZ5QssDkdXL6FbIuY9cuDtcYKkZGxhcf9zb+1dDaVP/AEwzhK8FFakcbLU0sR89ORqLhDli1miqp53QKWLovVVM5jpnDg1pWCLV0jqrjuyc/raPYq9xtEkjI6nDV7cZ45KWNC07LMKLp9yxJrcvQexZxDJKRzTRoo3M5lAcSkjivB44qEMHBOvyRASE80me5RufwXhKQkIftkahJ2/JJ2vJKCOCQhRLyTw4cEwBOOWqQiQEDMIeeo3k2AQuI4g2MXeRybvWPxTG3SmwyHAJ0YNjJTSLfFceAuyPzWekkJN3G5QxcmGS++3fkp1BIrubkwh0pOiIpaMu1UEE8LM3yMHe4Jz+lFM3LtLj9IuT3J3bk/ANcI8svqWmaMhmrBrQBc2HM6LA13Tp1tmCMN/W/M99lmq7FJpjeSV7uV7N8gpYWM5ckNS/hH8dzq9Xj1NH688dxuDts+QVZP06pW6dq/8ApbsjzcuWpbKzGxprllWXUKj4Ohy9ZLB6lM4/1PA9wQUvWXOfVgib3lxKxQYl2VIrSkvBE7ys/JqXdYdXwhH9h+a8stspU709L2G+pq+539kqlDr8FwGPpxXN0qSe9rT8EZD1j17f5kZ74wfisx2MzaV7E7fJSsdq1p7wEO3Comu22xtDhcAgWOa5VTdalUPWjp3f2uafMOVvSda9/wCJTd5Y/wCBCidjUW+CVX6xjUdBcwhZTrMZegefwPY722+KkpesWjf63aR/1N2h5tUXSrF6WqoqlkVTCXGIlrdsMdtDMZOsjTpzhNZRHUqQlBpM47t8UNNSg5t8k9w3pGyLd55MhZXAERbIhdL6qobxTEfmj/5WDeA7VbrqsBb27BmPRk+CrXP4Ms0p6pYOlwD0XA8CiqRuncoad12kHgUZQC7QViS33NSCwgpjUrgBmVIwIPEXHJNHEplvoPFIBxKr21XFTMmREGdmEghUIcVI2YpAHiBPEdtVC6fcNVHJJYXcfBIJO+bh5rO4z0hbHdrM3aE7ghMdxvVrTYD1naAD4LnuK9JGtJEdnu3uPqA8RxU9Ki5vYgq1VAva2tLvtJXho4k2VDWdJ42ZRtLzpfRv+VmKysdIdp7i73Dw3KBrS42C0YW6itzPlXbexaT9IJ5DYENHBo+K92pA2nuJPMqFrBE251ULCXm503KaNNexFObSHF5ec9EQG2Xg0BLdWFHSUpzcjwS7KQJbpxGOAS3Ua8hgWR+0vbaZZLZLAcjttKmbKVLAslKU1PKaQmMvoQOT2yqMhMuhnAdOQ5kylDgVWh6mZMimNcWEuaoXsTxInI8ke6BTktD0O6QOo5TI1gftN2C1xIFuIsqVzU6nbn4pk4qUcMmhPDydnwjpU2Yj7EtJ4O2m+1avDD6PifauSdGZLELqmGPy8AVh14KMsI1aM3JFqCq+sdc2RjpLC6rSbm6hwTHmxjgphEFU4t0hgpR9o8bW5jfSkPhuWKxXrEmedmCNsYOjnenJ8h5FT07epPhEFW6p0+XudNJDdSB3lVlZ0gp48nTxjk12279rblclq8Rlk9KeZ7t9i4gftGSrnYmxuTbK1GxX8mVHft/ijqtX05gYD2bZHnjYMH+7NZDHen0jrhrWt7yXH5LH1GIk6KvcSfFTxtaaIncVJcsLr8Wll9eRzuWjfIIXs3a6BHU1KGgOdqdAm1dxkVYjHHBFKQGyK5srSKMMbflmgaUXeOSnrHbbtgaDVJ77CXGWRZyOudBojGi2SSJlhZPsp4xwipUqamNslsnLyOCLIgCWy9dKATuR2BuIvKUQFSCnG9N1IcosGT2xk7kS0NCXtwg5ocqZCKUrym7deTdYe2dIl6IUJ/6aPwuPigpug1Cf5BHdI8fFHnpVS/mOH/rk+RTD0lpT/Ob4te33tWArh+JHUysKi5g/6KSbq+ozoJm90hPvCAn6uIPuzTDv2HfBaj67p3aTxfuA96X6Yx2kjD3OB+KlVxL3IJW7XMX/AEYebq5/DU/uZ8igZer6cerLE7vu1dEc9QvlUirzIXTicixfDpKWTspdna2Q/wBE7Q2Te2fgUMyVW/WDLtVh/TEwe8/FZzaV+nN43K06ayWLZFNCc1WMkRUEyk1IhdPD2Nv0edmF1PDpQAxxsA5gzJAGSzGCdFIXwxSxvkYXxtcQTttvbPVM6wqJ8dLCSb7Dyy7crtIuLi6ypuNSpg0IqVOGpmixfpTSwgh07CfwtO2fYsPjXT17gWU7dgEW23Zvt+kbljqiS6hur1OzhDd7mdVvpzWESyyuc4ucS5ztScySiWs2Be1yoqKK52twRb5QNVYfsitHd5ZU1Tg853ugJYrK5mpwQXHLmh30pdYBM0ksZFY0o2ggudo+qEV9Xxszebngmyy3yAs3gnKDFKaHMftyA7hoga+a7ii3u7Nt95Fgqgu2j3lOk9KwKmtTyH0DbNLuOQREEdu85lJE2wA3D3qdsZKdBYWWR1Z52Ql14KQta3UqKSva3RJ1ERRptkghKeIgNSq6TEydEO6oe7io3VZKqJcGZjd4UT8RaNFWNp3O4qePDjvTdUmP0RRI/EzuUJrHFGR4cFMKMBDDFmKAGbRRUcZRAgT2sTlFg1EQC8pi4JEdI3WWc9MeCrZmkLVieN43KGbDmu0suHjUxyextqXOxkHlDvd3eSvq7BXDQLP1cDmagq7SmmZd1CSTfg6B0fJFNF/TfzJRbyVFhLdmGJvCNo9n+UXZa0eDiKrbm2cm6WybVXMeDg3yAVMQj8Ul25pX/ikcfC6FLVoxjsQatyIFPZIlLU0M3ccvamtYFlM770RqrU0AvpE1H9MIO2oZgMy1okH9pufYsxhE2w1jeDWjyAWsopw9jmHRzC09xFj7CsmWYz1fsu5UoOJxAFNIU1TF2b3sP3XlvlkoZH+S3oyTimc/KOJNFph7fQ8VP2Q3oSjqNkAWyU5q2JZQtxtafRsN6gjmDRYa7lLK5j/vEJG0bNxKcmgbgroDqTrmlp2gk8s1NWWaNka/BDsOyxzuVk5vG43krMSnuSOGiTC6YuO1bIZBCZvfsjeVscOpRGwE6AZfNY93e9p7cnUdK6V6lfc8RQPHRlou4e0WQs87swNke1EVVQZDYaJ8NGN6oS6nWZsR/wCetY+5VGke7V3sUrMHP4grpkQCkaFE7+r7lmPQ7VLgqY8Gt94eSIbhoG8eSONkheh66r7jvoln8QcUnMJ7aY8QnGVJtpevre4Poll8BRT8wmuhI3jyXnT2ULnko/UK68iXQbP4HnnmFE5pO9SbKXLiiuo1/cT6BY/H/QfsOaRT9q1eS+o1/cH0Gx+P+hQaQiIKhzd6K+jr30dZraZ0WAqnr+KlmpopRYgZ5IEQ2U0Vwo84eUMlTUkaZmGNexphcLhoDmHW4A0VbiE5ijkLwQWxvPiAbIenqXNIINiDkd62xpIq2ntI3+JGWuIydmLHNatrdN7S8HIdU6Z2Xrj5PnDXPjmvLW9Kur2oo9qRn2sQFy4eu0cxvWRa666CnVjNbHNTg4vcWyKwmn7SaJn4pGjwvmhVfdCYNurj/QC/yFvinTewxcnRTTqwpXljSeSiaE6tdsx97mj4/BZNXjJforMkjn3S+DYqpf1bMg7nD5goOiiD2OaeOS0HWBB6UEv4ozGTzabj3qiw5q1LSWukjKu46KrRG1jonAHNqPj2Hi4sffdTOF9R8kBJA0G4Nu5TpEGSV4A0YonSPPqiyTtbbyUyapJy0HtT0hjZBv5qLF37LA3lcomnjuQFWdILk5DfZRXFaMIvcs2tvUqzWmLwT9FaLbJkOnwGpVviNVtHYboMk2kAihawakC/xTKWG5XI16jnUbPT7G27NCMQikp7BEEKYNsFC9RFnSMLSvWKcHKQOSwHAMQU0MKM2gmuIRG6QbZsopHKWZ4Qb5gEhZSJQUx81kI6UleYwlHGBuvJI+pJ0UY2ipmxgJ4SyBRbIOyK8p15DI7Qa5esvWSgKuXMiWSWUgal2E0GSIlbXonN/wAOOT3DwyWIlNlqui0lqfvkcfcrVr+Zk9Zx2M/s0rpAQQcwRYjkuB9KsEbFUzxssAyQ7I3WPpC3g72LsslaBvXHumdftVs5B+80eIa0Les9mzibtrCZmnNIyOS2PVzTXfNJwaGjxNys2+VrxY+a1XV/UCPtYyR6RDm8xbRXaudJTptajagoTGZ7CJvFxPkEaM8ws/0gm+2jbwZfzJWVVf2mtZw1VCXpdDt0QeNY5AfA5LKYXoVuGRdtTTR73Rm3eMx7lhsLOo8PJXumTzT0md1elpq59yetOSBdbW6JrihGRE7loTqxp7yZm0bapWlpprJ4BSspyVJHBbn3qdnesa56tzGn/Z13T/8AmV+dxv8AoJoKdo4XVFio+1aP1q0a/ZeDuvmgMdyma7mCsadScnmTydXTt6dKCjCKWAmVqlozY2TXC6QZKFvDL0YprYsihpLqZj7i6ZdOIdO4O7aTC5yNyTm2RyNcSuLnJpc9WlgvEBFMjcSoMTikFHxVqQFE9HINIEIQEpCleonFDIVFIYUhK8SmFyWAjl5R7a8lgGTcBqU5K3jwCY7g3+o2Uh6JvdrK0dwJTFQm/BDPqFvHmSM/JUhupCBqcYY3eFp39XzH+tUSf2taEkfVjS6uknd/c0e4KxC0fkp1es0o/gYCqx0blpMJxSQQRtDTpc+Jv8lpI+reiG6U97yryPAIWgBrbACw0Oit0qSgzHvr93EUsmDkqZCCSbAC57hmVyyrmMkj5CT6by7zOS+gce6MmWCSKJzWOeNm5H3TqPHRctxboHUwXJj22j7zPSy7lo27j5MOvqMVmERS1j4yHAkEb0TLRkbvn4hDvh+fgrbW3JW1HUeimJGopxID6bXFjxxsNVW47NtVJ3ENbkm9FMPkggDswZCXkctAn42A+0uj2ZO5t3LJrrnBs9PmlNZ8l70elzF/FZDEKQw1MzNAHkjuOfxV/gFVmL67lH05gtLHNbJ7AD3tyVWlcTo5cDTnYUrqrFVOCgkzKQBeaQUtlVq151HmTOitbOjQWKcUhwanlgGqY1y8VEW8CEXKq8bdd3db2K4jYSqauzJSGyWwfSP2mA8vcnOKAwuax2DpuVvUUpYGFwsJAXM5gGxQkg0ppNJ+RaM5lvEe1SFmaHpHWeFYyM3pLgfPDYMWJOzKlJXrokTIuzKRzCiAUqIxoCcHKNxKOc1ROYnDMALioXXR74lE6FIDQCU3ZRbo1Hso5BpIdheUqRDItJ3wJyaE4LWODFATrJEqQhQF6y8EoSEeASkLyVIJnOkHQ6CpBIaGSWyc0Wz5rG4V0GfHO7t2tdGAdkg6k6LqnyQ9d6qkjVklgjdOLeTPT0YtYAcgsb0tjDGO0ubDxut5IuddMt3/AJVH4JYL70C4BUaA8VqOksXaUjXamN+vJyxuE+sFt67/AJKTvb71QmjepS+9P9mFanApGJ5VVnSxFBSs1zyTAlkSHlnGxobkqCtisSFYRaIOs1QYUiuazNbnBqQ11GxjBealc5pBNiWON8ljBvXQep/+LU/0M+KlprLwZt9J04dyPMWUcnR6ojeNqGTwaT7kV9Dk3xv/AGu+S7JwUD96k7MUZy6vVfKRxuWhk/Lf+0qMUEv5b/2uXYJl6j1KHbQn1SeOEcibQS/lSftKd9Bl/Lf+x3yXZl5P7MRn1WfxRxk0Mv5b/wBrvkmmhl/Lf+13yXaUiPaQvqs/ijihoZPy3/tKjdQv/C79pXbXKJyDpIK6pN/xRwyajf8AhPkUHJA/8J8l3WdV86HbRLG+nLwcULXfhPkvLsa8l20O9XM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8684" name="AutoShape 15" descr="data:image/jpeg;base64,/9j/4AAQSkZJRgABAQAAAQABAAD/2wCEAAkGBhQSERUTExQVFRUWGBgZGBcYGRgbGBoYFxgaFxoXGB4YHSYfHBkjGhgUHy8gIycpLCwsGB4xNTAqNSYrLCkBCQoKDgwOGg8PGikkHCQpLCksKSwsLCwsKSwsLCwsLCwsLCwsLCwpLCksKSwsLCwsLCwsLCwsLCwsLCwsLCwpLP/AABEIALEBHAMBIgACEQEDEQH/xAAcAAACAwEBAQEAAAAAAAAAAAADBAACBQEGBwj/xABDEAABAgMFBQYEBQEHAgcAAAABAhEAAyEEEjFBUQUiYXGBEzKRobHwBsHR4UJSYnLxFBUjM3OCkrIHNCRDU6KzwvL/xAAZAQADAQEBAAAAAAAAAAAAAAAAAQIDBAX/xAAjEQEBAQEAAgMAAQUBAAAAAAAAARECITEDEkEiEzJRYXEE/9oADAMBAAIRAxEAPwD7jEiRIAkSJEgCRIkSAJEiRIAkSJEgCRIkSAJHI7HIQcMVaOlUDUuEF70UVMgRVHFKharEXNMBVN4xFwJUToRc3nAlTDqfOIpX8wErGHvWkAWVMPstAlTScz0jqlP784Gtfv20BqrmHU+P3hO0bTQg3VLY6OX8M4ZVM4eT+EKzJaSbzJB1o8VCqypoxFeLfOKKXXE+LfOOXxw6YQOYth8gfoICcnB8z14+sZ1v2mJKWqVF2xZsMIaXaH099IBPZXHzHvpDANktkxaXUAkcDUjU6RaZ4++UQzKM9PfGF5pD4P4w4VUmL4+vvzhWastjXnBFrr9oVmzHw8mEXEATV6jz9GgInkYQSanj4ViIlDM/LycRRY+53ol6FjNidpGOtcM345fhe/F0GDRg4iRQGOKVAQgMSKAwP+qTrBuDB47A0zQcIuIcuh2JEjjwwrMWwiiFk5MIIYoYm+zcWOMBUYIRA1CEIoVtFFzI4ubSniGaOy0PX3ziFYopUBmqb39oNNhNS3LeGHj7EBs/au1+yKRcWokOLqTTmflHklbdmJUeySq8aEqzPFJf1zj20xT0+nqcPOMtVlTevBunh1hyae4bkz1KQl8boJelc6VasDNoq3pjnliOZaKpNLrtwrTR2eBlWTZcMODs4fUNDkSuqcMKvwJOeZfHrA5s1sMfHqWeArm1z5AAdBUNAZszIg6tRm4ksPeMPCFmzXOLt66AQFcwJNGHGg8mx6wFc+8MjyIYc2o78Y7/AESmCnLkhg+I1alOLNzhiTa4JiiWThqXw1oRTxgVsl3AVzJlxCN5+aQCDq5YjOrc2rXtOXZ5V6YwGSU0K1fM6k4eUfOdsbUmWtf94u5LBe4Bup5ZqLa1qTnG3HFs1n11PT0+ztsy57lBLjEFRvc204wZaCTVgPetY8XZrwUlUtIT2fOvAnMkOP4j10i1BaQoOQQ+nR9YOuLzSnWwVSAKAHzgS1ARZa+nvOFFH3WJCsxbnX0jiZhGkUM3iTypA0zWyHvoYZx9oVNrESp4HmeZi4VGDTRQYMmF0GL34AMVxy/AVTKx0KgApVCyLEBiSffCL9pFkr1hWS+zlz0OgAQQGF0r91goVFRNEMVloaA2ucUpcRnHaC3oD1b6RHXy883Kvn471NjaiqoSsNoUXCscR4CGSaOYudbNRZlxxaoXWWdzjHVqqz40ajvGfbpq0h0JvZVP1Lno8TaqTTC5gJbLmX/jygwn0jNs4ITvGuiaAPwxPWLTZwGNMaZ/NojdVi1qnk0AU37aVpma+PSAAkegr9PQQpL2qknukYXQRUuMmzb3Vo6i0qIfDmfkksPGGeL2oACpCeo8316wrPYGtTjmWfPePnFjNKeOndSH5n7wmqpLimiaktneLMMnHjlFQquT14Zfx7aF5loIG7dfQqr4JpHFDElKl6UJfk9MMyIWXOYG8Aj9yio11SkAD5xSV586rEo1YEv9H5wAWdyyUXiSMEkknIB/GGbHZ1TCbiSWqVEFAYcGdtKw0qYACiSpYUzLm6viEEuAPHxrD0YWRISg6zMagFCOZdlKGmXolbNuJlC+WL4E4rNAVBvwjUwD4h28iSOyAC5ji87kDNlVqc28TlHjtqbSKt9Rcn0yAGQGkaTnPNTbviCbbt6ps5RUdboyCRUJSOT+ZgkmfKmyhKCUoUkE3yKkjiKkl25coxlbUKyFKKQlNEuMxmQKnxHKsURtAJZgXe8OGo45DkY6ufk305uuGpPtolpTXdALauDifONTZVoK5aVnMA8qV83jxVvmrmsu6bj4sbr6A4Ex6jZUwCWA+AweM/kquecaip3sAfWsAmTB/IrFFT+I8oCZh9hvSMmi6l8BFpcz3WFlLOZ8HionjQmBT7eV1PMxErgEyZU9Yna8YwVhxK472rB/CE0zcvfhFDOJLk094VhGaE1+fnF+06QqFDj71i14iEeGX084uF6n37aFu0Go8/fSOzJze/qC3hAMNpJ0MGRMApCCah3ocm+wfzg4mhIYjlT1h6WGFsQdIUlLSQ4rVs/T6wG12gqQrsyRTox48nhfZFmVUO4NfZ8Izt3qSRc5/jbWxLlED5YCCkPl9IFKWALtOQc+JaLzFs9QI2jJRS9KDgMfpGFaNqm8aPUi6+DFmo1Im25s28AEui7gqlcyQOeceS2quYCXo9WGHlHL8ny2XMrq+L4pZteqRtqTeYllE0QxJJOHBzzeM/bZnMm4XBJvJBCHHPEjKnCPL7MRME1MwNunPCtD6mPZ/wBYGvKa8asAX5JS5pq7Pxh829TyOpOL4eI2htdacJYDUDkkhtC8bPw1tAzJIK1OoEu7lTZMGFGzJMc2psu9vlISMGJOJb/cfLgYlmkiUBVKUnWrg/p7pPjGkn+ytlno+VIvMlOL7zD1Lvjk+WEBnVFFLagckJT4qNaZ/KkBtFpTq74FSaHBmQk3phzr4M0AmozWCulAsBCXGSEJBOZrXxi5GVcFuQlwhiAwJAvV0dRr0A54mG9m2DtU3y6JacVsf/b9R8qcsXw0pKhaV7gFChk/3hfRmTpQZOWq9tr7d7JF+eWH/lSU0KqYqBwAPgwxNCTbZOYdyea7MtAXL3FXJFVO5AKQ+8pRZ3oX49Y87tr4wCUXJDhRxUQ13k9b3E4c8PM7V2rOtM2+VbwAKUjupAIZKRkHYnk8AnS953o7nA5vUYsPbR1c/HzxfPth1311BrJZis3ld1/E+/viHW2pPSs3UgUwPHTlx4+L22J57NJT3DulsuA4GvPg5IwVL9+h9/8A526ZckbU0tQJLjEHUHENqKjhAv6y+wAyZzj9BpTSBWlN5ZOphmyWdownitb5aNnWooCColIwD08MI0UzihDpTeIycDzyhKUKfeGpUyKvlJPaXxEuWphLamJr4NDeztpmai8zMW4cxSK2qWCzh+LRyQhhQeUTh6aVO4/L5iKpmj83mfkYEZ3tzFFz2xIB0OMJT7eqbWuvXGKiZ4ecBKa49cK6ax0lsT515UjFUMX/AH7/AIjqVF8PHOF+1b+fbnwgiZpNT0D/AEp4QjM3vYiJPhlx4+36QtiXx8W6Pjz9YvLLF3fiXpyA9YRmu0NS4w0Hk9euEdlr1J4YnqWw8cq4RjytoAzVy9LtdSWe9lRzTCmEaAVSpbCjFzwr9oSsMpOjk+X0HQRkbS2yEEyyA5YkkkZhTMMRTPWNKXMwx4BITjoX9YBtGyCZW6NLxcny9P5iLLfSucl8sFXxWEEpSyxoXYcqUj1VjXeCVMKgEMQUBwKPS83WPEzdipCyR3dTHqdlJV/d3TupTdIYACrO5xLaxE+2+V9/XPDcVartDvqOASGYeZ6wVKcqv92x82jE2ht5EpNFOTS8lIqQMyKlWBwzoI88v4kmqe6ogMHAfLOuvQRr95GU+O16+1LQpkpSCpwCSzUyL4mnzjJ2js9JD3rxe7SiU6t+boH4x5ab8QTpig17swoEpcgM+A9mPTz9oyilIlpMygoyjxUVHugDDx5RnL9vK7zeGP2JQaY+I8B9YKmYQk3lLrklkAuc826wa3TD3pgCXAuoSHUQ/DDPeLDFoQVMQcCU4sAGzyYuef8AMUN0S0TgtQSASRQcOCbxJ+Z4wyi0XdwDF6sXxwCvDADhCM2epH+GEg1F9VTWhIDPiTn0MSy2WYtY3itX5RgBnwZ8T5HCHZonhLRJJJugKJ0IcvwqP91MKRo2Gwosye0nn+8UwQhry3oU4CrEjJn89OT2VlCE3gqcqoADjN8O6nHFsOcYW3viASnY9paDrghw1BkWPdz4DG+eb14RbPavxNt5Ek35jLnFzLlBwlILbygC1GxxOAwcfOrZtBc+YVLUVKOJyA9ABpHLehcxRJU6yXUT5knwp05DKLqaAtmrUjH5cqdOyXn45k9ufqXq7fTkyZdF1OOaoR3gpg5MNKnC9dCQ5PdJcIGNTi7e3gW07EZSe2BKUJULpIqpdTdAzYAk6DmIi/J9PN8/5OcfYzYLUkpUhdEmhejHrhl5aRh20sSl3ycYEZEevtyjaNpu7UGgc+JPhBZKiaxf3l9J+lntESqw1LEDSoRYTIAbln20NSlPgfX6xnItDcOcOydoJSneLefkzxPVxXM2jzCwcn39IyZ+2BUBv3NToDnzhi32jtUMN1OZOJ5DIc4ypUuWFO5WRmouObUDe6REtw7JoyJqzUBRpjU+EWCFmpQ3Nnhe17SWo0VdAYMnSufhAFW9RwNxqNieZJq8ZWt+X6IK6kueQcfxEv8AQ4VI8OHukKLmYkkACrkBvft45LnPipuleVRQeHKHjE4FjCgAxLMPGnni0dVMcZscGo/IYt5QrKYsTdLZ1ujlqeMXE6hIYD82GOjgdPnCUbC2DPXR38cuH1iKm04Zanl9afOEb93edgBw83qT5QSXaqOc8QSW5ks/Rx9FTgs20tVrrad7B6k0SPE8ItJ2tLLAMCcXd6DIDF+OMJWqSFpuGYHUCQARTQs2vDqY8tPsU1Ja8CMi0GSqe8RbxiUsmjZKL8X46dYMbaFB3AoaOTXmHIzDHHBhGJsm0LuISpSwEBiwDHFyS4yOBPSHE2xSwBKe7eopTkFqbqUkqUOQ6iIw65MLkskq4HLicABjUluJMNWC+od0KA/CkFWORUcBhUNGdbLcCQjemKFVNuoT+68aZFnfU5QzZZ8wC8gitLymAAzuXmfDENzMI1PiDZ/apBSEoKSQpKVF+rs4GoGkeelWS4amhFcemMeunqvJUlc0EAVSMSwreJJUACKk0w1EecmWm+SJaN0UFGBJ0cVPME8NJ+sqp1cxSzFIrdJGpa7r+IiNWxW0jdUsoRQsQKliQSHYJDUwfInGEHuCqkFWDktXQGj8hplhEmSWUSug3d5ixerbwqcNXpjDHtqbQnS1KDkgJJvEqClb1akHcdj+o5aDz8/aCUk9lKJ/UtionUJdkpZ+9rhGubckAIkSiqY5dZFQCMiXCX4YNllfYtnVMKmSGzWLoQkYFgkkvXvEk04vDlLMZ9j2fNmqKlBioUS1TR3WSKAUNaYR6mzoRZmkSwVzlMVqTghquVFmA9irQSzrQkrkyLxWKzZ2TkMxU+OgD+RMeK+Kvi5MsKkWXM78wM6j+kjrXLLMxpxxer4Z9dZ7MfEXxMiSpUuUb880XMYFi+ApVXDLNyI8glZUrvB6lSycBmXzPHN2HHKQupAIdnUrIDDwyfE4DQxdsoQmgA6k4OfE0yfOpPb/AE/pz4c/32+TVv2ohO6kOM8ipnYltNBh5xlTrWVEF6jDhy0EZtsmEFwYrZbTWvjETn6VV6+0bOy1JTvKD1z4fcPAfjLaSpyEVcIJpoCPt5wlOnlg2GcYk+2EqqTSPM6/83yT5r3vjXVPl5vGfoctClswJy4ecbMiSwAhWyLHv7w32gGsehzMc/V0QyxEu8IoqeMgIom1tl5xbMWclkkk8APNzwx945ibWLzqNOp+dYfVMvY+Xz4YQIWAYtdSMSfl9onpUMFZUxF0nIFjj8/LnHOwUcQHzyHDCvGLy5lLsoUzJw+p8Y4tDDfVe4UAiNPABZQMS5/TVjC8yXLBLrV0B8+MHNqDgJzOWX1hU29OaSW1bDqKRl025fd8fw4GmDCuLa8cYom2pUTvJN38IKb3VjTy6l4R2mykKHdfNzefoeHGkZezNn9lMvXlqJFXq41L4DiY0xk9HOtRJDmgwDeJAz9Iv2pJAoMWCjveeNP5ELSrYVJKklJSAHICqcqMT6ZkxRCiQyQUpLupVSquADDjTk8LA0UmoG6anMBjwfE5vXpSBkpeqxRyEp7vNRPeOOJblhCcxUsMl6qFEg7xGvJ8hBVSgkMEhsHqS4wDEG8aZUHRylDJt4ZkozclnvcS9GzvHoCWgRtKVvddagaqAN0dVHlxPGBf1ILjs/3Kqel5t79opWLotyFG5LCqB7zJIDliTeI8fCF6OeR1WckVUkhhul+Wh40bXGGZMwB0l643CpI3Q7LzVqwwzYVGbZpqDUXlAE7xLORixTVuLjrWLqtF9TBKAgNvOdfwnR+FSHiauCzbRUAsEglrqLzscgzBq5vWprGjYdohRAQg3kgnBIIDVJUVG6T+0qanGMeaU0Sb8w3iAkXheZq1HdwqwS70zjnbi4EhClkkqCQAUEj8V5Ye6mrqKC+TQjbzpJJCO1UrupDmUQnPEFR/cT0dox9o35iipkykg0SFKJORACHSHJNK6cYYtE0iWO0nlaSwEqUm45a6yjVYAdqhuUVk7KrQSwQGCUoaVLFWUomq1OcPEjCJHpkdx1BF0ppfWd4nJIAa7yGGuMG2ROSFFYTMmkUJKmRp3n1YMBhmI5b5ktCgCsTVJBcpG6kuHugMH4sAGIHF7YGzFWpQWoKlygd0X3Uog4poyaXheyvGpMVmnuNbadlX/Tqu3ylIQ6JYG8olincS2JJLPjV4b2Womz3aSUJKgpaVMyRikku8ylcg2MP7StIky7pWmWkA3mJdKGyOR446YvHyv4o+LzPAlSh2cgUCQGKhkSMh+nHM5Aa8fFeumV+TOWh8WfG4KTJs+7JD3lChWTj0458sfEzZwAS2KkurUOSyeTBJ68oqglamHDIk1wAbM5NXSC/0zoKAQpQJKSNWvLlEgkFQG8kgkFlAR2cTmeJ6c/W2Lz5oEgJ3SSoG8HrdcHHQq8zCdjsylkhmDF1EUDhxzJo0PWBrTL7JRCVo7qm/AeGengdY3rdLSyReJUWAJ0Zq+UaW/wAcZfrwW0ZYBKFFjk/lGJ2zVj3nxhsJKEhaTfU1QaU/01bGnnHz6YXOAHAYCOe7K3llgs23qZhSEFYwyhLw1tHZ4lqYKvpIBSSLpIIxKXJFXZ60yjPrel85CMucYfkqf20Z5RDlnUzQ4nqnUy/fvGOzEbrk/WLoW+DDpC20bQSzYaccPH6wWlJq9kXed94JwGT684aMhJqs3tB+EfWM7ZxZ7zDn94uq0FSmRgMTl1iVNGfbGFB5UhJFuJLGvD3lFc81KOeAEFarOBR/ekSaJmF3w5e8YulYGCEnif4jnZtpAJk1QLJSVNmMH0jDv7b4bcY+tCYoqPdJDkZgcgcRqc+EWmAkEr50z9AetBAlliQDRJqQKA5cPeUVVNGGWJJx6nPDKkdDnHRNvb10hu6AUJHN6NSrlzpjBl2hQel9VBqNW5Z8ceEKm2s13E90AVA1JJfoD9gf2oxa8SwcmpYPQYEFy31JYwYqGhMXecXrx7ymqvgHDJTi30rHUIJJN4imDPQYtdZk+F7HhAlbSfv1LfidkvStXUrg9M9It2dHqQzk0I8g3QYN1hHDQmOA4SEgBjiSGw3QW1oD1FIpPuhDCoVVku6jgxu1oKcH6QoibUkOAMO6xfxOPXPGIq1pQ6ezLvUkjHD+8/KNEcqQlSnZNpUpkpSi+MnqBkkJNFYVJB0rFLRbJqSyHlkkuQAljngQ1DoDwwdMKyZnwAqVcSlNAn9OJard2DyfiFcwXVISGoFMlD5FyEkgYVSKnJ4mxUqTtprRui4VKxKnKg2pcEvo7B6lyYfsNgWQ6jLUvEjdQlIqRfZm4YqocIyZquyUSgMoiqgStQbAJZinStcBSoArJa7ovJKlKzSSQg4UWK3qsLrnAOBCs8G2js1KjfACwzlaReButuywh7gydRCuLPAF7SKgEqaTJBO6gqKt7IM95ZBLUFH4mK2ArvCbP3iXSJbbyQfxMaJSOLYNWsel2b8PypoExaFEAki+e/8AqVUuk5B3YYl4hVuB7C2CiaL11pH4AUstf5iSfw5OGoKYvDnxF8QSbMClLX0IJupZkpl1oMHGGngwV/6hfEkyySUJlMlc1V180JY4DI0Yac8PnVvmHtbfUsmXdy0Qmuesbccax66eo2jtAzbHNmKxVKUrWhYhycTXGPB2ezleVPdBxj1dhAmWBSEMSqUQGrVwS/6myjydktl5PYml7BTtlgaGh7quDnWO7j+PHhy3z15Nz7T2JAlgKQsFyDSYmqSgHJq3lHu0ajlWfPUJagxJQoBSVChuPQj8pQrqV8FRJc3vSJm6CTVTgIWGSCrSUSyCMVOFQKzkkqkTHSb26VYond3eydYZJGCdxWsR7X6c2kkuJqaFxeagStrwI0Ssbw03hlHodjzDPsyb5vKGZGYLVb3wGEeTO0BLBSsUqkpzIc3k/uSveCjisLGBjGTtNaXCVqAOhIByyjT7SzyzvN3w9T8W7SEpRlS1EqYOS5uvkH4M0eLesVJLwRCIw6utuZggJFQz8YtMWVF1ElRxMdSiJdiYdCuwwiRw6xxAGhf3SLocYYHX1ho1o7Psl+l67mVEYMHwjPtktzj4CvrBRbezDNQ5io6n5QlMKhvMeFH8jE9elwaVY0Bnc81F4NKlqSAkICUauD1OsZaJ5SXDjX+Ib/rHqosMgK+MTsh+REWl1tgkZ0r19+US9vUZgX1c+ELzpifwmp4vWBqllNS4J6HnE3TPTl1YYkDpCsx3O68UkzqucPXSLKt0RW3FfV1bgclLAkANgz7qcXV98IItyz7oP4Sqv7iMzxNEgDlClmsRSq8SCsPUvdSnQAUA5NyEVtc1nreJ0AA5Po1WrqTGzmMotZWSmVdb8SqlhxOJfjj5QwmalCS5arsQ9ciyQS+OA8MYzkTDdqWu5VdzUAMKPwGFYHeJreIbiD9geXKsFio05koNfMskGtU5/mUaAHGlW9QzCcVXhmBk2tRTrTq0KotF0kqvKVjUKLaZ05RcW4KBIUoJFCpTFzoGoTnlzYNEmsuc+JKUp0xS+QAI3zg+LZxaRICKhCaVF+tzgz4tiS0Krtxfdu3U4quhn/KkqIdXJscBlRdrUpV1RdIqUi6BzU9G/cH5w8M3LtYV3yGLgGpvfpxvlL0N1n0aCzLaCoISL7Ng6WyLmtchdHAVgV4BN8qN7AJ3ugSkJBUedAxoIFNtJQkJCmvd4E3VEHUJqzPUngHzhcO/2gSwqhGAuS031HRyLxSK/cR2+5ATlmaLo5uht1AFa5VbilLtbqZN3dDEpQFPWgq4OndfB3aja/iNSEdl2aCCWoCLoJ7qQDvKz+sRZfxcObM2urtkSjLlkkuVEFSkpSKJBVyHUvpGrYfi6bNts6SAlKZSRUPeKiU1JyxNABzjIsm1JMmYmSiUVXqmcVAKBu1vJSpVRUMTRweJzPh3aCU7RtaVFlLJCQc7qiSObMeIBjX4uZc1l8tuXP8AB3/qJPZMl/zqJ6AfWMC12pKLXOMysm0h3GaFEMU6KSctQ0bFqtwtvaSJ0syd5pK1kXlTEu91ObfpcMSHciPNWOXeSqxTd2ahRMsnBC/y/wCWulcKgxv1u+GHOZlaGxtorss82eYrdxQWoQahSeB9b2cV+M9j3f8AxEuiVneb8K9Q2R9eYhKUsz0diulpkklF6lQd6Uo6FqaEY71NDYfxVKVJVKtBozKvChBowbT21Ifx9/W5+D5ON8/rHUozpXaD/ElgX8ypLMJgAFVJDprgDwha22pK5QUpu0QLpDk30YUL1u9xavxpZsHi22Ji7HaClLGm6oFwpBdiXJD6j5GPO2m0upxTgMBoBwAoOEV3zlLnrYJb7aZqr6i6iznMsAAS2bAeEJiLAPFkojNpI4hMMpAaBgDWCOdIWDXQsZU8Yu3CvvKF1zePRo6lTVB1941hpplEqKTKZ00cv5ZxwWgD3j5wOYtw9B4xODRUTiKt9PF/KD7pTWZXFuAxdsozwGr5/eG7JtpcuqGxzFPDOHC0pNrWgGuNYCZQIcNjU4+EbMm3pm7sxLAqvKShkh61AbGsW2/ssWcJIBaYHFG0zFH5a8oXXH7Dne+Kx5Ey6WCSVa5xdYcubqfecLdvrFFS1Z0fXSIxWjk114vSGJYYYeP8QxYNmUBVTgHvH6eEaCZLBglAH6qnyBiLY15r00yUVC6FhsSSaqbM0YJH2i9nUAXBIalMOg1euYGNcYUmKmksEspR7oJZOhWQBUY6a5RF/kSCu73lg4cmwPGg4xsxNzFdorcITjV0uBmaPU618WAtKuiksgt/FCWD9fpCspN7dQlSU+Z4nTr845bZqn7NBUwxYP4uAAOZhHBe1VMWyS4H+3nlujUu7weZaagCjBrxuOxxIvMxJzrhi8KInFKbgSQDm9Vq45twHzgcuzkEqWkU4Vc0Ar+LgcPUM+nahQWQApgBQA0NXUq75Ofosq2lQKnloS7qJUST+1gxUWOP1bqlIICVy1Xse8kABqkhgAcKkGmGsUV2aQ7Or9pUADoaPkCSwyET4UiNqqCu+oKLiiRQACiXqGpUNV8ofl7TQQ5SO0Ae861qCdVO+8cjk8JWZnKiXOAUySB51q5YdAaGLm2hIcJCwam8JblWTgvvaAV4uaT1FcjTLYtQfeEsUF0qF5y35mSCXoD0xif2WoKC5YSS1ElcvdABL9mFku2SquawlM2oqYAAgghykkhaQ+YF0EFhi5whSVMQO8sgPUOCS2d0kJYHwbWsGHrXTZFOVLQUpBG8gUS2tEgqD0Dt41xduTRN/vZZKLRJYqrVSUmigf8A1EUppyD7Vn2pLCLkxSEIIDqIUuYaUuguAo1F4DdYHIA4O3paAT2SOzlsFJClhUwpLVLUGPlC4vnKfU/Ypt3ayLTKl2hKii1IYLSHF66XC0nJjUcyMg4NofEgtITMWhImpSEqZxfA/NXDg2ZGQjGUhjocYqsB6F+IeOmVz2GbTb1zDeUolRABJxN0MH4ilYQnzSS5x9YKpTQBVTVh4/KsTYcwQWq8ljlhA3cwO7FiIq20pzJ6XScoMmADjBBQPCPV+1ZjQ8IvLnew8CC9R54eUEJDYjrC0YiweHk8AKq/KrxYliw8vvFQH/kZc8oaXFKc4n34R1Ezri319vA9a8+PCInOvCAGAQcCfCKrSOvJj1aAM3sRRxCLDlntKElJKQoA1BJD8Cxhq2bQM6YVzTeFWSD3QasGw+fGEJaXBp5epjQs0tCE9oos2W67jBwQXeHL+FVJVh7JBmqSqtEEigo7uaE6faBWIhRvEgMccS+tc+MO7Q+JO1lhBdICnuhrp6AYxmf1aiWSHOQz+0R3Z+L5l/WwbU5CUCpzU78/5ggs4zKSdS3k6sIRlLCA6jU9468OXKF12kkuHjDptzPD19ttqmuAGuCalRzBVkBgS5gMiazJxUMgWSnmXa9484FLnAuHYl3Wo1PLQY0D9IJNshAupWK956qPg7CuEdLAZdsF1gS+GJz0zpqekcs6wlgGVwCs+nrA5cq6KFJIocCfRgPDnFZlrNQxIFCwZL6A0JPgPUIxbTtQhwqg/czZXRo+prygcmeVC+FAEPdDGmqkkmhGasqnkstAJdaQBkD8ziRhnDC54TQhIpoHLVupDjANoH5AQYeui3AfnUAxShylJUT3ixKiM6sTwy6LYpZZMwrrevGWAlPFI+Z6axSfKJL0QpVWSFEkEDv3gzVwJ+TJLlOSiWFGu8okAHkO6BjVzTFoWQ9aguHvLvAVuhnrXuilT6VJik+VPSoApQn8oZN6o1OOGJYYtlAbMmYhQBJlgYOkO4zTwzPzwgtq28ugJUp33Sm5uk90KqoIFaEhnpoJu6qZha1WtYN1RQ6mKq14OWPN8YMspLVvK1N4sPzFyGSHoPSO2e3S0JKjJABNGUsiuLX8ed4E8oQtG2UkkICqmrkDoQnHKjgcIZjzr01TmYqYE0Dirc2LDL3Wk5AQkuHUqrGjANgCA58Qw4RJu1FrTdFRmSVBv1bjBq5ipGedJMxIQSlOO6CR/qJG9VT5MWpB/wBG4zpwLkkF83o5/nr5QmKe/pGhMUxKjXipnJGQ+lYRuYEvwHqfSNIzrkwQIpzho0SceVatmfOAEh6njAQYRHL0EWQKZ5/eKuOkAWQjOLrDM1DnrrThhrFL2lY6Fs/vxiVOleoc6fzFe1Bzbxb1gKpj/Ooiii32hlq8xQwPv7RxCuPjWKDwiyeHjx6QE6s+I95xxKdQ8ccZ16xS+xpAF1Ky+scDvSKoVFieQf0hBYTKMPM/aDyLQ6khaSpAODt4Qpd0g39oKADbraUhDGobFIWlak30KGCSUkAgFwFYmvCM8bhYFxR2zzYscoFJkqW5AKjiwId8y2OcdoCxJpi9G4c4XdlnpXMy+17Tajgw1pHRKJ7ymOkKTFuXEGTazpGVaR6+zf8AcH/LT/8AWDbKxn/uV6xIkdFYRQdxH+aPlApPdHNXpEiQGX2b/iDmP+UMWLvn/T/8kciQ6G0jLkn/AIx52b3feojkSI4V0LZsJ/8Al/OE7BievrEiRQnttH/tlftH/IRiWTv9FepiRInn9Pr8DtX+L0H/AAEaQ7kv9kz1MSJBTjORiOnqYTtHfHMehiRIuM6vaO6vmmFEY+HrEiQH+OJy96wSX8jEiQUg1fSOTe71iRIR0I908x845OxPSJEh0lEZ8otkOcSJEheRgeQ9YGYkSHfQWlYjnEV9IkSESkvGOzfnEiQvw/05srEc4rt3/uJv71esSJDv9hT+4r+Hxg8rCJEjDp0c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8685" name="AutoShape 17" descr="data:image/jpeg;base64,/9j/4AAQSkZJRgABAQAAAQABAAD/2wCEAAkGBhQSERUTExQVFRUWGBgZGBcYGRgbGBoYFxgaFxoXGB4YHSYfHBkjGhgUHy8gIycpLCwsGB4xNTAqNSYrLCkBCQoKDgwOGg8PGikkHCQpLCksKSwsLCwsKSwsLCwsLCwsLCwsLCwpLCksKSwsLCwsLCwsLCwsLCwsLCwsLCwpLP/AABEIALEBHAMBIgACEQEDEQH/xAAcAAACAwEBAQEAAAAAAAAAAAADBAACBQEGBwj/xABDEAABAgMFBQYEBQEHAgcAAAABAhEAAyEEEjFBUQUiYXGBEzKRobHwBsHR4UJSYnLxFBUjM3OCkrIHNCRDU6KzwvL/xAAZAQADAQEBAAAAAAAAAAAAAAAAAQIDBAX/xAAjEQEBAQEAAgMAAQUBAAAAAAAAARECITEDEkEiEzJRYXEE/9oADAMBAAIRAxEAPwD7jEiRIAkSJEgCRIkSAJEiRIAkSJEgCRIkSAJHI7HIQcMVaOlUDUuEF70UVMgRVHFKharEXNMBVN4xFwJUToRc3nAlTDqfOIpX8wErGHvWkAWVMPstAlTScz0jqlP784Gtfv20BqrmHU+P3hO0bTQg3VLY6OX8M4ZVM4eT+EKzJaSbzJB1o8VCqypoxFeLfOKKXXE+LfOOXxw6YQOYth8gfoICcnB8z14+sZ1v2mJKWqVF2xZsMIaXaH099IBPZXHzHvpDANktkxaXUAkcDUjU6RaZ4++UQzKM9PfGF5pD4P4w4VUmL4+vvzhWastjXnBFrr9oVmzHw8mEXEATV6jz9GgInkYQSanj4ViIlDM/LycRRY+53ol6FjNidpGOtcM345fhe/F0GDRg4iRQGOKVAQgMSKAwP+qTrBuDB47A0zQcIuIcuh2JEjjwwrMWwiiFk5MIIYoYm+zcWOMBUYIRA1CEIoVtFFzI4ubSniGaOy0PX3ziFYopUBmqb39oNNhNS3LeGHj7EBs/au1+yKRcWokOLqTTmflHklbdmJUeySq8aEqzPFJf1zj20xT0+nqcPOMtVlTevBunh1hyae4bkz1KQl8boJelc6VasDNoq3pjnliOZaKpNLrtwrTR2eBlWTZcMODs4fUNDkSuqcMKvwJOeZfHrA5s1sMfHqWeArm1z5AAdBUNAZszIg6tRm4ksPeMPCFmzXOLt66AQFcwJNGHGg8mx6wFc+8MjyIYc2o78Y7/AESmCnLkhg+I1alOLNzhiTa4JiiWThqXw1oRTxgVsl3AVzJlxCN5+aQCDq5YjOrc2rXtOXZ5V6YwGSU0K1fM6k4eUfOdsbUmWtf94u5LBe4Bup5ZqLa1qTnG3HFs1n11PT0+ztsy57lBLjEFRvc204wZaCTVgPetY8XZrwUlUtIT2fOvAnMkOP4j10i1BaQoOQQ+nR9YOuLzSnWwVSAKAHzgS1ARZa+nvOFFH3WJCsxbnX0jiZhGkUM3iTypA0zWyHvoYZx9oVNrESp4HmeZi4VGDTRQYMmF0GL34AMVxy/AVTKx0KgApVCyLEBiSffCL9pFkr1hWS+zlz0OgAQQGF0r91goVFRNEMVloaA2ucUpcRnHaC3oD1b6RHXy883Kvn471NjaiqoSsNoUXCscR4CGSaOYudbNRZlxxaoXWWdzjHVqqz40ajvGfbpq0h0JvZVP1Lno8TaqTTC5gJbLmX/jygwn0jNs4ITvGuiaAPwxPWLTZwGNMaZ/NojdVi1qnk0AU37aVpma+PSAAkegr9PQQpL2qknukYXQRUuMmzb3Vo6i0qIfDmfkksPGGeL2oACpCeo8316wrPYGtTjmWfPePnFjNKeOndSH5n7wmqpLimiaktneLMMnHjlFQquT14Zfx7aF5loIG7dfQqr4JpHFDElKl6UJfk9MMyIWXOYG8Aj9yio11SkAD5xSV586rEo1YEv9H5wAWdyyUXiSMEkknIB/GGbHZ1TCbiSWqVEFAYcGdtKw0qYACiSpYUzLm6viEEuAPHxrD0YWRISg6zMagFCOZdlKGmXolbNuJlC+WL4E4rNAVBvwjUwD4h28iSOyAC5ji87kDNlVqc28TlHjtqbSKt9Rcn0yAGQGkaTnPNTbviCbbt6ps5RUdboyCRUJSOT+ZgkmfKmyhKCUoUkE3yKkjiKkl25coxlbUKyFKKQlNEuMxmQKnxHKsURtAJZgXe8OGo45DkY6ufk305uuGpPtolpTXdALauDifONTZVoK5aVnMA8qV83jxVvmrmsu6bj4sbr6A4Ex6jZUwCWA+AweM/kquecaip3sAfWsAmTB/IrFFT+I8oCZh9hvSMmi6l8BFpcz3WFlLOZ8HionjQmBT7eV1PMxErgEyZU9Yna8YwVhxK472rB/CE0zcvfhFDOJLk094VhGaE1+fnF+06QqFDj71i14iEeGX084uF6n37aFu0Go8/fSOzJze/qC3hAMNpJ0MGRMApCCah3ocm+wfzg4mhIYjlT1h6WGFsQdIUlLSQ4rVs/T6wG12gqQrsyRTox48nhfZFmVUO4NfZ8Izt3qSRc5/jbWxLlED5YCCkPl9IFKWALtOQc+JaLzFs9QI2jJRS9KDgMfpGFaNqm8aPUi6+DFmo1Im25s28AEui7gqlcyQOeceS2quYCXo9WGHlHL8ny2XMrq+L4pZteqRtqTeYllE0QxJJOHBzzeM/bZnMm4XBJvJBCHHPEjKnCPL7MRME1MwNunPCtD6mPZ/wBYGvKa8asAX5JS5pq7Pxh829TyOpOL4eI2htdacJYDUDkkhtC8bPw1tAzJIK1OoEu7lTZMGFGzJMc2psu9vlISMGJOJb/cfLgYlmkiUBVKUnWrg/p7pPjGkn+ytlno+VIvMlOL7zD1Lvjk+WEBnVFFLagckJT4qNaZ/KkBtFpTq74FSaHBmQk3phzr4M0AmozWCulAsBCXGSEJBOZrXxi5GVcFuQlwhiAwJAvV0dRr0A54mG9m2DtU3y6JacVsf/b9R8qcsXw0pKhaV7gFChk/3hfRmTpQZOWq9tr7d7JF+eWH/lSU0KqYqBwAPgwxNCTbZOYdyea7MtAXL3FXJFVO5AKQ+8pRZ3oX49Y87tr4wCUXJDhRxUQ13k9b3E4c8PM7V2rOtM2+VbwAKUjupAIZKRkHYnk8AnS953o7nA5vUYsPbR1c/HzxfPth1311BrJZis3ld1/E+/viHW2pPSs3UgUwPHTlx4+L22J57NJT3DulsuA4GvPg5IwVL9+h9/8A526ZckbU0tQJLjEHUHENqKjhAv6y+wAyZzj9BpTSBWlN5ZOphmyWdownitb5aNnWooCColIwD08MI0UzihDpTeIycDzyhKUKfeGpUyKvlJPaXxEuWphLamJr4NDeztpmai8zMW4cxSK2qWCzh+LRyQhhQeUTh6aVO4/L5iKpmj83mfkYEZ3tzFFz2xIB0OMJT7eqbWuvXGKiZ4ecBKa49cK6ax0lsT515UjFUMX/AH7/AIjqVF8PHOF+1b+fbnwgiZpNT0D/AEp4QjM3vYiJPhlx4+36QtiXx8W6Pjz9YvLLF3fiXpyA9YRmu0NS4w0Hk9euEdlr1J4YnqWw8cq4RjytoAzVy9LtdSWe9lRzTCmEaAVSpbCjFzwr9oSsMpOjk+X0HQRkbS2yEEyyA5YkkkZhTMMRTPWNKXMwx4BITjoX9YBtGyCZW6NLxcny9P5iLLfSucl8sFXxWEEpSyxoXYcqUj1VjXeCVMKgEMQUBwKPS83WPEzdipCyR3dTHqdlJV/d3TupTdIYACrO5xLaxE+2+V9/XPDcVartDvqOASGYeZ6wVKcqv92x82jE2ht5EpNFOTS8lIqQMyKlWBwzoI88v4kmqe6ogMHAfLOuvQRr95GU+O16+1LQpkpSCpwCSzUyL4mnzjJ2js9JD3rxe7SiU6t+boH4x5ab8QTpig17swoEpcgM+A9mPTz9oyilIlpMygoyjxUVHugDDx5RnL9vK7zeGP2JQaY+I8B9YKmYQk3lLrklkAuc826wa3TD3pgCXAuoSHUQ/DDPeLDFoQVMQcCU4sAGzyYuef8AMUN0S0TgtQSASRQcOCbxJ+Z4wyi0XdwDF6sXxwCvDADhCM2epH+GEg1F9VTWhIDPiTn0MSy2WYtY3itX5RgBnwZ8T5HCHZonhLRJJJugKJ0IcvwqP91MKRo2Gwosye0nn+8UwQhry3oU4CrEjJn89OT2VlCE3gqcqoADjN8O6nHFsOcYW3viASnY9paDrghw1BkWPdz4DG+eb14RbPavxNt5Ek35jLnFzLlBwlILbygC1GxxOAwcfOrZtBc+YVLUVKOJyA9ABpHLehcxRJU6yXUT5knwp05DKLqaAtmrUjH5cqdOyXn45k9ufqXq7fTkyZdF1OOaoR3gpg5MNKnC9dCQ5PdJcIGNTi7e3gW07EZSe2BKUJULpIqpdTdAzYAk6DmIi/J9PN8/5OcfYzYLUkpUhdEmhejHrhl5aRh20sSl3ycYEZEevtyjaNpu7UGgc+JPhBZKiaxf3l9J+lntESqw1LEDSoRYTIAbln20NSlPgfX6xnItDcOcOydoJSneLefkzxPVxXM2jzCwcn39IyZ+2BUBv3NToDnzhi32jtUMN1OZOJ5DIc4ypUuWFO5WRmouObUDe6REtw7JoyJqzUBRpjU+EWCFmpQ3Nnhe17SWo0VdAYMnSufhAFW9RwNxqNieZJq8ZWt+X6IK6kueQcfxEv8AQ4VI8OHukKLmYkkACrkBvft45LnPipuleVRQeHKHjE4FjCgAxLMPGnni0dVMcZscGo/IYt5QrKYsTdLZ1ujlqeMXE6hIYD82GOjgdPnCUbC2DPXR38cuH1iKm04Zanl9afOEb93edgBw83qT5QSXaqOc8QSW5ks/Rx9FTgs20tVrrad7B6k0SPE8ItJ2tLLAMCcXd6DIDF+OMJWqSFpuGYHUCQARTQs2vDqY8tPsU1Ja8CMi0GSqe8RbxiUsmjZKL8X46dYMbaFB3AoaOTXmHIzDHHBhGJsm0LuISpSwEBiwDHFyS4yOBPSHE2xSwBKe7eopTkFqbqUkqUOQ6iIw65MLkskq4HLicABjUluJMNWC+od0KA/CkFWORUcBhUNGdbLcCQjemKFVNuoT+68aZFnfU5QzZZ8wC8gitLymAAzuXmfDENzMI1PiDZ/apBSEoKSQpKVF+rs4GoGkeelWS4amhFcemMeunqvJUlc0EAVSMSwreJJUACKk0w1EecmWm+SJaN0UFGBJ0cVPME8NJ+sqp1cxSzFIrdJGpa7r+IiNWxW0jdUsoRQsQKliQSHYJDUwfInGEHuCqkFWDktXQGj8hplhEmSWUSug3d5ixerbwqcNXpjDHtqbQnS1KDkgJJvEqClb1akHcdj+o5aDz8/aCUk9lKJ/UtionUJdkpZ+9rhGubckAIkSiqY5dZFQCMiXCX4YNllfYtnVMKmSGzWLoQkYFgkkvXvEk04vDlLMZ9j2fNmqKlBioUS1TR3WSKAUNaYR6mzoRZmkSwVzlMVqTghquVFmA9irQSzrQkrkyLxWKzZ2TkMxU+OgD+RMeK+Kvi5MsKkWXM78wM6j+kjrXLLMxpxxer4Z9dZ7MfEXxMiSpUuUb880XMYFi+ApVXDLNyI8glZUrvB6lSycBmXzPHN2HHKQupAIdnUrIDDwyfE4DQxdsoQmgA6k4OfE0yfOpPb/AE/pz4c/32+TVv2ohO6kOM8ipnYltNBh5xlTrWVEF6jDhy0EZtsmEFwYrZbTWvjETn6VV6+0bOy1JTvKD1z4fcPAfjLaSpyEVcIJpoCPt5wlOnlg2GcYk+2EqqTSPM6/83yT5r3vjXVPl5vGfoctClswJy4ecbMiSwAhWyLHv7w32gGsehzMc/V0QyxEu8IoqeMgIom1tl5xbMWclkkk8APNzwx945ibWLzqNOp+dYfVMvY+Xz4YQIWAYtdSMSfl9onpUMFZUxF0nIFjj8/LnHOwUcQHzyHDCvGLy5lLsoUzJw+p8Y4tDDfVe4UAiNPABZQMS5/TVjC8yXLBLrV0B8+MHNqDgJzOWX1hU29OaSW1bDqKRl025fd8fw4GmDCuLa8cYom2pUTvJN38IKb3VjTy6l4R2mykKHdfNzefoeHGkZezNn9lMvXlqJFXq41L4DiY0xk9HOtRJDmgwDeJAz9Iv2pJAoMWCjveeNP5ELSrYVJKklJSAHICqcqMT6ZkxRCiQyQUpLupVSquADDjTk8LA0UmoG6anMBjwfE5vXpSBkpeqxRyEp7vNRPeOOJblhCcxUsMl6qFEg7xGvJ8hBVSgkMEhsHqS4wDEG8aZUHRylDJt4ZkozclnvcS9GzvHoCWgRtKVvddagaqAN0dVHlxPGBf1ILjs/3Kqel5t79opWLotyFG5LCqB7zJIDliTeI8fCF6OeR1WckVUkhhul+Wh40bXGGZMwB0l643CpI3Q7LzVqwwzYVGbZpqDUXlAE7xLORixTVuLjrWLqtF9TBKAgNvOdfwnR+FSHiauCzbRUAsEglrqLzscgzBq5vWprGjYdohRAQg3kgnBIIDVJUVG6T+0qanGMeaU0Sb8w3iAkXheZq1HdwqwS70zjnbi4EhClkkqCQAUEj8V5Ye6mrqKC+TQjbzpJJCO1UrupDmUQnPEFR/cT0dox9o35iipkykg0SFKJORACHSHJNK6cYYtE0iWO0nlaSwEqUm45a6yjVYAdqhuUVk7KrQSwQGCUoaVLFWUomq1OcPEjCJHpkdx1BF0ppfWd4nJIAa7yGGuMG2ROSFFYTMmkUJKmRp3n1YMBhmI5b5ktCgCsTVJBcpG6kuHugMH4sAGIHF7YGzFWpQWoKlygd0X3Uog4poyaXheyvGpMVmnuNbadlX/Tqu3ylIQ6JYG8olincS2JJLPjV4b2Womz3aSUJKgpaVMyRikku8ylcg2MP7StIky7pWmWkA3mJdKGyOR446YvHyv4o+LzPAlSh2cgUCQGKhkSMh+nHM5Aa8fFeumV+TOWh8WfG4KTJs+7JD3lChWTj0458sfEzZwAS2KkurUOSyeTBJ68oqglamHDIk1wAbM5NXSC/0zoKAQpQJKSNWvLlEgkFQG8kgkFlAR2cTmeJ6c/W2Lz5oEgJ3SSoG8HrdcHHQq8zCdjsylkhmDF1EUDhxzJo0PWBrTL7JRCVo7qm/AeGengdY3rdLSyReJUWAJ0Zq+UaW/wAcZfrwW0ZYBKFFjk/lGJ2zVj3nxhsJKEhaTfU1QaU/01bGnnHz6YXOAHAYCOe7K3llgs23qZhSEFYwyhLw1tHZ4lqYKvpIBSSLpIIxKXJFXZ60yjPrel85CMucYfkqf20Z5RDlnUzQ4nqnUy/fvGOzEbrk/WLoW+DDpC20bQSzYaccPH6wWlJq9kXed94JwGT684aMhJqs3tB+EfWM7ZxZ7zDn94uq0FSmRgMTl1iVNGfbGFB5UhJFuJLGvD3lFc81KOeAEFarOBR/ekSaJmF3w5e8YulYGCEnif4jnZtpAJk1QLJSVNmMH0jDv7b4bcY+tCYoqPdJDkZgcgcRqc+EWmAkEr50z9AetBAlliQDRJqQKA5cPeUVVNGGWJJx6nPDKkdDnHRNvb10hu6AUJHN6NSrlzpjBl2hQel9VBqNW5Z8ceEKm2s13E90AVA1JJfoD9gf2oxa8SwcmpYPQYEFy31JYwYqGhMXecXrx7ymqvgHDJTi30rHUIJJN4imDPQYtdZk+F7HhAlbSfv1LfidkvStXUrg9M9It2dHqQzk0I8g3QYN1hHDQmOA4SEgBjiSGw3QW1oD1FIpPuhDCoVVku6jgxu1oKcH6QoibUkOAMO6xfxOPXPGIq1pQ6ezLvUkjHD+8/KNEcqQlSnZNpUpkpSi+MnqBkkJNFYVJB0rFLRbJqSyHlkkuQAljngQ1DoDwwdMKyZnwAqVcSlNAn9OJard2DyfiFcwXVISGoFMlD5FyEkgYVSKnJ4mxUqTtprRui4VKxKnKg2pcEvo7B6lyYfsNgWQ6jLUvEjdQlIqRfZm4YqocIyZquyUSgMoiqgStQbAJZinStcBSoArJa7ovJKlKzSSQg4UWK3qsLrnAOBCs8G2js1KjfACwzlaReButuywh7gydRCuLPAF7SKgEqaTJBO6gqKt7IM95ZBLUFH4mK2ArvCbP3iXSJbbyQfxMaJSOLYNWsel2b8PypoExaFEAki+e/8AqVUuk5B3YYl4hVuB7C2CiaL11pH4AUstf5iSfw5OGoKYvDnxF8QSbMClLX0IJupZkpl1oMHGGngwV/6hfEkyySUJlMlc1V180JY4DI0Yac8PnVvmHtbfUsmXdy0Qmuesbccax66eo2jtAzbHNmKxVKUrWhYhycTXGPB2ezleVPdBxj1dhAmWBSEMSqUQGrVwS/6myjydktl5PYml7BTtlgaGh7quDnWO7j+PHhy3z15Nz7T2JAlgKQsFyDSYmqSgHJq3lHu0ajlWfPUJagxJQoBSVChuPQj8pQrqV8FRJc3vSJm6CTVTgIWGSCrSUSyCMVOFQKzkkqkTHSb26VYond3eydYZJGCdxWsR7X6c2kkuJqaFxeagStrwI0Ssbw03hlHodjzDPsyb5vKGZGYLVb3wGEeTO0BLBSsUqkpzIc3k/uSveCjisLGBjGTtNaXCVqAOhIByyjT7SzyzvN3w9T8W7SEpRlS1EqYOS5uvkH4M0eLesVJLwRCIw6utuZggJFQz8YtMWVF1ElRxMdSiJdiYdCuwwiRw6xxAGhf3SLocYYHX1ho1o7Psl+l67mVEYMHwjPtktzj4CvrBRbezDNQ5io6n5QlMKhvMeFH8jE9elwaVY0Bnc81F4NKlqSAkICUauD1OsZaJ5SXDjX+Ib/rHqosMgK+MTsh+REWl1tgkZ0r19+US9vUZgX1c+ELzpifwmp4vWBqllNS4J6HnE3TPTl1YYkDpCsx3O68UkzqucPXSLKt0RW3FfV1bgclLAkANgz7qcXV98IItyz7oP4Sqv7iMzxNEgDlClmsRSq8SCsPUvdSnQAUA5NyEVtc1nreJ0AA5Po1WrqTGzmMotZWSmVdb8SqlhxOJfjj5QwmalCS5arsQ9ciyQS+OA8MYzkTDdqWu5VdzUAMKPwGFYHeJreIbiD9geXKsFio05koNfMskGtU5/mUaAHGlW9QzCcVXhmBk2tRTrTq0KotF0kqvKVjUKLaZ05RcW4KBIUoJFCpTFzoGoTnlzYNEmsuc+JKUp0xS+QAI3zg+LZxaRICKhCaVF+tzgz4tiS0Krtxfdu3U4quhn/KkqIdXJscBlRdrUpV1RdIqUi6BzU9G/cH5w8M3LtYV3yGLgGpvfpxvlL0N1n0aCzLaCoISL7Ng6WyLmtchdHAVgV4BN8qN7AJ3ugSkJBUedAxoIFNtJQkJCmvd4E3VEHUJqzPUngHzhcO/2gSwqhGAuS031HRyLxSK/cR2+5ATlmaLo5uht1AFa5VbilLtbqZN3dDEpQFPWgq4OndfB3aja/iNSEdl2aCCWoCLoJ7qQDvKz+sRZfxcObM2urtkSjLlkkuVEFSkpSKJBVyHUvpGrYfi6bNts6SAlKZSRUPeKiU1JyxNABzjIsm1JMmYmSiUVXqmcVAKBu1vJSpVRUMTRweJzPh3aCU7RtaVFlLJCQc7qiSObMeIBjX4uZc1l8tuXP8AB3/qJPZMl/zqJ6AfWMC12pKLXOMysm0h3GaFEMU6KSctQ0bFqtwtvaSJ0syd5pK1kXlTEu91ObfpcMSHciPNWOXeSqxTd2ahRMsnBC/y/wCWulcKgxv1u+GHOZlaGxtorss82eYrdxQWoQahSeB9b2cV+M9j3f8AxEuiVneb8K9Q2R9eYhKUsz0diulpkklF6lQd6Uo6FqaEY71NDYfxVKVJVKtBozKvChBowbT21Ifx9/W5+D5ON8/rHUozpXaD/ElgX8ypLMJgAFVJDprgDwha22pK5QUpu0QLpDk30YUL1u9xavxpZsHi22Ji7HaClLGm6oFwpBdiXJD6j5GPO2m0upxTgMBoBwAoOEV3zlLnrYJb7aZqr6i6iznMsAAS2bAeEJiLAPFkojNpI4hMMpAaBgDWCOdIWDXQsZU8Yu3CvvKF1zePRo6lTVB1941hpplEqKTKZ00cv5ZxwWgD3j5wOYtw9B4xODRUTiKt9PF/KD7pTWZXFuAxdsozwGr5/eG7JtpcuqGxzFPDOHC0pNrWgGuNYCZQIcNjU4+EbMm3pm7sxLAqvKShkh61AbGsW2/ssWcJIBaYHFG0zFH5a8oXXH7Dne+Kx5Ey6WCSVa5xdYcubqfecLdvrFFS1Z0fXSIxWjk114vSGJYYYeP8QxYNmUBVTgHvH6eEaCZLBglAH6qnyBiLY15r00yUVC6FhsSSaqbM0YJH2i9nUAXBIalMOg1euYGNcYUmKmksEspR7oJZOhWQBUY6a5RF/kSCu73lg4cmwPGg4xsxNzFdorcITjV0uBmaPU618WAtKuiksgt/FCWD9fpCspN7dQlSU+Z4nTr845bZqn7NBUwxYP4uAAOZhHBe1VMWyS4H+3nlujUu7weZaagCjBrxuOxxIvMxJzrhi8KInFKbgSQDm9Vq45twHzgcuzkEqWkU4Vc0Ar+LgcPUM+nahQWQApgBQA0NXUq75Ofosq2lQKnloS7qJUST+1gxUWOP1bqlIICVy1Xse8kABqkhgAcKkGmGsUV2aQ7Or9pUADoaPkCSwyET4UiNqqCu+oKLiiRQACiXqGpUNV8ofl7TQQ5SO0Ae861qCdVO+8cjk8JWZnKiXOAUySB51q5YdAaGLm2hIcJCwam8JblWTgvvaAV4uaT1FcjTLYtQfeEsUF0qF5y35mSCXoD0xif2WoKC5YSS1ElcvdABL9mFku2SquawlM2oqYAAgghykkhaQ+YF0EFhi5whSVMQO8sgPUOCS2d0kJYHwbWsGHrXTZFOVLQUpBG8gUS2tEgqD0Dt41xduTRN/vZZKLRJYqrVSUmigf8A1EUppyD7Vn2pLCLkxSEIIDqIUuYaUuguAo1F4DdYHIA4O3paAT2SOzlsFJClhUwpLVLUGPlC4vnKfU/Ypt3ayLTKl2hKii1IYLSHF66XC0nJjUcyMg4NofEgtITMWhImpSEqZxfA/NXDg2ZGQjGUhjocYqsB6F+IeOmVz2GbTb1zDeUolRABJxN0MH4ilYQnzSS5x9YKpTQBVTVh4/KsTYcwQWq8ljlhA3cwO7FiIq20pzJ6XScoMmADjBBQPCPV+1ZjQ8IvLnew8CC9R54eUEJDYjrC0YiweHk8AKq/KrxYliw8vvFQH/kZc8oaXFKc4n34R1Ezri319vA9a8+PCInOvCAGAQcCfCKrSOvJj1aAM3sRRxCLDlntKElJKQoA1BJD8Cxhq2bQM6YVzTeFWSD3QasGw+fGEJaXBp5epjQs0tCE9oos2W67jBwQXeHL+FVJVh7JBmqSqtEEigo7uaE6faBWIhRvEgMccS+tc+MO7Q+JO1lhBdICnuhrp6AYxmf1aiWSHOQz+0R3Z+L5l/WwbU5CUCpzU78/5ggs4zKSdS3k6sIRlLCA6jU9468OXKF12kkuHjDptzPD19ttqmuAGuCalRzBVkBgS5gMiazJxUMgWSnmXa9484FLnAuHYl3Wo1PLQY0D9IJNshAupWK956qPg7CuEdLAZdsF1gS+GJz0zpqekcs6wlgGVwCs+nrA5cq6KFJIocCfRgPDnFZlrNQxIFCwZL6A0JPgPUIxbTtQhwqg/czZXRo+prygcmeVC+FAEPdDGmqkkmhGasqnkstAJdaQBkD8ziRhnDC54TQhIpoHLVupDjANoH5AQYeui3AfnUAxShylJUT3ixKiM6sTwy6LYpZZMwrrevGWAlPFI+Z6axSfKJL0QpVWSFEkEDv3gzVwJ+TJLlOSiWFGu8okAHkO6BjVzTFoWQ9aguHvLvAVuhnrXuilT6VJik+VPSoApQn8oZN6o1OOGJYYtlAbMmYhQBJlgYOkO4zTwzPzwgtq28ugJUp33Sm5uk90KqoIFaEhnpoJu6qZha1WtYN1RQ6mKq14OWPN8YMspLVvK1N4sPzFyGSHoPSO2e3S0JKjJABNGUsiuLX8ed4E8oQtG2UkkICqmrkDoQnHKjgcIZjzr01TmYqYE0Dirc2LDL3Wk5AQkuHUqrGjANgCA58Qw4RJu1FrTdFRmSVBv1bjBq5ipGedJMxIQSlOO6CR/qJG9VT5MWpB/wBG4zpwLkkF83o5/nr5QmKe/pGhMUxKjXipnJGQ+lYRuYEvwHqfSNIzrkwQIpzho0SceVatmfOAEh6njAQYRHL0EWQKZ5/eKuOkAWQjOLrDM1DnrrThhrFL2lY6Fs/vxiVOleoc6fzFe1Bzbxb1gKpj/Ooiii32hlq8xQwPv7RxCuPjWKDwiyeHjx6QE6s+I95xxKdQ8ccZ16xS+xpAF1Ky+scDvSKoVFieQf0hBYTKMPM/aDyLQ6khaSpAODt4Qpd0g39oKADbraUhDGobFIWlak30KGCSUkAgFwFYmvCM8bhYFxR2zzYscoFJkqW5AKjiwId8y2OcdoCxJpi9G4c4XdlnpXMy+17Tajgw1pHRKJ7ymOkKTFuXEGTazpGVaR6+zf8AcH/LT/8AWDbKxn/uV6xIkdFYRQdxH+aPlApPdHNXpEiQGX2b/iDmP+UMWLvn/T/8kciQ6G0jLkn/AIx52b3feojkSI4V0LZsJ/8Al/OE7BievrEiRQnttH/tlftH/IRiWTv9FepiRInn9Pr8DtX+L0H/AAEaQ7kv9kz1MSJBTjORiOnqYTtHfHMehiRIuM6vaO6vmmFEY+HrEiQH+OJy96wSX8jEiQUg1fSOTe71iRIR0I908x845OxPSJEh0lEZ8otkOcSJEheRgeQ9YGYkSHfQWlYjnEV9IkSESkvGOzfnEiQvw/05srEc4rt3/uJv71esSJDv9hT+4r+Hxg8rCJEjDp0c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67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156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531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40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657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059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10904</TotalTime>
  <Words>2</Words>
  <Application>Microsoft Office PowerPoint</Application>
  <PresentationFormat>Произвольный</PresentationFormat>
  <Paragraphs>2</Paragraphs>
  <Slides>14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Savon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Исаева Ирина Владимировна</dc:creator>
  <cp:lastModifiedBy>shishkina</cp:lastModifiedBy>
  <cp:revision>927</cp:revision>
  <cp:lastPrinted>2024-04-04T14:14:24Z</cp:lastPrinted>
  <dcterms:modified xsi:type="dcterms:W3CDTF">2024-04-15T14:14:38Z</dcterms:modified>
</cp:coreProperties>
</file>