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57" r:id="rId2"/>
    <p:sldId id="258" r:id="rId3"/>
    <p:sldId id="279" r:id="rId4"/>
    <p:sldId id="259" r:id="rId5"/>
    <p:sldId id="260" r:id="rId6"/>
    <p:sldId id="261" r:id="rId7"/>
    <p:sldId id="284" r:id="rId8"/>
    <p:sldId id="276" r:id="rId9"/>
    <p:sldId id="267" r:id="rId1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8933CBDF-61CD-4952-A10B-108045BE21FF}">
          <p14:sldIdLst>
            <p14:sldId id="257"/>
            <p14:sldId id="258"/>
            <p14:sldId id="279"/>
            <p14:sldId id="259"/>
            <p14:sldId id="260"/>
            <p14:sldId id="261"/>
            <p14:sldId id="284"/>
            <p14:sldId id="276"/>
          </p14:sldIdLst>
        </p14:section>
        <p14:section name="Раздел без заголовка" id="{C8708856-7FEA-4FEB-8634-E67BEBA165BE}">
          <p14:sldIdLst>
            <p14:sldId id="26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7DAA7"/>
    <a:srgbClr val="F1C36F"/>
    <a:srgbClr val="F3CC85"/>
    <a:srgbClr val="F3CA81"/>
    <a:srgbClr val="F4CD88"/>
    <a:srgbClr val="F5D18F"/>
    <a:srgbClr val="EFD567"/>
    <a:srgbClr val="FBCDA7"/>
    <a:srgbClr val="F9B47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6D9F66E-5EB9-4882-86FB-DCBF35E3C3E4}" styleName="Средний стиль 4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638B1855-1B75-4FBE-930C-398BA8C253C6}" styleName="Стиль из темы 2 - акцент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17" autoAdjust="0"/>
    <p:restoredTop sz="94660"/>
  </p:normalViewPr>
  <p:slideViewPr>
    <p:cSldViewPr>
      <p:cViewPr varScale="1">
        <p:scale>
          <a:sx n="109" d="100"/>
          <a:sy n="109" d="100"/>
        </p:scale>
        <p:origin x="1680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#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21A2BFC-C122-45F5-8840-AC86B08200C6}" type="doc">
      <dgm:prSet loTypeId="urn:microsoft.com/office/officeart/2005/8/layout/cycle3" loCatId="cycle" qsTypeId="urn:microsoft.com/office/officeart/2005/8/quickstyle/3d3" qsCatId="3D" csTypeId="urn:microsoft.com/office/officeart/2005/8/colors/accent1_2#2" csCatId="accent1" phldr="1"/>
      <dgm:spPr/>
      <dgm:t>
        <a:bodyPr/>
        <a:lstStyle/>
        <a:p>
          <a:endParaRPr lang="ru-RU"/>
        </a:p>
      </dgm:t>
    </dgm:pt>
    <dgm:pt modelId="{54EB8915-588A-42B3-9F02-7C17A19D1A98}">
      <dgm:prSet phldrT="[Текст]" custT="1"/>
      <dgm:spPr>
        <a:solidFill>
          <a:schemeClr val="accent6">
            <a:lumMod val="40000"/>
            <a:lumOff val="60000"/>
          </a:schemeClr>
        </a:solidFill>
        <a:ln w="19050">
          <a:solidFill>
            <a:schemeClr val="tx2">
              <a:lumMod val="50000"/>
            </a:schemeClr>
          </a:solidFill>
        </a:ln>
      </dgm:spPr>
      <dgm:t>
        <a:bodyPr/>
        <a:lstStyle/>
        <a:p>
          <a:r>
            <a:rPr lang="ru-RU" sz="2000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rPr>
            <a:t>Всего 10 комиссий.</a:t>
          </a:r>
        </a:p>
        <a:p>
          <a:endParaRPr lang="ru-RU" sz="2000" b="1" dirty="0" smtClean="0">
            <a:solidFill>
              <a:schemeClr val="tx2"/>
            </a:solidFill>
            <a:latin typeface="Times New Roman" pitchFamily="18" charset="0"/>
            <a:cs typeface="Times New Roman" pitchFamily="18" charset="0"/>
          </a:endParaRPr>
        </a:p>
        <a:p>
          <a:r>
            <a:rPr lang="ru-RU" sz="2000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rPr>
            <a:t>Комиссия по демографии, защите семьи, женщин, детей, традиционных семейных ценностей, делам молодежи, патриотическому </a:t>
          </a:r>
          <a:r>
            <a:rPr lang="ru-RU" sz="2000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rPr>
            <a:t>воспитанию и </a:t>
          </a:r>
          <a:r>
            <a:rPr lang="ru-RU" sz="2000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rPr>
            <a:t>спорту. </a:t>
          </a:r>
        </a:p>
        <a:p>
          <a:endParaRPr lang="ru-RU" sz="2000" b="1" dirty="0" smtClean="0">
            <a:solidFill>
              <a:schemeClr val="tx2"/>
            </a:solidFill>
            <a:latin typeface="Times New Roman" pitchFamily="18" charset="0"/>
            <a:cs typeface="Times New Roman" pitchFamily="18" charset="0"/>
          </a:endParaRPr>
        </a:p>
        <a:p>
          <a:r>
            <a:rPr lang="ru-RU" sz="2000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rPr>
            <a:t>Руководитель – </a:t>
          </a:r>
          <a:r>
            <a:rPr lang="ru-RU" sz="2000" b="1" dirty="0" err="1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rPr>
            <a:t>Карамян</a:t>
          </a:r>
          <a:r>
            <a:rPr lang="ru-RU" sz="2000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rPr>
            <a:t> Виктория Григорьевна.</a:t>
          </a:r>
          <a:endParaRPr lang="ru-RU" sz="2000" b="1" dirty="0">
            <a:solidFill>
              <a:schemeClr val="tx2"/>
            </a:solidFill>
            <a:latin typeface="Times New Roman" pitchFamily="18" charset="0"/>
            <a:cs typeface="Times New Roman" pitchFamily="18" charset="0"/>
          </a:endParaRPr>
        </a:p>
      </dgm:t>
    </dgm:pt>
    <dgm:pt modelId="{1A23135E-9206-4183-A6D4-B1AAC42F9D8C}" type="sibTrans" cxnId="{B3CDB430-6B08-4A87-9647-E8DE77CAD41D}">
      <dgm:prSet/>
      <dgm:spPr/>
      <dgm:t>
        <a:bodyPr/>
        <a:lstStyle/>
        <a:p>
          <a:endParaRPr lang="ru-RU"/>
        </a:p>
      </dgm:t>
    </dgm:pt>
    <dgm:pt modelId="{92EEB2D9-365B-4902-87F6-4C60E6D1C93F}" type="parTrans" cxnId="{B3CDB430-6B08-4A87-9647-E8DE77CAD41D}">
      <dgm:prSet/>
      <dgm:spPr/>
      <dgm:t>
        <a:bodyPr/>
        <a:lstStyle/>
        <a:p>
          <a:endParaRPr lang="ru-RU"/>
        </a:p>
      </dgm:t>
    </dgm:pt>
    <dgm:pt modelId="{202FEA16-064E-4576-A82A-3C76F0F071E7}" type="pres">
      <dgm:prSet presAssocID="{021A2BFC-C122-45F5-8840-AC86B08200C6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2596D72-4075-43D3-947D-10F7700B26CF}" type="pres">
      <dgm:prSet presAssocID="{021A2BFC-C122-45F5-8840-AC86B08200C6}" presName="cycle" presStyleCnt="0"/>
      <dgm:spPr/>
      <dgm:t>
        <a:bodyPr/>
        <a:lstStyle/>
        <a:p>
          <a:endParaRPr lang="ru-RU"/>
        </a:p>
      </dgm:t>
    </dgm:pt>
    <dgm:pt modelId="{96EEC54A-D29E-454E-BD04-0B18A1DEEBB1}" type="pres">
      <dgm:prSet presAssocID="{54EB8915-588A-42B3-9F02-7C17A19D1A98}" presName="nodeFirstNode" presStyleLbl="node1" presStyleIdx="0" presStyleCnt="1" custScaleX="95433" custScaleY="164029" custRadScaleRad="98232" custRadScaleInc="-22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CFBB80F-97C6-4B1C-930D-D00B2ED89CBD}" type="presOf" srcId="{54EB8915-588A-42B3-9F02-7C17A19D1A98}" destId="{96EEC54A-D29E-454E-BD04-0B18A1DEEBB1}" srcOrd="0" destOrd="0" presId="urn:microsoft.com/office/officeart/2005/8/layout/cycle3"/>
    <dgm:cxn modelId="{B3CDB430-6B08-4A87-9647-E8DE77CAD41D}" srcId="{021A2BFC-C122-45F5-8840-AC86B08200C6}" destId="{54EB8915-588A-42B3-9F02-7C17A19D1A98}" srcOrd="0" destOrd="0" parTransId="{92EEB2D9-365B-4902-87F6-4C60E6D1C93F}" sibTransId="{1A23135E-9206-4183-A6D4-B1AAC42F9D8C}"/>
    <dgm:cxn modelId="{9DDDC93B-6507-4DBF-AFD6-F33B0C46DFAB}" type="presOf" srcId="{021A2BFC-C122-45F5-8840-AC86B08200C6}" destId="{202FEA16-064E-4576-A82A-3C76F0F071E7}" srcOrd="0" destOrd="0" presId="urn:microsoft.com/office/officeart/2005/8/layout/cycle3"/>
    <dgm:cxn modelId="{14B50F0A-1E40-436D-95FC-0CB600ACB425}" type="presParOf" srcId="{202FEA16-064E-4576-A82A-3C76F0F071E7}" destId="{D2596D72-4075-43D3-947D-10F7700B26CF}" srcOrd="0" destOrd="0" presId="urn:microsoft.com/office/officeart/2005/8/layout/cycle3"/>
    <dgm:cxn modelId="{A198D938-3A44-429B-9D49-0F57947C6BAC}" type="presParOf" srcId="{D2596D72-4075-43D3-947D-10F7700B26CF}" destId="{96EEC54A-D29E-454E-BD04-0B18A1DEEBB1}" srcOrd="0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F3D85FA-0D81-43C9-8DB9-8ED9D4D7B254}" type="doc">
      <dgm:prSet loTypeId="urn:microsoft.com/office/officeart/2008/layout/LinedList" loCatId="list" qsTypeId="urn:microsoft.com/office/officeart/2005/8/quickstyle/simple2" qsCatId="simple" csTypeId="urn:microsoft.com/office/officeart/2005/8/colors/accent1_3" csCatId="accent1" phldr="1"/>
      <dgm:spPr/>
      <dgm:t>
        <a:bodyPr/>
        <a:lstStyle/>
        <a:p>
          <a:endParaRPr lang="ru-RU"/>
        </a:p>
      </dgm:t>
    </dgm:pt>
    <dgm:pt modelId="{CF349159-7734-417D-8B6B-2659DE9A770A}">
      <dgm:prSet phldrT="[Текст]" custT="1"/>
      <dgm:spPr/>
      <dgm:t>
        <a:bodyPr/>
        <a:lstStyle/>
        <a:p>
          <a:pPr algn="ctr"/>
          <a:r>
            <a:rPr lang="ru-RU" sz="2000" b="1" cap="all" baseline="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ОСНОВНЫЕ НАПРАВЛЕНИЯ РАБОТЫ </a:t>
          </a:r>
          <a:endParaRPr lang="ru-RU" sz="2000" b="1" cap="all" baseline="0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ADA98D6E-ECC1-4936-A9B0-D335423C5E88}" type="parTrans" cxnId="{AED7DA75-8024-47A2-882D-F0AE709B2AF0}">
      <dgm:prSet/>
      <dgm:spPr/>
      <dgm:t>
        <a:bodyPr/>
        <a:lstStyle/>
        <a:p>
          <a:endParaRPr lang="ru-RU"/>
        </a:p>
      </dgm:t>
    </dgm:pt>
    <dgm:pt modelId="{DFA7509E-2B59-401A-A802-9B013D89AFDF}" type="sibTrans" cxnId="{AED7DA75-8024-47A2-882D-F0AE709B2AF0}">
      <dgm:prSet/>
      <dgm:spPr/>
      <dgm:t>
        <a:bodyPr/>
        <a:lstStyle/>
        <a:p>
          <a:endParaRPr lang="ru-RU"/>
        </a:p>
      </dgm:t>
    </dgm:pt>
    <dgm:pt modelId="{23FE82C4-A7FF-4A9E-8349-E5FFB7DD03CD}">
      <dgm:prSet phldrT="[Текст]" custT="1"/>
      <dgm:spPr/>
      <dgm:t>
        <a:bodyPr/>
        <a:lstStyle/>
        <a:p>
          <a:pPr indent="0"/>
          <a:r>
            <a:rPr lang="ru-RU" sz="1800" b="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Мониторинг состояния гражданского общества в регионе </a:t>
          </a:r>
          <a:endParaRPr lang="ru-RU" sz="1800" b="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CE157949-F004-46AF-B217-70A30D50439E}" type="parTrans" cxnId="{1235A780-0CF0-4652-A0C8-586E8E6067A4}">
      <dgm:prSet/>
      <dgm:spPr/>
      <dgm:t>
        <a:bodyPr/>
        <a:lstStyle/>
        <a:p>
          <a:endParaRPr lang="ru-RU"/>
        </a:p>
      </dgm:t>
    </dgm:pt>
    <dgm:pt modelId="{D8F0C30D-BD1C-446A-B2F3-75599B2C12E4}" type="sibTrans" cxnId="{1235A780-0CF0-4652-A0C8-586E8E6067A4}">
      <dgm:prSet/>
      <dgm:spPr/>
      <dgm:t>
        <a:bodyPr/>
        <a:lstStyle/>
        <a:p>
          <a:endParaRPr lang="ru-RU"/>
        </a:p>
      </dgm:t>
    </dgm:pt>
    <dgm:pt modelId="{23DDA003-35B0-4ED3-8C24-F0A62BEB05D1}">
      <dgm:prSet phldrT="[Текст]" custT="1"/>
      <dgm:spPr/>
      <dgm:t>
        <a:bodyPr/>
        <a:lstStyle/>
        <a:p>
          <a:pPr indent="0"/>
          <a:r>
            <a:rPr lang="ru-RU" sz="1800" b="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Участие в мероприятиях Общественной палаты Российской Федерации </a:t>
          </a:r>
          <a:endParaRPr lang="ru-RU" sz="1800" b="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9A2FACF7-AE93-4E4E-8272-926984591E7B}" type="parTrans" cxnId="{DEA58D69-E394-4A02-B04D-EDCABEFD0091}">
      <dgm:prSet/>
      <dgm:spPr/>
      <dgm:t>
        <a:bodyPr/>
        <a:lstStyle/>
        <a:p>
          <a:endParaRPr lang="ru-RU"/>
        </a:p>
      </dgm:t>
    </dgm:pt>
    <dgm:pt modelId="{25415249-8F3D-4D7B-89BE-3219F05215E5}" type="sibTrans" cxnId="{DEA58D69-E394-4A02-B04D-EDCABEFD0091}">
      <dgm:prSet/>
      <dgm:spPr/>
      <dgm:t>
        <a:bodyPr/>
        <a:lstStyle/>
        <a:p>
          <a:endParaRPr lang="ru-RU"/>
        </a:p>
      </dgm:t>
    </dgm:pt>
    <dgm:pt modelId="{58F05913-C80D-410B-9D41-358B3ADB0B82}">
      <dgm:prSet custT="1"/>
      <dgm:spPr/>
      <dgm:t>
        <a:bodyPr/>
        <a:lstStyle/>
        <a:p>
          <a:pPr indent="0"/>
          <a:r>
            <a:rPr lang="ru-RU" sz="1800" b="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Взаимодействие с муниципальными образованиями Архангельской области</a:t>
          </a:r>
        </a:p>
      </dgm:t>
    </dgm:pt>
    <dgm:pt modelId="{88F9FD30-581F-4D7D-AB7C-9DE83180C60B}" type="parTrans" cxnId="{881646D6-2C3B-497B-B0F2-47CEC17838BD}">
      <dgm:prSet/>
      <dgm:spPr/>
      <dgm:t>
        <a:bodyPr/>
        <a:lstStyle/>
        <a:p>
          <a:endParaRPr lang="ru-RU"/>
        </a:p>
      </dgm:t>
    </dgm:pt>
    <dgm:pt modelId="{5CE57774-89DB-4EA9-B987-29ED40C56190}" type="sibTrans" cxnId="{881646D6-2C3B-497B-B0F2-47CEC17838BD}">
      <dgm:prSet/>
      <dgm:spPr/>
      <dgm:t>
        <a:bodyPr/>
        <a:lstStyle/>
        <a:p>
          <a:endParaRPr lang="ru-RU"/>
        </a:p>
      </dgm:t>
    </dgm:pt>
    <dgm:pt modelId="{8BADC0B5-35BC-49DB-B942-F129AEF9C5CD}">
      <dgm:prSet custT="1"/>
      <dgm:spPr/>
      <dgm:t>
        <a:bodyPr/>
        <a:lstStyle/>
        <a:p>
          <a:endParaRPr lang="ru-RU" sz="1600" dirty="0"/>
        </a:p>
      </dgm:t>
    </dgm:pt>
    <dgm:pt modelId="{3F26F00C-B4C6-4427-B72C-7A128484F9E5}" type="sibTrans" cxnId="{22440121-82B3-48FD-9309-435517F38F1D}">
      <dgm:prSet/>
      <dgm:spPr/>
      <dgm:t>
        <a:bodyPr/>
        <a:lstStyle/>
        <a:p>
          <a:endParaRPr lang="ru-RU"/>
        </a:p>
      </dgm:t>
    </dgm:pt>
    <dgm:pt modelId="{9E6038BC-8B10-41FB-8D54-AB92BEF1E9ED}" type="parTrans" cxnId="{22440121-82B3-48FD-9309-435517F38F1D}">
      <dgm:prSet/>
      <dgm:spPr/>
      <dgm:t>
        <a:bodyPr/>
        <a:lstStyle/>
        <a:p>
          <a:endParaRPr lang="ru-RU"/>
        </a:p>
      </dgm:t>
    </dgm:pt>
    <dgm:pt modelId="{27555713-B78F-458F-B764-4CC08B44811E}">
      <dgm:prSet phldrT="[Текст]" custT="1"/>
      <dgm:spPr/>
      <dgm:t>
        <a:bodyPr/>
        <a:lstStyle/>
        <a:p>
          <a:pPr indent="0"/>
          <a:r>
            <a:rPr lang="ru-RU" sz="1800" b="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Взаимодействие с общественными советами</a:t>
          </a:r>
          <a:endParaRPr lang="ru-RU" sz="1800" b="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DF6F3E23-0B0A-4B6F-8598-36A47E7A6E8A}" type="parTrans" cxnId="{E980CD9D-D569-428A-9A43-5903935B7138}">
      <dgm:prSet/>
      <dgm:spPr/>
      <dgm:t>
        <a:bodyPr/>
        <a:lstStyle/>
        <a:p>
          <a:endParaRPr lang="ru-RU"/>
        </a:p>
      </dgm:t>
    </dgm:pt>
    <dgm:pt modelId="{8FCCF0A4-E770-4DD6-A7BB-89EBEB2F8A50}" type="sibTrans" cxnId="{E980CD9D-D569-428A-9A43-5903935B7138}">
      <dgm:prSet/>
      <dgm:spPr/>
      <dgm:t>
        <a:bodyPr/>
        <a:lstStyle/>
        <a:p>
          <a:endParaRPr lang="ru-RU"/>
        </a:p>
      </dgm:t>
    </dgm:pt>
    <dgm:pt modelId="{393EA367-5165-4C99-909B-10F02C011B9C}">
      <dgm:prSet custT="1"/>
      <dgm:spPr/>
      <dgm:t>
        <a:bodyPr/>
        <a:lstStyle/>
        <a:p>
          <a:r>
            <a:rPr lang="ru-RU" sz="1800" b="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Общественное наблюдение на ходом голосования  </a:t>
          </a:r>
          <a:endParaRPr lang="ru-RU" sz="1800" b="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DDE65F27-6705-4993-9752-22CCC9DD82EE}" type="parTrans" cxnId="{F8EBCE90-E679-4E47-A5EF-46429699A319}">
      <dgm:prSet/>
      <dgm:spPr/>
      <dgm:t>
        <a:bodyPr/>
        <a:lstStyle/>
        <a:p>
          <a:endParaRPr lang="ru-RU"/>
        </a:p>
      </dgm:t>
    </dgm:pt>
    <dgm:pt modelId="{DE130854-BB9E-42EC-858E-701AB9E332AE}" type="sibTrans" cxnId="{F8EBCE90-E679-4E47-A5EF-46429699A319}">
      <dgm:prSet/>
      <dgm:spPr/>
      <dgm:t>
        <a:bodyPr/>
        <a:lstStyle/>
        <a:p>
          <a:endParaRPr lang="ru-RU"/>
        </a:p>
      </dgm:t>
    </dgm:pt>
    <dgm:pt modelId="{4F4375FE-A269-44DA-BAF5-E83240390CA9}">
      <dgm:prSet custT="1"/>
      <dgm:spPr/>
      <dgm:t>
        <a:bodyPr/>
        <a:lstStyle/>
        <a:p>
          <a:pPr>
            <a:spcAft>
              <a:spcPts val="0"/>
            </a:spcAft>
          </a:pPr>
          <a:r>
            <a:rPr lang="ru-RU" sz="1800" b="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Независимая оценка качества условий оказания услуг в социальной сфере</a:t>
          </a:r>
          <a:endParaRPr lang="ru-RU" sz="1800" b="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17093A64-EC01-4413-B299-AFA6905C9AFD}" type="sibTrans" cxnId="{7C227B78-FB98-4473-91B8-11942D6483BC}">
      <dgm:prSet/>
      <dgm:spPr/>
      <dgm:t>
        <a:bodyPr/>
        <a:lstStyle/>
        <a:p>
          <a:endParaRPr lang="ru-RU"/>
        </a:p>
      </dgm:t>
    </dgm:pt>
    <dgm:pt modelId="{0BCD74E0-7EDA-4094-947A-9B2DB1350576}" type="parTrans" cxnId="{7C227B78-FB98-4473-91B8-11942D6483BC}">
      <dgm:prSet/>
      <dgm:spPr/>
      <dgm:t>
        <a:bodyPr/>
        <a:lstStyle/>
        <a:p>
          <a:endParaRPr lang="ru-RU"/>
        </a:p>
      </dgm:t>
    </dgm:pt>
    <dgm:pt modelId="{B43B164E-F58B-406C-BC78-CD236BA93400}">
      <dgm:prSet custT="1"/>
      <dgm:spPr/>
      <dgm:t>
        <a:bodyPr/>
        <a:lstStyle/>
        <a:p>
          <a:r>
            <a:rPr lang="ru-RU" sz="1800" b="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Информационное сопровождение мероприятий  </a:t>
          </a:r>
          <a:endParaRPr lang="ru-RU" sz="1800" b="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AC97D503-A9B6-4261-9A8B-6417691C6DB1}" type="parTrans" cxnId="{DFE6B4F9-B4EC-4347-B45C-A6C9920E068B}">
      <dgm:prSet/>
      <dgm:spPr/>
      <dgm:t>
        <a:bodyPr/>
        <a:lstStyle/>
        <a:p>
          <a:endParaRPr lang="ru-RU"/>
        </a:p>
      </dgm:t>
    </dgm:pt>
    <dgm:pt modelId="{7E18C3EA-5A3B-43AB-896E-EDC58A175C0C}" type="sibTrans" cxnId="{DFE6B4F9-B4EC-4347-B45C-A6C9920E068B}">
      <dgm:prSet/>
      <dgm:spPr/>
      <dgm:t>
        <a:bodyPr/>
        <a:lstStyle/>
        <a:p>
          <a:endParaRPr lang="ru-RU"/>
        </a:p>
      </dgm:t>
    </dgm:pt>
    <dgm:pt modelId="{93E82B7F-E37D-4096-B0D3-64AB3EDE386A}">
      <dgm:prSet custT="1"/>
      <dgm:spPr/>
      <dgm:t>
        <a:bodyPr/>
        <a:lstStyle/>
        <a:p>
          <a:endParaRPr lang="ru-RU" sz="1800" b="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3B02FFC6-D1B1-41B6-8BDE-0349E42E6DF2}" type="parTrans" cxnId="{73B3CA9E-3B6E-40AE-B6A6-FE190058261D}">
      <dgm:prSet/>
      <dgm:spPr/>
      <dgm:t>
        <a:bodyPr/>
        <a:lstStyle/>
        <a:p>
          <a:endParaRPr lang="ru-RU"/>
        </a:p>
      </dgm:t>
    </dgm:pt>
    <dgm:pt modelId="{255AC30A-B47B-4B5E-A858-155CFF704D1B}" type="sibTrans" cxnId="{73B3CA9E-3B6E-40AE-B6A6-FE190058261D}">
      <dgm:prSet/>
      <dgm:spPr/>
      <dgm:t>
        <a:bodyPr/>
        <a:lstStyle/>
        <a:p>
          <a:endParaRPr lang="ru-RU"/>
        </a:p>
      </dgm:t>
    </dgm:pt>
    <dgm:pt modelId="{4E30C6CA-98A3-483E-96A3-8C8C6ACAD880}">
      <dgm:prSet custT="1"/>
      <dgm:spPr/>
      <dgm:t>
        <a:bodyPr/>
        <a:lstStyle/>
        <a:p>
          <a:r>
            <a:rPr lang="ru-RU" sz="1800" b="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Общественный контроль</a:t>
          </a:r>
          <a:endParaRPr lang="ru-RU" sz="1800" b="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165E7BA5-75A2-4600-AE8A-8D4C55E1616F}" type="sibTrans" cxnId="{826FC4F4-13BC-44DA-8566-45306EB35A6E}">
      <dgm:prSet/>
      <dgm:spPr/>
      <dgm:t>
        <a:bodyPr/>
        <a:lstStyle/>
        <a:p>
          <a:endParaRPr lang="ru-RU"/>
        </a:p>
      </dgm:t>
    </dgm:pt>
    <dgm:pt modelId="{40E8C80A-7160-47B2-B737-B8B53DF6BB6E}" type="parTrans" cxnId="{826FC4F4-13BC-44DA-8566-45306EB35A6E}">
      <dgm:prSet/>
      <dgm:spPr/>
      <dgm:t>
        <a:bodyPr/>
        <a:lstStyle/>
        <a:p>
          <a:endParaRPr lang="ru-RU"/>
        </a:p>
      </dgm:t>
    </dgm:pt>
    <dgm:pt modelId="{55D64A76-4D7E-45D4-A74A-2A0759F75C83}" type="pres">
      <dgm:prSet presAssocID="{CF3D85FA-0D81-43C9-8DB9-8ED9D4D7B254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CCF65299-4C5C-4DB8-92AD-8D33A0239125}" type="pres">
      <dgm:prSet presAssocID="{CF349159-7734-417D-8B6B-2659DE9A770A}" presName="thickLine" presStyleLbl="alignNode1" presStyleIdx="0" presStyleCnt="2" custLinFactNeighborX="-1854" custLinFactNeighborY="-17104"/>
      <dgm:spPr/>
    </dgm:pt>
    <dgm:pt modelId="{F89522B5-946A-420A-9A3F-9B3DAE8BF0C2}" type="pres">
      <dgm:prSet presAssocID="{CF349159-7734-417D-8B6B-2659DE9A770A}" presName="horz1" presStyleCnt="0"/>
      <dgm:spPr/>
    </dgm:pt>
    <dgm:pt modelId="{2041206D-2DBC-4D1A-B671-452335B2F851}" type="pres">
      <dgm:prSet presAssocID="{CF349159-7734-417D-8B6B-2659DE9A770A}" presName="tx1" presStyleLbl="revTx" presStyleIdx="0" presStyleCnt="11" custScaleX="500000" custScaleY="12757" custLinFactNeighborX="3184" custLinFactNeighborY="1563"/>
      <dgm:spPr/>
      <dgm:t>
        <a:bodyPr/>
        <a:lstStyle/>
        <a:p>
          <a:endParaRPr lang="ru-RU"/>
        </a:p>
      </dgm:t>
    </dgm:pt>
    <dgm:pt modelId="{F571CE6F-5431-4E6F-B8AF-EB7D138F3A92}" type="pres">
      <dgm:prSet presAssocID="{CF349159-7734-417D-8B6B-2659DE9A770A}" presName="vert1" presStyleCnt="0"/>
      <dgm:spPr/>
    </dgm:pt>
    <dgm:pt modelId="{AB94E846-3B5D-4815-9AEA-621F29A90518}" type="pres">
      <dgm:prSet presAssocID="{8BADC0B5-35BC-49DB-B942-F129AEF9C5CD}" presName="thickLine" presStyleLbl="alignNode1" presStyleIdx="1" presStyleCnt="2" custLinFactNeighborX="-89" custLinFactNeighborY="-2787"/>
      <dgm:spPr/>
    </dgm:pt>
    <dgm:pt modelId="{8FF37A61-AAFB-4C0F-B18C-7DD2E3EC4D4A}" type="pres">
      <dgm:prSet presAssocID="{8BADC0B5-35BC-49DB-B942-F129AEF9C5CD}" presName="horz1" presStyleCnt="0"/>
      <dgm:spPr/>
    </dgm:pt>
    <dgm:pt modelId="{76322ADE-6866-4EF9-BA6B-D8D72522C7EB}" type="pres">
      <dgm:prSet presAssocID="{8BADC0B5-35BC-49DB-B942-F129AEF9C5CD}" presName="tx1" presStyleLbl="revTx" presStyleIdx="1" presStyleCnt="11" custScaleX="235957"/>
      <dgm:spPr/>
      <dgm:t>
        <a:bodyPr/>
        <a:lstStyle/>
        <a:p>
          <a:endParaRPr lang="ru-RU"/>
        </a:p>
      </dgm:t>
    </dgm:pt>
    <dgm:pt modelId="{79FDAB0B-B212-45DE-901F-37378745D7F4}" type="pres">
      <dgm:prSet presAssocID="{8BADC0B5-35BC-49DB-B942-F129AEF9C5CD}" presName="vert1" presStyleCnt="0"/>
      <dgm:spPr/>
    </dgm:pt>
    <dgm:pt modelId="{0CA00133-6A5D-4EAF-A9E1-A3210C82CFEF}" type="pres">
      <dgm:prSet presAssocID="{23FE82C4-A7FF-4A9E-8349-E5FFB7DD03CD}" presName="vertSpace2a" presStyleCnt="0"/>
      <dgm:spPr/>
    </dgm:pt>
    <dgm:pt modelId="{A1FAA706-DD9D-44B9-A070-A6DEE4E73EAA}" type="pres">
      <dgm:prSet presAssocID="{23FE82C4-A7FF-4A9E-8349-E5FFB7DD03CD}" presName="horz2" presStyleCnt="0"/>
      <dgm:spPr/>
    </dgm:pt>
    <dgm:pt modelId="{0B229D62-196A-406D-8D5B-B62F4A5A40F2}" type="pres">
      <dgm:prSet presAssocID="{23FE82C4-A7FF-4A9E-8349-E5FFB7DD03CD}" presName="horzSpace2" presStyleCnt="0"/>
      <dgm:spPr/>
    </dgm:pt>
    <dgm:pt modelId="{478C4A3E-B19F-43A1-9760-D922AE69F501}" type="pres">
      <dgm:prSet presAssocID="{23FE82C4-A7FF-4A9E-8349-E5FFB7DD03CD}" presName="tx2" presStyleLbl="revTx" presStyleIdx="2" presStyleCnt="11" custScaleX="100985" custScaleY="23729"/>
      <dgm:spPr/>
      <dgm:t>
        <a:bodyPr/>
        <a:lstStyle/>
        <a:p>
          <a:endParaRPr lang="ru-RU"/>
        </a:p>
      </dgm:t>
    </dgm:pt>
    <dgm:pt modelId="{7AACFEF1-CEE2-4AE8-96C7-4D80D26C0D30}" type="pres">
      <dgm:prSet presAssocID="{23FE82C4-A7FF-4A9E-8349-E5FFB7DD03CD}" presName="vert2" presStyleCnt="0"/>
      <dgm:spPr/>
    </dgm:pt>
    <dgm:pt modelId="{BE32E158-5777-4D9A-80E7-AB05047E2E98}" type="pres">
      <dgm:prSet presAssocID="{23FE82C4-A7FF-4A9E-8349-E5FFB7DD03CD}" presName="thinLine2b" presStyleLbl="callout" presStyleIdx="0" presStyleCnt="9" custFlipVert="1" custSzY="45720" custScaleX="95794" custLinFactNeighborX="-2081" custLinFactNeighborY="62413"/>
      <dgm:spPr/>
    </dgm:pt>
    <dgm:pt modelId="{D68FF190-6CA8-4E6F-A878-87DF39ECDFC8}" type="pres">
      <dgm:prSet presAssocID="{23FE82C4-A7FF-4A9E-8349-E5FFB7DD03CD}" presName="vertSpace2b" presStyleCnt="0"/>
      <dgm:spPr/>
    </dgm:pt>
    <dgm:pt modelId="{F17E486F-6F62-403F-9386-1D02EA55D4BD}" type="pres">
      <dgm:prSet presAssocID="{58F05913-C80D-410B-9D41-358B3ADB0B82}" presName="horz2" presStyleCnt="0"/>
      <dgm:spPr/>
    </dgm:pt>
    <dgm:pt modelId="{9C437002-AC34-4E62-A074-D8F49542584E}" type="pres">
      <dgm:prSet presAssocID="{58F05913-C80D-410B-9D41-358B3ADB0B82}" presName="horzSpace2" presStyleCnt="0"/>
      <dgm:spPr/>
    </dgm:pt>
    <dgm:pt modelId="{2516C2F0-A4F1-4984-B590-7B3F410BFB52}" type="pres">
      <dgm:prSet presAssocID="{58F05913-C80D-410B-9D41-358B3ADB0B82}" presName="tx2" presStyleLbl="revTx" presStyleIdx="3" presStyleCnt="11" custScaleX="103043" custScaleY="30506" custLinFactNeighborX="-186" custLinFactNeighborY="2750"/>
      <dgm:spPr/>
      <dgm:t>
        <a:bodyPr/>
        <a:lstStyle/>
        <a:p>
          <a:endParaRPr lang="ru-RU"/>
        </a:p>
      </dgm:t>
    </dgm:pt>
    <dgm:pt modelId="{FF13AD90-344E-4D0F-8EE5-2FE918EE9873}" type="pres">
      <dgm:prSet presAssocID="{58F05913-C80D-410B-9D41-358B3ADB0B82}" presName="vert2" presStyleCnt="0"/>
      <dgm:spPr/>
    </dgm:pt>
    <dgm:pt modelId="{E9293E9A-67E5-4F2B-81F5-FAB6DFD52853}" type="pres">
      <dgm:prSet presAssocID="{58F05913-C80D-410B-9D41-358B3ADB0B82}" presName="thinLine2b" presStyleLbl="callout" presStyleIdx="1" presStyleCnt="9" custLinFactNeighborX="-2081" custLinFactNeighborY="73336"/>
      <dgm:spPr/>
    </dgm:pt>
    <dgm:pt modelId="{22777196-C118-4D33-85A3-155EC2D5ED6D}" type="pres">
      <dgm:prSet presAssocID="{58F05913-C80D-410B-9D41-358B3ADB0B82}" presName="vertSpace2b" presStyleCnt="0"/>
      <dgm:spPr/>
    </dgm:pt>
    <dgm:pt modelId="{1CA39021-8A6C-48E7-9B93-3219FEDF97B0}" type="pres">
      <dgm:prSet presAssocID="{23DDA003-35B0-4ED3-8C24-F0A62BEB05D1}" presName="horz2" presStyleCnt="0"/>
      <dgm:spPr/>
    </dgm:pt>
    <dgm:pt modelId="{39F9A83A-A2C8-4221-867C-80DCCD086D71}" type="pres">
      <dgm:prSet presAssocID="{23DDA003-35B0-4ED3-8C24-F0A62BEB05D1}" presName="horzSpace2" presStyleCnt="0"/>
      <dgm:spPr/>
    </dgm:pt>
    <dgm:pt modelId="{AEFEFD6F-621A-405A-BBF6-9947AE524932}" type="pres">
      <dgm:prSet presAssocID="{23DDA003-35B0-4ED3-8C24-F0A62BEB05D1}" presName="tx2" presStyleLbl="revTx" presStyleIdx="4" presStyleCnt="11" custScaleX="104329" custScaleY="25456" custLinFactNeighborX="-798" custLinFactNeighborY="-2923"/>
      <dgm:spPr/>
      <dgm:t>
        <a:bodyPr/>
        <a:lstStyle/>
        <a:p>
          <a:endParaRPr lang="ru-RU"/>
        </a:p>
      </dgm:t>
    </dgm:pt>
    <dgm:pt modelId="{FDB3626F-0343-47C5-B32E-892483F4BA04}" type="pres">
      <dgm:prSet presAssocID="{23DDA003-35B0-4ED3-8C24-F0A62BEB05D1}" presName="vert2" presStyleCnt="0"/>
      <dgm:spPr/>
    </dgm:pt>
    <dgm:pt modelId="{A492773B-9CC5-472F-901A-7EBD838A0335}" type="pres">
      <dgm:prSet presAssocID="{23DDA003-35B0-4ED3-8C24-F0A62BEB05D1}" presName="thinLine2b" presStyleLbl="callout" presStyleIdx="2" presStyleCnt="9" custLinFactNeighborX="-757" custLinFactNeighborY="3165"/>
      <dgm:spPr/>
    </dgm:pt>
    <dgm:pt modelId="{A7576A11-C431-47B6-974E-B39BD4255F16}" type="pres">
      <dgm:prSet presAssocID="{23DDA003-35B0-4ED3-8C24-F0A62BEB05D1}" presName="vertSpace2b" presStyleCnt="0"/>
      <dgm:spPr/>
    </dgm:pt>
    <dgm:pt modelId="{672CC66D-9C9A-4262-95F0-A878D47BEC52}" type="pres">
      <dgm:prSet presAssocID="{27555713-B78F-458F-B764-4CC08B44811E}" presName="horz2" presStyleCnt="0"/>
      <dgm:spPr/>
    </dgm:pt>
    <dgm:pt modelId="{F9B6E049-90E6-43A6-A7F7-6DD858A1A2DE}" type="pres">
      <dgm:prSet presAssocID="{27555713-B78F-458F-B764-4CC08B44811E}" presName="horzSpace2" presStyleCnt="0"/>
      <dgm:spPr/>
    </dgm:pt>
    <dgm:pt modelId="{EC5C1D42-40C7-4290-A589-3F3942E1F85B}" type="pres">
      <dgm:prSet presAssocID="{27555713-B78F-458F-B764-4CC08B44811E}" presName="tx2" presStyleLbl="revTx" presStyleIdx="5" presStyleCnt="11" custScaleX="100296" custScaleY="9489" custLinFactNeighborX="-1186" custLinFactNeighborY="-6651"/>
      <dgm:spPr/>
      <dgm:t>
        <a:bodyPr/>
        <a:lstStyle/>
        <a:p>
          <a:endParaRPr lang="ru-RU"/>
        </a:p>
      </dgm:t>
    </dgm:pt>
    <dgm:pt modelId="{57F88456-85A9-4263-9399-FE3DE5BEE79F}" type="pres">
      <dgm:prSet presAssocID="{27555713-B78F-458F-B764-4CC08B44811E}" presName="vert2" presStyleCnt="0"/>
      <dgm:spPr/>
    </dgm:pt>
    <dgm:pt modelId="{76F895BF-6D02-485C-B1FB-75508FAF92F0}" type="pres">
      <dgm:prSet presAssocID="{27555713-B78F-458F-B764-4CC08B44811E}" presName="thinLine2b" presStyleLbl="callout" presStyleIdx="3" presStyleCnt="9" custLinFactY="200000" custLinFactNeighborX="1022" custLinFactNeighborY="252342"/>
      <dgm:spPr/>
    </dgm:pt>
    <dgm:pt modelId="{30D59CED-D7CF-4DA0-9C83-20343D03C4D4}" type="pres">
      <dgm:prSet presAssocID="{27555713-B78F-458F-B764-4CC08B44811E}" presName="vertSpace2b" presStyleCnt="0"/>
      <dgm:spPr/>
    </dgm:pt>
    <dgm:pt modelId="{EC16E933-1368-4BC0-85F2-2F1D63359A29}" type="pres">
      <dgm:prSet presAssocID="{393EA367-5165-4C99-909B-10F02C011B9C}" presName="horz2" presStyleCnt="0"/>
      <dgm:spPr/>
    </dgm:pt>
    <dgm:pt modelId="{920E1873-725D-4B5D-98A2-4FF27E18B892}" type="pres">
      <dgm:prSet presAssocID="{393EA367-5165-4C99-909B-10F02C011B9C}" presName="horzSpace2" presStyleCnt="0"/>
      <dgm:spPr/>
    </dgm:pt>
    <dgm:pt modelId="{68C22912-284E-47B3-8C6B-9DA145389FD5}" type="pres">
      <dgm:prSet presAssocID="{393EA367-5165-4C99-909B-10F02C011B9C}" presName="tx2" presStyleLbl="revTx" presStyleIdx="6" presStyleCnt="11" custAng="10800000" custFlipVert="1" custScaleX="97273" custScaleY="15869" custLinFactNeighborX="15" custLinFactNeighborY="-8871"/>
      <dgm:spPr/>
      <dgm:t>
        <a:bodyPr/>
        <a:lstStyle/>
        <a:p>
          <a:endParaRPr lang="ru-RU"/>
        </a:p>
      </dgm:t>
    </dgm:pt>
    <dgm:pt modelId="{DF6FBA9E-0367-487D-A258-41F24D18B9BC}" type="pres">
      <dgm:prSet presAssocID="{393EA367-5165-4C99-909B-10F02C011B9C}" presName="vert2" presStyleCnt="0"/>
      <dgm:spPr/>
    </dgm:pt>
    <dgm:pt modelId="{E8B4F16E-1745-47ED-833F-28A2398E7EF4}" type="pres">
      <dgm:prSet presAssocID="{393EA367-5165-4C99-909B-10F02C011B9C}" presName="thinLine2b" presStyleLbl="callout" presStyleIdx="4" presStyleCnt="9" custLinFactY="-285727" custLinFactNeighborX="566" custLinFactNeighborY="-300000"/>
      <dgm:spPr/>
    </dgm:pt>
    <dgm:pt modelId="{F19967F6-6C2A-40A8-95AD-021AEA595026}" type="pres">
      <dgm:prSet presAssocID="{393EA367-5165-4C99-909B-10F02C011B9C}" presName="vertSpace2b" presStyleCnt="0"/>
      <dgm:spPr/>
    </dgm:pt>
    <dgm:pt modelId="{6623E75F-188B-4750-B060-13941139D2E8}" type="pres">
      <dgm:prSet presAssocID="{4F4375FE-A269-44DA-BAF5-E83240390CA9}" presName="horz2" presStyleCnt="0"/>
      <dgm:spPr/>
    </dgm:pt>
    <dgm:pt modelId="{2F8A4827-F89A-4CA0-99FB-5A3E57C6E101}" type="pres">
      <dgm:prSet presAssocID="{4F4375FE-A269-44DA-BAF5-E83240390CA9}" presName="horzSpace2" presStyleCnt="0"/>
      <dgm:spPr/>
    </dgm:pt>
    <dgm:pt modelId="{BB4B56CD-D6CC-4DDE-881E-5D3B1E3A2A28}" type="pres">
      <dgm:prSet presAssocID="{4F4375FE-A269-44DA-BAF5-E83240390CA9}" presName="tx2" presStyleLbl="revTx" presStyleIdx="7" presStyleCnt="11" custScaleY="26503" custLinFactNeighborX="-186" custLinFactNeighborY="-2661"/>
      <dgm:spPr/>
      <dgm:t>
        <a:bodyPr/>
        <a:lstStyle/>
        <a:p>
          <a:endParaRPr lang="ru-RU"/>
        </a:p>
      </dgm:t>
    </dgm:pt>
    <dgm:pt modelId="{B2C0FB26-961C-4FF1-93BF-A5945ED1F099}" type="pres">
      <dgm:prSet presAssocID="{4F4375FE-A269-44DA-BAF5-E83240390CA9}" presName="vert2" presStyleCnt="0"/>
      <dgm:spPr/>
    </dgm:pt>
    <dgm:pt modelId="{F1658929-A1B0-4E15-98BD-D38F5720A5A6}" type="pres">
      <dgm:prSet presAssocID="{4F4375FE-A269-44DA-BAF5-E83240390CA9}" presName="thinLine2b" presStyleLbl="callout" presStyleIdx="5" presStyleCnt="9"/>
      <dgm:spPr/>
    </dgm:pt>
    <dgm:pt modelId="{1AD89896-228F-4305-A61D-775A99456D96}" type="pres">
      <dgm:prSet presAssocID="{4F4375FE-A269-44DA-BAF5-E83240390CA9}" presName="vertSpace2b" presStyleCnt="0"/>
      <dgm:spPr/>
    </dgm:pt>
    <dgm:pt modelId="{7D2BDB08-0BE6-4648-ADF5-2A8D16A26E41}" type="pres">
      <dgm:prSet presAssocID="{4E30C6CA-98A3-483E-96A3-8C8C6ACAD880}" presName="horz2" presStyleCnt="0"/>
      <dgm:spPr/>
    </dgm:pt>
    <dgm:pt modelId="{37551149-38A7-4974-955E-23EA21A1C0BE}" type="pres">
      <dgm:prSet presAssocID="{4E30C6CA-98A3-483E-96A3-8C8C6ACAD880}" presName="horzSpace2" presStyleCnt="0"/>
      <dgm:spPr/>
    </dgm:pt>
    <dgm:pt modelId="{9FD53460-DE01-486C-AC93-C17BEE96A403}" type="pres">
      <dgm:prSet presAssocID="{4E30C6CA-98A3-483E-96A3-8C8C6ACAD880}" presName="tx2" presStyleLbl="revTx" presStyleIdx="8" presStyleCnt="11" custScaleY="16773" custLinFactNeighborX="-186" custLinFactNeighborY="-4792"/>
      <dgm:spPr/>
      <dgm:t>
        <a:bodyPr/>
        <a:lstStyle/>
        <a:p>
          <a:endParaRPr lang="ru-RU"/>
        </a:p>
      </dgm:t>
    </dgm:pt>
    <dgm:pt modelId="{F964BBDA-C845-4473-A9B7-D91280AECA26}" type="pres">
      <dgm:prSet presAssocID="{4E30C6CA-98A3-483E-96A3-8C8C6ACAD880}" presName="vert2" presStyleCnt="0"/>
      <dgm:spPr/>
    </dgm:pt>
    <dgm:pt modelId="{A4F07456-E58B-4CD2-9D5F-06A644362694}" type="pres">
      <dgm:prSet presAssocID="{4E30C6CA-98A3-483E-96A3-8C8C6ACAD880}" presName="thinLine2b" presStyleLbl="callout" presStyleIdx="6" presStyleCnt="9"/>
      <dgm:spPr/>
    </dgm:pt>
    <dgm:pt modelId="{3F51F259-FAA2-4C6B-92EB-025E98983F25}" type="pres">
      <dgm:prSet presAssocID="{4E30C6CA-98A3-483E-96A3-8C8C6ACAD880}" presName="vertSpace2b" presStyleCnt="0"/>
      <dgm:spPr/>
    </dgm:pt>
    <dgm:pt modelId="{E35A6CCE-9416-4A6B-9A63-627FB98A8A83}" type="pres">
      <dgm:prSet presAssocID="{B43B164E-F58B-406C-BC78-CD236BA93400}" presName="horz2" presStyleCnt="0"/>
      <dgm:spPr/>
    </dgm:pt>
    <dgm:pt modelId="{3EC382A2-80C4-4E13-8E93-861AAC1751C1}" type="pres">
      <dgm:prSet presAssocID="{B43B164E-F58B-406C-BC78-CD236BA93400}" presName="horzSpace2" presStyleCnt="0"/>
      <dgm:spPr/>
    </dgm:pt>
    <dgm:pt modelId="{152EC675-5A6C-4A96-96EB-AC840A385CAE}" type="pres">
      <dgm:prSet presAssocID="{B43B164E-F58B-406C-BC78-CD236BA93400}" presName="tx2" presStyleLbl="revTx" presStyleIdx="9" presStyleCnt="11" custScaleY="14285" custLinFactNeighborX="531" custLinFactNeighborY="-3893"/>
      <dgm:spPr/>
      <dgm:t>
        <a:bodyPr/>
        <a:lstStyle/>
        <a:p>
          <a:endParaRPr lang="ru-RU"/>
        </a:p>
      </dgm:t>
    </dgm:pt>
    <dgm:pt modelId="{D9C9DA7C-8E17-4FF3-A020-2270F7CEBDE1}" type="pres">
      <dgm:prSet presAssocID="{B43B164E-F58B-406C-BC78-CD236BA93400}" presName="vert2" presStyleCnt="0"/>
      <dgm:spPr/>
    </dgm:pt>
    <dgm:pt modelId="{5F259D14-92A8-41A5-AB66-94A3026A2EBF}" type="pres">
      <dgm:prSet presAssocID="{B43B164E-F58B-406C-BC78-CD236BA93400}" presName="thinLine2b" presStyleLbl="callout" presStyleIdx="7" presStyleCnt="9"/>
      <dgm:spPr/>
    </dgm:pt>
    <dgm:pt modelId="{035DEDE9-8DC6-48A2-A9C1-DF33EE9C0C8B}" type="pres">
      <dgm:prSet presAssocID="{B43B164E-F58B-406C-BC78-CD236BA93400}" presName="vertSpace2b" presStyleCnt="0"/>
      <dgm:spPr/>
    </dgm:pt>
    <dgm:pt modelId="{2C225C7C-BDA6-457F-B8C7-23701A27DE23}" type="pres">
      <dgm:prSet presAssocID="{93E82B7F-E37D-4096-B0D3-64AB3EDE386A}" presName="horz2" presStyleCnt="0"/>
      <dgm:spPr/>
    </dgm:pt>
    <dgm:pt modelId="{C30984D4-04AD-4A4B-8CD9-8289D38BFF49}" type="pres">
      <dgm:prSet presAssocID="{93E82B7F-E37D-4096-B0D3-64AB3EDE386A}" presName="horzSpace2" presStyleCnt="0"/>
      <dgm:spPr/>
    </dgm:pt>
    <dgm:pt modelId="{6FD4682B-4625-405A-9B83-41EB57365AA7}" type="pres">
      <dgm:prSet presAssocID="{93E82B7F-E37D-4096-B0D3-64AB3EDE386A}" presName="tx2" presStyleLbl="revTx" presStyleIdx="10" presStyleCnt="11" custScaleX="92989" custScaleY="16589"/>
      <dgm:spPr/>
      <dgm:t>
        <a:bodyPr/>
        <a:lstStyle/>
        <a:p>
          <a:endParaRPr lang="ru-RU"/>
        </a:p>
      </dgm:t>
    </dgm:pt>
    <dgm:pt modelId="{93A7949F-7C3B-454F-AB0D-68BF3D4826E5}" type="pres">
      <dgm:prSet presAssocID="{93E82B7F-E37D-4096-B0D3-64AB3EDE386A}" presName="vert2" presStyleCnt="0"/>
      <dgm:spPr/>
    </dgm:pt>
    <dgm:pt modelId="{925CBE81-7968-4F3B-BC4F-9DBD37881817}" type="pres">
      <dgm:prSet presAssocID="{93E82B7F-E37D-4096-B0D3-64AB3EDE386A}" presName="thinLine2b" presStyleLbl="callout" presStyleIdx="8" presStyleCnt="9"/>
      <dgm:spPr/>
    </dgm:pt>
    <dgm:pt modelId="{1708306D-5552-48BC-B097-047A07E3C3E9}" type="pres">
      <dgm:prSet presAssocID="{93E82B7F-E37D-4096-B0D3-64AB3EDE386A}" presName="vertSpace2b" presStyleCnt="0"/>
      <dgm:spPr/>
    </dgm:pt>
  </dgm:ptLst>
  <dgm:cxnLst>
    <dgm:cxn modelId="{73B3CA9E-3B6E-40AE-B6A6-FE190058261D}" srcId="{8BADC0B5-35BC-49DB-B942-F129AEF9C5CD}" destId="{93E82B7F-E37D-4096-B0D3-64AB3EDE386A}" srcOrd="8" destOrd="0" parTransId="{3B02FFC6-D1B1-41B6-8BDE-0349E42E6DF2}" sibTransId="{255AC30A-B47B-4B5E-A858-155CFF704D1B}"/>
    <dgm:cxn modelId="{B44BFF9F-A53D-41EA-82DB-77FA733AD5CC}" type="presOf" srcId="{23DDA003-35B0-4ED3-8C24-F0A62BEB05D1}" destId="{AEFEFD6F-621A-405A-BBF6-9947AE524932}" srcOrd="0" destOrd="0" presId="urn:microsoft.com/office/officeart/2008/layout/LinedList"/>
    <dgm:cxn modelId="{17912E74-1829-4831-BD09-7794F40525F4}" type="presOf" srcId="{93E82B7F-E37D-4096-B0D3-64AB3EDE386A}" destId="{6FD4682B-4625-405A-9B83-41EB57365AA7}" srcOrd="0" destOrd="0" presId="urn:microsoft.com/office/officeart/2008/layout/LinedList"/>
    <dgm:cxn modelId="{881646D6-2C3B-497B-B0F2-47CEC17838BD}" srcId="{8BADC0B5-35BC-49DB-B942-F129AEF9C5CD}" destId="{58F05913-C80D-410B-9D41-358B3ADB0B82}" srcOrd="1" destOrd="0" parTransId="{88F9FD30-581F-4D7D-AB7C-9DE83180C60B}" sibTransId="{5CE57774-89DB-4EA9-B987-29ED40C56190}"/>
    <dgm:cxn modelId="{D463F0BA-FBEF-433E-B332-9A0A29C3C9B5}" type="presOf" srcId="{58F05913-C80D-410B-9D41-358B3ADB0B82}" destId="{2516C2F0-A4F1-4984-B590-7B3F410BFB52}" srcOrd="0" destOrd="0" presId="urn:microsoft.com/office/officeart/2008/layout/LinedList"/>
    <dgm:cxn modelId="{01B6B818-C4BA-4484-BBB1-C4152C71C081}" type="presOf" srcId="{CF349159-7734-417D-8B6B-2659DE9A770A}" destId="{2041206D-2DBC-4D1A-B671-452335B2F851}" srcOrd="0" destOrd="0" presId="urn:microsoft.com/office/officeart/2008/layout/LinedList"/>
    <dgm:cxn modelId="{6C55F1D9-F313-48E2-A347-C113EAF6D88C}" type="presOf" srcId="{23FE82C4-A7FF-4A9E-8349-E5FFB7DD03CD}" destId="{478C4A3E-B19F-43A1-9760-D922AE69F501}" srcOrd="0" destOrd="0" presId="urn:microsoft.com/office/officeart/2008/layout/LinedList"/>
    <dgm:cxn modelId="{B367F610-8EDB-4998-BC5D-311C0A726171}" type="presOf" srcId="{B43B164E-F58B-406C-BC78-CD236BA93400}" destId="{152EC675-5A6C-4A96-96EB-AC840A385CAE}" srcOrd="0" destOrd="0" presId="urn:microsoft.com/office/officeart/2008/layout/LinedList"/>
    <dgm:cxn modelId="{F8EBCE90-E679-4E47-A5EF-46429699A319}" srcId="{8BADC0B5-35BC-49DB-B942-F129AEF9C5CD}" destId="{393EA367-5165-4C99-909B-10F02C011B9C}" srcOrd="4" destOrd="0" parTransId="{DDE65F27-6705-4993-9752-22CCC9DD82EE}" sibTransId="{DE130854-BB9E-42EC-858E-701AB9E332AE}"/>
    <dgm:cxn modelId="{DFE6B4F9-B4EC-4347-B45C-A6C9920E068B}" srcId="{8BADC0B5-35BC-49DB-B942-F129AEF9C5CD}" destId="{B43B164E-F58B-406C-BC78-CD236BA93400}" srcOrd="7" destOrd="0" parTransId="{AC97D503-A9B6-4261-9A8B-6417691C6DB1}" sibTransId="{7E18C3EA-5A3B-43AB-896E-EDC58A175C0C}"/>
    <dgm:cxn modelId="{F013A919-D25C-4002-8204-327E5DB7F0A8}" type="presOf" srcId="{393EA367-5165-4C99-909B-10F02C011B9C}" destId="{68C22912-284E-47B3-8C6B-9DA145389FD5}" srcOrd="0" destOrd="0" presId="urn:microsoft.com/office/officeart/2008/layout/LinedList"/>
    <dgm:cxn modelId="{3A5E22B8-87DA-46D3-853A-CC1A8AB333F9}" type="presOf" srcId="{4F4375FE-A269-44DA-BAF5-E83240390CA9}" destId="{BB4B56CD-D6CC-4DDE-881E-5D3B1E3A2A28}" srcOrd="0" destOrd="0" presId="urn:microsoft.com/office/officeart/2008/layout/LinedList"/>
    <dgm:cxn modelId="{826FC4F4-13BC-44DA-8566-45306EB35A6E}" srcId="{8BADC0B5-35BC-49DB-B942-F129AEF9C5CD}" destId="{4E30C6CA-98A3-483E-96A3-8C8C6ACAD880}" srcOrd="6" destOrd="0" parTransId="{40E8C80A-7160-47B2-B737-B8B53DF6BB6E}" sibTransId="{165E7BA5-75A2-4600-AE8A-8D4C55E1616F}"/>
    <dgm:cxn modelId="{AED7DA75-8024-47A2-882D-F0AE709B2AF0}" srcId="{CF3D85FA-0D81-43C9-8DB9-8ED9D4D7B254}" destId="{CF349159-7734-417D-8B6B-2659DE9A770A}" srcOrd="0" destOrd="0" parTransId="{ADA98D6E-ECC1-4936-A9B0-D335423C5E88}" sibTransId="{DFA7509E-2B59-401A-A802-9B013D89AFDF}"/>
    <dgm:cxn modelId="{22440121-82B3-48FD-9309-435517F38F1D}" srcId="{CF3D85FA-0D81-43C9-8DB9-8ED9D4D7B254}" destId="{8BADC0B5-35BC-49DB-B942-F129AEF9C5CD}" srcOrd="1" destOrd="0" parTransId="{9E6038BC-8B10-41FB-8D54-AB92BEF1E9ED}" sibTransId="{3F26F00C-B4C6-4427-B72C-7A128484F9E5}"/>
    <dgm:cxn modelId="{DEA58D69-E394-4A02-B04D-EDCABEFD0091}" srcId="{8BADC0B5-35BC-49DB-B942-F129AEF9C5CD}" destId="{23DDA003-35B0-4ED3-8C24-F0A62BEB05D1}" srcOrd="2" destOrd="0" parTransId="{9A2FACF7-AE93-4E4E-8272-926984591E7B}" sibTransId="{25415249-8F3D-4D7B-89BE-3219F05215E5}"/>
    <dgm:cxn modelId="{1235A780-0CF0-4652-A0C8-586E8E6067A4}" srcId="{8BADC0B5-35BC-49DB-B942-F129AEF9C5CD}" destId="{23FE82C4-A7FF-4A9E-8349-E5FFB7DD03CD}" srcOrd="0" destOrd="0" parTransId="{CE157949-F004-46AF-B217-70A30D50439E}" sibTransId="{D8F0C30D-BD1C-446A-B2F3-75599B2C12E4}"/>
    <dgm:cxn modelId="{892FF613-5933-4616-911B-27BA7E0A7899}" type="presOf" srcId="{27555713-B78F-458F-B764-4CC08B44811E}" destId="{EC5C1D42-40C7-4290-A589-3F3942E1F85B}" srcOrd="0" destOrd="0" presId="urn:microsoft.com/office/officeart/2008/layout/LinedList"/>
    <dgm:cxn modelId="{7C227B78-FB98-4473-91B8-11942D6483BC}" srcId="{8BADC0B5-35BC-49DB-B942-F129AEF9C5CD}" destId="{4F4375FE-A269-44DA-BAF5-E83240390CA9}" srcOrd="5" destOrd="0" parTransId="{0BCD74E0-7EDA-4094-947A-9B2DB1350576}" sibTransId="{17093A64-EC01-4413-B299-AFA6905C9AFD}"/>
    <dgm:cxn modelId="{ECCE0341-6ED3-42F0-A8E3-B329C9663FF9}" type="presOf" srcId="{8BADC0B5-35BC-49DB-B942-F129AEF9C5CD}" destId="{76322ADE-6866-4EF9-BA6B-D8D72522C7EB}" srcOrd="0" destOrd="0" presId="urn:microsoft.com/office/officeart/2008/layout/LinedList"/>
    <dgm:cxn modelId="{34F0C616-E509-46FD-9F59-4EA1D2E709E0}" type="presOf" srcId="{CF3D85FA-0D81-43C9-8DB9-8ED9D4D7B254}" destId="{55D64A76-4D7E-45D4-A74A-2A0759F75C83}" srcOrd="0" destOrd="0" presId="urn:microsoft.com/office/officeart/2008/layout/LinedList"/>
    <dgm:cxn modelId="{E980CD9D-D569-428A-9A43-5903935B7138}" srcId="{8BADC0B5-35BC-49DB-B942-F129AEF9C5CD}" destId="{27555713-B78F-458F-B764-4CC08B44811E}" srcOrd="3" destOrd="0" parTransId="{DF6F3E23-0B0A-4B6F-8598-36A47E7A6E8A}" sibTransId="{8FCCF0A4-E770-4DD6-A7BB-89EBEB2F8A50}"/>
    <dgm:cxn modelId="{209C34AB-6AF5-4639-8634-D9D8AB8BE6BF}" type="presOf" srcId="{4E30C6CA-98A3-483E-96A3-8C8C6ACAD880}" destId="{9FD53460-DE01-486C-AC93-C17BEE96A403}" srcOrd="0" destOrd="0" presId="urn:microsoft.com/office/officeart/2008/layout/LinedList"/>
    <dgm:cxn modelId="{8F033ECE-8974-44D1-9F76-34E8EB6022F6}" type="presParOf" srcId="{55D64A76-4D7E-45D4-A74A-2A0759F75C83}" destId="{CCF65299-4C5C-4DB8-92AD-8D33A0239125}" srcOrd="0" destOrd="0" presId="urn:microsoft.com/office/officeart/2008/layout/LinedList"/>
    <dgm:cxn modelId="{AB658177-C7B0-4CF8-9993-63148ED50DA4}" type="presParOf" srcId="{55D64A76-4D7E-45D4-A74A-2A0759F75C83}" destId="{F89522B5-946A-420A-9A3F-9B3DAE8BF0C2}" srcOrd="1" destOrd="0" presId="urn:microsoft.com/office/officeart/2008/layout/LinedList"/>
    <dgm:cxn modelId="{3212A025-253E-43B7-A165-4C8EEFAA0A68}" type="presParOf" srcId="{F89522B5-946A-420A-9A3F-9B3DAE8BF0C2}" destId="{2041206D-2DBC-4D1A-B671-452335B2F851}" srcOrd="0" destOrd="0" presId="urn:microsoft.com/office/officeart/2008/layout/LinedList"/>
    <dgm:cxn modelId="{FD8E2AC7-E763-4F68-889F-917C53391F71}" type="presParOf" srcId="{F89522B5-946A-420A-9A3F-9B3DAE8BF0C2}" destId="{F571CE6F-5431-4E6F-B8AF-EB7D138F3A92}" srcOrd="1" destOrd="0" presId="urn:microsoft.com/office/officeart/2008/layout/LinedList"/>
    <dgm:cxn modelId="{D9243911-B0B4-4AC1-849F-BFCC9DB0E0E2}" type="presParOf" srcId="{55D64A76-4D7E-45D4-A74A-2A0759F75C83}" destId="{AB94E846-3B5D-4815-9AEA-621F29A90518}" srcOrd="2" destOrd="0" presId="urn:microsoft.com/office/officeart/2008/layout/LinedList"/>
    <dgm:cxn modelId="{1EA27056-65CD-4D1F-9CF2-EADF434A64BB}" type="presParOf" srcId="{55D64A76-4D7E-45D4-A74A-2A0759F75C83}" destId="{8FF37A61-AAFB-4C0F-B18C-7DD2E3EC4D4A}" srcOrd="3" destOrd="0" presId="urn:microsoft.com/office/officeart/2008/layout/LinedList"/>
    <dgm:cxn modelId="{631FE3BC-64F9-4B53-8817-CC43AA7CC42B}" type="presParOf" srcId="{8FF37A61-AAFB-4C0F-B18C-7DD2E3EC4D4A}" destId="{76322ADE-6866-4EF9-BA6B-D8D72522C7EB}" srcOrd="0" destOrd="0" presId="urn:microsoft.com/office/officeart/2008/layout/LinedList"/>
    <dgm:cxn modelId="{43F98DF9-BB81-44AA-8480-D7AE99795BED}" type="presParOf" srcId="{8FF37A61-AAFB-4C0F-B18C-7DD2E3EC4D4A}" destId="{79FDAB0B-B212-45DE-901F-37378745D7F4}" srcOrd="1" destOrd="0" presId="urn:microsoft.com/office/officeart/2008/layout/LinedList"/>
    <dgm:cxn modelId="{7EBD1405-77AD-4287-9D65-BCD930BA79B0}" type="presParOf" srcId="{79FDAB0B-B212-45DE-901F-37378745D7F4}" destId="{0CA00133-6A5D-4EAF-A9E1-A3210C82CFEF}" srcOrd="0" destOrd="0" presId="urn:microsoft.com/office/officeart/2008/layout/LinedList"/>
    <dgm:cxn modelId="{645E4BEA-6952-4670-A1D9-8DBED4B6DB45}" type="presParOf" srcId="{79FDAB0B-B212-45DE-901F-37378745D7F4}" destId="{A1FAA706-DD9D-44B9-A070-A6DEE4E73EAA}" srcOrd="1" destOrd="0" presId="urn:microsoft.com/office/officeart/2008/layout/LinedList"/>
    <dgm:cxn modelId="{A078086E-2948-48B5-A5E6-CD3AA5D0229A}" type="presParOf" srcId="{A1FAA706-DD9D-44B9-A070-A6DEE4E73EAA}" destId="{0B229D62-196A-406D-8D5B-B62F4A5A40F2}" srcOrd="0" destOrd="0" presId="urn:microsoft.com/office/officeart/2008/layout/LinedList"/>
    <dgm:cxn modelId="{57DA28C5-773B-4657-9571-6733E57A05FD}" type="presParOf" srcId="{A1FAA706-DD9D-44B9-A070-A6DEE4E73EAA}" destId="{478C4A3E-B19F-43A1-9760-D922AE69F501}" srcOrd="1" destOrd="0" presId="urn:microsoft.com/office/officeart/2008/layout/LinedList"/>
    <dgm:cxn modelId="{78F4991D-3753-4A52-A83A-D7F5132EBD21}" type="presParOf" srcId="{A1FAA706-DD9D-44B9-A070-A6DEE4E73EAA}" destId="{7AACFEF1-CEE2-4AE8-96C7-4D80D26C0D30}" srcOrd="2" destOrd="0" presId="urn:microsoft.com/office/officeart/2008/layout/LinedList"/>
    <dgm:cxn modelId="{BFCDA01D-ACDA-4E16-AD3F-B85959843C8A}" type="presParOf" srcId="{79FDAB0B-B212-45DE-901F-37378745D7F4}" destId="{BE32E158-5777-4D9A-80E7-AB05047E2E98}" srcOrd="2" destOrd="0" presId="urn:microsoft.com/office/officeart/2008/layout/LinedList"/>
    <dgm:cxn modelId="{C58E39E8-3316-4FFA-811A-AF02ED24A7C0}" type="presParOf" srcId="{79FDAB0B-B212-45DE-901F-37378745D7F4}" destId="{D68FF190-6CA8-4E6F-A878-87DF39ECDFC8}" srcOrd="3" destOrd="0" presId="urn:microsoft.com/office/officeart/2008/layout/LinedList"/>
    <dgm:cxn modelId="{31F7B3C3-9180-4C0F-B864-B9E61F17B3A0}" type="presParOf" srcId="{79FDAB0B-B212-45DE-901F-37378745D7F4}" destId="{F17E486F-6F62-403F-9386-1D02EA55D4BD}" srcOrd="4" destOrd="0" presId="urn:microsoft.com/office/officeart/2008/layout/LinedList"/>
    <dgm:cxn modelId="{1D91E73A-B0BE-4A1E-BDB3-F37F4EC0E017}" type="presParOf" srcId="{F17E486F-6F62-403F-9386-1D02EA55D4BD}" destId="{9C437002-AC34-4E62-A074-D8F49542584E}" srcOrd="0" destOrd="0" presId="urn:microsoft.com/office/officeart/2008/layout/LinedList"/>
    <dgm:cxn modelId="{25985322-940C-46A4-8AA0-D6B10C065707}" type="presParOf" srcId="{F17E486F-6F62-403F-9386-1D02EA55D4BD}" destId="{2516C2F0-A4F1-4984-B590-7B3F410BFB52}" srcOrd="1" destOrd="0" presId="urn:microsoft.com/office/officeart/2008/layout/LinedList"/>
    <dgm:cxn modelId="{8FC44A64-257D-4366-8C8C-E98CA26E7E45}" type="presParOf" srcId="{F17E486F-6F62-403F-9386-1D02EA55D4BD}" destId="{FF13AD90-344E-4D0F-8EE5-2FE918EE9873}" srcOrd="2" destOrd="0" presId="urn:microsoft.com/office/officeart/2008/layout/LinedList"/>
    <dgm:cxn modelId="{D9A7E0CB-32A4-435D-9DB6-75A90C3AC678}" type="presParOf" srcId="{79FDAB0B-B212-45DE-901F-37378745D7F4}" destId="{E9293E9A-67E5-4F2B-81F5-FAB6DFD52853}" srcOrd="5" destOrd="0" presId="urn:microsoft.com/office/officeart/2008/layout/LinedList"/>
    <dgm:cxn modelId="{0658CF39-0175-492C-A7FC-2A6CC5B842A1}" type="presParOf" srcId="{79FDAB0B-B212-45DE-901F-37378745D7F4}" destId="{22777196-C118-4D33-85A3-155EC2D5ED6D}" srcOrd="6" destOrd="0" presId="urn:microsoft.com/office/officeart/2008/layout/LinedList"/>
    <dgm:cxn modelId="{9B2E9B62-9E72-4E92-8BF4-232F5F9BEBB5}" type="presParOf" srcId="{79FDAB0B-B212-45DE-901F-37378745D7F4}" destId="{1CA39021-8A6C-48E7-9B93-3219FEDF97B0}" srcOrd="7" destOrd="0" presId="urn:microsoft.com/office/officeart/2008/layout/LinedList"/>
    <dgm:cxn modelId="{01FDC30C-67ED-4A1B-A626-5EF9D16CE4A2}" type="presParOf" srcId="{1CA39021-8A6C-48E7-9B93-3219FEDF97B0}" destId="{39F9A83A-A2C8-4221-867C-80DCCD086D71}" srcOrd="0" destOrd="0" presId="urn:microsoft.com/office/officeart/2008/layout/LinedList"/>
    <dgm:cxn modelId="{F9B450A2-6B0B-4442-A144-850590B92C1B}" type="presParOf" srcId="{1CA39021-8A6C-48E7-9B93-3219FEDF97B0}" destId="{AEFEFD6F-621A-405A-BBF6-9947AE524932}" srcOrd="1" destOrd="0" presId="urn:microsoft.com/office/officeart/2008/layout/LinedList"/>
    <dgm:cxn modelId="{64D46D8A-CD9C-40CF-B048-FD27907A127C}" type="presParOf" srcId="{1CA39021-8A6C-48E7-9B93-3219FEDF97B0}" destId="{FDB3626F-0343-47C5-B32E-892483F4BA04}" srcOrd="2" destOrd="0" presId="urn:microsoft.com/office/officeart/2008/layout/LinedList"/>
    <dgm:cxn modelId="{B5F33A4E-13DF-4BB9-9A23-B33B941689BA}" type="presParOf" srcId="{79FDAB0B-B212-45DE-901F-37378745D7F4}" destId="{A492773B-9CC5-472F-901A-7EBD838A0335}" srcOrd="8" destOrd="0" presId="urn:microsoft.com/office/officeart/2008/layout/LinedList"/>
    <dgm:cxn modelId="{1E0FC279-9F5A-46FB-B3FB-478E1D8B528E}" type="presParOf" srcId="{79FDAB0B-B212-45DE-901F-37378745D7F4}" destId="{A7576A11-C431-47B6-974E-B39BD4255F16}" srcOrd="9" destOrd="0" presId="urn:microsoft.com/office/officeart/2008/layout/LinedList"/>
    <dgm:cxn modelId="{4789F326-9442-4967-A83B-3521FF54D485}" type="presParOf" srcId="{79FDAB0B-B212-45DE-901F-37378745D7F4}" destId="{672CC66D-9C9A-4262-95F0-A878D47BEC52}" srcOrd="10" destOrd="0" presId="urn:microsoft.com/office/officeart/2008/layout/LinedList"/>
    <dgm:cxn modelId="{47F006A8-6BAC-4121-921B-92EAD16BADEA}" type="presParOf" srcId="{672CC66D-9C9A-4262-95F0-A878D47BEC52}" destId="{F9B6E049-90E6-43A6-A7F7-6DD858A1A2DE}" srcOrd="0" destOrd="0" presId="urn:microsoft.com/office/officeart/2008/layout/LinedList"/>
    <dgm:cxn modelId="{5A091D34-ED21-476F-A088-C72D78C56AD8}" type="presParOf" srcId="{672CC66D-9C9A-4262-95F0-A878D47BEC52}" destId="{EC5C1D42-40C7-4290-A589-3F3942E1F85B}" srcOrd="1" destOrd="0" presId="urn:microsoft.com/office/officeart/2008/layout/LinedList"/>
    <dgm:cxn modelId="{84A3C4AC-086E-4BDB-B06E-8756C455C7BD}" type="presParOf" srcId="{672CC66D-9C9A-4262-95F0-A878D47BEC52}" destId="{57F88456-85A9-4263-9399-FE3DE5BEE79F}" srcOrd="2" destOrd="0" presId="urn:microsoft.com/office/officeart/2008/layout/LinedList"/>
    <dgm:cxn modelId="{9C8D7681-0A77-4426-B3F1-31900E9AE68C}" type="presParOf" srcId="{79FDAB0B-B212-45DE-901F-37378745D7F4}" destId="{76F895BF-6D02-485C-B1FB-75508FAF92F0}" srcOrd="11" destOrd="0" presId="urn:microsoft.com/office/officeart/2008/layout/LinedList"/>
    <dgm:cxn modelId="{AB060845-0DB9-44E6-81D7-1DA75C2BE373}" type="presParOf" srcId="{79FDAB0B-B212-45DE-901F-37378745D7F4}" destId="{30D59CED-D7CF-4DA0-9C83-20343D03C4D4}" srcOrd="12" destOrd="0" presId="urn:microsoft.com/office/officeart/2008/layout/LinedList"/>
    <dgm:cxn modelId="{D9EF2154-5DC6-4DB9-BE09-480A3B518E83}" type="presParOf" srcId="{79FDAB0B-B212-45DE-901F-37378745D7F4}" destId="{EC16E933-1368-4BC0-85F2-2F1D63359A29}" srcOrd="13" destOrd="0" presId="urn:microsoft.com/office/officeart/2008/layout/LinedList"/>
    <dgm:cxn modelId="{03E3ECB9-5925-4A77-87B3-6012BE22978F}" type="presParOf" srcId="{EC16E933-1368-4BC0-85F2-2F1D63359A29}" destId="{920E1873-725D-4B5D-98A2-4FF27E18B892}" srcOrd="0" destOrd="0" presId="urn:microsoft.com/office/officeart/2008/layout/LinedList"/>
    <dgm:cxn modelId="{6BA6CF19-D282-4D70-A7AA-9E5645122801}" type="presParOf" srcId="{EC16E933-1368-4BC0-85F2-2F1D63359A29}" destId="{68C22912-284E-47B3-8C6B-9DA145389FD5}" srcOrd="1" destOrd="0" presId="urn:microsoft.com/office/officeart/2008/layout/LinedList"/>
    <dgm:cxn modelId="{2F2B56C1-6D63-416D-9109-9B0E2ADC6DE7}" type="presParOf" srcId="{EC16E933-1368-4BC0-85F2-2F1D63359A29}" destId="{DF6FBA9E-0367-487D-A258-41F24D18B9BC}" srcOrd="2" destOrd="0" presId="urn:microsoft.com/office/officeart/2008/layout/LinedList"/>
    <dgm:cxn modelId="{56EB1D40-5A5B-4BD9-91C2-DEE5312E629D}" type="presParOf" srcId="{79FDAB0B-B212-45DE-901F-37378745D7F4}" destId="{E8B4F16E-1745-47ED-833F-28A2398E7EF4}" srcOrd="14" destOrd="0" presId="urn:microsoft.com/office/officeart/2008/layout/LinedList"/>
    <dgm:cxn modelId="{5E00C4F4-6363-4027-90D4-A4C091AF46F5}" type="presParOf" srcId="{79FDAB0B-B212-45DE-901F-37378745D7F4}" destId="{F19967F6-6C2A-40A8-95AD-021AEA595026}" srcOrd="15" destOrd="0" presId="urn:microsoft.com/office/officeart/2008/layout/LinedList"/>
    <dgm:cxn modelId="{10D93275-EDB1-45F8-9A2F-B2388DB68477}" type="presParOf" srcId="{79FDAB0B-B212-45DE-901F-37378745D7F4}" destId="{6623E75F-188B-4750-B060-13941139D2E8}" srcOrd="16" destOrd="0" presId="urn:microsoft.com/office/officeart/2008/layout/LinedList"/>
    <dgm:cxn modelId="{A81B3A36-531F-4C71-AC6E-ACF607714137}" type="presParOf" srcId="{6623E75F-188B-4750-B060-13941139D2E8}" destId="{2F8A4827-F89A-4CA0-99FB-5A3E57C6E101}" srcOrd="0" destOrd="0" presId="urn:microsoft.com/office/officeart/2008/layout/LinedList"/>
    <dgm:cxn modelId="{FAFBD85A-7651-4D74-967A-24FABBA6FD5E}" type="presParOf" srcId="{6623E75F-188B-4750-B060-13941139D2E8}" destId="{BB4B56CD-D6CC-4DDE-881E-5D3B1E3A2A28}" srcOrd="1" destOrd="0" presId="urn:microsoft.com/office/officeart/2008/layout/LinedList"/>
    <dgm:cxn modelId="{A848595A-CD1C-4014-BEE8-0F4E92CA2795}" type="presParOf" srcId="{6623E75F-188B-4750-B060-13941139D2E8}" destId="{B2C0FB26-961C-4FF1-93BF-A5945ED1F099}" srcOrd="2" destOrd="0" presId="urn:microsoft.com/office/officeart/2008/layout/LinedList"/>
    <dgm:cxn modelId="{3ED5AFD4-B5D4-48A3-BB91-CF2C323ECC6B}" type="presParOf" srcId="{79FDAB0B-B212-45DE-901F-37378745D7F4}" destId="{F1658929-A1B0-4E15-98BD-D38F5720A5A6}" srcOrd="17" destOrd="0" presId="urn:microsoft.com/office/officeart/2008/layout/LinedList"/>
    <dgm:cxn modelId="{D1B2D95F-08D0-4E5D-8221-3A9E55D43B61}" type="presParOf" srcId="{79FDAB0B-B212-45DE-901F-37378745D7F4}" destId="{1AD89896-228F-4305-A61D-775A99456D96}" srcOrd="18" destOrd="0" presId="urn:microsoft.com/office/officeart/2008/layout/LinedList"/>
    <dgm:cxn modelId="{58D83C51-D3CF-4571-8242-79A9EC880F95}" type="presParOf" srcId="{79FDAB0B-B212-45DE-901F-37378745D7F4}" destId="{7D2BDB08-0BE6-4648-ADF5-2A8D16A26E41}" srcOrd="19" destOrd="0" presId="urn:microsoft.com/office/officeart/2008/layout/LinedList"/>
    <dgm:cxn modelId="{84D65095-0C05-4A51-82C6-BA11C61355BF}" type="presParOf" srcId="{7D2BDB08-0BE6-4648-ADF5-2A8D16A26E41}" destId="{37551149-38A7-4974-955E-23EA21A1C0BE}" srcOrd="0" destOrd="0" presId="urn:microsoft.com/office/officeart/2008/layout/LinedList"/>
    <dgm:cxn modelId="{3F8FE1EF-8F04-4CBA-AC9D-FB78B27A0C4A}" type="presParOf" srcId="{7D2BDB08-0BE6-4648-ADF5-2A8D16A26E41}" destId="{9FD53460-DE01-486C-AC93-C17BEE96A403}" srcOrd="1" destOrd="0" presId="urn:microsoft.com/office/officeart/2008/layout/LinedList"/>
    <dgm:cxn modelId="{DAABAAA6-3723-48F4-9B16-D77E6B7C28C2}" type="presParOf" srcId="{7D2BDB08-0BE6-4648-ADF5-2A8D16A26E41}" destId="{F964BBDA-C845-4473-A9B7-D91280AECA26}" srcOrd="2" destOrd="0" presId="urn:microsoft.com/office/officeart/2008/layout/LinedList"/>
    <dgm:cxn modelId="{A885D43A-58D5-4051-B194-C7DF6DC619EC}" type="presParOf" srcId="{79FDAB0B-B212-45DE-901F-37378745D7F4}" destId="{A4F07456-E58B-4CD2-9D5F-06A644362694}" srcOrd="20" destOrd="0" presId="urn:microsoft.com/office/officeart/2008/layout/LinedList"/>
    <dgm:cxn modelId="{E04D432E-3B16-41D6-AA3D-678D4825CAB8}" type="presParOf" srcId="{79FDAB0B-B212-45DE-901F-37378745D7F4}" destId="{3F51F259-FAA2-4C6B-92EB-025E98983F25}" srcOrd="21" destOrd="0" presId="urn:microsoft.com/office/officeart/2008/layout/LinedList"/>
    <dgm:cxn modelId="{8C5E05F8-F217-4994-8202-7B314F5D5206}" type="presParOf" srcId="{79FDAB0B-B212-45DE-901F-37378745D7F4}" destId="{E35A6CCE-9416-4A6B-9A63-627FB98A8A83}" srcOrd="22" destOrd="0" presId="urn:microsoft.com/office/officeart/2008/layout/LinedList"/>
    <dgm:cxn modelId="{A4A83783-434B-44C1-B8E8-B2C2AF4D2196}" type="presParOf" srcId="{E35A6CCE-9416-4A6B-9A63-627FB98A8A83}" destId="{3EC382A2-80C4-4E13-8E93-861AAC1751C1}" srcOrd="0" destOrd="0" presId="urn:microsoft.com/office/officeart/2008/layout/LinedList"/>
    <dgm:cxn modelId="{F7AED5EA-16D3-4307-993D-A1479F2CB77B}" type="presParOf" srcId="{E35A6CCE-9416-4A6B-9A63-627FB98A8A83}" destId="{152EC675-5A6C-4A96-96EB-AC840A385CAE}" srcOrd="1" destOrd="0" presId="urn:microsoft.com/office/officeart/2008/layout/LinedList"/>
    <dgm:cxn modelId="{00B532C6-D841-45D2-BB32-600A99FF04BE}" type="presParOf" srcId="{E35A6CCE-9416-4A6B-9A63-627FB98A8A83}" destId="{D9C9DA7C-8E17-4FF3-A020-2270F7CEBDE1}" srcOrd="2" destOrd="0" presId="urn:microsoft.com/office/officeart/2008/layout/LinedList"/>
    <dgm:cxn modelId="{12EC15CB-163F-46DF-85F1-925540395245}" type="presParOf" srcId="{79FDAB0B-B212-45DE-901F-37378745D7F4}" destId="{5F259D14-92A8-41A5-AB66-94A3026A2EBF}" srcOrd="23" destOrd="0" presId="urn:microsoft.com/office/officeart/2008/layout/LinedList"/>
    <dgm:cxn modelId="{07B499DA-ECB7-4777-A0A1-ECF04B6ECB14}" type="presParOf" srcId="{79FDAB0B-B212-45DE-901F-37378745D7F4}" destId="{035DEDE9-8DC6-48A2-A9C1-DF33EE9C0C8B}" srcOrd="24" destOrd="0" presId="urn:microsoft.com/office/officeart/2008/layout/LinedList"/>
    <dgm:cxn modelId="{9FE154AD-8D56-46DD-8BEF-0FA2518A367D}" type="presParOf" srcId="{79FDAB0B-B212-45DE-901F-37378745D7F4}" destId="{2C225C7C-BDA6-457F-B8C7-23701A27DE23}" srcOrd="25" destOrd="0" presId="urn:microsoft.com/office/officeart/2008/layout/LinedList"/>
    <dgm:cxn modelId="{9A26A017-66CC-4352-AFA9-74423C14ED2B}" type="presParOf" srcId="{2C225C7C-BDA6-457F-B8C7-23701A27DE23}" destId="{C30984D4-04AD-4A4B-8CD9-8289D38BFF49}" srcOrd="0" destOrd="0" presId="urn:microsoft.com/office/officeart/2008/layout/LinedList"/>
    <dgm:cxn modelId="{4BC0AD9A-BF23-407B-852C-9DEB05E53731}" type="presParOf" srcId="{2C225C7C-BDA6-457F-B8C7-23701A27DE23}" destId="{6FD4682B-4625-405A-9B83-41EB57365AA7}" srcOrd="1" destOrd="0" presId="urn:microsoft.com/office/officeart/2008/layout/LinedList"/>
    <dgm:cxn modelId="{6EE9E2AA-E497-42FE-AFE9-C5FB4223E35D}" type="presParOf" srcId="{2C225C7C-BDA6-457F-B8C7-23701A27DE23}" destId="{93A7949F-7C3B-454F-AB0D-68BF3D4826E5}" srcOrd="2" destOrd="0" presId="urn:microsoft.com/office/officeart/2008/layout/LinedList"/>
    <dgm:cxn modelId="{5D918C77-5204-4E3B-B953-95D689799720}" type="presParOf" srcId="{79FDAB0B-B212-45DE-901F-37378745D7F4}" destId="{925CBE81-7968-4F3B-BC4F-9DBD37881817}" srcOrd="26" destOrd="0" presId="urn:microsoft.com/office/officeart/2008/layout/LinedList"/>
    <dgm:cxn modelId="{65B38DB4-EDD9-44CF-B2A0-AF8E11B3F0FC}" type="presParOf" srcId="{79FDAB0B-B212-45DE-901F-37378745D7F4}" destId="{1708306D-5552-48BC-B097-047A07E3C3E9}" srcOrd="27" destOrd="0" presId="urn:microsoft.com/office/officeart/2008/layout/LinedList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6EEC54A-D29E-454E-BD04-0B18A1DEEBB1}">
      <dsp:nvSpPr>
        <dsp:cNvPr id="0" name=""/>
        <dsp:cNvSpPr/>
      </dsp:nvSpPr>
      <dsp:spPr>
        <a:xfrm>
          <a:off x="72020" y="274915"/>
          <a:ext cx="4291684" cy="3688245"/>
        </a:xfrm>
        <a:prstGeom prst="roundRect">
          <a:avLst/>
        </a:prstGeom>
        <a:solidFill>
          <a:schemeClr val="accent6">
            <a:lumMod val="40000"/>
            <a:lumOff val="60000"/>
          </a:schemeClr>
        </a:solidFill>
        <a:ln w="19050">
          <a:solidFill>
            <a:schemeClr val="tx2">
              <a:lumMod val="50000"/>
            </a:schemeClr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rPr>
            <a:t>Всего 10 комиссий.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b="1" kern="1200" dirty="0" smtClean="0">
            <a:solidFill>
              <a:schemeClr val="tx2"/>
            </a:solidFill>
            <a:latin typeface="Times New Roman" pitchFamily="18" charset="0"/>
            <a:cs typeface="Times New Roman" pitchFamily="18" charset="0"/>
          </a:endParaRP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rPr>
            <a:t>Комиссия по демографии, защите семьи, женщин, детей, традиционных семейных ценностей, делам молодежи, патриотическому </a:t>
          </a:r>
          <a:r>
            <a:rPr lang="ru-RU" sz="2000" b="1" kern="1200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rPr>
            <a:t>воспитанию и </a:t>
          </a:r>
          <a:r>
            <a:rPr lang="ru-RU" sz="2000" b="1" kern="1200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rPr>
            <a:t>спорту.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b="1" kern="1200" dirty="0" smtClean="0">
            <a:solidFill>
              <a:schemeClr val="tx2"/>
            </a:solidFill>
            <a:latin typeface="Times New Roman" pitchFamily="18" charset="0"/>
            <a:cs typeface="Times New Roman" pitchFamily="18" charset="0"/>
          </a:endParaRP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rPr>
            <a:t>Руководитель – </a:t>
          </a:r>
          <a:r>
            <a:rPr lang="ru-RU" sz="2000" b="1" kern="1200" dirty="0" err="1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rPr>
            <a:t>Карамян</a:t>
          </a:r>
          <a:r>
            <a:rPr lang="ru-RU" sz="2000" b="1" kern="1200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rPr>
            <a:t> Виктория Григорьевна.</a:t>
          </a:r>
          <a:endParaRPr lang="ru-RU" sz="2000" b="1" kern="1200" dirty="0">
            <a:solidFill>
              <a:schemeClr val="tx2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252065" y="454960"/>
        <a:ext cx="3931594" cy="332815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CF65299-4C5C-4DB8-92AD-8D33A0239125}">
      <dsp:nvSpPr>
        <dsp:cNvPr id="0" name=""/>
        <dsp:cNvSpPr/>
      </dsp:nvSpPr>
      <dsp:spPr>
        <a:xfrm>
          <a:off x="0" y="0"/>
          <a:ext cx="9036496" cy="0"/>
        </a:xfrm>
        <a:prstGeom prst="line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2041206D-2DBC-4D1A-B671-452335B2F851}">
      <dsp:nvSpPr>
        <dsp:cNvPr id="0" name=""/>
        <dsp:cNvSpPr/>
      </dsp:nvSpPr>
      <dsp:spPr>
        <a:xfrm>
          <a:off x="0" y="72967"/>
          <a:ext cx="9036496" cy="5695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cap="all" baseline="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ОСНОВНЫЕ НАПРАВЛЕНИЯ РАБОТЫ </a:t>
          </a:r>
          <a:endParaRPr lang="ru-RU" sz="2000" b="1" kern="1200" cap="all" baseline="0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0" y="72967"/>
        <a:ext cx="9036496" cy="569553"/>
      </dsp:txXfrm>
    </dsp:sp>
    <dsp:sp modelId="{AB94E846-3B5D-4815-9AEA-621F29A90518}">
      <dsp:nvSpPr>
        <dsp:cNvPr id="0" name=""/>
        <dsp:cNvSpPr/>
      </dsp:nvSpPr>
      <dsp:spPr>
        <a:xfrm>
          <a:off x="0" y="448309"/>
          <a:ext cx="9036496" cy="0"/>
        </a:xfrm>
        <a:prstGeom prst="line">
          <a:avLst/>
        </a:prstGeom>
        <a:solidFill>
          <a:schemeClr val="accent1">
            <a:shade val="80000"/>
            <a:hueOff val="306246"/>
            <a:satOff val="-4392"/>
            <a:lumOff val="25615"/>
            <a:alphaOff val="0"/>
          </a:schemeClr>
        </a:solidFill>
        <a:ln w="25400" cap="flat" cmpd="sng" algn="ctr">
          <a:solidFill>
            <a:schemeClr val="accent1">
              <a:shade val="80000"/>
              <a:hueOff val="306246"/>
              <a:satOff val="-4392"/>
              <a:lumOff val="25615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76322ADE-6866-4EF9-BA6B-D8D72522C7EB}">
      <dsp:nvSpPr>
        <dsp:cNvPr id="0" name=""/>
        <dsp:cNvSpPr/>
      </dsp:nvSpPr>
      <dsp:spPr>
        <a:xfrm>
          <a:off x="0" y="572738"/>
          <a:ext cx="3264968" cy="44646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kern="1200" dirty="0"/>
        </a:p>
      </dsp:txBody>
      <dsp:txXfrm>
        <a:off x="0" y="572738"/>
        <a:ext cx="3264968" cy="4464637"/>
      </dsp:txXfrm>
    </dsp:sp>
    <dsp:sp modelId="{478C4A3E-B19F-43A1-9760-D922AE69F501}">
      <dsp:nvSpPr>
        <dsp:cNvPr id="0" name=""/>
        <dsp:cNvSpPr/>
      </dsp:nvSpPr>
      <dsp:spPr>
        <a:xfrm>
          <a:off x="3368747" y="669015"/>
          <a:ext cx="5484571" cy="4569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Мониторинг состояния гражданского общества в регионе </a:t>
          </a:r>
          <a:endParaRPr lang="ru-RU" sz="1800" b="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3368747" y="669015"/>
        <a:ext cx="5484571" cy="456909"/>
      </dsp:txXfrm>
    </dsp:sp>
    <dsp:sp modelId="{BE32E158-5777-4D9A-80E7-AB05047E2E98}">
      <dsp:nvSpPr>
        <dsp:cNvPr id="0" name=""/>
        <dsp:cNvSpPr/>
      </dsp:nvSpPr>
      <dsp:spPr>
        <a:xfrm flipV="1">
          <a:off x="3149788" y="1186013"/>
          <a:ext cx="5302057" cy="4572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2516C2F0-A4F1-4984-B590-7B3F410BFB52}">
      <dsp:nvSpPr>
        <dsp:cNvPr id="0" name=""/>
        <dsp:cNvSpPr/>
      </dsp:nvSpPr>
      <dsp:spPr>
        <a:xfrm>
          <a:off x="3358645" y="1320873"/>
          <a:ext cx="5596342" cy="5874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Взаимодействие с муниципальными образованиями Архангельской области</a:t>
          </a:r>
        </a:p>
      </dsp:txBody>
      <dsp:txXfrm>
        <a:off x="3358645" y="1320873"/>
        <a:ext cx="5596342" cy="587402"/>
      </dsp:txXfrm>
    </dsp:sp>
    <dsp:sp modelId="{E9293E9A-67E5-4F2B-81F5-FAB6DFD52853}">
      <dsp:nvSpPr>
        <dsp:cNvPr id="0" name=""/>
        <dsp:cNvSpPr/>
      </dsp:nvSpPr>
      <dsp:spPr>
        <a:xfrm>
          <a:off x="3149788" y="1925928"/>
          <a:ext cx="5534853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AEFEFD6F-621A-405A-BBF6-9947AE524932}">
      <dsp:nvSpPr>
        <dsp:cNvPr id="0" name=""/>
        <dsp:cNvSpPr/>
      </dsp:nvSpPr>
      <dsp:spPr>
        <a:xfrm>
          <a:off x="3325407" y="1895316"/>
          <a:ext cx="5666186" cy="4901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Участие в мероприятиях Общественной палаты Российской Федерации </a:t>
          </a:r>
          <a:endParaRPr lang="ru-RU" sz="1800" b="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3325407" y="1895316"/>
        <a:ext cx="5666186" cy="490163"/>
      </dsp:txXfrm>
    </dsp:sp>
    <dsp:sp modelId="{A492773B-9CC5-472F-901A-7EBD838A0335}">
      <dsp:nvSpPr>
        <dsp:cNvPr id="0" name=""/>
        <dsp:cNvSpPr/>
      </dsp:nvSpPr>
      <dsp:spPr>
        <a:xfrm>
          <a:off x="3223069" y="2444810"/>
          <a:ext cx="5534853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EC5C1D42-40C7-4290-A589-3F3942E1F85B}">
      <dsp:nvSpPr>
        <dsp:cNvPr id="0" name=""/>
        <dsp:cNvSpPr/>
      </dsp:nvSpPr>
      <dsp:spPr>
        <a:xfrm>
          <a:off x="3304334" y="2409972"/>
          <a:ext cx="5447151" cy="1827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Взаимодействие с общественными советами</a:t>
          </a:r>
          <a:endParaRPr lang="ru-RU" sz="1800" b="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3304334" y="2409972"/>
        <a:ext cx="5447151" cy="182713"/>
      </dsp:txXfrm>
    </dsp:sp>
    <dsp:sp modelId="{76F895BF-6D02-485C-B1FB-75508FAF92F0}">
      <dsp:nvSpPr>
        <dsp:cNvPr id="0" name=""/>
        <dsp:cNvSpPr/>
      </dsp:nvSpPr>
      <dsp:spPr>
        <a:xfrm>
          <a:off x="3321534" y="3035699"/>
          <a:ext cx="5534853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68C22912-284E-47B3-8C6B-9DA145389FD5}">
      <dsp:nvSpPr>
        <dsp:cNvPr id="0" name=""/>
        <dsp:cNvSpPr/>
      </dsp:nvSpPr>
      <dsp:spPr>
        <a:xfrm rot="10800000" flipV="1">
          <a:off x="3369561" y="2646215"/>
          <a:ext cx="5282969" cy="3055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Общественное наблюдение на ходом голосования  </a:t>
          </a:r>
          <a:endParaRPr lang="ru-RU" sz="1800" b="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 rot="-10800000">
        <a:off x="3369561" y="2646215"/>
        <a:ext cx="5282969" cy="305562"/>
      </dsp:txXfrm>
    </dsp:sp>
    <dsp:sp modelId="{E8B4F16E-1745-47ED-833F-28A2398E7EF4}">
      <dsp:nvSpPr>
        <dsp:cNvPr id="0" name=""/>
        <dsp:cNvSpPr/>
      </dsp:nvSpPr>
      <dsp:spPr>
        <a:xfrm>
          <a:off x="3296296" y="2730900"/>
          <a:ext cx="5534853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BB4B56CD-D6CC-4DDE-881E-5D3B1E3A2A28}">
      <dsp:nvSpPr>
        <dsp:cNvPr id="0" name=""/>
        <dsp:cNvSpPr/>
      </dsp:nvSpPr>
      <dsp:spPr>
        <a:xfrm>
          <a:off x="3358645" y="3167630"/>
          <a:ext cx="5431075" cy="51032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800" b="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Независимая оценка качества условий оказания услуг в социальной сфере</a:t>
          </a:r>
          <a:endParaRPr lang="ru-RU" sz="1800" b="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3358645" y="3167630"/>
        <a:ext cx="5431075" cy="510323"/>
      </dsp:txXfrm>
    </dsp:sp>
    <dsp:sp modelId="{F1658929-A1B0-4E15-98BD-D38F5720A5A6}">
      <dsp:nvSpPr>
        <dsp:cNvPr id="0" name=""/>
        <dsp:cNvSpPr/>
      </dsp:nvSpPr>
      <dsp:spPr>
        <a:xfrm>
          <a:off x="3264968" y="3729192"/>
          <a:ext cx="5534853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9FD53460-DE01-486C-AC93-C17BEE96A403}">
      <dsp:nvSpPr>
        <dsp:cNvPr id="0" name=""/>
        <dsp:cNvSpPr/>
      </dsp:nvSpPr>
      <dsp:spPr>
        <a:xfrm>
          <a:off x="3358645" y="3733197"/>
          <a:ext cx="5431075" cy="3229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Общественный контроль</a:t>
          </a:r>
          <a:endParaRPr lang="ru-RU" sz="1800" b="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3358645" y="3733197"/>
        <a:ext cx="5431075" cy="322969"/>
      </dsp:txXfrm>
    </dsp:sp>
    <dsp:sp modelId="{A4F07456-E58B-4CD2-9D5F-06A644362694}">
      <dsp:nvSpPr>
        <dsp:cNvPr id="0" name=""/>
        <dsp:cNvSpPr/>
      </dsp:nvSpPr>
      <dsp:spPr>
        <a:xfrm>
          <a:off x="3264968" y="4148437"/>
          <a:ext cx="5534853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152EC675-5A6C-4A96-96EB-AC840A385CAE}">
      <dsp:nvSpPr>
        <dsp:cNvPr id="0" name=""/>
        <dsp:cNvSpPr/>
      </dsp:nvSpPr>
      <dsp:spPr>
        <a:xfrm>
          <a:off x="3397586" y="4169753"/>
          <a:ext cx="5431075" cy="2750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Информационное сопровождение мероприятий  </a:t>
          </a:r>
          <a:endParaRPr lang="ru-RU" sz="1800" b="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3397586" y="4169753"/>
        <a:ext cx="5431075" cy="275062"/>
      </dsp:txXfrm>
    </dsp:sp>
    <dsp:sp modelId="{5F259D14-92A8-41A5-AB66-94A3026A2EBF}">
      <dsp:nvSpPr>
        <dsp:cNvPr id="0" name=""/>
        <dsp:cNvSpPr/>
      </dsp:nvSpPr>
      <dsp:spPr>
        <a:xfrm>
          <a:off x="3264968" y="4519776"/>
          <a:ext cx="5534853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6FD4682B-4625-405A-9B83-41EB57365AA7}">
      <dsp:nvSpPr>
        <dsp:cNvPr id="0" name=""/>
        <dsp:cNvSpPr/>
      </dsp:nvSpPr>
      <dsp:spPr>
        <a:xfrm>
          <a:off x="3368747" y="4616053"/>
          <a:ext cx="5050302" cy="3194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b="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3368747" y="4616053"/>
        <a:ext cx="5050302" cy="319426"/>
      </dsp:txXfrm>
    </dsp:sp>
    <dsp:sp modelId="{925CBE81-7968-4F3B-BC4F-9DBD37881817}">
      <dsp:nvSpPr>
        <dsp:cNvPr id="0" name=""/>
        <dsp:cNvSpPr/>
      </dsp:nvSpPr>
      <dsp:spPr>
        <a:xfrm>
          <a:off x="3264968" y="4935479"/>
          <a:ext cx="5534853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EF4F94-6218-48FE-BEC0-BFCF94EBB119}" type="datetimeFigureOut">
              <a:rPr lang="ru-RU" smtClean="0"/>
              <a:t>13.05.2024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FD8F94-EB0E-4BD2-9993-5F525E6233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24963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FD8F94-EB0E-4BD2-9993-5F525E62339B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5309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FD8F94-EB0E-4BD2-9993-5F525E62339B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55496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FD8F94-EB0E-4BD2-9993-5F525E62339B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44399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0F2EC-99BF-4D41-8988-8696A09AB5A9}" type="datetimeFigureOut">
              <a:rPr lang="ru-RU" smtClean="0"/>
              <a:t>13.05.2024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D2687-A272-4A4E-A40A-9E9F7A666E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55688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0F2EC-99BF-4D41-8988-8696A09AB5A9}" type="datetimeFigureOut">
              <a:rPr lang="ru-RU" smtClean="0"/>
              <a:t>13.05.2024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D2687-A272-4A4E-A40A-9E9F7A666E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6504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0F2EC-99BF-4D41-8988-8696A09AB5A9}" type="datetimeFigureOut">
              <a:rPr lang="ru-RU" smtClean="0"/>
              <a:t>13.05.2024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D2687-A272-4A4E-A40A-9E9F7A666E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8003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0F2EC-99BF-4D41-8988-8696A09AB5A9}" type="datetimeFigureOut">
              <a:rPr lang="ru-RU" smtClean="0"/>
              <a:t>13.05.2024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D2687-A272-4A4E-A40A-9E9F7A666E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82371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0F2EC-99BF-4D41-8988-8696A09AB5A9}" type="datetimeFigureOut">
              <a:rPr lang="ru-RU" smtClean="0"/>
              <a:t>13.05.2024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D2687-A272-4A4E-A40A-9E9F7A666E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96790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0F2EC-99BF-4D41-8988-8696A09AB5A9}" type="datetimeFigureOut">
              <a:rPr lang="ru-RU" smtClean="0"/>
              <a:t>13.05.2024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D2687-A272-4A4E-A40A-9E9F7A666E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76697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0F2EC-99BF-4D41-8988-8696A09AB5A9}" type="datetimeFigureOut">
              <a:rPr lang="ru-RU" smtClean="0"/>
              <a:t>13.05.2024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D2687-A272-4A4E-A40A-9E9F7A666E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07558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0F2EC-99BF-4D41-8988-8696A09AB5A9}" type="datetimeFigureOut">
              <a:rPr lang="ru-RU" smtClean="0"/>
              <a:t>13.05.2024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D2687-A272-4A4E-A40A-9E9F7A666E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42599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0F2EC-99BF-4D41-8988-8696A09AB5A9}" type="datetimeFigureOut">
              <a:rPr lang="ru-RU" smtClean="0"/>
              <a:t>13.05.2024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D2687-A272-4A4E-A40A-9E9F7A666E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14002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0F2EC-99BF-4D41-8988-8696A09AB5A9}" type="datetimeFigureOut">
              <a:rPr lang="ru-RU" smtClean="0"/>
              <a:t>13.05.2024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D2687-A272-4A4E-A40A-9E9F7A666E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33318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0F2EC-99BF-4D41-8988-8696A09AB5A9}" type="datetimeFigureOut">
              <a:rPr lang="ru-RU" smtClean="0"/>
              <a:t>13.05.2024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D2687-A272-4A4E-A40A-9E9F7A666E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71124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40F2EC-99BF-4D41-8988-8696A09AB5A9}" type="datetimeFigureOut">
              <a:rPr lang="ru-RU" smtClean="0"/>
              <a:t>13.05.2024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ED2687-A272-4A4E-A40A-9E9F7A666E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2777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diagramLayout" Target="../diagrams/layout1.xml"/><Relationship Id="rId7" Type="http://schemas.openxmlformats.org/officeDocument/2006/relationships/image" Target="../media/image3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jp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2.xml"/><Relationship Id="rId11" Type="http://schemas.openxmlformats.org/officeDocument/2006/relationships/image" Target="../media/image19.png"/><Relationship Id="rId5" Type="http://schemas.openxmlformats.org/officeDocument/2006/relationships/diagramQuickStyle" Target="../diagrams/quickStyle2.xml"/><Relationship Id="rId10" Type="http://schemas.openxmlformats.org/officeDocument/2006/relationships/image" Target="../media/image18.png"/><Relationship Id="rId4" Type="http://schemas.openxmlformats.org/officeDocument/2006/relationships/diagramLayout" Target="../diagrams/layout2.xml"/><Relationship Id="rId9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-8028" y="0"/>
            <a:ext cx="9144000" cy="1052736"/>
          </a:xfrm>
          <a:prstGeom prst="rect">
            <a:avLst/>
          </a:prstGeom>
          <a:gradFill flip="none" rotWithShape="1">
            <a:gsLst>
              <a:gs pos="0">
                <a:srgbClr val="E6DCAC"/>
              </a:gs>
              <a:gs pos="15000">
                <a:srgbClr val="E6D78A"/>
              </a:gs>
              <a:gs pos="27000">
                <a:srgbClr val="C7AC4C"/>
              </a:gs>
              <a:gs pos="38000">
                <a:srgbClr val="E6D78A"/>
              </a:gs>
              <a:gs pos="64000">
                <a:srgbClr val="C7AC4C"/>
              </a:gs>
              <a:gs pos="87000">
                <a:srgbClr val="E6DCAC"/>
              </a:gs>
            </a:gsLst>
            <a:lin ang="27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prst="angle"/>
            <a:bevelB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                  </a:t>
            </a:r>
            <a:r>
              <a:rPr lang="ru-RU" sz="2000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ОБЩЕСТВЕННАЯ ПАЛАТА АРХАНГЕЛЬСКОЙ ОБЛАСТИ </a:t>
            </a:r>
            <a:endParaRPr lang="ru-RU" sz="2000" b="1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95536" y="2057356"/>
            <a:ext cx="4320480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 работе Общественной палаты Архангельской области по реализации молодежной политики </a:t>
            </a:r>
            <a:endParaRPr lang="ru-RU" sz="3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sz="3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территории Архангельской области </a:t>
            </a:r>
            <a:endParaRPr lang="ru-RU" sz="3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4" descr="http://files.informio.ru/files/main/images/archive/v%20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7739" y="1623236"/>
            <a:ext cx="3929507" cy="3756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-8028" y="6384409"/>
            <a:ext cx="9144000" cy="507318"/>
          </a:xfrm>
          <a:prstGeom prst="rect">
            <a:avLst/>
          </a:prstGeom>
          <a:gradFill flip="none" rotWithShape="1">
            <a:gsLst>
              <a:gs pos="0">
                <a:srgbClr val="E6DCAC"/>
              </a:gs>
              <a:gs pos="8000">
                <a:srgbClr val="E6D78A"/>
              </a:gs>
              <a:gs pos="23000">
                <a:srgbClr val="C7AC4C"/>
              </a:gs>
              <a:gs pos="15000">
                <a:srgbClr val="E6D78A"/>
              </a:gs>
              <a:gs pos="30000">
                <a:srgbClr val="C7AC4C"/>
              </a:gs>
              <a:gs pos="100000">
                <a:srgbClr val="E6DCAC"/>
              </a:gs>
            </a:gsLst>
            <a:lin ang="17400000" scaled="0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prst="angle"/>
            <a:bevelB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14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г. Архангельск</a:t>
            </a:r>
            <a:endParaRPr lang="ru-RU" sz="2000" b="1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Прямоугольник с двумя вырезанными противолежащими углами 5"/>
          <p:cNvSpPr/>
          <p:nvPr/>
        </p:nvSpPr>
        <p:spPr>
          <a:xfrm>
            <a:off x="7170204" y="6466937"/>
            <a:ext cx="1752959" cy="342262"/>
          </a:xfrm>
          <a:prstGeom prst="snip2DiagRect">
            <a:avLst>
              <a:gd name="adj1" fmla="val 50000"/>
              <a:gd name="adj2" fmla="val 50000"/>
            </a:avLst>
          </a:prstGeom>
          <a:gradFill flip="none" rotWithShape="1">
            <a:gsLst>
              <a:gs pos="0">
                <a:srgbClr val="FBEAC7"/>
              </a:gs>
              <a:gs pos="7000">
                <a:srgbClr val="FEE7F2"/>
              </a:gs>
              <a:gs pos="13000">
                <a:srgbClr val="FAC77D"/>
              </a:gs>
              <a:gs pos="100000">
                <a:srgbClr val="FBA97D"/>
              </a:gs>
              <a:gs pos="41266">
                <a:srgbClr val="FBC994"/>
              </a:gs>
              <a:gs pos="22000">
                <a:srgbClr val="FBD49C"/>
              </a:gs>
              <a:gs pos="100000">
                <a:srgbClr val="FEE7F2"/>
              </a:gs>
            </a:gsLst>
            <a:lin ang="189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2024 год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429" y="0"/>
            <a:ext cx="1030224" cy="996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665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-8028" y="0"/>
            <a:ext cx="9144000" cy="1052736"/>
          </a:xfrm>
          <a:prstGeom prst="rect">
            <a:avLst/>
          </a:prstGeom>
          <a:gradFill flip="none" rotWithShape="1">
            <a:gsLst>
              <a:gs pos="0">
                <a:srgbClr val="E6DCAC"/>
              </a:gs>
              <a:gs pos="7000">
                <a:srgbClr val="E6D78A"/>
              </a:gs>
              <a:gs pos="14000">
                <a:srgbClr val="C7AC4C"/>
              </a:gs>
              <a:gs pos="22000">
                <a:srgbClr val="E6D78A"/>
              </a:gs>
              <a:gs pos="96000">
                <a:srgbClr val="C7AC4C"/>
              </a:gs>
              <a:gs pos="100000">
                <a:srgbClr val="E6DCAC"/>
              </a:gs>
            </a:gsLst>
            <a:lin ang="189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prst="angle"/>
            <a:bevelB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ОБЩЕСТВЕННАЯ ПАЛАТА АРХАНГЕЛЬСКОЙ ОБЛАСТИ </a:t>
            </a:r>
            <a:endParaRPr lang="ru-RU" sz="2400" b="1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-8028" y="6384409"/>
            <a:ext cx="9144000" cy="507318"/>
          </a:xfrm>
          <a:prstGeom prst="rect">
            <a:avLst/>
          </a:prstGeom>
          <a:gradFill flip="none" rotWithShape="1">
            <a:gsLst>
              <a:gs pos="0">
                <a:srgbClr val="E6DCAC"/>
              </a:gs>
              <a:gs pos="8000">
                <a:srgbClr val="E6D78A"/>
              </a:gs>
              <a:gs pos="23000">
                <a:srgbClr val="C7AC4C"/>
              </a:gs>
              <a:gs pos="15000">
                <a:srgbClr val="E6D78A"/>
              </a:gs>
              <a:gs pos="30000">
                <a:srgbClr val="C7AC4C"/>
              </a:gs>
              <a:gs pos="100000">
                <a:srgbClr val="E6DCAC"/>
              </a:gs>
            </a:gsLst>
            <a:lin ang="17400000" scaled="0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prst="angle"/>
            <a:bevelB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14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г. Архангельск</a:t>
            </a:r>
            <a:endParaRPr lang="ru-RU" sz="2000" b="1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Прямоугольник с двумя вырезанными противолежащими углами 5"/>
          <p:cNvSpPr/>
          <p:nvPr/>
        </p:nvSpPr>
        <p:spPr>
          <a:xfrm>
            <a:off x="7170204" y="6466937"/>
            <a:ext cx="1752959" cy="342262"/>
          </a:xfrm>
          <a:prstGeom prst="snip2DiagRect">
            <a:avLst>
              <a:gd name="adj1" fmla="val 50000"/>
              <a:gd name="adj2" fmla="val 50000"/>
            </a:avLst>
          </a:prstGeom>
          <a:gradFill flip="none" rotWithShape="1">
            <a:gsLst>
              <a:gs pos="0">
                <a:srgbClr val="FBEAC7"/>
              </a:gs>
              <a:gs pos="7000">
                <a:srgbClr val="FEE7F2"/>
              </a:gs>
              <a:gs pos="13000">
                <a:srgbClr val="FAC77D"/>
              </a:gs>
              <a:gs pos="100000">
                <a:srgbClr val="FBA97D"/>
              </a:gs>
              <a:gs pos="41266">
                <a:srgbClr val="FBC994"/>
              </a:gs>
              <a:gs pos="22000">
                <a:srgbClr val="FBD49C"/>
              </a:gs>
              <a:gs pos="100000">
                <a:srgbClr val="FEE7F2"/>
              </a:gs>
            </a:gsLst>
            <a:lin ang="189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2024 год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67" y="4210"/>
            <a:ext cx="1030313" cy="99983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7893" y="1559253"/>
            <a:ext cx="3324622" cy="2051363"/>
          </a:xfrm>
          <a:prstGeom prst="rect">
            <a:avLst/>
          </a:prstGeom>
        </p:spPr>
      </p:pic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>
          <a:xfrm>
            <a:off x="685800" y="2060848"/>
            <a:ext cx="4246240" cy="3384375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chemeClr val="tx2"/>
                </a:solidFill>
              </a:rPr>
              <a:t>«… нужно обеспечить надежную преемственность </a:t>
            </a:r>
            <a:br>
              <a:rPr lang="ru-RU" sz="2400" b="1" dirty="0" smtClean="0">
                <a:solidFill>
                  <a:schemeClr val="tx2"/>
                </a:solidFill>
              </a:rPr>
            </a:br>
            <a:r>
              <a:rPr lang="ru-RU" sz="2400" b="1" dirty="0" smtClean="0">
                <a:solidFill>
                  <a:schemeClr val="tx2"/>
                </a:solidFill>
              </a:rPr>
              <a:t>в развитии страны</a:t>
            </a:r>
            <a:br>
              <a:rPr lang="ru-RU" sz="2400" b="1" dirty="0" smtClean="0">
                <a:solidFill>
                  <a:schemeClr val="tx2"/>
                </a:solidFill>
              </a:rPr>
            </a:br>
            <a:r>
              <a:rPr lang="ru-RU" sz="2400" b="1" dirty="0" smtClean="0">
                <a:solidFill>
                  <a:schemeClr val="tx2"/>
                </a:solidFill>
              </a:rPr>
              <a:t>на десятилетия вперед, вырастить и воспитать молодые поколения, </a:t>
            </a:r>
            <a:br>
              <a:rPr lang="ru-RU" sz="2400" b="1" dirty="0" smtClean="0">
                <a:solidFill>
                  <a:schemeClr val="tx2"/>
                </a:solidFill>
              </a:rPr>
            </a:br>
            <a:r>
              <a:rPr lang="ru-RU" sz="2400" b="1" dirty="0" smtClean="0">
                <a:solidFill>
                  <a:schemeClr val="tx2"/>
                </a:solidFill>
              </a:rPr>
              <a:t>которые будут укреплять могущество России»</a:t>
            </a:r>
            <a:endParaRPr lang="ru-RU" sz="2400" b="1" dirty="0">
              <a:solidFill>
                <a:schemeClr val="tx2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7893" y="3859076"/>
            <a:ext cx="3324622" cy="2276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571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51520" y="1628800"/>
            <a:ext cx="4866056" cy="44935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52000"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Создана в 2012 </a:t>
            </a:r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году</a:t>
            </a:r>
            <a:endParaRPr lang="ru-RU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252000"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2520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Состоит из 30 </a:t>
            </a:r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человек</a:t>
            </a:r>
            <a:endParaRPr lang="ru-RU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252000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2520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Срок полномочий 3 </a:t>
            </a:r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года</a:t>
            </a:r>
            <a:endParaRPr lang="ru-RU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252000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2520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Закон Архангельской области «Об Общественной палате Архангельской области» от 2 июля 2012 года № </a:t>
            </a:r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500-32-ОЗ</a:t>
            </a:r>
            <a:endParaRPr lang="ru-RU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252000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2520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Основные формы работы: </a:t>
            </a:r>
            <a:r>
              <a:rPr lang="ru-RU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заседания Общественной палаты Архангельской </a:t>
            </a:r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области, заседания Совета, комиссий и рабочих групп, форумы, слушания, круглые </a:t>
            </a:r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столы</a:t>
            </a:r>
            <a:endParaRPr lang="ru-RU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252000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6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-8028" y="0"/>
            <a:ext cx="9144000" cy="1052736"/>
          </a:xfrm>
          <a:prstGeom prst="rect">
            <a:avLst/>
          </a:prstGeom>
          <a:gradFill flip="none" rotWithShape="1">
            <a:gsLst>
              <a:gs pos="0">
                <a:srgbClr val="E6DCAC"/>
              </a:gs>
              <a:gs pos="7000">
                <a:srgbClr val="E6D78A"/>
              </a:gs>
              <a:gs pos="14000">
                <a:srgbClr val="C7AC4C"/>
              </a:gs>
              <a:gs pos="22000">
                <a:srgbClr val="E6D78A"/>
              </a:gs>
              <a:gs pos="96000">
                <a:srgbClr val="C7AC4C"/>
              </a:gs>
              <a:gs pos="100000">
                <a:srgbClr val="E6DCAC"/>
              </a:gs>
            </a:gsLst>
            <a:lin ang="189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prst="angle"/>
            <a:bevelB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sz="1400" b="1" dirty="0" smtClean="0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sz="2000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ОБЩЕСТВЕННАЯ ПАЛАТА АРХАНГЕЛЬСКОЙ ОБЛАСТИ</a:t>
            </a:r>
            <a:endParaRPr lang="ru-RU" sz="2400" b="1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-8028" y="6384409"/>
            <a:ext cx="9144000" cy="507318"/>
          </a:xfrm>
          <a:prstGeom prst="rect">
            <a:avLst/>
          </a:prstGeom>
          <a:gradFill flip="none" rotWithShape="1">
            <a:gsLst>
              <a:gs pos="0">
                <a:srgbClr val="E6DCAC"/>
              </a:gs>
              <a:gs pos="8000">
                <a:srgbClr val="E6D78A"/>
              </a:gs>
              <a:gs pos="23000">
                <a:srgbClr val="C7AC4C"/>
              </a:gs>
              <a:gs pos="15000">
                <a:srgbClr val="E6D78A"/>
              </a:gs>
              <a:gs pos="30000">
                <a:srgbClr val="C7AC4C"/>
              </a:gs>
              <a:gs pos="100000">
                <a:srgbClr val="E6DCAC"/>
              </a:gs>
            </a:gsLst>
            <a:lin ang="17400000" scaled="0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prst="angle"/>
            <a:bevelB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14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г. Архангельск</a:t>
            </a:r>
            <a:endParaRPr lang="ru-RU" sz="2000" b="1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Прямоугольник с двумя вырезанными противолежащими углами 5"/>
          <p:cNvSpPr/>
          <p:nvPr/>
        </p:nvSpPr>
        <p:spPr>
          <a:xfrm>
            <a:off x="7170204" y="6466937"/>
            <a:ext cx="1752959" cy="342262"/>
          </a:xfrm>
          <a:prstGeom prst="snip2DiagRect">
            <a:avLst>
              <a:gd name="adj1" fmla="val 50000"/>
              <a:gd name="adj2" fmla="val 50000"/>
            </a:avLst>
          </a:prstGeom>
          <a:gradFill flip="none" rotWithShape="1">
            <a:gsLst>
              <a:gs pos="0">
                <a:srgbClr val="FBEAC7"/>
              </a:gs>
              <a:gs pos="7000">
                <a:srgbClr val="FEE7F2"/>
              </a:gs>
              <a:gs pos="13000">
                <a:srgbClr val="FAC77D"/>
              </a:gs>
              <a:gs pos="100000">
                <a:srgbClr val="FBA97D"/>
              </a:gs>
              <a:gs pos="41266">
                <a:srgbClr val="FBC994"/>
              </a:gs>
              <a:gs pos="22000">
                <a:srgbClr val="FBD49C"/>
              </a:gs>
              <a:gs pos="100000">
                <a:srgbClr val="FEE7F2"/>
              </a:gs>
            </a:gsLst>
            <a:lin ang="189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2024 год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52" y="0"/>
            <a:ext cx="1030313" cy="99983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7576" y="1546272"/>
            <a:ext cx="3552455" cy="207818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7576" y="3812687"/>
            <a:ext cx="3552455" cy="2309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41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91" name="Прямоугольник 6"/>
          <p:cNvSpPr>
            <a:spLocks noChangeArrowheads="1"/>
          </p:cNvSpPr>
          <p:nvPr/>
        </p:nvSpPr>
        <p:spPr bwMode="auto">
          <a:xfrm>
            <a:off x="765175" y="1089249"/>
            <a:ext cx="794385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 cap="all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Комиссии общественной палаты </a:t>
            </a:r>
            <a:endParaRPr lang="ru-RU" sz="2000" b="1" cap="all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2" name="Схема 11"/>
          <p:cNvGraphicFramePr/>
          <p:nvPr>
            <p:extLst>
              <p:ext uri="{D42A27DB-BD31-4B8C-83A1-F6EECF244321}">
                <p14:modId xmlns:p14="http://schemas.microsoft.com/office/powerpoint/2010/main" val="4263582794"/>
              </p:ext>
            </p:extLst>
          </p:nvPr>
        </p:nvGraphicFramePr>
        <p:xfrm>
          <a:off x="4211960" y="1628800"/>
          <a:ext cx="4497065" cy="41581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7" name="Прямоугольник 16"/>
          <p:cNvSpPr/>
          <p:nvPr/>
        </p:nvSpPr>
        <p:spPr>
          <a:xfrm>
            <a:off x="-8028" y="0"/>
            <a:ext cx="9144000" cy="1052736"/>
          </a:xfrm>
          <a:prstGeom prst="rect">
            <a:avLst/>
          </a:prstGeom>
          <a:gradFill flip="none" rotWithShape="1">
            <a:gsLst>
              <a:gs pos="0">
                <a:srgbClr val="E6DCAC"/>
              </a:gs>
              <a:gs pos="7000">
                <a:srgbClr val="E6D78A"/>
              </a:gs>
              <a:gs pos="14000">
                <a:srgbClr val="C7AC4C"/>
              </a:gs>
              <a:gs pos="22000">
                <a:srgbClr val="E6D78A"/>
              </a:gs>
              <a:gs pos="96000">
                <a:srgbClr val="C7AC4C"/>
              </a:gs>
              <a:gs pos="100000">
                <a:srgbClr val="E6DCAC"/>
              </a:gs>
            </a:gsLst>
            <a:lin ang="189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prst="angle"/>
            <a:bevelB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sz="1400" b="1" dirty="0" smtClean="0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           </a:t>
            </a:r>
            <a:r>
              <a:rPr lang="ru-RU" sz="2000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ОБЩЕСТВЕННАЯ ПАЛАТА АРХАНГЕЛЬСКОЙ ОБЛАСТИ</a:t>
            </a:r>
            <a:endParaRPr lang="ru-RU" sz="2400" b="1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-8028" y="6384409"/>
            <a:ext cx="9144000" cy="507318"/>
          </a:xfrm>
          <a:prstGeom prst="rect">
            <a:avLst/>
          </a:prstGeom>
          <a:gradFill flip="none" rotWithShape="1">
            <a:gsLst>
              <a:gs pos="0">
                <a:srgbClr val="E6DCAC"/>
              </a:gs>
              <a:gs pos="8000">
                <a:srgbClr val="E6D78A"/>
              </a:gs>
              <a:gs pos="23000">
                <a:srgbClr val="C7AC4C"/>
              </a:gs>
              <a:gs pos="15000">
                <a:srgbClr val="E6D78A"/>
              </a:gs>
              <a:gs pos="30000">
                <a:srgbClr val="C7AC4C"/>
              </a:gs>
              <a:gs pos="100000">
                <a:srgbClr val="E6DCAC"/>
              </a:gs>
            </a:gsLst>
            <a:lin ang="17400000" scaled="0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prst="angle"/>
            <a:bevelB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14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г. Архангельск</a:t>
            </a:r>
            <a:endParaRPr lang="ru-RU" sz="2000" b="1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Прямоугольник с двумя вырезанными противолежащими углами 5"/>
          <p:cNvSpPr/>
          <p:nvPr/>
        </p:nvSpPr>
        <p:spPr>
          <a:xfrm>
            <a:off x="7170204" y="6466937"/>
            <a:ext cx="1752959" cy="342262"/>
          </a:xfrm>
          <a:prstGeom prst="snip2DiagRect">
            <a:avLst>
              <a:gd name="adj1" fmla="val 50000"/>
              <a:gd name="adj2" fmla="val 50000"/>
            </a:avLst>
          </a:prstGeom>
          <a:gradFill flip="none" rotWithShape="1">
            <a:gsLst>
              <a:gs pos="0">
                <a:srgbClr val="FBEAC7"/>
              </a:gs>
              <a:gs pos="7000">
                <a:srgbClr val="FEE7F2"/>
              </a:gs>
              <a:gs pos="13000">
                <a:srgbClr val="FAC77D"/>
              </a:gs>
              <a:gs pos="100000">
                <a:srgbClr val="FBA97D"/>
              </a:gs>
              <a:gs pos="41266">
                <a:srgbClr val="FBC994"/>
              </a:gs>
              <a:gs pos="22000">
                <a:srgbClr val="FBD49C"/>
              </a:gs>
              <a:gs pos="100000">
                <a:srgbClr val="FEE7F2"/>
              </a:gs>
            </a:gsLst>
            <a:lin ang="189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2024 год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496" y="-10462"/>
            <a:ext cx="1030313" cy="99983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7" y="3789040"/>
            <a:ext cx="3562288" cy="230425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7" y="1528163"/>
            <a:ext cx="3551381" cy="2172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080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27584" y="1844824"/>
            <a:ext cx="4032448" cy="3724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52000" algn="ctr"/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сновной итог деятельности </a:t>
            </a:r>
          </a:p>
          <a:p>
            <a:pPr indent="252000" algn="ctr"/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Общественной палаты Архангельской </a:t>
            </a: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области 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– ежегодный </a:t>
            </a:r>
          </a:p>
          <a:p>
            <a:pPr indent="252000" algn="ctr"/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Доклад о состоянии </a:t>
            </a:r>
          </a:p>
          <a:p>
            <a:pPr indent="252000" algn="ctr"/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 развитии институтов гражданского общества </a:t>
            </a:r>
          </a:p>
          <a:p>
            <a:pPr indent="252000" algn="ctr"/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Архангельской области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-8028" y="0"/>
            <a:ext cx="9144000" cy="1052736"/>
          </a:xfrm>
          <a:prstGeom prst="rect">
            <a:avLst/>
          </a:prstGeom>
          <a:gradFill flip="none" rotWithShape="1">
            <a:gsLst>
              <a:gs pos="0">
                <a:srgbClr val="E6DCAC"/>
              </a:gs>
              <a:gs pos="7000">
                <a:srgbClr val="E6D78A"/>
              </a:gs>
              <a:gs pos="14000">
                <a:srgbClr val="C7AC4C"/>
              </a:gs>
              <a:gs pos="22000">
                <a:srgbClr val="E6D78A"/>
              </a:gs>
              <a:gs pos="96000">
                <a:srgbClr val="C7AC4C"/>
              </a:gs>
              <a:gs pos="100000">
                <a:srgbClr val="E6DCAC"/>
              </a:gs>
            </a:gsLst>
            <a:lin ang="189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prst="angle"/>
            <a:bevelB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sz="1400" b="1" dirty="0" smtClean="0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                </a:t>
            </a:r>
            <a:r>
              <a:rPr lang="ru-RU" sz="2000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ОБЩЕСТВЕННАЯ ПАЛАТА АРХАНГЕЛЬСКОЙ ОБЛАСТИ</a:t>
            </a:r>
            <a:endParaRPr lang="ru-RU" sz="2400" b="1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AutoShape 2" descr="Здание Правительства Архангельской области.&#10;Фото Ю. Гнатюк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-8028" y="6384409"/>
            <a:ext cx="9144000" cy="507318"/>
          </a:xfrm>
          <a:prstGeom prst="rect">
            <a:avLst/>
          </a:prstGeom>
          <a:gradFill flip="none" rotWithShape="1">
            <a:gsLst>
              <a:gs pos="0">
                <a:srgbClr val="E6DCAC"/>
              </a:gs>
              <a:gs pos="8000">
                <a:srgbClr val="E6D78A"/>
              </a:gs>
              <a:gs pos="23000">
                <a:srgbClr val="C7AC4C"/>
              </a:gs>
              <a:gs pos="15000">
                <a:srgbClr val="E6D78A"/>
              </a:gs>
              <a:gs pos="30000">
                <a:srgbClr val="C7AC4C"/>
              </a:gs>
              <a:gs pos="100000">
                <a:srgbClr val="E6DCAC"/>
              </a:gs>
            </a:gsLst>
            <a:lin ang="17400000" scaled="0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prst="angle"/>
            <a:bevelB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14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г. Архангельск</a:t>
            </a:r>
            <a:endParaRPr lang="ru-RU" sz="2000" b="1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Прямоугольник с двумя вырезанными противолежащими углами 5"/>
          <p:cNvSpPr/>
          <p:nvPr/>
        </p:nvSpPr>
        <p:spPr>
          <a:xfrm>
            <a:off x="7170204" y="6466937"/>
            <a:ext cx="1752959" cy="342262"/>
          </a:xfrm>
          <a:prstGeom prst="snip2DiagRect">
            <a:avLst>
              <a:gd name="adj1" fmla="val 50000"/>
              <a:gd name="adj2" fmla="val 50000"/>
            </a:avLst>
          </a:prstGeom>
          <a:gradFill flip="none" rotWithShape="1">
            <a:gsLst>
              <a:gs pos="0">
                <a:srgbClr val="FBEAC7"/>
              </a:gs>
              <a:gs pos="7000">
                <a:srgbClr val="FEE7F2"/>
              </a:gs>
              <a:gs pos="13000">
                <a:srgbClr val="FAC77D"/>
              </a:gs>
              <a:gs pos="100000">
                <a:srgbClr val="FBA97D"/>
              </a:gs>
              <a:gs pos="41266">
                <a:srgbClr val="FBC994"/>
              </a:gs>
              <a:gs pos="22000">
                <a:srgbClr val="FBD49C"/>
              </a:gs>
              <a:gs pos="100000">
                <a:srgbClr val="FEE7F2"/>
              </a:gs>
            </a:gsLst>
            <a:lin ang="189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2024 год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95" y="-3566"/>
            <a:ext cx="1030313" cy="99983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3914480"/>
            <a:ext cx="3645024" cy="238740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1288725"/>
            <a:ext cx="3645024" cy="2428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456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/>
          <p:cNvSpPr/>
          <p:nvPr/>
        </p:nvSpPr>
        <p:spPr>
          <a:xfrm>
            <a:off x="887445" y="1268761"/>
            <a:ext cx="7500979" cy="45976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2700" tIns="12700" rIns="12700" bIns="12700" numCol="1" spcCol="1270" anchor="ctr" anchorCtr="0">
            <a:noAutofit/>
          </a:bodyPr>
          <a:lstStyle/>
          <a:p>
            <a:pPr lvl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МОЛОДЕЖЬ 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БУДУЩЕЕ </a:t>
            </a: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СТРАНЫ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-8028" y="0"/>
            <a:ext cx="9144000" cy="1052736"/>
          </a:xfrm>
          <a:prstGeom prst="rect">
            <a:avLst/>
          </a:prstGeom>
          <a:gradFill flip="none" rotWithShape="1">
            <a:gsLst>
              <a:gs pos="0">
                <a:srgbClr val="E6DCAC"/>
              </a:gs>
              <a:gs pos="7000">
                <a:srgbClr val="E6D78A"/>
              </a:gs>
              <a:gs pos="14000">
                <a:srgbClr val="C7AC4C"/>
              </a:gs>
              <a:gs pos="22000">
                <a:srgbClr val="E6D78A"/>
              </a:gs>
              <a:gs pos="96000">
                <a:srgbClr val="C7AC4C"/>
              </a:gs>
              <a:gs pos="100000">
                <a:srgbClr val="E6DCAC"/>
              </a:gs>
            </a:gsLst>
            <a:lin ang="189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prst="angle"/>
            <a:bevelB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sz="1400" b="1" dirty="0" smtClean="0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               </a:t>
            </a:r>
            <a:r>
              <a:rPr lang="ru-RU" sz="2000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ОБЩЕСТВЕННАЯ ПАЛАТА АРХАНГЕЛЬСКОЙ ОБЛАСТИ</a:t>
            </a:r>
            <a:endParaRPr lang="ru-RU" sz="2400" b="1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-8028" y="6384409"/>
            <a:ext cx="9144000" cy="507318"/>
          </a:xfrm>
          <a:prstGeom prst="rect">
            <a:avLst/>
          </a:prstGeom>
          <a:gradFill flip="none" rotWithShape="1">
            <a:gsLst>
              <a:gs pos="0">
                <a:srgbClr val="E6DCAC"/>
              </a:gs>
              <a:gs pos="8000">
                <a:srgbClr val="E6D78A"/>
              </a:gs>
              <a:gs pos="23000">
                <a:srgbClr val="C7AC4C"/>
              </a:gs>
              <a:gs pos="15000">
                <a:srgbClr val="E6D78A"/>
              </a:gs>
              <a:gs pos="30000">
                <a:srgbClr val="C7AC4C"/>
              </a:gs>
              <a:gs pos="100000">
                <a:srgbClr val="E6DCAC"/>
              </a:gs>
            </a:gsLst>
            <a:lin ang="17400000" scaled="0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prst="angle"/>
            <a:bevelB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14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г. Архангельск</a:t>
            </a:r>
            <a:endParaRPr lang="ru-RU" sz="2000" b="1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Прямоугольник с двумя вырезанными противолежащими углами 5"/>
          <p:cNvSpPr/>
          <p:nvPr/>
        </p:nvSpPr>
        <p:spPr>
          <a:xfrm>
            <a:off x="7170204" y="6466937"/>
            <a:ext cx="1752959" cy="342262"/>
          </a:xfrm>
          <a:prstGeom prst="snip2DiagRect">
            <a:avLst>
              <a:gd name="adj1" fmla="val 50000"/>
              <a:gd name="adj2" fmla="val 50000"/>
            </a:avLst>
          </a:prstGeom>
          <a:gradFill flip="none" rotWithShape="1">
            <a:gsLst>
              <a:gs pos="0">
                <a:srgbClr val="FBEAC7"/>
              </a:gs>
              <a:gs pos="7000">
                <a:srgbClr val="FEE7F2"/>
              </a:gs>
              <a:gs pos="13000">
                <a:srgbClr val="FAC77D"/>
              </a:gs>
              <a:gs pos="100000">
                <a:srgbClr val="FBA97D"/>
              </a:gs>
              <a:gs pos="41266">
                <a:srgbClr val="FBC994"/>
              </a:gs>
              <a:gs pos="22000">
                <a:srgbClr val="FBD49C"/>
              </a:gs>
              <a:gs pos="100000">
                <a:srgbClr val="FEE7F2"/>
              </a:gs>
            </a:gsLst>
            <a:lin ang="189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2024 год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560" y="1988840"/>
            <a:ext cx="8084168" cy="410445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403" y="0"/>
            <a:ext cx="1030313" cy="999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424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13"/>
          <p:cNvSpPr>
            <a:spLocks noChangeArrowheads="1"/>
          </p:cNvSpPr>
          <p:nvPr/>
        </p:nvSpPr>
        <p:spPr bwMode="auto">
          <a:xfrm>
            <a:off x="2555776" y="1421507"/>
            <a:ext cx="3833568" cy="1692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b="1" cap="all" dirty="0" smtClean="0">
                <a:solidFill>
                  <a:srgbClr val="8064A2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ГРАЖДАНСКИЙ ФОРУМ ОБЩЕСТВЕННОЙ ПАЛАТЫ АРХАНГЕЛЬСКОЙ ОБЛАСТИ «КОНСОЛИДАЦИЯ»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8064A2">
                  <a:lumMod val="50000"/>
                </a:srgb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1" name="Прямоугольник 1"/>
          <p:cNvSpPr>
            <a:spLocks noChangeArrowheads="1"/>
          </p:cNvSpPr>
          <p:nvPr/>
        </p:nvSpPr>
        <p:spPr bwMode="auto">
          <a:xfrm>
            <a:off x="2187708" y="3284984"/>
            <a:ext cx="4688548" cy="28469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Основная площадка </a:t>
            </a:r>
            <a:br>
              <a:rPr kumimoji="0" lang="ru-RU" sz="2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kumimoji="0" lang="ru-RU" sz="2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для </a:t>
            </a:r>
            <a:r>
              <a:rPr kumimoji="0" lang="ru-RU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обсуждения вопросов </a:t>
            </a:r>
            <a:r>
              <a:rPr kumimoji="0" lang="ru-RU" sz="2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kumimoji="0" lang="ru-RU" sz="2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kumimoji="0" lang="ru-RU" sz="2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состояния и развития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гражданского общества</a:t>
            </a:r>
            <a:r>
              <a:rPr kumimoji="0" lang="ru-RU" sz="21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ru-RU" sz="2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kumimoji="0" lang="ru-RU" sz="2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kumimoji="0" lang="ru-RU" sz="2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в </a:t>
            </a:r>
            <a:r>
              <a:rPr kumimoji="0" lang="ru-RU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Архангельской области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9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III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форум прошел 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19 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октября 2023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года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900" b="1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50000"/>
                </a:srgb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-8028" y="0"/>
            <a:ext cx="9144000" cy="1052736"/>
          </a:xfrm>
          <a:prstGeom prst="rect">
            <a:avLst/>
          </a:prstGeom>
          <a:gradFill flip="none" rotWithShape="1">
            <a:gsLst>
              <a:gs pos="0">
                <a:srgbClr val="E6DCAC"/>
              </a:gs>
              <a:gs pos="7000">
                <a:srgbClr val="E6D78A"/>
              </a:gs>
              <a:gs pos="14000">
                <a:srgbClr val="C7AC4C"/>
              </a:gs>
              <a:gs pos="22000">
                <a:srgbClr val="E6D78A"/>
              </a:gs>
              <a:gs pos="96000">
                <a:srgbClr val="C7AC4C"/>
              </a:gs>
              <a:gs pos="100000">
                <a:srgbClr val="E6DCAC"/>
              </a:gs>
            </a:gsLst>
            <a:lin ang="189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prst="angle"/>
            <a:bevelB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         ОБЩЕСТВЕННАЯ ПАЛАТА АРХАНГЕЛЬСКОЙ ОБЛАСТИ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8064A2">
                  <a:lumMod val="50000"/>
                </a:srgb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-8028" y="6384409"/>
            <a:ext cx="9144000" cy="507318"/>
          </a:xfrm>
          <a:prstGeom prst="rect">
            <a:avLst/>
          </a:prstGeom>
          <a:gradFill flip="none" rotWithShape="1">
            <a:gsLst>
              <a:gs pos="0">
                <a:srgbClr val="E6DCAC"/>
              </a:gs>
              <a:gs pos="8000">
                <a:srgbClr val="E6D78A"/>
              </a:gs>
              <a:gs pos="23000">
                <a:srgbClr val="C7AC4C"/>
              </a:gs>
              <a:gs pos="15000">
                <a:srgbClr val="E6D78A"/>
              </a:gs>
              <a:gs pos="30000">
                <a:srgbClr val="C7AC4C"/>
              </a:gs>
              <a:gs pos="100000">
                <a:srgbClr val="E6DCAC"/>
              </a:gs>
            </a:gsLst>
            <a:lin ang="17400000" scaled="0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prst="angle"/>
            <a:bevelB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г. Архангельск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8064A2">
                  <a:lumMod val="50000"/>
                </a:srgb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3" name="Прямоугольник с двумя вырезанными противолежащими углами 5"/>
          <p:cNvSpPr/>
          <p:nvPr/>
        </p:nvSpPr>
        <p:spPr>
          <a:xfrm>
            <a:off x="7170204" y="6466937"/>
            <a:ext cx="1752959" cy="342262"/>
          </a:xfrm>
          <a:prstGeom prst="snip2DiagRect">
            <a:avLst>
              <a:gd name="adj1" fmla="val 50000"/>
              <a:gd name="adj2" fmla="val 50000"/>
            </a:avLst>
          </a:prstGeom>
          <a:gradFill flip="none" rotWithShape="1">
            <a:gsLst>
              <a:gs pos="0">
                <a:srgbClr val="FBEAC7"/>
              </a:gs>
              <a:gs pos="7000">
                <a:srgbClr val="FEE7F2"/>
              </a:gs>
              <a:gs pos="13000">
                <a:srgbClr val="FAC77D"/>
              </a:gs>
              <a:gs pos="100000">
                <a:srgbClr val="FBA97D"/>
              </a:gs>
              <a:gs pos="41266">
                <a:srgbClr val="FBC994"/>
              </a:gs>
              <a:gs pos="22000">
                <a:srgbClr val="FBD49C"/>
              </a:gs>
              <a:gs pos="100000">
                <a:srgbClr val="FEE7F2"/>
              </a:gs>
            </a:gsLst>
            <a:lin ang="189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2024 год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0"/>
            <a:ext cx="1030313" cy="99983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132856"/>
            <a:ext cx="2592288" cy="165441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010" y="4149079"/>
            <a:ext cx="2631790" cy="171910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2132856"/>
            <a:ext cx="2652475" cy="165441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3" y="4007730"/>
            <a:ext cx="2652475" cy="1797534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223" y="0"/>
            <a:ext cx="1030313" cy="999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254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3423032124"/>
              </p:ext>
            </p:extLst>
          </p:nvPr>
        </p:nvGraphicFramePr>
        <p:xfrm>
          <a:off x="107504" y="1052736"/>
          <a:ext cx="9036496" cy="50405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0" name="Прямоугольник 19"/>
          <p:cNvSpPr/>
          <p:nvPr/>
        </p:nvSpPr>
        <p:spPr>
          <a:xfrm>
            <a:off x="-8028" y="0"/>
            <a:ext cx="9144000" cy="1052736"/>
          </a:xfrm>
          <a:prstGeom prst="rect">
            <a:avLst/>
          </a:prstGeom>
          <a:gradFill flip="none" rotWithShape="1">
            <a:gsLst>
              <a:gs pos="0">
                <a:srgbClr val="E6DCAC"/>
              </a:gs>
              <a:gs pos="7000">
                <a:srgbClr val="E6D78A"/>
              </a:gs>
              <a:gs pos="14000">
                <a:srgbClr val="C7AC4C"/>
              </a:gs>
              <a:gs pos="22000">
                <a:srgbClr val="E6D78A"/>
              </a:gs>
              <a:gs pos="96000">
                <a:srgbClr val="C7AC4C"/>
              </a:gs>
              <a:gs pos="100000">
                <a:srgbClr val="E6DCAC"/>
              </a:gs>
            </a:gsLst>
            <a:lin ang="189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prst="angle"/>
            <a:bevelB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sz="1400" b="1" dirty="0" smtClean="0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endParaRPr lang="ru-RU" sz="2000" b="1" dirty="0" smtClean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ОБЩЕСТВЕННАЯ ПАЛАТА АРХАНГЕЛЬСКОЙ ОБЛАСТИ</a:t>
            </a:r>
            <a:endParaRPr lang="ru-RU" sz="2400" b="1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-8028" y="6384409"/>
            <a:ext cx="9144000" cy="507318"/>
          </a:xfrm>
          <a:prstGeom prst="rect">
            <a:avLst/>
          </a:prstGeom>
          <a:gradFill flip="none" rotWithShape="1">
            <a:gsLst>
              <a:gs pos="0">
                <a:srgbClr val="E6DCAC"/>
              </a:gs>
              <a:gs pos="8000">
                <a:srgbClr val="E6D78A"/>
              </a:gs>
              <a:gs pos="23000">
                <a:srgbClr val="C7AC4C"/>
              </a:gs>
              <a:gs pos="15000">
                <a:srgbClr val="E6D78A"/>
              </a:gs>
              <a:gs pos="30000">
                <a:srgbClr val="C7AC4C"/>
              </a:gs>
              <a:gs pos="100000">
                <a:srgbClr val="E6DCAC"/>
              </a:gs>
            </a:gsLst>
            <a:lin ang="17400000" scaled="0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prst="angle"/>
            <a:bevelB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14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г. Архангельск</a:t>
            </a:r>
            <a:endParaRPr lang="ru-RU" sz="2000" b="1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с двумя вырезанными противолежащими углами 5"/>
          <p:cNvSpPr/>
          <p:nvPr/>
        </p:nvSpPr>
        <p:spPr>
          <a:xfrm>
            <a:off x="7170204" y="6466937"/>
            <a:ext cx="1752959" cy="342262"/>
          </a:xfrm>
          <a:prstGeom prst="snip2DiagRect">
            <a:avLst>
              <a:gd name="adj1" fmla="val 50000"/>
              <a:gd name="adj2" fmla="val 50000"/>
            </a:avLst>
          </a:prstGeom>
          <a:gradFill flip="none" rotWithShape="1">
            <a:gsLst>
              <a:gs pos="0">
                <a:srgbClr val="FBEAC7"/>
              </a:gs>
              <a:gs pos="7000">
                <a:srgbClr val="FEE7F2"/>
              </a:gs>
              <a:gs pos="13000">
                <a:srgbClr val="FAC77D"/>
              </a:gs>
              <a:gs pos="100000">
                <a:srgbClr val="FBA97D"/>
              </a:gs>
              <a:gs pos="41266">
                <a:srgbClr val="FBC994"/>
              </a:gs>
              <a:gs pos="22000">
                <a:srgbClr val="FBD49C"/>
              </a:gs>
              <a:gs pos="100000">
                <a:srgbClr val="FEE7F2"/>
              </a:gs>
            </a:gsLst>
            <a:lin ang="189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2024 год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7504" y="7894"/>
            <a:ext cx="1030313" cy="99983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419872" y="5589240"/>
            <a:ext cx="5400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Общественная экспертиза законопроектов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725144"/>
            <a:ext cx="2327339" cy="151216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67544" y="3193625"/>
            <a:ext cx="2327339" cy="148566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67544" y="1628799"/>
            <a:ext cx="2327339" cy="1417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579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-8028" y="0"/>
            <a:ext cx="9144000" cy="1052736"/>
          </a:xfrm>
          <a:prstGeom prst="rect">
            <a:avLst/>
          </a:prstGeom>
          <a:gradFill flip="none" rotWithShape="1">
            <a:gsLst>
              <a:gs pos="0">
                <a:srgbClr val="E6DCAC"/>
              </a:gs>
              <a:gs pos="7000">
                <a:srgbClr val="E6D78A"/>
              </a:gs>
              <a:gs pos="14000">
                <a:srgbClr val="C7AC4C"/>
              </a:gs>
              <a:gs pos="22000">
                <a:srgbClr val="E6D78A"/>
              </a:gs>
              <a:gs pos="96000">
                <a:srgbClr val="C7AC4C"/>
              </a:gs>
              <a:gs pos="100000">
                <a:srgbClr val="E6DCAC"/>
              </a:gs>
            </a:gsLst>
            <a:lin ang="189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prst="angle"/>
            <a:bevelB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sz="1400" b="1" dirty="0" smtClean="0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               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ОБЩЕСТВЕННАЯ ПАЛАТА АРХАНГЕЛЬСКОЙ ОБЛАСТИ 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79512" y="1340768"/>
            <a:ext cx="881565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4000" b="1" cap="all" dirty="0" smtClean="0">
                <a:solidFill>
                  <a:srgbClr val="002060"/>
                </a:solidFill>
                <a:latin typeface="Times New Roman" pitchFamily="16" charset="0"/>
                <a:cs typeface="Times New Roman" pitchFamily="16" charset="0"/>
              </a:rPr>
              <a:t>БЛАГОДАРЮ ЗА ВНИМАНИЕ!</a:t>
            </a:r>
            <a:endParaRPr lang="ru-RU" sz="4000" b="1" cap="all" dirty="0">
              <a:solidFill>
                <a:srgbClr val="002060"/>
              </a:solidFill>
              <a:latin typeface="Times New Roman" pitchFamily="16" charset="0"/>
              <a:cs typeface="Times New Roman" pitchFamily="16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-8028" y="6384409"/>
            <a:ext cx="9144000" cy="507318"/>
          </a:xfrm>
          <a:prstGeom prst="rect">
            <a:avLst/>
          </a:prstGeom>
          <a:gradFill flip="none" rotWithShape="1">
            <a:gsLst>
              <a:gs pos="0">
                <a:srgbClr val="E6DCAC"/>
              </a:gs>
              <a:gs pos="8000">
                <a:srgbClr val="E6D78A"/>
              </a:gs>
              <a:gs pos="23000">
                <a:srgbClr val="C7AC4C"/>
              </a:gs>
              <a:gs pos="15000">
                <a:srgbClr val="E6D78A"/>
              </a:gs>
              <a:gs pos="30000">
                <a:srgbClr val="C7AC4C"/>
              </a:gs>
              <a:gs pos="100000">
                <a:srgbClr val="E6DCAC"/>
              </a:gs>
            </a:gsLst>
            <a:lin ang="17400000" scaled="0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prst="angle"/>
            <a:bevelB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14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г. Архангельск</a:t>
            </a:r>
            <a:endParaRPr lang="ru-RU" sz="2000" b="1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с двумя вырезанными противолежащими углами 5"/>
          <p:cNvSpPr/>
          <p:nvPr/>
        </p:nvSpPr>
        <p:spPr>
          <a:xfrm>
            <a:off x="7170204" y="6466937"/>
            <a:ext cx="1752959" cy="342262"/>
          </a:xfrm>
          <a:prstGeom prst="snip2DiagRect">
            <a:avLst>
              <a:gd name="adj1" fmla="val 50000"/>
              <a:gd name="adj2" fmla="val 50000"/>
            </a:avLst>
          </a:prstGeom>
          <a:gradFill flip="none" rotWithShape="1">
            <a:gsLst>
              <a:gs pos="0">
                <a:srgbClr val="FBEAC7"/>
              </a:gs>
              <a:gs pos="7000">
                <a:srgbClr val="FEE7F2"/>
              </a:gs>
              <a:gs pos="13000">
                <a:srgbClr val="FAC77D"/>
              </a:gs>
              <a:gs pos="100000">
                <a:srgbClr val="FBA97D"/>
              </a:gs>
              <a:gs pos="41266">
                <a:srgbClr val="FBC994"/>
              </a:gs>
              <a:gs pos="22000">
                <a:srgbClr val="FBD49C"/>
              </a:gs>
              <a:gs pos="100000">
                <a:srgbClr val="FEE7F2"/>
              </a:gs>
            </a:gsLst>
            <a:lin ang="189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2024 год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0"/>
            <a:ext cx="1030313" cy="99983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905" y="2131182"/>
            <a:ext cx="7848872" cy="404526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6147" y="2355940"/>
            <a:ext cx="695004" cy="68890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61125" y="3783398"/>
            <a:ext cx="445047" cy="44504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03801" y="4966996"/>
            <a:ext cx="402371" cy="39627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51720" y="4960899"/>
            <a:ext cx="2700300" cy="402371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2051720" y="2420888"/>
            <a:ext cx="4572000" cy="769441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ru-RU" sz="2200" baseline="30000" dirty="0">
                <a:solidFill>
                  <a:prstClr val="white"/>
                </a:solidFill>
                <a:latin typeface="Montserrat Medium" panose="00000600000000000000" pitchFamily="2" charset="-52"/>
              </a:rPr>
              <a:t>163000, г. Архангельск, </a:t>
            </a:r>
          </a:p>
          <a:p>
            <a:pPr lvl="0"/>
            <a:r>
              <a:rPr lang="ru-RU" sz="2200" baseline="30000" dirty="0">
                <a:solidFill>
                  <a:prstClr val="white"/>
                </a:solidFill>
                <a:latin typeface="Montserrat Medium" panose="00000600000000000000" pitchFamily="2" charset="-52"/>
              </a:rPr>
              <a:t>ул. Гайдара, д.4, корп.1, оф. 300, 301, 3021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51720" y="3611929"/>
            <a:ext cx="4096867" cy="871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934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3269</TotalTime>
  <Words>362</Words>
  <Application>Microsoft Office PowerPoint</Application>
  <PresentationFormat>Экран (4:3)</PresentationFormat>
  <Paragraphs>74</Paragraphs>
  <Slides>9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4" baseType="lpstr">
      <vt:lpstr>Arial</vt:lpstr>
      <vt:lpstr>Calibri</vt:lpstr>
      <vt:lpstr>Montserrat Medium</vt:lpstr>
      <vt:lpstr>Times New Roman</vt:lpstr>
      <vt:lpstr>Тема Office</vt:lpstr>
      <vt:lpstr>Презентация PowerPoint</vt:lpstr>
      <vt:lpstr>«… нужно обеспечить надежную преемственность  в развитии страны на десятилетия вперед, вырастить и воспитать молодые поколения,  которые будут укреплять могущество России»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Смирнов Николай В.</dc:creator>
  <cp:lastModifiedBy>Жаденов Александр Владимирович</cp:lastModifiedBy>
  <cp:revision>163</cp:revision>
  <dcterms:created xsi:type="dcterms:W3CDTF">2020-02-06T06:18:53Z</dcterms:created>
  <dcterms:modified xsi:type="dcterms:W3CDTF">2024-05-13T11:40:54Z</dcterms:modified>
</cp:coreProperties>
</file>