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797675" cy="9928225"/>
  <p:custShowLst>
    <p:custShow name="Format Guide Workshop" id="0">
      <p:sldLst/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D03F6-3CCB-417A-92EF-DFDA12A4A685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B8AFA-2A9E-4E07-B15E-B7C60F1D92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96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D03F6-3CCB-417A-92EF-DFDA12A4A685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B8AFA-2A9E-4E07-B15E-B7C60F1D92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34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085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164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855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755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59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24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423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50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854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722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096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83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550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963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572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154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  <vt:variant>
        <vt:lpstr>Произвольные показы</vt:lpstr>
      </vt:variant>
      <vt:variant>
        <vt:i4>1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Format Guide Workshop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Меркулова Ирина Константиновна</dc:creator>
  <cp:lastModifiedBy>Меркулова Ирина Константиновна</cp:lastModifiedBy>
  <cp:revision>1</cp:revision>
  <dcterms:created xsi:type="dcterms:W3CDTF">2024-09-23T08:05:37Z</dcterms:created>
  <dcterms:modified xsi:type="dcterms:W3CDTF">2024-09-23T08:05:37Z</dcterms:modified>
</cp:coreProperties>
</file>