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96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61F40-A3D4-4ED4-B532-D125312C221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52E07-FCF0-4FD7-9C8A-675DF53AC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34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61F40-A3D4-4ED4-B532-D125312C2219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52E07-FCF0-4FD7-9C8A-675DF53ACA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8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740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607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64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625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17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8325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10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Меркулова Ирина Константиновна</dc:creator>
  <cp:lastModifiedBy>Маямсина</cp:lastModifiedBy>
  <cp:revision>2</cp:revision>
  <dcterms:created xsi:type="dcterms:W3CDTF">2021-11-17T12:39:19Z</dcterms:created>
  <dcterms:modified xsi:type="dcterms:W3CDTF">2021-11-17T12:51:25Z</dcterms:modified>
</cp:coreProperties>
</file>