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  <p:sldMasterId id="2147483846" r:id="rId2"/>
  </p:sldMasterIdLst>
  <p:notesMasterIdLst>
    <p:notesMasterId r:id="rId19"/>
  </p:notesMasterIdLst>
  <p:handoutMasterIdLst>
    <p:handoutMasterId r:id="rId20"/>
  </p:handoutMasterIdLst>
  <p:sldIdLst>
    <p:sldId id="406" r:id="rId3"/>
    <p:sldId id="408" r:id="rId4"/>
    <p:sldId id="372" r:id="rId5"/>
    <p:sldId id="339" r:id="rId6"/>
    <p:sldId id="407" r:id="rId7"/>
    <p:sldId id="409" r:id="rId8"/>
    <p:sldId id="412" r:id="rId9"/>
    <p:sldId id="411" r:id="rId10"/>
    <p:sldId id="413" r:id="rId11"/>
    <p:sldId id="414" r:id="rId12"/>
    <p:sldId id="410" r:id="rId13"/>
    <p:sldId id="415" r:id="rId14"/>
    <p:sldId id="418" r:id="rId15"/>
    <p:sldId id="419" r:id="rId16"/>
    <p:sldId id="405" r:id="rId17"/>
    <p:sldId id="276" r:id="rId18"/>
  </p:sldIdLst>
  <p:sldSz cx="12192000" cy="6858000"/>
  <p:notesSz cx="6805613" cy="99393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80808"/>
    <a:srgbClr val="CC6600"/>
    <a:srgbClr val="FFFFFF"/>
    <a:srgbClr val="0000FF"/>
    <a:srgbClr val="AAD3F4"/>
    <a:srgbClr val="C1D9F5"/>
    <a:srgbClr val="6633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00" autoAdjust="0"/>
    <p:restoredTop sz="94963" autoAdjust="0"/>
  </p:normalViewPr>
  <p:slideViewPr>
    <p:cSldViewPr>
      <p:cViewPr varScale="1">
        <p:scale>
          <a:sx n="109" d="100"/>
          <a:sy n="109" d="100"/>
        </p:scale>
        <p:origin x="2886" y="5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930" y="-78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489D1D3-7C30-4B80-B312-508A3DEAC1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98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BDDA21-4AAB-45B9-9BA9-B84D574460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798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086048F-162F-46A0-BDF8-8E1BBCEE2BFC}" type="datetimeFigureOut">
              <a:rPr lang="ru-RU"/>
              <a:pPr>
                <a:defRPr/>
              </a:pPr>
              <a:t>17.10.2018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337F535-B3E9-4D12-8F42-06530DB7ED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798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CA5992-5D95-4D18-A39D-9F8B970D943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7987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3E6D977-C352-4192-86A8-33A96EAD19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03257AB-50DB-46E9-A745-1A5A4ADC5E8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988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17649178-DDDD-4D5A-83C1-912B963B817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6038" y="0"/>
            <a:ext cx="2947987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4C411918-1F16-4A7A-A35A-343A181234B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6125"/>
            <a:ext cx="6621463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675F1A68-98E2-4EE6-B5FB-6EB5983BA6F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1225"/>
            <a:ext cx="5443537" cy="44719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Образец текста</a:t>
            </a:r>
          </a:p>
          <a:p>
            <a:pPr lvl="1"/>
            <a:r>
              <a:rPr lang="en-US" noProof="0"/>
              <a:t>Второй уровень</a:t>
            </a:r>
          </a:p>
          <a:p>
            <a:pPr lvl="2"/>
            <a:r>
              <a:rPr lang="en-US" noProof="0"/>
              <a:t>Третий уровень</a:t>
            </a:r>
          </a:p>
          <a:p>
            <a:pPr lvl="3"/>
            <a:r>
              <a:rPr lang="en-US" noProof="0"/>
              <a:t>Четвертый уровень</a:t>
            </a:r>
          </a:p>
          <a:p>
            <a:pPr lvl="4"/>
            <a:r>
              <a:rPr lang="en-US" noProof="0"/>
              <a:t>Пятый уровень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F94518E0-F8FD-4511-80C4-D6CC5AF640D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863"/>
            <a:ext cx="2947988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ED321848-A5A2-4938-B2FB-1CB6A2E150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038" y="9440863"/>
            <a:ext cx="2947987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7440FE2-1A0F-4601-9E5F-226EAFF58C4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>
            <a:extLst>
              <a:ext uri="{FF2B5EF4-FFF2-40B4-BE49-F238E27FC236}">
                <a16:creationId xmlns:a16="http://schemas.microsoft.com/office/drawing/2014/main" id="{ED2B5FE6-8CBE-4982-8362-2130AF699C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621463" cy="3725863"/>
          </a:xfrm>
          <a:ln/>
        </p:spPr>
      </p:sp>
      <p:sp>
        <p:nvSpPr>
          <p:cNvPr id="8195" name="Заметки 2">
            <a:extLst>
              <a:ext uri="{FF2B5EF4-FFF2-40B4-BE49-F238E27FC236}">
                <a16:creationId xmlns:a16="http://schemas.microsoft.com/office/drawing/2014/main" id="{1C9BFA20-1396-41B9-9945-E54C3A503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8196" name="Номер слайда 3">
            <a:extLst>
              <a:ext uri="{FF2B5EF4-FFF2-40B4-BE49-F238E27FC236}">
                <a16:creationId xmlns:a16="http://schemas.microsoft.com/office/drawing/2014/main" id="{AD6FCC53-9AAA-4A24-B10A-5D7101B067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E0C33E8-59FD-49B4-B784-5A5823764F1F}" type="slidenum">
              <a:rPr lang="en-US" altLang="ru-RU" smtClean="0"/>
              <a:pPr>
                <a:spcBef>
                  <a:spcPct val="0"/>
                </a:spcBef>
              </a:pPr>
              <a:t>3</a:t>
            </a:fld>
            <a:endParaRPr lang="en-US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>
            <a:extLst>
              <a:ext uri="{FF2B5EF4-FFF2-40B4-BE49-F238E27FC236}">
                <a16:creationId xmlns:a16="http://schemas.microsoft.com/office/drawing/2014/main" id="{632BC3E6-3930-4F1C-857C-0A9460A478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621463" cy="3725863"/>
          </a:xfrm>
          <a:ln/>
        </p:spPr>
      </p:sp>
      <p:sp>
        <p:nvSpPr>
          <p:cNvPr id="10243" name="Заметки 2">
            <a:extLst>
              <a:ext uri="{FF2B5EF4-FFF2-40B4-BE49-F238E27FC236}">
                <a16:creationId xmlns:a16="http://schemas.microsoft.com/office/drawing/2014/main" id="{3F7DC3D7-18EA-4EA9-8D7E-6C6157FFB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0244" name="Номер слайда 3">
            <a:extLst>
              <a:ext uri="{FF2B5EF4-FFF2-40B4-BE49-F238E27FC236}">
                <a16:creationId xmlns:a16="http://schemas.microsoft.com/office/drawing/2014/main" id="{742E31E1-3A70-4D38-9833-9123BE39F2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89F9540-9556-436E-9791-1CF56DEF6817}" type="slidenum">
              <a:rPr lang="en-US" altLang="ru-RU" smtClean="0"/>
              <a:pPr>
                <a:spcBef>
                  <a:spcPct val="0"/>
                </a:spcBef>
              </a:pPr>
              <a:t>4</a:t>
            </a:fld>
            <a:endParaRPr lang="en-US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>
            <a:extLst>
              <a:ext uri="{FF2B5EF4-FFF2-40B4-BE49-F238E27FC236}">
                <a16:creationId xmlns:a16="http://schemas.microsoft.com/office/drawing/2014/main" id="{8FEE22B7-17F5-40D1-8985-93F71278F6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621463" cy="3725863"/>
          </a:xfrm>
          <a:ln/>
        </p:spPr>
      </p:sp>
      <p:sp>
        <p:nvSpPr>
          <p:cNvPr id="24579" name="Заметки 2">
            <a:extLst>
              <a:ext uri="{FF2B5EF4-FFF2-40B4-BE49-F238E27FC236}">
                <a16:creationId xmlns:a16="http://schemas.microsoft.com/office/drawing/2014/main" id="{BB75DDF4-1608-4373-9299-AD12E08C1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4580" name="Номер слайда 3">
            <a:extLst>
              <a:ext uri="{FF2B5EF4-FFF2-40B4-BE49-F238E27FC236}">
                <a16:creationId xmlns:a16="http://schemas.microsoft.com/office/drawing/2014/main" id="{99B5DD13-E244-4E04-B7BC-678F9DD84F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C7B0F3-2ABE-41B3-9CCE-78F078CA805D}" type="slidenum">
              <a:rPr lang="en-US" altLang="ru-RU" smtClean="0"/>
              <a:pPr>
                <a:spcBef>
                  <a:spcPct val="0"/>
                </a:spcBef>
              </a:pPr>
              <a:t>15</a:t>
            </a:fld>
            <a:endParaRPr lang="en-US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738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954"/>
            </a:lvl1pPr>
            <a:lvl2pPr marL="562722" indent="0" algn="ctr">
              <a:buNone/>
              <a:defRPr sz="2462"/>
            </a:lvl2pPr>
            <a:lvl3pPr marL="1125444" indent="0" algn="ctr">
              <a:buNone/>
              <a:defRPr sz="2215"/>
            </a:lvl3pPr>
            <a:lvl4pPr marL="1688165" indent="0" algn="ctr">
              <a:buNone/>
              <a:defRPr sz="1969"/>
            </a:lvl4pPr>
            <a:lvl5pPr marL="2250887" indent="0" algn="ctr">
              <a:buNone/>
              <a:defRPr sz="1969"/>
            </a:lvl5pPr>
            <a:lvl6pPr marL="2813609" indent="0" algn="ctr">
              <a:buNone/>
              <a:defRPr sz="1969"/>
            </a:lvl6pPr>
            <a:lvl7pPr marL="3376331" indent="0" algn="ctr">
              <a:buNone/>
              <a:defRPr sz="1969"/>
            </a:lvl7pPr>
            <a:lvl8pPr marL="3939052" indent="0" algn="ctr">
              <a:buNone/>
              <a:defRPr sz="1969"/>
            </a:lvl8pPr>
            <a:lvl9pPr marL="4501774" indent="0" algn="ctr">
              <a:buNone/>
              <a:defRPr sz="1969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2F2C2C-0695-4C23-86A1-BDA49A747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CE842-0655-43F3-B154-267DAD20EDEA}" type="datetimeFigureOut">
              <a:rPr lang="ru-RU"/>
              <a:pPr>
                <a:defRPr/>
              </a:pPr>
              <a:t>17.10.2018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281E6D-2A0E-46C0-82CF-C040D7B52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4A2480-D84C-4594-A846-230B8AB15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6D69A-3089-4AD4-BD28-9AFA399FE1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0692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54" y="457200"/>
            <a:ext cx="3931138" cy="1600200"/>
          </a:xfrm>
        </p:spPr>
        <p:txBody>
          <a:bodyPr anchor="b"/>
          <a:lstStyle>
            <a:lvl1pPr>
              <a:defRPr sz="393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555" y="987426"/>
            <a:ext cx="6172199" cy="4873625"/>
          </a:xfrm>
        </p:spPr>
        <p:txBody>
          <a:bodyPr rtlCol="0">
            <a:normAutofit/>
          </a:bodyPr>
          <a:lstStyle>
            <a:lvl1pPr marL="0" indent="0">
              <a:buNone/>
              <a:defRPr sz="3939"/>
            </a:lvl1pPr>
            <a:lvl2pPr marL="562722" indent="0">
              <a:buNone/>
              <a:defRPr sz="3446"/>
            </a:lvl2pPr>
            <a:lvl3pPr marL="1125444" indent="0">
              <a:buNone/>
              <a:defRPr sz="2954"/>
            </a:lvl3pPr>
            <a:lvl4pPr marL="1688165" indent="0">
              <a:buNone/>
              <a:defRPr sz="2462"/>
            </a:lvl4pPr>
            <a:lvl5pPr marL="2250887" indent="0">
              <a:buNone/>
              <a:defRPr sz="2462"/>
            </a:lvl5pPr>
            <a:lvl6pPr marL="2813609" indent="0">
              <a:buNone/>
              <a:defRPr sz="2462"/>
            </a:lvl6pPr>
            <a:lvl7pPr marL="3376331" indent="0">
              <a:buNone/>
              <a:defRPr sz="2462"/>
            </a:lvl7pPr>
            <a:lvl8pPr marL="3939052" indent="0">
              <a:buNone/>
              <a:defRPr sz="2462"/>
            </a:lvl8pPr>
            <a:lvl9pPr marL="4501774" indent="0">
              <a:buNone/>
              <a:defRPr sz="2462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154" y="2057400"/>
            <a:ext cx="3931138" cy="3811588"/>
          </a:xfrm>
        </p:spPr>
        <p:txBody>
          <a:bodyPr/>
          <a:lstStyle>
            <a:lvl1pPr marL="0" indent="0">
              <a:buNone/>
              <a:defRPr sz="1969"/>
            </a:lvl1pPr>
            <a:lvl2pPr marL="562722" indent="0">
              <a:buNone/>
              <a:defRPr sz="1723"/>
            </a:lvl2pPr>
            <a:lvl3pPr marL="1125444" indent="0">
              <a:buNone/>
              <a:defRPr sz="1477"/>
            </a:lvl3pPr>
            <a:lvl4pPr marL="1688165" indent="0">
              <a:buNone/>
              <a:defRPr sz="1231"/>
            </a:lvl4pPr>
            <a:lvl5pPr marL="2250887" indent="0">
              <a:buNone/>
              <a:defRPr sz="1231"/>
            </a:lvl5pPr>
            <a:lvl6pPr marL="2813609" indent="0">
              <a:buNone/>
              <a:defRPr sz="1231"/>
            </a:lvl6pPr>
            <a:lvl7pPr marL="3376331" indent="0">
              <a:buNone/>
              <a:defRPr sz="1231"/>
            </a:lvl7pPr>
            <a:lvl8pPr marL="3939052" indent="0">
              <a:buNone/>
              <a:defRPr sz="1231"/>
            </a:lvl8pPr>
            <a:lvl9pPr marL="4501774" indent="0">
              <a:buNone/>
              <a:defRPr sz="12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934A6CA3-9E67-45FD-8E81-725604829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EADCD-0439-44E9-A5D7-251625A30B88}" type="datetimeFigureOut">
              <a:rPr lang="ru-RU"/>
              <a:pPr>
                <a:defRPr/>
              </a:pPr>
              <a:t>17.10.2018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884F649B-2C3A-4919-96EE-41E5C1592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01D75D8E-1531-4824-B6F0-8236D29A2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5FFD3-A0F6-4183-A8FF-17037F4E9D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8460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10EF57-ED0E-450C-892B-0D13C742F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2EE50-9610-4B9B-A8EF-CAEDFF50D9D3}" type="datetimeFigureOut">
              <a:rPr lang="ru-RU"/>
              <a:pPr>
                <a:defRPr/>
              </a:pPr>
              <a:t>17.10.2018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A25E1E-A8B0-439D-8CE9-9DDBB68F3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B23E43-C5B8-4B5F-8C3E-6BC5536D6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3B4F3-2D13-462E-94F0-E20CC18372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2251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5877" y="365125"/>
            <a:ext cx="2627924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00107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16B9F6-D9CD-403A-A6F7-09091549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C6C2B-C880-44F3-91C7-A070D23B8906}" type="datetimeFigureOut">
              <a:rPr lang="ru-RU"/>
              <a:pPr>
                <a:defRPr/>
              </a:pPr>
              <a:t>17.10.2018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88D44C-55C6-4B3D-BCFB-C23E23856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E4BCCE-9374-46B7-AAEA-188F054A2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1932C-DA18-461D-99B9-DAB07E33A2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0352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CE842-0655-43F3-B154-267DAD20EDEA}" type="datetimeFigureOut">
              <a:rPr lang="ru-RU" smtClean="0"/>
              <a:pPr>
                <a:defRPr/>
              </a:pPr>
              <a:t>17.10.2018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96D69A-3089-4AD4-BD28-9AFA399FE14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4038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1EABD0-83F4-437C-8FC3-E4C9DDF7A03E}" type="datetimeFigureOut">
              <a:rPr lang="ru-RU" smtClean="0"/>
              <a:pPr>
                <a:defRPr/>
              </a:pPr>
              <a:t>17.10.2018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6B112C-969F-4D6B-8AF7-97229D78C05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8902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208E1F-4B97-4CDF-8FC4-739C8782619F}" type="datetimeFigureOut">
              <a:rPr lang="ru-RU" smtClean="0"/>
              <a:pPr>
                <a:defRPr/>
              </a:pPr>
              <a:t>17.10.2018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D99160-0AA9-4581-A7D1-5BCE6F1410A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7915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EAC8EF-19FC-4934-A3CA-FCF9046A4723}" type="datetimeFigureOut">
              <a:rPr lang="ru-RU" smtClean="0"/>
              <a:pPr>
                <a:defRPr/>
              </a:pPr>
              <a:t>17.10.2018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195EE-EB86-468D-854D-CBBADE246F3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0614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7D0E2F-AC30-4F45-88D1-1DC1AA5C1232}" type="datetimeFigureOut">
              <a:rPr lang="ru-RU" smtClean="0"/>
              <a:pPr>
                <a:defRPr/>
              </a:pPr>
              <a:t>17.10.2018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1A31E5-670E-4CC9-BDBE-B5606A889B4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2027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2A2CCC-D683-4A55-AB45-AC885ABF5149}" type="datetimeFigureOut">
              <a:rPr lang="ru-RU" smtClean="0"/>
              <a:pPr>
                <a:defRPr/>
              </a:pPr>
              <a:t>17.10.2018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99F2EF-89B3-4A49-BC7B-0A034BCE2A5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8249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752741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C0763A-9412-4CD8-B846-016FB2F4E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EABD0-83F4-437C-8FC3-E4C9DDF7A03E}" type="datetimeFigureOut">
              <a:rPr lang="ru-RU"/>
              <a:pPr>
                <a:defRPr/>
              </a:pPr>
              <a:t>17.10.2018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28A216-271E-4D7B-809C-5D301B264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9F83F3-1A1D-44B5-BC42-C4025C9F0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B112C-969F-4D6B-8AF7-97229D78C0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0295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350B72-373F-4F3B-A13B-4AD2F1639481}" type="datetimeFigureOut">
              <a:rPr lang="ru-RU" smtClean="0"/>
              <a:pPr>
                <a:defRPr/>
              </a:pPr>
              <a:t>17.10.2018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A038FF-691B-42BA-A644-AC2F3C8D73D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5636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0EADCD-0439-44E9-A5D7-251625A30B88}" type="datetimeFigureOut">
              <a:rPr lang="ru-RU" smtClean="0"/>
              <a:pPr>
                <a:defRPr/>
              </a:pPr>
              <a:t>17.10.2018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5FFD3-A0F6-4183-A8FF-17037F4E9D9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1649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42EE50-9610-4B9B-A8EF-CAEDFF50D9D3}" type="datetimeFigureOut">
              <a:rPr lang="ru-RU" smtClean="0"/>
              <a:pPr>
                <a:defRPr/>
              </a:pPr>
              <a:t>17.10.2018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D3B4F3-2D13-462E-94F0-E20CC18372B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3401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EC6C2B-C880-44F3-91C7-A070D23B8906}" type="datetimeFigureOut">
              <a:rPr lang="ru-RU" smtClean="0"/>
              <a:pPr>
                <a:defRPr/>
              </a:pPr>
              <a:t>17.10.2018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C1932C-DA18-461D-99B9-DAB07E33A20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2209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2339" y="1709739"/>
            <a:ext cx="10515600" cy="2852737"/>
          </a:xfrm>
        </p:spPr>
        <p:txBody>
          <a:bodyPr anchor="b"/>
          <a:lstStyle>
            <a:lvl1pPr>
              <a:defRPr sz="738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2339" y="4589464"/>
            <a:ext cx="10515600" cy="1500187"/>
          </a:xfrm>
        </p:spPr>
        <p:txBody>
          <a:bodyPr/>
          <a:lstStyle>
            <a:lvl1pPr marL="0" indent="0">
              <a:buNone/>
              <a:defRPr sz="2954">
                <a:solidFill>
                  <a:schemeClr val="tx1">
                    <a:tint val="75000"/>
                  </a:schemeClr>
                </a:solidFill>
              </a:defRPr>
            </a:lvl1pPr>
            <a:lvl2pPr marL="562722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2pPr>
            <a:lvl3pPr marL="1125444" indent="0">
              <a:buNone/>
              <a:defRPr sz="2215">
                <a:solidFill>
                  <a:schemeClr val="tx1">
                    <a:tint val="75000"/>
                  </a:schemeClr>
                </a:solidFill>
              </a:defRPr>
            </a:lvl3pPr>
            <a:lvl4pPr marL="1688165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4pPr>
            <a:lvl5pPr marL="2250887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5pPr>
            <a:lvl6pPr marL="2813609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6pPr>
            <a:lvl7pPr marL="3376331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7pPr>
            <a:lvl8pPr marL="3939052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8pPr>
            <a:lvl9pPr marL="4501774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C602A1-A62A-4657-9C1F-2250F778D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08E1F-4B97-4CDF-8FC4-739C8782619F}" type="datetimeFigureOut">
              <a:rPr lang="ru-RU"/>
              <a:pPr>
                <a:defRPr/>
              </a:pPr>
              <a:t>17.10.2018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71C022-397D-486A-8C81-CA0809025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76A872-4E98-476D-B985-008AD3AF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99160-0AA9-4581-A7D1-5BCE6F1410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0211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64015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9785" y="1825625"/>
            <a:ext cx="5164016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C4C1B190-9A6B-4F9D-8CF3-7A6F82383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AC8EF-19FC-4934-A3CA-FCF9046A4723}" type="datetimeFigureOut">
              <a:rPr lang="ru-RU"/>
              <a:pPr>
                <a:defRPr/>
              </a:pPr>
              <a:t>17.10.2018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8A3BBDC5-C273-444B-8D05-EAA25CD4B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4025DEE6-7761-4F09-984B-B8D5F022C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195EE-EB86-468D-854D-CBBADE246F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3677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54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154" y="1681163"/>
            <a:ext cx="5158154" cy="823912"/>
          </a:xfrm>
        </p:spPr>
        <p:txBody>
          <a:bodyPr anchor="b"/>
          <a:lstStyle>
            <a:lvl1pPr marL="0" indent="0">
              <a:buNone/>
              <a:defRPr sz="2954" b="1"/>
            </a:lvl1pPr>
            <a:lvl2pPr marL="562722" indent="0">
              <a:buNone/>
              <a:defRPr sz="2462" b="1"/>
            </a:lvl2pPr>
            <a:lvl3pPr marL="1125444" indent="0">
              <a:buNone/>
              <a:defRPr sz="2215" b="1"/>
            </a:lvl3pPr>
            <a:lvl4pPr marL="1688165" indent="0">
              <a:buNone/>
              <a:defRPr sz="1969" b="1"/>
            </a:lvl4pPr>
            <a:lvl5pPr marL="2250887" indent="0">
              <a:buNone/>
              <a:defRPr sz="1969" b="1"/>
            </a:lvl5pPr>
            <a:lvl6pPr marL="2813609" indent="0">
              <a:buNone/>
              <a:defRPr sz="1969" b="1"/>
            </a:lvl6pPr>
            <a:lvl7pPr marL="3376331" indent="0">
              <a:buNone/>
              <a:defRPr sz="1969" b="1"/>
            </a:lvl7pPr>
            <a:lvl8pPr marL="3939052" indent="0">
              <a:buNone/>
              <a:defRPr sz="1969" b="1"/>
            </a:lvl8pPr>
            <a:lvl9pPr marL="4501774" indent="0">
              <a:buNone/>
              <a:defRPr sz="196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154" y="2505075"/>
            <a:ext cx="5158154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553" cy="823912"/>
          </a:xfrm>
        </p:spPr>
        <p:txBody>
          <a:bodyPr anchor="b"/>
          <a:lstStyle>
            <a:lvl1pPr marL="0" indent="0">
              <a:buNone/>
              <a:defRPr sz="2954" b="1"/>
            </a:lvl1pPr>
            <a:lvl2pPr marL="562722" indent="0">
              <a:buNone/>
              <a:defRPr sz="2462" b="1"/>
            </a:lvl2pPr>
            <a:lvl3pPr marL="1125444" indent="0">
              <a:buNone/>
              <a:defRPr sz="2215" b="1"/>
            </a:lvl3pPr>
            <a:lvl4pPr marL="1688165" indent="0">
              <a:buNone/>
              <a:defRPr sz="1969" b="1"/>
            </a:lvl4pPr>
            <a:lvl5pPr marL="2250887" indent="0">
              <a:buNone/>
              <a:defRPr sz="1969" b="1"/>
            </a:lvl5pPr>
            <a:lvl6pPr marL="2813609" indent="0">
              <a:buNone/>
              <a:defRPr sz="1969" b="1"/>
            </a:lvl6pPr>
            <a:lvl7pPr marL="3376331" indent="0">
              <a:buNone/>
              <a:defRPr sz="1969" b="1"/>
            </a:lvl7pPr>
            <a:lvl8pPr marL="3939052" indent="0">
              <a:buNone/>
              <a:defRPr sz="1969" b="1"/>
            </a:lvl8pPr>
            <a:lvl9pPr marL="4501774" indent="0">
              <a:buNone/>
              <a:defRPr sz="196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553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7210A157-9260-4995-84E8-F04E614F1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D0E2F-AC30-4F45-88D1-1DC1AA5C1232}" type="datetimeFigureOut">
              <a:rPr lang="ru-RU"/>
              <a:pPr>
                <a:defRPr/>
              </a:pPr>
              <a:t>17.10.2018</a:t>
            </a:fld>
            <a:endParaRPr lang="ru-RU" dirty="0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0DC005E6-C932-441D-9E24-A75EF2DFF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CA658D50-8E5F-4ADF-AAC1-51CD4E48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A31E5-670E-4CC9-BDBE-B5606A889B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896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47B6FAC3-B0AB-40AF-9CD9-5F80BFD85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A2CCC-D683-4A55-AB45-AC885ABF5149}" type="datetimeFigureOut">
              <a:rPr lang="ru-RU"/>
              <a:pPr>
                <a:defRPr/>
              </a:pPr>
              <a:t>17.10.2018</a:t>
            </a:fld>
            <a:endParaRPr lang="ru-RU" dirty="0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95BEEF85-63D3-44B8-8772-4BD559DF9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642E08FC-8F3D-428D-9490-8BBBF3B83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9F2EF-89B3-4A49-BC7B-0A034BCE2A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609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833724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3FCBADBB-D8D6-42AC-903C-83DCCC26A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D579C-C626-40EF-849E-BCCD337E9C7B}" type="datetimeFigureOut">
              <a:rPr lang="ru-RU"/>
              <a:pPr>
                <a:defRPr/>
              </a:pPr>
              <a:t>17.10.2018</a:t>
            </a:fld>
            <a:endParaRPr lang="ru-RU" dirty="0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1D5CE9E4-3896-4DDA-998C-339040806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94169378-1520-4E28-BF2B-1F301DE17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8D490-CF75-407E-ABA9-1CA0888BD3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1358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54" y="457200"/>
            <a:ext cx="3931138" cy="1600200"/>
          </a:xfrm>
        </p:spPr>
        <p:txBody>
          <a:bodyPr anchor="b"/>
          <a:lstStyle>
            <a:lvl1pPr>
              <a:defRPr sz="393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555" y="987426"/>
            <a:ext cx="6172199" cy="4873625"/>
          </a:xfrm>
        </p:spPr>
        <p:txBody>
          <a:bodyPr/>
          <a:lstStyle>
            <a:lvl1pPr>
              <a:defRPr sz="3939"/>
            </a:lvl1pPr>
            <a:lvl2pPr>
              <a:defRPr sz="3446"/>
            </a:lvl2pPr>
            <a:lvl3pPr>
              <a:defRPr sz="2954"/>
            </a:lvl3pPr>
            <a:lvl4pPr>
              <a:defRPr sz="2462"/>
            </a:lvl4pPr>
            <a:lvl5pPr>
              <a:defRPr sz="2462"/>
            </a:lvl5pPr>
            <a:lvl6pPr>
              <a:defRPr sz="2462"/>
            </a:lvl6pPr>
            <a:lvl7pPr>
              <a:defRPr sz="2462"/>
            </a:lvl7pPr>
            <a:lvl8pPr>
              <a:defRPr sz="2462"/>
            </a:lvl8pPr>
            <a:lvl9pPr>
              <a:defRPr sz="246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154" y="2057400"/>
            <a:ext cx="3931138" cy="3811588"/>
          </a:xfrm>
        </p:spPr>
        <p:txBody>
          <a:bodyPr/>
          <a:lstStyle>
            <a:lvl1pPr marL="0" indent="0">
              <a:buNone/>
              <a:defRPr sz="1969"/>
            </a:lvl1pPr>
            <a:lvl2pPr marL="562722" indent="0">
              <a:buNone/>
              <a:defRPr sz="1723"/>
            </a:lvl2pPr>
            <a:lvl3pPr marL="1125444" indent="0">
              <a:buNone/>
              <a:defRPr sz="1477"/>
            </a:lvl3pPr>
            <a:lvl4pPr marL="1688165" indent="0">
              <a:buNone/>
              <a:defRPr sz="1231"/>
            </a:lvl4pPr>
            <a:lvl5pPr marL="2250887" indent="0">
              <a:buNone/>
              <a:defRPr sz="1231"/>
            </a:lvl5pPr>
            <a:lvl6pPr marL="2813609" indent="0">
              <a:buNone/>
              <a:defRPr sz="1231"/>
            </a:lvl6pPr>
            <a:lvl7pPr marL="3376331" indent="0">
              <a:buNone/>
              <a:defRPr sz="1231"/>
            </a:lvl7pPr>
            <a:lvl8pPr marL="3939052" indent="0">
              <a:buNone/>
              <a:defRPr sz="1231"/>
            </a:lvl8pPr>
            <a:lvl9pPr marL="4501774" indent="0">
              <a:buNone/>
              <a:defRPr sz="12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F76AEC75-0A41-4E05-AA66-83DC67FED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50B72-373F-4F3B-A13B-4AD2F1639481}" type="datetimeFigureOut">
              <a:rPr lang="ru-RU"/>
              <a:pPr>
                <a:defRPr/>
              </a:pPr>
              <a:t>17.10.2018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6DA6DA4C-9AEC-4D14-A878-01A42DFC7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6A2B810-D4E0-40BB-BE2B-0AF902087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038FF-691B-42BA-A644-AC2F3C8D73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9877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6B943732-6085-4CFD-BC9E-6497E78B65E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1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D099E4BD-23D5-4CD3-8423-8CE1BC176F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35AB7E-3F6A-461C-A0E1-47AC57E61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477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8D3E475-DD50-4718-9D61-DEF1E9B85EBF}" type="datetimeFigureOut">
              <a:rPr lang="ru-RU"/>
              <a:pPr>
                <a:defRPr/>
              </a:pPr>
              <a:t>17.10.2018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D9BB4-7FC6-42BF-A335-313B9270A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477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2713D0-02B0-467F-82C8-30FD43A63D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77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0AA9C33-04DA-4971-8F02-BD8663C7FC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5" r:id="rId7"/>
    <p:sldLayoutId id="2147483840" r:id="rId8"/>
    <p:sldLayoutId id="2147483841" r:id="rId9"/>
    <p:sldLayoutId id="2147483842" r:id="rId10"/>
    <p:sldLayoutId id="2147483843" r:id="rId11"/>
    <p:sldLayoutId id="2147483844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16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16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16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16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16">
          <a:solidFill>
            <a:schemeClr val="tx1"/>
          </a:solidFill>
          <a:latin typeface="Calibri Light" pitchFamily="34" charset="0"/>
        </a:defRPr>
      </a:lvl5pPr>
      <a:lvl6pPr marL="562722" algn="l" rtl="0" fontAlgn="base">
        <a:lnSpc>
          <a:spcPct val="90000"/>
        </a:lnSpc>
        <a:spcBef>
          <a:spcPct val="0"/>
        </a:spcBef>
        <a:spcAft>
          <a:spcPct val="0"/>
        </a:spcAft>
        <a:defRPr sz="5416">
          <a:solidFill>
            <a:schemeClr val="tx1"/>
          </a:solidFill>
          <a:latin typeface="Calibri Light" pitchFamily="34" charset="0"/>
        </a:defRPr>
      </a:lvl6pPr>
      <a:lvl7pPr marL="1125444" algn="l" rtl="0" fontAlgn="base">
        <a:lnSpc>
          <a:spcPct val="90000"/>
        </a:lnSpc>
        <a:spcBef>
          <a:spcPct val="0"/>
        </a:spcBef>
        <a:spcAft>
          <a:spcPct val="0"/>
        </a:spcAft>
        <a:defRPr sz="5416">
          <a:solidFill>
            <a:schemeClr val="tx1"/>
          </a:solidFill>
          <a:latin typeface="Calibri Light" pitchFamily="34" charset="0"/>
        </a:defRPr>
      </a:lvl7pPr>
      <a:lvl8pPr marL="1688165" algn="l" rtl="0" fontAlgn="base">
        <a:lnSpc>
          <a:spcPct val="90000"/>
        </a:lnSpc>
        <a:spcBef>
          <a:spcPct val="0"/>
        </a:spcBef>
        <a:spcAft>
          <a:spcPct val="0"/>
        </a:spcAft>
        <a:defRPr sz="5416">
          <a:solidFill>
            <a:schemeClr val="tx1"/>
          </a:solidFill>
          <a:latin typeface="Calibri Light" pitchFamily="34" charset="0"/>
        </a:defRPr>
      </a:lvl8pPr>
      <a:lvl9pPr marL="2250887" algn="l" rtl="0" fontAlgn="base">
        <a:lnSpc>
          <a:spcPct val="90000"/>
        </a:lnSpc>
        <a:spcBef>
          <a:spcPct val="0"/>
        </a:spcBef>
        <a:spcAft>
          <a:spcPct val="0"/>
        </a:spcAft>
        <a:defRPr sz="5416">
          <a:solidFill>
            <a:schemeClr val="tx1"/>
          </a:solidFill>
          <a:latin typeface="Calibri Light" pitchFamily="34" charset="0"/>
        </a:defRPr>
      </a:lvl9pPr>
    </p:titleStyle>
    <p:bodyStyle>
      <a:lvl1pPr marL="281361" indent="-281361" algn="l" rtl="0" eaLnBrk="0" fontAlgn="base" hangingPunct="0">
        <a:lnSpc>
          <a:spcPct val="90000"/>
        </a:lnSpc>
        <a:spcBef>
          <a:spcPts val="1231"/>
        </a:spcBef>
        <a:spcAft>
          <a:spcPct val="0"/>
        </a:spcAft>
        <a:buFont typeface="Arial" panose="020B0604020202020204" pitchFamily="34" charset="0"/>
        <a:buChar char="•"/>
        <a:defRPr sz="3446" kern="1200">
          <a:solidFill>
            <a:schemeClr val="tx1"/>
          </a:solidFill>
          <a:latin typeface="+mn-lt"/>
          <a:ea typeface="+mn-ea"/>
          <a:cs typeface="+mn-cs"/>
        </a:defRPr>
      </a:lvl1pPr>
      <a:lvl2pPr marL="844083" indent="-281361" algn="l" rtl="0" eaLnBrk="0" fontAlgn="base" hangingPunct="0">
        <a:lnSpc>
          <a:spcPct val="90000"/>
        </a:lnSpc>
        <a:spcBef>
          <a:spcPts val="615"/>
        </a:spcBef>
        <a:spcAft>
          <a:spcPct val="0"/>
        </a:spcAft>
        <a:buFont typeface="Arial" panose="020B0604020202020204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2pPr>
      <a:lvl3pPr marL="1406804" indent="-281361" algn="l" rtl="0" eaLnBrk="0" fontAlgn="base" hangingPunct="0">
        <a:lnSpc>
          <a:spcPct val="90000"/>
        </a:lnSpc>
        <a:spcBef>
          <a:spcPts val="615"/>
        </a:spcBef>
        <a:spcAft>
          <a:spcPct val="0"/>
        </a:spcAft>
        <a:buFont typeface="Arial" panose="020B0604020202020204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3pPr>
      <a:lvl4pPr marL="1969526" indent="-281361" algn="l" rtl="0" eaLnBrk="0" fontAlgn="base" hangingPunct="0">
        <a:lnSpc>
          <a:spcPct val="90000"/>
        </a:lnSpc>
        <a:spcBef>
          <a:spcPts val="61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532248" indent="-281361" algn="l" rtl="0" eaLnBrk="0" fontAlgn="base" hangingPunct="0">
        <a:lnSpc>
          <a:spcPct val="90000"/>
        </a:lnSpc>
        <a:spcBef>
          <a:spcPts val="61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094970" indent="-281361" algn="l" defTabSz="1125444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657691" indent="-281361" algn="l" defTabSz="1125444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4220413" indent="-281361" algn="l" defTabSz="1125444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783135" indent="-281361" algn="l" defTabSz="1125444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8D3E475-DD50-4718-9D61-DEF1E9B85EBF}" type="datetimeFigureOut">
              <a:rPr lang="ru-RU" smtClean="0"/>
              <a:pPr>
                <a:defRPr/>
              </a:pPr>
              <a:t>17.10.2018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0AA9C33-04DA-4971-8F02-BD8663C7FC8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703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3">
            <a:extLst>
              <a:ext uri="{FF2B5EF4-FFF2-40B4-BE49-F238E27FC236}">
                <a16:creationId xmlns:a16="http://schemas.microsoft.com/office/drawing/2014/main" id="{42A0AF41-914F-43C5-ADCB-2DCEE01AA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3696" b="-79"/>
          <a:stretch>
            <a:fillRect/>
          </a:stretch>
        </p:blipFill>
        <p:spPr bwMode="auto">
          <a:xfrm>
            <a:off x="-19539" y="-1"/>
            <a:ext cx="12231077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E954804-ABC7-4064-B7DC-1057C1DC3E0F}"/>
              </a:ext>
            </a:extLst>
          </p:cNvPr>
          <p:cNvSpPr/>
          <p:nvPr/>
        </p:nvSpPr>
        <p:spPr>
          <a:xfrm>
            <a:off x="769878" y="991724"/>
            <a:ext cx="10636738" cy="1910908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sz="3939" b="1" dirty="0">
                <a:ln w="10160">
                  <a:solidFill>
                    <a:srgbClr val="080808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Многофункциональные автономные комплексы для обеспечения жизнедеятельности в Арктике</a:t>
            </a:r>
          </a:p>
        </p:txBody>
      </p:sp>
      <p:pic>
        <p:nvPicPr>
          <p:cNvPr id="5124" name="Рисунок 6">
            <a:extLst>
              <a:ext uri="{FF2B5EF4-FFF2-40B4-BE49-F238E27FC236}">
                <a16:creationId xmlns:a16="http://schemas.microsoft.com/office/drawing/2014/main" id="{BC4C4115-BBB9-411E-989A-A15EE0A9C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815" y="5094064"/>
            <a:ext cx="969108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665AA509-E2B5-4CF5-9910-E7B7C657A07E}"/>
              </a:ext>
            </a:extLst>
          </p:cNvPr>
          <p:cNvSpPr txBox="1">
            <a:spLocks/>
          </p:cNvSpPr>
          <p:nvPr/>
        </p:nvSpPr>
        <p:spPr bwMode="auto">
          <a:xfrm>
            <a:off x="119336" y="5587410"/>
            <a:ext cx="8390485" cy="94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2542" tIns="56271" rIns="112542" bIns="56271" numCol="1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54709" eaLnBrk="1" hangingPunct="1">
              <a:spcBef>
                <a:spcPct val="0"/>
              </a:spcBef>
              <a:buClr>
                <a:srgbClr val="EA157A"/>
              </a:buClr>
              <a:buNone/>
            </a:pPr>
            <a:r>
              <a:rPr lang="ru-RU" altLang="ru-RU" sz="2215" b="1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Роман Перхуров</a:t>
            </a:r>
          </a:p>
          <a:p>
            <a:pPr marL="0" indent="-54709" eaLnBrk="1" hangingPunct="1">
              <a:spcBef>
                <a:spcPct val="0"/>
              </a:spcBef>
              <a:buClr>
                <a:srgbClr val="EA157A"/>
              </a:buClr>
              <a:buNone/>
            </a:pPr>
            <a:r>
              <a:rPr lang="en-US" altLang="ru-RU" sz="1969" b="1" dirty="0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www.rus-arc.ru</a:t>
            </a:r>
            <a:endParaRPr lang="ru-RU" altLang="ru-RU" sz="2215" b="1" dirty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3">
            <a:extLst>
              <a:ext uri="{FF2B5EF4-FFF2-40B4-BE49-F238E27FC236}">
                <a16:creationId xmlns:a16="http://schemas.microsoft.com/office/drawing/2014/main" id="{E56D5B2E-1A5E-4B44-A46D-1394F7DD8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7" b="28191"/>
          <a:stretch>
            <a:fillRect/>
          </a:stretch>
        </p:blipFill>
        <p:spPr bwMode="auto">
          <a:xfrm>
            <a:off x="0" y="2541954"/>
            <a:ext cx="12192000" cy="431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Прямоугольник 1">
            <a:extLst>
              <a:ext uri="{FF2B5EF4-FFF2-40B4-BE49-F238E27FC236}">
                <a16:creationId xmlns:a16="http://schemas.microsoft.com/office/drawing/2014/main" id="{5D96BA31-AB18-4DC2-A2A9-67F01CB55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724" y="420078"/>
            <a:ext cx="9038492" cy="130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969">
                <a:solidFill>
                  <a:srgbClr val="404040"/>
                </a:solidFill>
                <a:latin typeface="Verdana" panose="020B0604030504040204" pitchFamily="34" charset="0"/>
              </a:rPr>
              <a:t>Организация постоянного </a:t>
            </a:r>
            <a:r>
              <a:rPr lang="ru-RU" altLang="ru-RU" sz="1969" b="1">
                <a:solidFill>
                  <a:srgbClr val="404040"/>
                </a:solidFill>
                <a:latin typeface="Verdana" panose="020B0604030504040204" pitchFamily="34" charset="0"/>
              </a:rPr>
              <a:t>пункта пропуска </a:t>
            </a:r>
            <a:r>
              <a:rPr lang="ru-RU" altLang="ru-RU" sz="1969">
                <a:solidFill>
                  <a:srgbClr val="404040"/>
                </a:solidFill>
                <a:latin typeface="Verdana" panose="020B0604030504040204" pitchFamily="34" charset="0"/>
              </a:rPr>
              <a:t>через государственную границу Российской Федерации на Архипелаге Земля Франца Иосифа </a:t>
            </a:r>
            <a:r>
              <a:rPr lang="ru-RU" altLang="ru-RU" sz="1969" b="1">
                <a:solidFill>
                  <a:srgbClr val="404040"/>
                </a:solidFill>
                <a:latin typeface="Verdana" panose="020B0604030504040204" pitchFamily="34" charset="0"/>
              </a:rPr>
              <a:t>для иностранных граждан</a:t>
            </a:r>
            <a:r>
              <a:rPr lang="ru-RU" altLang="ru-RU" sz="1969">
                <a:solidFill>
                  <a:srgbClr val="404040"/>
                </a:solidFill>
                <a:latin typeface="Verdana" panose="020B0604030504040204" pitchFamily="34" charset="0"/>
              </a:rPr>
              <a:t>, прибывающих на морских и воздушных судах.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1C3D2B4-088B-4189-B055-29A0F728AD8F}"/>
              </a:ext>
            </a:extLst>
          </p:cNvPr>
          <p:cNvSpPr/>
          <p:nvPr/>
        </p:nvSpPr>
        <p:spPr>
          <a:xfrm>
            <a:off x="955432" y="326293"/>
            <a:ext cx="1062892" cy="160749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6272" eaLnBrk="1" hangingPunct="1">
              <a:spcBef>
                <a:spcPts val="0"/>
              </a:spcBef>
              <a:buClr>
                <a:srgbClr val="EA157A"/>
              </a:buClr>
              <a:defRPr/>
            </a:pPr>
            <a:r>
              <a:rPr lang="ru-RU" sz="9846" b="1" cap="all" dirty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7" name="Кольцо 4">
            <a:extLst>
              <a:ext uri="{FF2B5EF4-FFF2-40B4-BE49-F238E27FC236}">
                <a16:creationId xmlns:a16="http://schemas.microsoft.com/office/drawing/2014/main" id="{B0A7E6DC-5ED0-4EA7-B66A-B73D060838D9}"/>
              </a:ext>
            </a:extLst>
          </p:cNvPr>
          <p:cNvSpPr/>
          <p:nvPr/>
        </p:nvSpPr>
        <p:spPr>
          <a:xfrm>
            <a:off x="512611" y="238492"/>
            <a:ext cx="1949755" cy="1949755"/>
          </a:xfrm>
          <a:prstGeom prst="donut">
            <a:avLst>
              <a:gd name="adj" fmla="val 3880"/>
            </a:avLst>
          </a:prstGeom>
          <a:solidFill>
            <a:schemeClr val="bg1">
              <a:alpha val="71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O:\ПРО ТУРИЗМ\ЗФИ.jpg">
            <a:extLst>
              <a:ext uri="{FF2B5EF4-FFF2-40B4-BE49-F238E27FC236}">
                <a16:creationId xmlns:a16="http://schemas.microsoft.com/office/drawing/2014/main" id="{FEB030AF-7CE2-4795-9897-52CBF714F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/>
          </a:blip>
          <a:srcRect l="7330" r="2771" b="869"/>
          <a:stretch>
            <a:fillRect/>
          </a:stretch>
        </p:blipFill>
        <p:spPr bwMode="auto">
          <a:xfrm>
            <a:off x="0" y="0"/>
            <a:ext cx="12192000" cy="6906888"/>
          </a:xfrm>
          <a:prstGeom prst="rect">
            <a:avLst/>
          </a:prstGeom>
          <a:noFill/>
        </p:spPr>
      </p:pic>
      <p:pic>
        <p:nvPicPr>
          <p:cNvPr id="19460" name="Рисунок 17" descr="KaVxRt4p.png">
            <a:extLst>
              <a:ext uri="{FF2B5EF4-FFF2-40B4-BE49-F238E27FC236}">
                <a16:creationId xmlns:a16="http://schemas.microsoft.com/office/drawing/2014/main" id="{2C424715-C06B-49C8-A831-B616B231C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192" y="5482478"/>
            <a:ext cx="586154" cy="588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B2F50E26-58DD-4FD1-9F75-F85FC5CD8A9D}"/>
              </a:ext>
            </a:extLst>
          </p:cNvPr>
          <p:cNvCxnSpPr>
            <a:cxnSpLocks/>
          </p:cNvCxnSpPr>
          <p:nvPr/>
        </p:nvCxnSpPr>
        <p:spPr>
          <a:xfrm flipV="1">
            <a:off x="7602416" y="582383"/>
            <a:ext cx="0" cy="399938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6F370C7A-A9C2-4652-91BB-46E641CD3D11}"/>
              </a:ext>
            </a:extLst>
          </p:cNvPr>
          <p:cNvCxnSpPr>
            <a:cxnSpLocks/>
          </p:cNvCxnSpPr>
          <p:nvPr/>
        </p:nvCxnSpPr>
        <p:spPr>
          <a:xfrm flipV="1">
            <a:off x="7602416" y="417043"/>
            <a:ext cx="745961" cy="41647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AA7D8377-D8DA-408F-8587-D61633234706}"/>
              </a:ext>
            </a:extLst>
          </p:cNvPr>
          <p:cNvCxnSpPr>
            <a:cxnSpLocks/>
          </p:cNvCxnSpPr>
          <p:nvPr/>
        </p:nvCxnSpPr>
        <p:spPr>
          <a:xfrm flipV="1">
            <a:off x="4655840" y="4555521"/>
            <a:ext cx="2862146" cy="53905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73068DC0-A985-4560-81C8-4838B4974274}"/>
              </a:ext>
            </a:extLst>
          </p:cNvPr>
          <p:cNvCxnSpPr>
            <a:cxnSpLocks/>
          </p:cNvCxnSpPr>
          <p:nvPr/>
        </p:nvCxnSpPr>
        <p:spPr>
          <a:xfrm>
            <a:off x="6967100" y="4250579"/>
            <a:ext cx="635316" cy="33119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ADB77EE0-99F6-4911-8354-2CF196F209FF}"/>
              </a:ext>
            </a:extLst>
          </p:cNvPr>
          <p:cNvCxnSpPr>
            <a:cxnSpLocks/>
          </p:cNvCxnSpPr>
          <p:nvPr/>
        </p:nvCxnSpPr>
        <p:spPr>
          <a:xfrm flipH="1" flipV="1">
            <a:off x="7602417" y="4581771"/>
            <a:ext cx="57150" cy="11347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2B830FB2-2283-4F79-8064-F29FEE8EBD21}"/>
              </a:ext>
            </a:extLst>
          </p:cNvPr>
          <p:cNvCxnSpPr>
            <a:cxnSpLocks/>
          </p:cNvCxnSpPr>
          <p:nvPr/>
        </p:nvCxnSpPr>
        <p:spPr>
          <a:xfrm flipV="1">
            <a:off x="2525536" y="4581771"/>
            <a:ext cx="5076880" cy="1392881"/>
          </a:xfrm>
          <a:prstGeom prst="line">
            <a:avLst/>
          </a:prstGeom>
          <a:ln w="28575">
            <a:solidFill>
              <a:schemeClr val="bg1"/>
            </a:solidFill>
            <a:round/>
            <a:headEnd w="med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9" name="Рисунок 19" descr="KaVxRt4p.png">
            <a:extLst>
              <a:ext uri="{FF2B5EF4-FFF2-40B4-BE49-F238E27FC236}">
                <a16:creationId xmlns:a16="http://schemas.microsoft.com/office/drawing/2014/main" id="{FD29E2BD-67A9-4F5C-AC5E-23881434A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619" y="3751967"/>
            <a:ext cx="586154" cy="5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Рисунок 15" descr="KaVxRt4p.png">
            <a:extLst>
              <a:ext uri="{FF2B5EF4-FFF2-40B4-BE49-F238E27FC236}">
                <a16:creationId xmlns:a16="http://schemas.microsoft.com/office/drawing/2014/main" id="{7ABCEC90-1065-462A-BFE8-A14AB16BA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068" y="3523577"/>
            <a:ext cx="1240693" cy="124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Рисунок 23" descr="KaVxRt4p.png">
            <a:extLst>
              <a:ext uri="{FF2B5EF4-FFF2-40B4-BE49-F238E27FC236}">
                <a16:creationId xmlns:a16="http://schemas.microsoft.com/office/drawing/2014/main" id="{3802AF93-391C-4044-9842-3EDDAD0BB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419" y="28194"/>
            <a:ext cx="586154" cy="5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Рисунок 22" descr="KaVxRt4p.png">
            <a:extLst>
              <a:ext uri="{FF2B5EF4-FFF2-40B4-BE49-F238E27FC236}">
                <a16:creationId xmlns:a16="http://schemas.microsoft.com/office/drawing/2014/main" id="{21143566-F95B-4F69-AEAC-208E1EE79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31" y="114801"/>
            <a:ext cx="586154" cy="588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Рисунок 20" descr="KaVxRt4p.png">
            <a:extLst>
              <a:ext uri="{FF2B5EF4-FFF2-40B4-BE49-F238E27FC236}">
                <a16:creationId xmlns:a16="http://schemas.microsoft.com/office/drawing/2014/main" id="{F64A7FCA-9573-4E67-BC91-D03CE7877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022" y="5241535"/>
            <a:ext cx="588108" cy="5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Рисунок 75" descr="no-translate-detected_318-43041.png">
            <a:extLst>
              <a:ext uri="{FF2B5EF4-FFF2-40B4-BE49-F238E27FC236}">
                <a16:creationId xmlns:a16="http://schemas.microsoft.com/office/drawing/2014/main" id="{3CA57251-881C-455D-8240-0C9B8FCC6E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30000"/>
          </a:blip>
          <a:stretch>
            <a:fillRect/>
          </a:stretch>
        </p:blipFill>
        <p:spPr>
          <a:xfrm flipH="1">
            <a:off x="8141468" y="3683065"/>
            <a:ext cx="705754" cy="768965"/>
          </a:xfrm>
          <a:prstGeom prst="rect">
            <a:avLst/>
          </a:prstGeom>
        </p:spPr>
      </p:pic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9F4574B6-563C-4248-A74D-4091A3F88639}"/>
              </a:ext>
            </a:extLst>
          </p:cNvPr>
          <p:cNvSpPr/>
          <p:nvPr/>
        </p:nvSpPr>
        <p:spPr>
          <a:xfrm>
            <a:off x="7728913" y="4284081"/>
            <a:ext cx="1862015" cy="471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723" b="1" dirty="0">
                <a:solidFill>
                  <a:schemeClr val="bg1"/>
                </a:solidFill>
                <a:latin typeface="Verdana" panose="020B0604030504040204" pitchFamily="34" charset="0"/>
              </a:rPr>
              <a:t>о. </a:t>
            </a:r>
            <a:r>
              <a:rPr lang="ru-RU" altLang="ru-RU" sz="2462" b="1" dirty="0" err="1">
                <a:solidFill>
                  <a:schemeClr val="bg1"/>
                </a:solidFill>
                <a:latin typeface="Verdana" panose="020B0604030504040204" pitchFamily="34" charset="0"/>
              </a:rPr>
              <a:t>Хейса</a:t>
            </a:r>
            <a:endParaRPr lang="ru-RU" altLang="ru-RU" sz="2462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9476" name="Прямоугольник 78">
            <a:extLst>
              <a:ext uri="{FF2B5EF4-FFF2-40B4-BE49-F238E27FC236}">
                <a16:creationId xmlns:a16="http://schemas.microsoft.com/office/drawing/2014/main" id="{AED72824-331D-45CB-BC4B-4A7F01B0A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0354" y="5719953"/>
            <a:ext cx="2481385" cy="35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23" b="1" dirty="0">
                <a:solidFill>
                  <a:schemeClr val="bg1"/>
                </a:solidFill>
                <a:latin typeface="Verdana" panose="020B0604030504040204" pitchFamily="34" charset="0"/>
              </a:rPr>
              <a:t>м. Тегетхоф</a:t>
            </a:r>
            <a:endParaRPr lang="ru-RU" altLang="ru-RU" sz="1969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9477" name="Прямоугольник 79">
            <a:extLst>
              <a:ext uri="{FF2B5EF4-FFF2-40B4-BE49-F238E27FC236}">
                <a16:creationId xmlns:a16="http://schemas.microsoft.com/office/drawing/2014/main" id="{E7BE0841-0B4E-4AAE-93E4-3C1392615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1708" y="4407057"/>
            <a:ext cx="2481385" cy="88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23" b="1" dirty="0">
                <a:solidFill>
                  <a:schemeClr val="bg1"/>
                </a:solidFill>
                <a:latin typeface="Verdana" panose="020B0604030504040204" pitchFamily="34" charset="0"/>
              </a:rPr>
              <a:t>Полярная станция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23" b="1" dirty="0">
                <a:solidFill>
                  <a:schemeClr val="bg1"/>
                </a:solidFill>
                <a:latin typeface="Verdana" panose="020B0604030504040204" pitchFamily="34" charset="0"/>
              </a:rPr>
              <a:t>Бухта Тихая</a:t>
            </a:r>
            <a:endParaRPr lang="ru-RU" altLang="ru-RU" sz="1969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9479" name="Прямоугольник 85">
            <a:extLst>
              <a:ext uri="{FF2B5EF4-FFF2-40B4-BE49-F238E27FC236}">
                <a16:creationId xmlns:a16="http://schemas.microsoft.com/office/drawing/2014/main" id="{AD6A2DFC-5F38-47BD-ADAE-30915C3F4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828" y="5617182"/>
            <a:ext cx="2215662" cy="35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23" b="1" dirty="0">
                <a:solidFill>
                  <a:schemeClr val="bg1"/>
                </a:solidFill>
                <a:latin typeface="Verdana" panose="020B0604030504040204" pitchFamily="34" charset="0"/>
              </a:rPr>
              <a:t>Дом </a:t>
            </a:r>
            <a:r>
              <a:rPr lang="ru-RU" altLang="ru-RU" sz="1723" b="1" dirty="0" err="1">
                <a:solidFill>
                  <a:schemeClr val="bg1"/>
                </a:solidFill>
                <a:latin typeface="Verdana" panose="020B0604030504040204" pitchFamily="34" charset="0"/>
              </a:rPr>
              <a:t>Эйры</a:t>
            </a:r>
            <a:endParaRPr lang="ru-RU" altLang="ru-RU" sz="1969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9480" name="Прямоугольник 86">
            <a:extLst>
              <a:ext uri="{FF2B5EF4-FFF2-40B4-BE49-F238E27FC236}">
                <a16:creationId xmlns:a16="http://schemas.microsoft.com/office/drawing/2014/main" id="{F631E761-DB93-4592-98C4-458C0A9B0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188" y="149919"/>
            <a:ext cx="2481385" cy="35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23" b="1" dirty="0">
                <a:solidFill>
                  <a:schemeClr val="bg1"/>
                </a:solidFill>
                <a:latin typeface="Verdana" panose="020B0604030504040204" pitchFamily="34" charset="0"/>
              </a:rPr>
              <a:t>м. Флигели</a:t>
            </a:r>
            <a:endParaRPr lang="ru-RU" altLang="ru-RU" sz="1969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9481" name="Прямоугольник 87">
            <a:extLst>
              <a:ext uri="{FF2B5EF4-FFF2-40B4-BE49-F238E27FC236}">
                <a16:creationId xmlns:a16="http://schemas.microsoft.com/office/drawing/2014/main" id="{82095469-EC94-454E-9D57-1D4F1527C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1693" y="283277"/>
            <a:ext cx="2481385" cy="35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23" b="1" dirty="0">
                <a:solidFill>
                  <a:schemeClr val="bg1"/>
                </a:solidFill>
                <a:latin typeface="Verdana" panose="020B0604030504040204" pitchFamily="34" charset="0"/>
              </a:rPr>
              <a:t>Бухта Теплиц</a:t>
            </a:r>
            <a:endParaRPr lang="ru-RU" altLang="ru-RU" sz="1969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9482" name="Прямоугольник 90">
            <a:extLst>
              <a:ext uri="{FF2B5EF4-FFF2-40B4-BE49-F238E27FC236}">
                <a16:creationId xmlns:a16="http://schemas.microsoft.com/office/drawing/2014/main" id="{0475F1F4-E01A-403C-9024-4087805A4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0750" y="578354"/>
            <a:ext cx="1594338" cy="31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77" dirty="0">
                <a:solidFill>
                  <a:schemeClr val="bg1"/>
                </a:solidFill>
                <a:latin typeface="Verdana" panose="020B0604030504040204" pitchFamily="34" charset="0"/>
              </a:rPr>
              <a:t>о. Рудольфа</a:t>
            </a:r>
          </a:p>
        </p:txBody>
      </p:sp>
      <p:sp>
        <p:nvSpPr>
          <p:cNvPr id="19483" name="Прямоугольник 91">
            <a:extLst>
              <a:ext uri="{FF2B5EF4-FFF2-40B4-BE49-F238E27FC236}">
                <a16:creationId xmlns:a16="http://schemas.microsoft.com/office/drawing/2014/main" id="{16E88D7C-549A-4DD2-9ACE-38036724A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2355" y="4380524"/>
            <a:ext cx="2481385" cy="35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23" b="1">
                <a:solidFill>
                  <a:schemeClr val="bg1"/>
                </a:solidFill>
                <a:latin typeface="Verdana" panose="020B0604030504040204" pitchFamily="34" charset="0"/>
              </a:rPr>
              <a:t>м. Триест</a:t>
            </a:r>
            <a:endParaRPr lang="ru-RU" altLang="ru-RU" sz="1969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9484" name="Прямоугольник 92">
            <a:extLst>
              <a:ext uri="{FF2B5EF4-FFF2-40B4-BE49-F238E27FC236}">
                <a16:creationId xmlns:a16="http://schemas.microsoft.com/office/drawing/2014/main" id="{568D59A1-1487-49F1-A38B-AD63D828D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8831" y="4050324"/>
            <a:ext cx="1594338" cy="31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77">
                <a:solidFill>
                  <a:schemeClr val="bg1"/>
                </a:solidFill>
                <a:latin typeface="Verdana" panose="020B0604030504040204" pitchFamily="34" charset="0"/>
              </a:rPr>
              <a:t>о. Чампа</a:t>
            </a:r>
          </a:p>
        </p:txBody>
      </p:sp>
      <p:sp>
        <p:nvSpPr>
          <p:cNvPr id="19485" name="Прямоугольник 93">
            <a:extLst>
              <a:ext uri="{FF2B5EF4-FFF2-40B4-BE49-F238E27FC236}">
                <a16:creationId xmlns:a16="http://schemas.microsoft.com/office/drawing/2014/main" id="{C59DD848-5CD6-4B11-BE13-36C2B10D3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7868" y="5208769"/>
            <a:ext cx="1596292" cy="31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77" dirty="0">
                <a:solidFill>
                  <a:schemeClr val="bg1"/>
                </a:solidFill>
                <a:latin typeface="Verdana" panose="020B0604030504040204" pitchFamily="34" charset="0"/>
              </a:rPr>
              <a:t>о. Галля</a:t>
            </a:r>
          </a:p>
        </p:txBody>
      </p:sp>
      <p:sp>
        <p:nvSpPr>
          <p:cNvPr id="19486" name="Прямоугольник 96">
            <a:extLst>
              <a:ext uri="{FF2B5EF4-FFF2-40B4-BE49-F238E27FC236}">
                <a16:creationId xmlns:a16="http://schemas.microsoft.com/office/drawing/2014/main" id="{9B42150A-100D-4EBE-80C2-17A2A8D7C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7508" y="6088186"/>
            <a:ext cx="1596293" cy="31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77">
                <a:solidFill>
                  <a:schemeClr val="bg1"/>
                </a:solidFill>
                <a:latin typeface="Verdana" panose="020B0604030504040204" pitchFamily="34" charset="0"/>
              </a:rPr>
              <a:t>о. Гукера</a:t>
            </a:r>
          </a:p>
        </p:txBody>
      </p:sp>
      <p:sp>
        <p:nvSpPr>
          <p:cNvPr id="19488" name="Прямоугольник 98">
            <a:extLst>
              <a:ext uri="{FF2B5EF4-FFF2-40B4-BE49-F238E27FC236}">
                <a16:creationId xmlns:a16="http://schemas.microsoft.com/office/drawing/2014/main" id="{FA1E29E5-1408-4970-A22E-0D409DCA0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3670" y="5881714"/>
            <a:ext cx="1594338" cy="31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77" dirty="0">
                <a:solidFill>
                  <a:schemeClr val="bg1"/>
                </a:solidFill>
                <a:latin typeface="Verdana" panose="020B0604030504040204" pitchFamily="34" charset="0"/>
              </a:rPr>
              <a:t>о. Белл</a:t>
            </a:r>
          </a:p>
        </p:txBody>
      </p:sp>
      <p:pic>
        <p:nvPicPr>
          <p:cNvPr id="33" name="Рисунок 32" descr="no-translate-detected_318-43041.png">
            <a:extLst>
              <a:ext uri="{FF2B5EF4-FFF2-40B4-BE49-F238E27FC236}">
                <a16:creationId xmlns:a16="http://schemas.microsoft.com/office/drawing/2014/main" id="{4B7E31E1-4BE5-4914-ADE0-11AA65E36F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30000"/>
          </a:blip>
          <a:stretch>
            <a:fillRect/>
          </a:stretch>
        </p:blipFill>
        <p:spPr>
          <a:xfrm>
            <a:off x="605260" y="-490343"/>
            <a:ext cx="2747382" cy="2747382"/>
          </a:xfrm>
          <a:prstGeom prst="rect">
            <a:avLst/>
          </a:prstGeom>
        </p:spPr>
      </p:pic>
      <p:pic>
        <p:nvPicPr>
          <p:cNvPr id="19459" name="Рисунок 16" descr="KaVxRt4p.png">
            <a:extLst>
              <a:ext uri="{FF2B5EF4-FFF2-40B4-BE49-F238E27FC236}">
                <a16:creationId xmlns:a16="http://schemas.microsoft.com/office/drawing/2014/main" id="{99F089A9-7313-4A49-9356-9DC40291C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188" y="4602257"/>
            <a:ext cx="588107" cy="5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:\ПРО ТУРИЗМ\Новая Земля.jpg">
            <a:extLst>
              <a:ext uri="{FF2B5EF4-FFF2-40B4-BE49-F238E27FC236}">
                <a16:creationId xmlns:a16="http://schemas.microsoft.com/office/drawing/2014/main" id="{B6F87AB8-C23B-4E70-BE7D-82F549F90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19545" r="13521" b="1084"/>
          <a:stretch>
            <a:fillRect/>
          </a:stretch>
        </p:blipFill>
        <p:spPr bwMode="auto">
          <a:xfrm>
            <a:off x="0" y="0"/>
            <a:ext cx="12239328" cy="6890671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5D2D7689-EB0A-4B79-A743-98623ABBC4A5}"/>
              </a:ext>
            </a:extLst>
          </p:cNvPr>
          <p:cNvCxnSpPr>
            <a:cxnSpLocks/>
          </p:cNvCxnSpPr>
          <p:nvPr/>
        </p:nvCxnSpPr>
        <p:spPr>
          <a:xfrm flipV="1">
            <a:off x="8190344" y="912448"/>
            <a:ext cx="309770" cy="293467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4" name="Прямоугольник 4">
            <a:extLst>
              <a:ext uri="{FF2B5EF4-FFF2-40B4-BE49-F238E27FC236}">
                <a16:creationId xmlns:a16="http://schemas.microsoft.com/office/drawing/2014/main" id="{72E3D1D5-E465-4E84-BC8E-65BE813E1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7384" y="216794"/>
            <a:ext cx="2571262" cy="35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23" b="1" dirty="0">
                <a:solidFill>
                  <a:schemeClr val="bg1"/>
                </a:solidFill>
                <a:latin typeface="Verdana" panose="020B0604030504040204" pitchFamily="34" charset="0"/>
              </a:rPr>
              <a:t>Оранские острова</a:t>
            </a:r>
            <a:endParaRPr lang="ru-RU" altLang="ru-RU" sz="1969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0485" name="Прямоугольник 5">
            <a:extLst>
              <a:ext uri="{FF2B5EF4-FFF2-40B4-BE49-F238E27FC236}">
                <a16:creationId xmlns:a16="http://schemas.microsoft.com/office/drawing/2014/main" id="{36E53A28-DE24-4EC6-9AFA-18BB23F31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47" y="4847493"/>
            <a:ext cx="1772138" cy="31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77">
                <a:latin typeface="Verdana" panose="020B0604030504040204" pitchFamily="34" charset="0"/>
              </a:rPr>
              <a:t>Новая Земля</a:t>
            </a:r>
          </a:p>
        </p:txBody>
      </p:sp>
      <p:sp>
        <p:nvSpPr>
          <p:cNvPr id="20486" name="Прямоугольник 8">
            <a:extLst>
              <a:ext uri="{FF2B5EF4-FFF2-40B4-BE49-F238E27FC236}">
                <a16:creationId xmlns:a16="http://schemas.microsoft.com/office/drawing/2014/main" id="{B12C195E-FF67-4A64-A549-247800AF6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5468" y="306178"/>
            <a:ext cx="2305538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215" b="1" dirty="0">
                <a:solidFill>
                  <a:schemeClr val="bg1"/>
                </a:solidFill>
                <a:latin typeface="Verdana" panose="020B0604030504040204" pitchFamily="34" charset="0"/>
              </a:rPr>
              <a:t>м. Желания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C0DA6707-CB19-4E28-B69E-1A0A4B32F53F}"/>
              </a:ext>
            </a:extLst>
          </p:cNvPr>
          <p:cNvCxnSpPr>
            <a:cxnSpLocks/>
          </p:cNvCxnSpPr>
          <p:nvPr/>
        </p:nvCxnSpPr>
        <p:spPr>
          <a:xfrm flipV="1">
            <a:off x="2639647" y="912447"/>
            <a:ext cx="5849815" cy="539687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0B7B0F72-B7DE-4C0C-9FEA-AA1357722D80}"/>
              </a:ext>
            </a:extLst>
          </p:cNvPr>
          <p:cNvCxnSpPr>
            <a:cxnSpLocks/>
          </p:cNvCxnSpPr>
          <p:nvPr/>
        </p:nvCxnSpPr>
        <p:spPr>
          <a:xfrm>
            <a:off x="7487317" y="548680"/>
            <a:ext cx="1031360" cy="37115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133EFE0A-54F9-4FB5-8CC7-035008E60EA9}"/>
              </a:ext>
            </a:extLst>
          </p:cNvPr>
          <p:cNvCxnSpPr>
            <a:cxnSpLocks/>
          </p:cNvCxnSpPr>
          <p:nvPr/>
        </p:nvCxnSpPr>
        <p:spPr>
          <a:xfrm flipV="1">
            <a:off x="5387029" y="908110"/>
            <a:ext cx="3134458" cy="152709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90" name="Рисунок 2" descr="KaVxRt4p.png">
            <a:extLst>
              <a:ext uri="{FF2B5EF4-FFF2-40B4-BE49-F238E27FC236}">
                <a16:creationId xmlns:a16="http://schemas.microsoft.com/office/drawing/2014/main" id="{22DFE5B4-BBBF-4BFA-A53B-AFB75EBFF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639" y="1964746"/>
            <a:ext cx="586154" cy="58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Рисунок 26" descr="KaVxRt4p.png">
            <a:extLst>
              <a:ext uri="{FF2B5EF4-FFF2-40B4-BE49-F238E27FC236}">
                <a16:creationId xmlns:a16="http://schemas.microsoft.com/office/drawing/2014/main" id="{6C6338A2-1D45-4B6D-B35D-EEA3FD10B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680" y="3361947"/>
            <a:ext cx="588108" cy="5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Рисунок 28" descr="KaVxRt4p.png">
            <a:extLst>
              <a:ext uri="{FF2B5EF4-FFF2-40B4-BE49-F238E27FC236}">
                <a16:creationId xmlns:a16="http://schemas.microsoft.com/office/drawing/2014/main" id="{4EE090CE-9B40-428B-BA3A-BA23A2CCA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570" y="5833864"/>
            <a:ext cx="586154" cy="5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Рисунок 29" descr="KaVxRt4p.png">
            <a:extLst>
              <a:ext uri="{FF2B5EF4-FFF2-40B4-BE49-F238E27FC236}">
                <a16:creationId xmlns:a16="http://schemas.microsoft.com/office/drawing/2014/main" id="{9CFAD50A-EBE7-4159-A510-45EB043B8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240" y="88147"/>
            <a:ext cx="586154" cy="5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Рисунок 6" descr="KaVxRt4p.png">
            <a:extLst>
              <a:ext uri="{FF2B5EF4-FFF2-40B4-BE49-F238E27FC236}">
                <a16:creationId xmlns:a16="http://schemas.microsoft.com/office/drawing/2014/main" id="{3C66020C-BC86-4136-BA3D-6F5790992B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584" y="93758"/>
            <a:ext cx="1008185" cy="100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5" name="Прямоугольник 30">
            <a:extLst>
              <a:ext uri="{FF2B5EF4-FFF2-40B4-BE49-F238E27FC236}">
                <a16:creationId xmlns:a16="http://schemas.microsoft.com/office/drawing/2014/main" id="{7137907E-536D-4772-A137-E050E36A6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0363" y="1867944"/>
            <a:ext cx="2571262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23" b="1" dirty="0">
                <a:solidFill>
                  <a:schemeClr val="bg1"/>
                </a:solidFill>
                <a:latin typeface="Verdana" panose="020B0604030504040204" pitchFamily="34" charset="0"/>
              </a:rPr>
              <a:t>Залив </a:t>
            </a:r>
            <a:r>
              <a:rPr lang="ru-RU" altLang="ru-RU" sz="1723" b="1" dirty="0" err="1">
                <a:solidFill>
                  <a:schemeClr val="bg1"/>
                </a:solidFill>
                <a:latin typeface="Verdana" panose="020B0604030504040204" pitchFamily="34" charset="0"/>
              </a:rPr>
              <a:t>Иностранцева</a:t>
            </a:r>
            <a:endParaRPr lang="ru-RU" altLang="ru-RU" sz="1969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0496" name="Прямоугольник 31">
            <a:extLst>
              <a:ext uri="{FF2B5EF4-FFF2-40B4-BE49-F238E27FC236}">
                <a16:creationId xmlns:a16="http://schemas.microsoft.com/office/drawing/2014/main" id="{1BA83BBD-C63D-4FFA-A244-54E13B344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3689" y="5961054"/>
            <a:ext cx="2571262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23" b="1" dirty="0">
                <a:solidFill>
                  <a:schemeClr val="bg1"/>
                </a:solidFill>
                <a:latin typeface="Verdana" panose="020B0604030504040204" pitchFamily="34" charset="0"/>
              </a:rPr>
              <a:t>Бухта Благополучия</a:t>
            </a:r>
            <a:endParaRPr lang="ru-RU" altLang="ru-RU" sz="1969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0497" name="Прямоугольник 32">
            <a:extLst>
              <a:ext uri="{FF2B5EF4-FFF2-40B4-BE49-F238E27FC236}">
                <a16:creationId xmlns:a16="http://schemas.microsoft.com/office/drawing/2014/main" id="{40E8446E-7D88-4BDC-A1C6-39C1328F7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5229" y="3610883"/>
            <a:ext cx="2835031" cy="35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23" b="1" dirty="0">
                <a:solidFill>
                  <a:schemeClr val="bg1"/>
                </a:solidFill>
                <a:latin typeface="Verdana" panose="020B0604030504040204" pitchFamily="34" charset="0"/>
              </a:rPr>
              <a:t>м. Спорый наволок</a:t>
            </a:r>
            <a:endParaRPr lang="ru-RU" altLang="ru-RU" sz="1969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20" name="Рисунок 19" descr="no-translate-detected_318-43041.png">
            <a:extLst>
              <a:ext uri="{FF2B5EF4-FFF2-40B4-BE49-F238E27FC236}">
                <a16:creationId xmlns:a16="http://schemas.microsoft.com/office/drawing/2014/main" id="{0E5B7FDF-2096-4A74-BE92-BDFD77976D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30000"/>
          </a:blip>
          <a:stretch>
            <a:fillRect/>
          </a:stretch>
        </p:blipFill>
        <p:spPr>
          <a:xfrm>
            <a:off x="521924" y="-312181"/>
            <a:ext cx="2747382" cy="274738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569CD86-3F8D-470F-8B8C-344C09A14D96}"/>
              </a:ext>
            </a:extLst>
          </p:cNvPr>
          <p:cNvSpPr/>
          <p:nvPr/>
        </p:nvSpPr>
        <p:spPr>
          <a:xfrm>
            <a:off x="955432" y="326293"/>
            <a:ext cx="1062892" cy="160749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6272" eaLnBrk="1" hangingPunct="1">
              <a:spcBef>
                <a:spcPts val="0"/>
              </a:spcBef>
              <a:buClr>
                <a:srgbClr val="EA157A"/>
              </a:buClr>
              <a:defRPr/>
            </a:pPr>
            <a:r>
              <a:rPr lang="ru-RU" sz="9846" b="1" cap="all" dirty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21510" name="Прямоугольник 3">
            <a:extLst>
              <a:ext uri="{FF2B5EF4-FFF2-40B4-BE49-F238E27FC236}">
                <a16:creationId xmlns:a16="http://schemas.microsoft.com/office/drawing/2014/main" id="{57488363-BFC2-4896-A68D-2BE324D21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9309" y="681892"/>
            <a:ext cx="9020907" cy="69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969" b="1" dirty="0">
                <a:latin typeface="Verdana" panose="020B0604030504040204" pitchFamily="34" charset="0"/>
              </a:rPr>
              <a:t>Использование морских судов </a:t>
            </a:r>
            <a:r>
              <a:rPr lang="ru-RU" altLang="ru-RU" sz="1969" dirty="0">
                <a:latin typeface="Verdana" panose="020B0604030504040204" pitchFamily="34" charset="0"/>
              </a:rPr>
              <a:t>в пределах ООПТ с отправной точкой на о. </a:t>
            </a:r>
            <a:r>
              <a:rPr lang="ru-RU" altLang="ru-RU" sz="1969" dirty="0" err="1">
                <a:latin typeface="Verdana" panose="020B0604030504040204" pitchFamily="34" charset="0"/>
              </a:rPr>
              <a:t>Хейса</a:t>
            </a:r>
            <a:endParaRPr lang="ru-RU" altLang="ru-RU" sz="1969" dirty="0">
              <a:latin typeface="Verdana" panose="020B0604030504040204" pitchFamily="34" charset="0"/>
            </a:endParaRPr>
          </a:p>
        </p:txBody>
      </p:sp>
      <p:pic>
        <p:nvPicPr>
          <p:cNvPr id="21511" name="Рисунок 4" descr="IMG_7885.jpg">
            <a:extLst>
              <a:ext uri="{FF2B5EF4-FFF2-40B4-BE49-F238E27FC236}">
                <a16:creationId xmlns:a16="http://schemas.microsoft.com/office/drawing/2014/main" id="{C75630AF-3EBD-42BA-BFF0-0DB8F7E62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2" b="4622"/>
          <a:stretch>
            <a:fillRect/>
          </a:stretch>
        </p:blipFill>
        <p:spPr bwMode="auto">
          <a:xfrm>
            <a:off x="0" y="2541954"/>
            <a:ext cx="12192000" cy="431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Кольцо 2">
            <a:extLst>
              <a:ext uri="{FF2B5EF4-FFF2-40B4-BE49-F238E27FC236}">
                <a16:creationId xmlns:a16="http://schemas.microsoft.com/office/drawing/2014/main" id="{FAB3AB1B-649B-456A-93F9-4A599C9D957C}"/>
              </a:ext>
            </a:extLst>
          </p:cNvPr>
          <p:cNvSpPr/>
          <p:nvPr/>
        </p:nvSpPr>
        <p:spPr>
          <a:xfrm>
            <a:off x="512611" y="238492"/>
            <a:ext cx="1949755" cy="1949755"/>
          </a:xfrm>
          <a:prstGeom prst="donut">
            <a:avLst>
              <a:gd name="adj" fmla="val 3880"/>
            </a:avLst>
          </a:prstGeom>
          <a:solidFill>
            <a:schemeClr val="bg1">
              <a:alpha val="71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A67013E-E832-4196-8255-4AA2E948EAF1}"/>
              </a:ext>
            </a:extLst>
          </p:cNvPr>
          <p:cNvSpPr/>
          <p:nvPr/>
        </p:nvSpPr>
        <p:spPr>
          <a:xfrm>
            <a:off x="0" y="-27353"/>
            <a:ext cx="12192000" cy="688535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3" name="Рисунок 8" descr="ZFI c ледниками300.tif">
            <a:extLst>
              <a:ext uri="{FF2B5EF4-FFF2-40B4-BE49-F238E27FC236}">
                <a16:creationId xmlns:a16="http://schemas.microsoft.com/office/drawing/2014/main" id="{B080F091-A59B-4497-B589-4A990E7949F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1075" t="-3128" r="1108" b="-1629"/>
          <a:stretch>
            <a:fillRect/>
          </a:stretch>
        </p:blipFill>
        <p:spPr bwMode="auto">
          <a:xfrm>
            <a:off x="512610" y="-27353"/>
            <a:ext cx="8064896" cy="5671983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  <a:prstDash val="sysDash"/>
            <a:miter lim="800000"/>
            <a:headEnd/>
            <a:tailEnd/>
          </a:ln>
        </p:spPr>
      </p:pic>
      <p:pic>
        <p:nvPicPr>
          <p:cNvPr id="18436" name="Picture 4" descr="O:\ПРО ТУРИЗМ\нпра нз.tif">
            <a:extLst>
              <a:ext uri="{FF2B5EF4-FFF2-40B4-BE49-F238E27FC236}">
                <a16:creationId xmlns:a16="http://schemas.microsoft.com/office/drawing/2014/main" id="{15F6F36B-FB1A-491C-93A9-067D175DB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509" t="-8099" r="-7018"/>
          <a:stretch>
            <a:fillRect/>
          </a:stretch>
        </p:blipFill>
        <p:spPr bwMode="auto">
          <a:xfrm>
            <a:off x="6273250" y="3340376"/>
            <a:ext cx="5228889" cy="3475434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  <a:prstDash val="sysDash"/>
          </a:ln>
        </p:spPr>
      </p:pic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98CB562D-668D-4B7D-8348-B9A83CB758AA}"/>
              </a:ext>
            </a:extLst>
          </p:cNvPr>
          <p:cNvSpPr/>
          <p:nvPr/>
        </p:nvSpPr>
        <p:spPr>
          <a:xfrm>
            <a:off x="1074616" y="218832"/>
            <a:ext cx="5287108" cy="4435231"/>
          </a:xfrm>
          <a:custGeom>
            <a:avLst/>
            <a:gdLst>
              <a:gd name="connsiteX0" fmla="*/ 51858 w 4395258"/>
              <a:gd name="connsiteY0" fmla="*/ 2456392 h 3753909"/>
              <a:gd name="connsiteX1" fmla="*/ 477308 w 4395258"/>
              <a:gd name="connsiteY1" fmla="*/ 2786592 h 3753909"/>
              <a:gd name="connsiteX2" fmla="*/ 832908 w 4395258"/>
              <a:gd name="connsiteY2" fmla="*/ 2145242 h 3753909"/>
              <a:gd name="connsiteX3" fmla="*/ 985308 w 4395258"/>
              <a:gd name="connsiteY3" fmla="*/ 2469092 h 3753909"/>
              <a:gd name="connsiteX4" fmla="*/ 1417108 w 4395258"/>
              <a:gd name="connsiteY4" fmla="*/ 1757892 h 3753909"/>
              <a:gd name="connsiteX5" fmla="*/ 2737908 w 4395258"/>
              <a:gd name="connsiteY5" fmla="*/ 1516592 h 3753909"/>
              <a:gd name="connsiteX6" fmla="*/ 3601508 w 4395258"/>
              <a:gd name="connsiteY6" fmla="*/ 227542 h 3753909"/>
              <a:gd name="connsiteX7" fmla="*/ 4001558 w 4395258"/>
              <a:gd name="connsiteY7" fmla="*/ 208492 h 3753909"/>
              <a:gd name="connsiteX8" fmla="*/ 4388908 w 4395258"/>
              <a:gd name="connsiteY8" fmla="*/ 1478492 h 3753909"/>
              <a:gd name="connsiteX9" fmla="*/ 3963458 w 4395258"/>
              <a:gd name="connsiteY9" fmla="*/ 2227792 h 3753909"/>
              <a:gd name="connsiteX10" fmla="*/ 3639608 w 4395258"/>
              <a:gd name="connsiteY10" fmla="*/ 2456392 h 3753909"/>
              <a:gd name="connsiteX11" fmla="*/ 4122208 w 4395258"/>
              <a:gd name="connsiteY11" fmla="*/ 2862792 h 3753909"/>
              <a:gd name="connsiteX12" fmla="*/ 3652308 w 4395258"/>
              <a:gd name="connsiteY12" fmla="*/ 3288242 h 3753909"/>
              <a:gd name="connsiteX13" fmla="*/ 2026708 w 4395258"/>
              <a:gd name="connsiteY13" fmla="*/ 3135842 h 3753909"/>
              <a:gd name="connsiteX14" fmla="*/ 2236258 w 4395258"/>
              <a:gd name="connsiteY14" fmla="*/ 2888192 h 3753909"/>
              <a:gd name="connsiteX15" fmla="*/ 2058458 w 4395258"/>
              <a:gd name="connsiteY15" fmla="*/ 2754842 h 3753909"/>
              <a:gd name="connsiteX16" fmla="*/ 1836208 w 4395258"/>
              <a:gd name="connsiteY16" fmla="*/ 3167592 h 3753909"/>
              <a:gd name="connsiteX17" fmla="*/ 1880658 w 4395258"/>
              <a:gd name="connsiteY17" fmla="*/ 3700992 h 3753909"/>
              <a:gd name="connsiteX18" fmla="*/ 1486958 w 4395258"/>
              <a:gd name="connsiteY18" fmla="*/ 3485092 h 3753909"/>
              <a:gd name="connsiteX19" fmla="*/ 1150408 w 4395258"/>
              <a:gd name="connsiteY19" fmla="*/ 3612092 h 3753909"/>
              <a:gd name="connsiteX20" fmla="*/ 1194858 w 4395258"/>
              <a:gd name="connsiteY20" fmla="*/ 3370792 h 3753909"/>
              <a:gd name="connsiteX21" fmla="*/ 191558 w 4395258"/>
              <a:gd name="connsiteY21" fmla="*/ 3358092 h 3753909"/>
              <a:gd name="connsiteX22" fmla="*/ 51858 w 4395258"/>
              <a:gd name="connsiteY22" fmla="*/ 2456392 h 3753909"/>
              <a:gd name="connsiteX0" fmla="*/ 47625 w 4414589"/>
              <a:gd name="connsiteY0" fmla="*/ 2462494 h 3753909"/>
              <a:gd name="connsiteX1" fmla="*/ 496639 w 4414589"/>
              <a:gd name="connsiteY1" fmla="*/ 2786592 h 3753909"/>
              <a:gd name="connsiteX2" fmla="*/ 852239 w 4414589"/>
              <a:gd name="connsiteY2" fmla="*/ 2145242 h 3753909"/>
              <a:gd name="connsiteX3" fmla="*/ 1004639 w 4414589"/>
              <a:gd name="connsiteY3" fmla="*/ 2469092 h 3753909"/>
              <a:gd name="connsiteX4" fmla="*/ 1436439 w 4414589"/>
              <a:gd name="connsiteY4" fmla="*/ 1757892 h 3753909"/>
              <a:gd name="connsiteX5" fmla="*/ 2757239 w 4414589"/>
              <a:gd name="connsiteY5" fmla="*/ 1516592 h 3753909"/>
              <a:gd name="connsiteX6" fmla="*/ 3620839 w 4414589"/>
              <a:gd name="connsiteY6" fmla="*/ 227542 h 3753909"/>
              <a:gd name="connsiteX7" fmla="*/ 4020889 w 4414589"/>
              <a:gd name="connsiteY7" fmla="*/ 208492 h 3753909"/>
              <a:gd name="connsiteX8" fmla="*/ 4408239 w 4414589"/>
              <a:gd name="connsiteY8" fmla="*/ 1478492 h 3753909"/>
              <a:gd name="connsiteX9" fmla="*/ 3982789 w 4414589"/>
              <a:gd name="connsiteY9" fmla="*/ 2227792 h 3753909"/>
              <a:gd name="connsiteX10" fmla="*/ 3658939 w 4414589"/>
              <a:gd name="connsiteY10" fmla="*/ 2456392 h 3753909"/>
              <a:gd name="connsiteX11" fmla="*/ 4141539 w 4414589"/>
              <a:gd name="connsiteY11" fmla="*/ 2862792 h 3753909"/>
              <a:gd name="connsiteX12" fmla="*/ 3671639 w 4414589"/>
              <a:gd name="connsiteY12" fmla="*/ 3288242 h 3753909"/>
              <a:gd name="connsiteX13" fmla="*/ 2046039 w 4414589"/>
              <a:gd name="connsiteY13" fmla="*/ 3135842 h 3753909"/>
              <a:gd name="connsiteX14" fmla="*/ 2255589 w 4414589"/>
              <a:gd name="connsiteY14" fmla="*/ 2888192 h 3753909"/>
              <a:gd name="connsiteX15" fmla="*/ 2077789 w 4414589"/>
              <a:gd name="connsiteY15" fmla="*/ 2754842 h 3753909"/>
              <a:gd name="connsiteX16" fmla="*/ 1855539 w 4414589"/>
              <a:gd name="connsiteY16" fmla="*/ 3167592 h 3753909"/>
              <a:gd name="connsiteX17" fmla="*/ 1899989 w 4414589"/>
              <a:gd name="connsiteY17" fmla="*/ 3700992 h 3753909"/>
              <a:gd name="connsiteX18" fmla="*/ 1506289 w 4414589"/>
              <a:gd name="connsiteY18" fmla="*/ 3485092 h 3753909"/>
              <a:gd name="connsiteX19" fmla="*/ 1169739 w 4414589"/>
              <a:gd name="connsiteY19" fmla="*/ 3612092 h 3753909"/>
              <a:gd name="connsiteX20" fmla="*/ 1214189 w 4414589"/>
              <a:gd name="connsiteY20" fmla="*/ 3370792 h 3753909"/>
              <a:gd name="connsiteX21" fmla="*/ 210889 w 4414589"/>
              <a:gd name="connsiteY21" fmla="*/ 3358092 h 3753909"/>
              <a:gd name="connsiteX22" fmla="*/ 47625 w 4414589"/>
              <a:gd name="connsiteY22" fmla="*/ 2462494 h 3753909"/>
              <a:gd name="connsiteX0" fmla="*/ 47625 w 4414589"/>
              <a:gd name="connsiteY0" fmla="*/ 2462494 h 3753909"/>
              <a:gd name="connsiteX1" fmla="*/ 496639 w 4414589"/>
              <a:gd name="connsiteY1" fmla="*/ 2786592 h 3753909"/>
              <a:gd name="connsiteX2" fmla="*/ 852239 w 4414589"/>
              <a:gd name="connsiteY2" fmla="*/ 2145242 h 3753909"/>
              <a:gd name="connsiteX3" fmla="*/ 1004639 w 4414589"/>
              <a:gd name="connsiteY3" fmla="*/ 2469092 h 3753909"/>
              <a:gd name="connsiteX4" fmla="*/ 1436439 w 4414589"/>
              <a:gd name="connsiteY4" fmla="*/ 1757892 h 3753909"/>
              <a:gd name="connsiteX5" fmla="*/ 2757239 w 4414589"/>
              <a:gd name="connsiteY5" fmla="*/ 1516592 h 3753909"/>
              <a:gd name="connsiteX6" fmla="*/ 3620839 w 4414589"/>
              <a:gd name="connsiteY6" fmla="*/ 227542 h 3753909"/>
              <a:gd name="connsiteX7" fmla="*/ 4020889 w 4414589"/>
              <a:gd name="connsiteY7" fmla="*/ 208492 h 3753909"/>
              <a:gd name="connsiteX8" fmla="*/ 4408239 w 4414589"/>
              <a:gd name="connsiteY8" fmla="*/ 1478492 h 3753909"/>
              <a:gd name="connsiteX9" fmla="*/ 3982789 w 4414589"/>
              <a:gd name="connsiteY9" fmla="*/ 2227792 h 3753909"/>
              <a:gd name="connsiteX10" fmla="*/ 3658939 w 4414589"/>
              <a:gd name="connsiteY10" fmla="*/ 2456392 h 3753909"/>
              <a:gd name="connsiteX11" fmla="*/ 4141539 w 4414589"/>
              <a:gd name="connsiteY11" fmla="*/ 2862792 h 3753909"/>
              <a:gd name="connsiteX12" fmla="*/ 3671639 w 4414589"/>
              <a:gd name="connsiteY12" fmla="*/ 3288242 h 3753909"/>
              <a:gd name="connsiteX13" fmla="*/ 2046039 w 4414589"/>
              <a:gd name="connsiteY13" fmla="*/ 3135842 h 3753909"/>
              <a:gd name="connsiteX14" fmla="*/ 2255589 w 4414589"/>
              <a:gd name="connsiteY14" fmla="*/ 2888192 h 3753909"/>
              <a:gd name="connsiteX15" fmla="*/ 2077789 w 4414589"/>
              <a:gd name="connsiteY15" fmla="*/ 2754842 h 3753909"/>
              <a:gd name="connsiteX16" fmla="*/ 1855539 w 4414589"/>
              <a:gd name="connsiteY16" fmla="*/ 3167592 h 3753909"/>
              <a:gd name="connsiteX17" fmla="*/ 1899989 w 4414589"/>
              <a:gd name="connsiteY17" fmla="*/ 3700992 h 3753909"/>
              <a:gd name="connsiteX18" fmla="*/ 1506289 w 4414589"/>
              <a:gd name="connsiteY18" fmla="*/ 3485092 h 3753909"/>
              <a:gd name="connsiteX19" fmla="*/ 1169739 w 4414589"/>
              <a:gd name="connsiteY19" fmla="*/ 3612092 h 3753909"/>
              <a:gd name="connsiteX20" fmla="*/ 1214189 w 4414589"/>
              <a:gd name="connsiteY20" fmla="*/ 3370792 h 3753909"/>
              <a:gd name="connsiteX21" fmla="*/ 210889 w 4414589"/>
              <a:gd name="connsiteY21" fmla="*/ 3358092 h 3753909"/>
              <a:gd name="connsiteX22" fmla="*/ 47625 w 4414589"/>
              <a:gd name="connsiteY22" fmla="*/ 2462494 h 3753909"/>
              <a:gd name="connsiteX0" fmla="*/ 47625 w 4414589"/>
              <a:gd name="connsiteY0" fmla="*/ 2462494 h 3753909"/>
              <a:gd name="connsiteX1" fmla="*/ 496639 w 4414589"/>
              <a:gd name="connsiteY1" fmla="*/ 2786592 h 3753909"/>
              <a:gd name="connsiteX2" fmla="*/ 852239 w 4414589"/>
              <a:gd name="connsiteY2" fmla="*/ 2145242 h 3753909"/>
              <a:gd name="connsiteX3" fmla="*/ 1004639 w 4414589"/>
              <a:gd name="connsiteY3" fmla="*/ 2469092 h 3753909"/>
              <a:gd name="connsiteX4" fmla="*/ 1436439 w 4414589"/>
              <a:gd name="connsiteY4" fmla="*/ 1757892 h 3753909"/>
              <a:gd name="connsiteX5" fmla="*/ 2757239 w 4414589"/>
              <a:gd name="connsiteY5" fmla="*/ 1516592 h 3753909"/>
              <a:gd name="connsiteX6" fmla="*/ 3620839 w 4414589"/>
              <a:gd name="connsiteY6" fmla="*/ 227542 h 3753909"/>
              <a:gd name="connsiteX7" fmla="*/ 4020889 w 4414589"/>
              <a:gd name="connsiteY7" fmla="*/ 208492 h 3753909"/>
              <a:gd name="connsiteX8" fmla="*/ 4408239 w 4414589"/>
              <a:gd name="connsiteY8" fmla="*/ 1478492 h 3753909"/>
              <a:gd name="connsiteX9" fmla="*/ 3982789 w 4414589"/>
              <a:gd name="connsiteY9" fmla="*/ 2227792 h 3753909"/>
              <a:gd name="connsiteX10" fmla="*/ 3658939 w 4414589"/>
              <a:gd name="connsiteY10" fmla="*/ 2456392 h 3753909"/>
              <a:gd name="connsiteX11" fmla="*/ 4141539 w 4414589"/>
              <a:gd name="connsiteY11" fmla="*/ 2862792 h 3753909"/>
              <a:gd name="connsiteX12" fmla="*/ 3671639 w 4414589"/>
              <a:gd name="connsiteY12" fmla="*/ 3288242 h 3753909"/>
              <a:gd name="connsiteX13" fmla="*/ 2046039 w 4414589"/>
              <a:gd name="connsiteY13" fmla="*/ 3135842 h 3753909"/>
              <a:gd name="connsiteX14" fmla="*/ 2255589 w 4414589"/>
              <a:gd name="connsiteY14" fmla="*/ 2888192 h 3753909"/>
              <a:gd name="connsiteX15" fmla="*/ 2077789 w 4414589"/>
              <a:gd name="connsiteY15" fmla="*/ 2754842 h 3753909"/>
              <a:gd name="connsiteX16" fmla="*/ 1855539 w 4414589"/>
              <a:gd name="connsiteY16" fmla="*/ 3167592 h 3753909"/>
              <a:gd name="connsiteX17" fmla="*/ 1899989 w 4414589"/>
              <a:gd name="connsiteY17" fmla="*/ 3700992 h 3753909"/>
              <a:gd name="connsiteX18" fmla="*/ 1506289 w 4414589"/>
              <a:gd name="connsiteY18" fmla="*/ 3485092 h 3753909"/>
              <a:gd name="connsiteX19" fmla="*/ 1169739 w 4414589"/>
              <a:gd name="connsiteY19" fmla="*/ 3612092 h 3753909"/>
              <a:gd name="connsiteX20" fmla="*/ 1214189 w 4414589"/>
              <a:gd name="connsiteY20" fmla="*/ 3370792 h 3753909"/>
              <a:gd name="connsiteX21" fmla="*/ 210889 w 4414589"/>
              <a:gd name="connsiteY21" fmla="*/ 3358092 h 3753909"/>
              <a:gd name="connsiteX22" fmla="*/ 47625 w 4414589"/>
              <a:gd name="connsiteY22" fmla="*/ 2462494 h 3753909"/>
              <a:gd name="connsiteX0" fmla="*/ 32796 w 4399760"/>
              <a:gd name="connsiteY0" fmla="*/ 2462494 h 3753909"/>
              <a:gd name="connsiteX1" fmla="*/ 392837 w 4399760"/>
              <a:gd name="connsiteY1" fmla="*/ 2750526 h 3753909"/>
              <a:gd name="connsiteX2" fmla="*/ 837410 w 4399760"/>
              <a:gd name="connsiteY2" fmla="*/ 2145242 h 3753909"/>
              <a:gd name="connsiteX3" fmla="*/ 989810 w 4399760"/>
              <a:gd name="connsiteY3" fmla="*/ 2469092 h 3753909"/>
              <a:gd name="connsiteX4" fmla="*/ 1421610 w 4399760"/>
              <a:gd name="connsiteY4" fmla="*/ 1757892 h 3753909"/>
              <a:gd name="connsiteX5" fmla="*/ 2742410 w 4399760"/>
              <a:gd name="connsiteY5" fmla="*/ 1516592 h 3753909"/>
              <a:gd name="connsiteX6" fmla="*/ 3606010 w 4399760"/>
              <a:gd name="connsiteY6" fmla="*/ 227542 h 3753909"/>
              <a:gd name="connsiteX7" fmla="*/ 4006060 w 4399760"/>
              <a:gd name="connsiteY7" fmla="*/ 208492 h 3753909"/>
              <a:gd name="connsiteX8" fmla="*/ 4393410 w 4399760"/>
              <a:gd name="connsiteY8" fmla="*/ 1478492 h 3753909"/>
              <a:gd name="connsiteX9" fmla="*/ 3967960 w 4399760"/>
              <a:gd name="connsiteY9" fmla="*/ 2227792 h 3753909"/>
              <a:gd name="connsiteX10" fmla="*/ 3644110 w 4399760"/>
              <a:gd name="connsiteY10" fmla="*/ 2456392 h 3753909"/>
              <a:gd name="connsiteX11" fmla="*/ 4126710 w 4399760"/>
              <a:gd name="connsiteY11" fmla="*/ 2862792 h 3753909"/>
              <a:gd name="connsiteX12" fmla="*/ 3656810 w 4399760"/>
              <a:gd name="connsiteY12" fmla="*/ 3288242 h 3753909"/>
              <a:gd name="connsiteX13" fmla="*/ 2031210 w 4399760"/>
              <a:gd name="connsiteY13" fmla="*/ 3135842 h 3753909"/>
              <a:gd name="connsiteX14" fmla="*/ 2240760 w 4399760"/>
              <a:gd name="connsiteY14" fmla="*/ 2888192 h 3753909"/>
              <a:gd name="connsiteX15" fmla="*/ 2062960 w 4399760"/>
              <a:gd name="connsiteY15" fmla="*/ 2754842 h 3753909"/>
              <a:gd name="connsiteX16" fmla="*/ 1840710 w 4399760"/>
              <a:gd name="connsiteY16" fmla="*/ 3167592 h 3753909"/>
              <a:gd name="connsiteX17" fmla="*/ 1885160 w 4399760"/>
              <a:gd name="connsiteY17" fmla="*/ 3700992 h 3753909"/>
              <a:gd name="connsiteX18" fmla="*/ 1491460 w 4399760"/>
              <a:gd name="connsiteY18" fmla="*/ 3485092 h 3753909"/>
              <a:gd name="connsiteX19" fmla="*/ 1154910 w 4399760"/>
              <a:gd name="connsiteY19" fmla="*/ 3612092 h 3753909"/>
              <a:gd name="connsiteX20" fmla="*/ 1199360 w 4399760"/>
              <a:gd name="connsiteY20" fmla="*/ 3370792 h 3753909"/>
              <a:gd name="connsiteX21" fmla="*/ 196060 w 4399760"/>
              <a:gd name="connsiteY21" fmla="*/ 3358092 h 3753909"/>
              <a:gd name="connsiteX22" fmla="*/ 32796 w 4399760"/>
              <a:gd name="connsiteY22" fmla="*/ 2462494 h 3753909"/>
              <a:gd name="connsiteX0" fmla="*/ 32796 w 4399760"/>
              <a:gd name="connsiteY0" fmla="*/ 2462494 h 3753909"/>
              <a:gd name="connsiteX1" fmla="*/ 392837 w 4399760"/>
              <a:gd name="connsiteY1" fmla="*/ 2750526 h 3753909"/>
              <a:gd name="connsiteX2" fmla="*/ 824884 w 4399760"/>
              <a:gd name="connsiteY2" fmla="*/ 2174462 h 3753909"/>
              <a:gd name="connsiteX3" fmla="*/ 989810 w 4399760"/>
              <a:gd name="connsiteY3" fmla="*/ 2469092 h 3753909"/>
              <a:gd name="connsiteX4" fmla="*/ 1421610 w 4399760"/>
              <a:gd name="connsiteY4" fmla="*/ 1757892 h 3753909"/>
              <a:gd name="connsiteX5" fmla="*/ 2742410 w 4399760"/>
              <a:gd name="connsiteY5" fmla="*/ 1516592 h 3753909"/>
              <a:gd name="connsiteX6" fmla="*/ 3606010 w 4399760"/>
              <a:gd name="connsiteY6" fmla="*/ 227542 h 3753909"/>
              <a:gd name="connsiteX7" fmla="*/ 4006060 w 4399760"/>
              <a:gd name="connsiteY7" fmla="*/ 208492 h 3753909"/>
              <a:gd name="connsiteX8" fmla="*/ 4393410 w 4399760"/>
              <a:gd name="connsiteY8" fmla="*/ 1478492 h 3753909"/>
              <a:gd name="connsiteX9" fmla="*/ 3967960 w 4399760"/>
              <a:gd name="connsiteY9" fmla="*/ 2227792 h 3753909"/>
              <a:gd name="connsiteX10" fmla="*/ 3644110 w 4399760"/>
              <a:gd name="connsiteY10" fmla="*/ 2456392 h 3753909"/>
              <a:gd name="connsiteX11" fmla="*/ 4126710 w 4399760"/>
              <a:gd name="connsiteY11" fmla="*/ 2862792 h 3753909"/>
              <a:gd name="connsiteX12" fmla="*/ 3656810 w 4399760"/>
              <a:gd name="connsiteY12" fmla="*/ 3288242 h 3753909"/>
              <a:gd name="connsiteX13" fmla="*/ 2031210 w 4399760"/>
              <a:gd name="connsiteY13" fmla="*/ 3135842 h 3753909"/>
              <a:gd name="connsiteX14" fmla="*/ 2240760 w 4399760"/>
              <a:gd name="connsiteY14" fmla="*/ 2888192 h 3753909"/>
              <a:gd name="connsiteX15" fmla="*/ 2062960 w 4399760"/>
              <a:gd name="connsiteY15" fmla="*/ 2754842 h 3753909"/>
              <a:gd name="connsiteX16" fmla="*/ 1840710 w 4399760"/>
              <a:gd name="connsiteY16" fmla="*/ 3167592 h 3753909"/>
              <a:gd name="connsiteX17" fmla="*/ 1885160 w 4399760"/>
              <a:gd name="connsiteY17" fmla="*/ 3700992 h 3753909"/>
              <a:gd name="connsiteX18" fmla="*/ 1491460 w 4399760"/>
              <a:gd name="connsiteY18" fmla="*/ 3485092 h 3753909"/>
              <a:gd name="connsiteX19" fmla="*/ 1154910 w 4399760"/>
              <a:gd name="connsiteY19" fmla="*/ 3612092 h 3753909"/>
              <a:gd name="connsiteX20" fmla="*/ 1199360 w 4399760"/>
              <a:gd name="connsiteY20" fmla="*/ 3370792 h 3753909"/>
              <a:gd name="connsiteX21" fmla="*/ 196060 w 4399760"/>
              <a:gd name="connsiteY21" fmla="*/ 3358092 h 3753909"/>
              <a:gd name="connsiteX22" fmla="*/ 32796 w 4399760"/>
              <a:gd name="connsiteY22" fmla="*/ 2462494 h 3753909"/>
              <a:gd name="connsiteX0" fmla="*/ 32796 w 4399760"/>
              <a:gd name="connsiteY0" fmla="*/ 2462494 h 3753909"/>
              <a:gd name="connsiteX1" fmla="*/ 392837 w 4399760"/>
              <a:gd name="connsiteY1" fmla="*/ 2750526 h 3753909"/>
              <a:gd name="connsiteX2" fmla="*/ 824884 w 4399760"/>
              <a:gd name="connsiteY2" fmla="*/ 2174462 h 3753909"/>
              <a:gd name="connsiteX3" fmla="*/ 1112916 w 4399760"/>
              <a:gd name="connsiteY3" fmla="*/ 2390486 h 3753909"/>
              <a:gd name="connsiteX4" fmla="*/ 1421610 w 4399760"/>
              <a:gd name="connsiteY4" fmla="*/ 1757892 h 3753909"/>
              <a:gd name="connsiteX5" fmla="*/ 2742410 w 4399760"/>
              <a:gd name="connsiteY5" fmla="*/ 1516592 h 3753909"/>
              <a:gd name="connsiteX6" fmla="*/ 3606010 w 4399760"/>
              <a:gd name="connsiteY6" fmla="*/ 227542 h 3753909"/>
              <a:gd name="connsiteX7" fmla="*/ 4006060 w 4399760"/>
              <a:gd name="connsiteY7" fmla="*/ 208492 h 3753909"/>
              <a:gd name="connsiteX8" fmla="*/ 4393410 w 4399760"/>
              <a:gd name="connsiteY8" fmla="*/ 1478492 h 3753909"/>
              <a:gd name="connsiteX9" fmla="*/ 3967960 w 4399760"/>
              <a:gd name="connsiteY9" fmla="*/ 2227792 h 3753909"/>
              <a:gd name="connsiteX10" fmla="*/ 3644110 w 4399760"/>
              <a:gd name="connsiteY10" fmla="*/ 2456392 h 3753909"/>
              <a:gd name="connsiteX11" fmla="*/ 4126710 w 4399760"/>
              <a:gd name="connsiteY11" fmla="*/ 2862792 h 3753909"/>
              <a:gd name="connsiteX12" fmla="*/ 3656810 w 4399760"/>
              <a:gd name="connsiteY12" fmla="*/ 3288242 h 3753909"/>
              <a:gd name="connsiteX13" fmla="*/ 2031210 w 4399760"/>
              <a:gd name="connsiteY13" fmla="*/ 3135842 h 3753909"/>
              <a:gd name="connsiteX14" fmla="*/ 2240760 w 4399760"/>
              <a:gd name="connsiteY14" fmla="*/ 2888192 h 3753909"/>
              <a:gd name="connsiteX15" fmla="*/ 2062960 w 4399760"/>
              <a:gd name="connsiteY15" fmla="*/ 2754842 h 3753909"/>
              <a:gd name="connsiteX16" fmla="*/ 1840710 w 4399760"/>
              <a:gd name="connsiteY16" fmla="*/ 3167592 h 3753909"/>
              <a:gd name="connsiteX17" fmla="*/ 1885160 w 4399760"/>
              <a:gd name="connsiteY17" fmla="*/ 3700992 h 3753909"/>
              <a:gd name="connsiteX18" fmla="*/ 1491460 w 4399760"/>
              <a:gd name="connsiteY18" fmla="*/ 3485092 h 3753909"/>
              <a:gd name="connsiteX19" fmla="*/ 1154910 w 4399760"/>
              <a:gd name="connsiteY19" fmla="*/ 3612092 h 3753909"/>
              <a:gd name="connsiteX20" fmla="*/ 1199360 w 4399760"/>
              <a:gd name="connsiteY20" fmla="*/ 3370792 h 3753909"/>
              <a:gd name="connsiteX21" fmla="*/ 196060 w 4399760"/>
              <a:gd name="connsiteY21" fmla="*/ 3358092 h 3753909"/>
              <a:gd name="connsiteX22" fmla="*/ 32796 w 4399760"/>
              <a:gd name="connsiteY22" fmla="*/ 2462494 h 3753909"/>
              <a:gd name="connsiteX0" fmla="*/ 32796 w 4399760"/>
              <a:gd name="connsiteY0" fmla="*/ 2462494 h 3753909"/>
              <a:gd name="connsiteX1" fmla="*/ 392837 w 4399760"/>
              <a:gd name="connsiteY1" fmla="*/ 2750526 h 3753909"/>
              <a:gd name="connsiteX2" fmla="*/ 824884 w 4399760"/>
              <a:gd name="connsiteY2" fmla="*/ 2174462 h 3753909"/>
              <a:gd name="connsiteX3" fmla="*/ 1112916 w 4399760"/>
              <a:gd name="connsiteY3" fmla="*/ 2390486 h 3753909"/>
              <a:gd name="connsiteX4" fmla="*/ 1421610 w 4399760"/>
              <a:gd name="connsiteY4" fmla="*/ 1757892 h 3753909"/>
              <a:gd name="connsiteX5" fmla="*/ 2742410 w 4399760"/>
              <a:gd name="connsiteY5" fmla="*/ 1516592 h 3753909"/>
              <a:gd name="connsiteX6" fmla="*/ 3606010 w 4399760"/>
              <a:gd name="connsiteY6" fmla="*/ 227542 h 3753909"/>
              <a:gd name="connsiteX7" fmla="*/ 4006060 w 4399760"/>
              <a:gd name="connsiteY7" fmla="*/ 208492 h 3753909"/>
              <a:gd name="connsiteX8" fmla="*/ 4393410 w 4399760"/>
              <a:gd name="connsiteY8" fmla="*/ 1478492 h 3753909"/>
              <a:gd name="connsiteX9" fmla="*/ 3967960 w 4399760"/>
              <a:gd name="connsiteY9" fmla="*/ 2227792 h 3753909"/>
              <a:gd name="connsiteX10" fmla="*/ 3644110 w 4399760"/>
              <a:gd name="connsiteY10" fmla="*/ 2456392 h 3753909"/>
              <a:gd name="connsiteX11" fmla="*/ 4126710 w 4399760"/>
              <a:gd name="connsiteY11" fmla="*/ 2862792 h 3753909"/>
              <a:gd name="connsiteX12" fmla="*/ 3656810 w 4399760"/>
              <a:gd name="connsiteY12" fmla="*/ 3288242 h 3753909"/>
              <a:gd name="connsiteX13" fmla="*/ 2031210 w 4399760"/>
              <a:gd name="connsiteY13" fmla="*/ 3135842 h 3753909"/>
              <a:gd name="connsiteX14" fmla="*/ 2240760 w 4399760"/>
              <a:gd name="connsiteY14" fmla="*/ 2888192 h 3753909"/>
              <a:gd name="connsiteX15" fmla="*/ 2062960 w 4399760"/>
              <a:gd name="connsiteY15" fmla="*/ 2754842 h 3753909"/>
              <a:gd name="connsiteX16" fmla="*/ 1840710 w 4399760"/>
              <a:gd name="connsiteY16" fmla="*/ 3167592 h 3753909"/>
              <a:gd name="connsiteX17" fmla="*/ 1885160 w 4399760"/>
              <a:gd name="connsiteY17" fmla="*/ 3700992 h 3753909"/>
              <a:gd name="connsiteX18" fmla="*/ 1491460 w 4399760"/>
              <a:gd name="connsiteY18" fmla="*/ 3485092 h 3753909"/>
              <a:gd name="connsiteX19" fmla="*/ 1154910 w 4399760"/>
              <a:gd name="connsiteY19" fmla="*/ 3612092 h 3753909"/>
              <a:gd name="connsiteX20" fmla="*/ 1199360 w 4399760"/>
              <a:gd name="connsiteY20" fmla="*/ 3370792 h 3753909"/>
              <a:gd name="connsiteX21" fmla="*/ 196060 w 4399760"/>
              <a:gd name="connsiteY21" fmla="*/ 3358092 h 3753909"/>
              <a:gd name="connsiteX22" fmla="*/ 32796 w 4399760"/>
              <a:gd name="connsiteY22" fmla="*/ 2462494 h 3753909"/>
              <a:gd name="connsiteX0" fmla="*/ 32796 w 4399760"/>
              <a:gd name="connsiteY0" fmla="*/ 2462494 h 3753909"/>
              <a:gd name="connsiteX1" fmla="*/ 392837 w 4399760"/>
              <a:gd name="connsiteY1" fmla="*/ 2750526 h 3753909"/>
              <a:gd name="connsiteX2" fmla="*/ 824884 w 4399760"/>
              <a:gd name="connsiteY2" fmla="*/ 2174462 h 3753909"/>
              <a:gd name="connsiteX3" fmla="*/ 1112916 w 4399760"/>
              <a:gd name="connsiteY3" fmla="*/ 2390486 h 3753909"/>
              <a:gd name="connsiteX4" fmla="*/ 1421610 w 4399760"/>
              <a:gd name="connsiteY4" fmla="*/ 1757892 h 3753909"/>
              <a:gd name="connsiteX5" fmla="*/ 2742410 w 4399760"/>
              <a:gd name="connsiteY5" fmla="*/ 1516592 h 3753909"/>
              <a:gd name="connsiteX6" fmla="*/ 3606010 w 4399760"/>
              <a:gd name="connsiteY6" fmla="*/ 227542 h 3753909"/>
              <a:gd name="connsiteX7" fmla="*/ 4006060 w 4399760"/>
              <a:gd name="connsiteY7" fmla="*/ 208492 h 3753909"/>
              <a:gd name="connsiteX8" fmla="*/ 4393410 w 4399760"/>
              <a:gd name="connsiteY8" fmla="*/ 1478492 h 3753909"/>
              <a:gd name="connsiteX9" fmla="*/ 3967960 w 4399760"/>
              <a:gd name="connsiteY9" fmla="*/ 2227792 h 3753909"/>
              <a:gd name="connsiteX10" fmla="*/ 3644110 w 4399760"/>
              <a:gd name="connsiteY10" fmla="*/ 2456392 h 3753909"/>
              <a:gd name="connsiteX11" fmla="*/ 4126710 w 4399760"/>
              <a:gd name="connsiteY11" fmla="*/ 2862792 h 3753909"/>
              <a:gd name="connsiteX12" fmla="*/ 3656810 w 4399760"/>
              <a:gd name="connsiteY12" fmla="*/ 3288242 h 3753909"/>
              <a:gd name="connsiteX13" fmla="*/ 2031210 w 4399760"/>
              <a:gd name="connsiteY13" fmla="*/ 3135842 h 3753909"/>
              <a:gd name="connsiteX14" fmla="*/ 2240760 w 4399760"/>
              <a:gd name="connsiteY14" fmla="*/ 2888192 h 3753909"/>
              <a:gd name="connsiteX15" fmla="*/ 2062960 w 4399760"/>
              <a:gd name="connsiteY15" fmla="*/ 2754842 h 3753909"/>
              <a:gd name="connsiteX16" fmla="*/ 1840710 w 4399760"/>
              <a:gd name="connsiteY16" fmla="*/ 3167592 h 3753909"/>
              <a:gd name="connsiteX17" fmla="*/ 1885160 w 4399760"/>
              <a:gd name="connsiteY17" fmla="*/ 3700992 h 3753909"/>
              <a:gd name="connsiteX18" fmla="*/ 1491460 w 4399760"/>
              <a:gd name="connsiteY18" fmla="*/ 3485092 h 3753909"/>
              <a:gd name="connsiteX19" fmla="*/ 1154910 w 4399760"/>
              <a:gd name="connsiteY19" fmla="*/ 3612092 h 3753909"/>
              <a:gd name="connsiteX20" fmla="*/ 1199360 w 4399760"/>
              <a:gd name="connsiteY20" fmla="*/ 3370792 h 3753909"/>
              <a:gd name="connsiteX21" fmla="*/ 196060 w 4399760"/>
              <a:gd name="connsiteY21" fmla="*/ 3358092 h 3753909"/>
              <a:gd name="connsiteX22" fmla="*/ 32796 w 4399760"/>
              <a:gd name="connsiteY22" fmla="*/ 2462494 h 3753909"/>
              <a:gd name="connsiteX0" fmla="*/ 32796 w 4399760"/>
              <a:gd name="connsiteY0" fmla="*/ 2462494 h 3753909"/>
              <a:gd name="connsiteX1" fmla="*/ 392837 w 4399760"/>
              <a:gd name="connsiteY1" fmla="*/ 2750526 h 3753909"/>
              <a:gd name="connsiteX2" fmla="*/ 824884 w 4399760"/>
              <a:gd name="connsiteY2" fmla="*/ 2174462 h 3753909"/>
              <a:gd name="connsiteX3" fmla="*/ 1040908 w 4399760"/>
              <a:gd name="connsiteY3" fmla="*/ 2462494 h 3753909"/>
              <a:gd name="connsiteX4" fmla="*/ 1421610 w 4399760"/>
              <a:gd name="connsiteY4" fmla="*/ 1757892 h 3753909"/>
              <a:gd name="connsiteX5" fmla="*/ 2742410 w 4399760"/>
              <a:gd name="connsiteY5" fmla="*/ 1516592 h 3753909"/>
              <a:gd name="connsiteX6" fmla="*/ 3606010 w 4399760"/>
              <a:gd name="connsiteY6" fmla="*/ 227542 h 3753909"/>
              <a:gd name="connsiteX7" fmla="*/ 4006060 w 4399760"/>
              <a:gd name="connsiteY7" fmla="*/ 208492 h 3753909"/>
              <a:gd name="connsiteX8" fmla="*/ 4393410 w 4399760"/>
              <a:gd name="connsiteY8" fmla="*/ 1478492 h 3753909"/>
              <a:gd name="connsiteX9" fmla="*/ 3967960 w 4399760"/>
              <a:gd name="connsiteY9" fmla="*/ 2227792 h 3753909"/>
              <a:gd name="connsiteX10" fmla="*/ 3644110 w 4399760"/>
              <a:gd name="connsiteY10" fmla="*/ 2456392 h 3753909"/>
              <a:gd name="connsiteX11" fmla="*/ 4126710 w 4399760"/>
              <a:gd name="connsiteY11" fmla="*/ 2862792 h 3753909"/>
              <a:gd name="connsiteX12" fmla="*/ 3656810 w 4399760"/>
              <a:gd name="connsiteY12" fmla="*/ 3288242 h 3753909"/>
              <a:gd name="connsiteX13" fmla="*/ 2031210 w 4399760"/>
              <a:gd name="connsiteY13" fmla="*/ 3135842 h 3753909"/>
              <a:gd name="connsiteX14" fmla="*/ 2240760 w 4399760"/>
              <a:gd name="connsiteY14" fmla="*/ 2888192 h 3753909"/>
              <a:gd name="connsiteX15" fmla="*/ 2062960 w 4399760"/>
              <a:gd name="connsiteY15" fmla="*/ 2754842 h 3753909"/>
              <a:gd name="connsiteX16" fmla="*/ 1840710 w 4399760"/>
              <a:gd name="connsiteY16" fmla="*/ 3167592 h 3753909"/>
              <a:gd name="connsiteX17" fmla="*/ 1885160 w 4399760"/>
              <a:gd name="connsiteY17" fmla="*/ 3700992 h 3753909"/>
              <a:gd name="connsiteX18" fmla="*/ 1491460 w 4399760"/>
              <a:gd name="connsiteY18" fmla="*/ 3485092 h 3753909"/>
              <a:gd name="connsiteX19" fmla="*/ 1154910 w 4399760"/>
              <a:gd name="connsiteY19" fmla="*/ 3612092 h 3753909"/>
              <a:gd name="connsiteX20" fmla="*/ 1199360 w 4399760"/>
              <a:gd name="connsiteY20" fmla="*/ 3370792 h 3753909"/>
              <a:gd name="connsiteX21" fmla="*/ 196060 w 4399760"/>
              <a:gd name="connsiteY21" fmla="*/ 3358092 h 3753909"/>
              <a:gd name="connsiteX22" fmla="*/ 32796 w 4399760"/>
              <a:gd name="connsiteY22" fmla="*/ 2462494 h 3753909"/>
              <a:gd name="connsiteX0" fmla="*/ 32796 w 4399760"/>
              <a:gd name="connsiteY0" fmla="*/ 2462494 h 3753909"/>
              <a:gd name="connsiteX1" fmla="*/ 392837 w 4399760"/>
              <a:gd name="connsiteY1" fmla="*/ 2750526 h 3753909"/>
              <a:gd name="connsiteX2" fmla="*/ 824884 w 4399760"/>
              <a:gd name="connsiteY2" fmla="*/ 2174462 h 3753909"/>
              <a:gd name="connsiteX3" fmla="*/ 1040908 w 4399760"/>
              <a:gd name="connsiteY3" fmla="*/ 2462494 h 3753909"/>
              <a:gd name="connsiteX4" fmla="*/ 1421610 w 4399760"/>
              <a:gd name="connsiteY4" fmla="*/ 1757892 h 3753909"/>
              <a:gd name="connsiteX5" fmla="*/ 2742410 w 4399760"/>
              <a:gd name="connsiteY5" fmla="*/ 1516592 h 3753909"/>
              <a:gd name="connsiteX6" fmla="*/ 3606010 w 4399760"/>
              <a:gd name="connsiteY6" fmla="*/ 227542 h 3753909"/>
              <a:gd name="connsiteX7" fmla="*/ 4006060 w 4399760"/>
              <a:gd name="connsiteY7" fmla="*/ 208492 h 3753909"/>
              <a:gd name="connsiteX8" fmla="*/ 4393410 w 4399760"/>
              <a:gd name="connsiteY8" fmla="*/ 1478492 h 3753909"/>
              <a:gd name="connsiteX9" fmla="*/ 3967960 w 4399760"/>
              <a:gd name="connsiteY9" fmla="*/ 2227792 h 3753909"/>
              <a:gd name="connsiteX10" fmla="*/ 3644110 w 4399760"/>
              <a:gd name="connsiteY10" fmla="*/ 2456392 h 3753909"/>
              <a:gd name="connsiteX11" fmla="*/ 4126710 w 4399760"/>
              <a:gd name="connsiteY11" fmla="*/ 2862792 h 3753909"/>
              <a:gd name="connsiteX12" fmla="*/ 3656810 w 4399760"/>
              <a:gd name="connsiteY12" fmla="*/ 3288242 h 3753909"/>
              <a:gd name="connsiteX13" fmla="*/ 2031210 w 4399760"/>
              <a:gd name="connsiteY13" fmla="*/ 3135842 h 3753909"/>
              <a:gd name="connsiteX14" fmla="*/ 2240760 w 4399760"/>
              <a:gd name="connsiteY14" fmla="*/ 2888192 h 3753909"/>
              <a:gd name="connsiteX15" fmla="*/ 2062960 w 4399760"/>
              <a:gd name="connsiteY15" fmla="*/ 2754842 h 3753909"/>
              <a:gd name="connsiteX16" fmla="*/ 1840710 w 4399760"/>
              <a:gd name="connsiteY16" fmla="*/ 3167592 h 3753909"/>
              <a:gd name="connsiteX17" fmla="*/ 1885160 w 4399760"/>
              <a:gd name="connsiteY17" fmla="*/ 3700992 h 3753909"/>
              <a:gd name="connsiteX18" fmla="*/ 1491460 w 4399760"/>
              <a:gd name="connsiteY18" fmla="*/ 3485092 h 3753909"/>
              <a:gd name="connsiteX19" fmla="*/ 1154910 w 4399760"/>
              <a:gd name="connsiteY19" fmla="*/ 3612092 h 3753909"/>
              <a:gd name="connsiteX20" fmla="*/ 1199360 w 4399760"/>
              <a:gd name="connsiteY20" fmla="*/ 3370792 h 3753909"/>
              <a:gd name="connsiteX21" fmla="*/ 196060 w 4399760"/>
              <a:gd name="connsiteY21" fmla="*/ 3358092 h 3753909"/>
              <a:gd name="connsiteX22" fmla="*/ 32796 w 4399760"/>
              <a:gd name="connsiteY22" fmla="*/ 2462494 h 3753909"/>
              <a:gd name="connsiteX0" fmla="*/ 32796 w 4399760"/>
              <a:gd name="connsiteY0" fmla="*/ 2462494 h 3753909"/>
              <a:gd name="connsiteX1" fmla="*/ 392837 w 4399760"/>
              <a:gd name="connsiteY1" fmla="*/ 2750526 h 3753909"/>
              <a:gd name="connsiteX2" fmla="*/ 824884 w 4399760"/>
              <a:gd name="connsiteY2" fmla="*/ 2174462 h 3753909"/>
              <a:gd name="connsiteX3" fmla="*/ 1040908 w 4399760"/>
              <a:gd name="connsiteY3" fmla="*/ 2462494 h 3753909"/>
              <a:gd name="connsiteX4" fmla="*/ 1328940 w 4399760"/>
              <a:gd name="connsiteY4" fmla="*/ 1886430 h 3753909"/>
              <a:gd name="connsiteX5" fmla="*/ 2742410 w 4399760"/>
              <a:gd name="connsiteY5" fmla="*/ 1516592 h 3753909"/>
              <a:gd name="connsiteX6" fmla="*/ 3606010 w 4399760"/>
              <a:gd name="connsiteY6" fmla="*/ 227542 h 3753909"/>
              <a:gd name="connsiteX7" fmla="*/ 4006060 w 4399760"/>
              <a:gd name="connsiteY7" fmla="*/ 208492 h 3753909"/>
              <a:gd name="connsiteX8" fmla="*/ 4393410 w 4399760"/>
              <a:gd name="connsiteY8" fmla="*/ 1478492 h 3753909"/>
              <a:gd name="connsiteX9" fmla="*/ 3967960 w 4399760"/>
              <a:gd name="connsiteY9" fmla="*/ 2227792 h 3753909"/>
              <a:gd name="connsiteX10" fmla="*/ 3644110 w 4399760"/>
              <a:gd name="connsiteY10" fmla="*/ 2456392 h 3753909"/>
              <a:gd name="connsiteX11" fmla="*/ 4126710 w 4399760"/>
              <a:gd name="connsiteY11" fmla="*/ 2862792 h 3753909"/>
              <a:gd name="connsiteX12" fmla="*/ 3656810 w 4399760"/>
              <a:gd name="connsiteY12" fmla="*/ 3288242 h 3753909"/>
              <a:gd name="connsiteX13" fmla="*/ 2031210 w 4399760"/>
              <a:gd name="connsiteY13" fmla="*/ 3135842 h 3753909"/>
              <a:gd name="connsiteX14" fmla="*/ 2240760 w 4399760"/>
              <a:gd name="connsiteY14" fmla="*/ 2888192 h 3753909"/>
              <a:gd name="connsiteX15" fmla="*/ 2062960 w 4399760"/>
              <a:gd name="connsiteY15" fmla="*/ 2754842 h 3753909"/>
              <a:gd name="connsiteX16" fmla="*/ 1840710 w 4399760"/>
              <a:gd name="connsiteY16" fmla="*/ 3167592 h 3753909"/>
              <a:gd name="connsiteX17" fmla="*/ 1885160 w 4399760"/>
              <a:gd name="connsiteY17" fmla="*/ 3700992 h 3753909"/>
              <a:gd name="connsiteX18" fmla="*/ 1491460 w 4399760"/>
              <a:gd name="connsiteY18" fmla="*/ 3485092 h 3753909"/>
              <a:gd name="connsiteX19" fmla="*/ 1154910 w 4399760"/>
              <a:gd name="connsiteY19" fmla="*/ 3612092 h 3753909"/>
              <a:gd name="connsiteX20" fmla="*/ 1199360 w 4399760"/>
              <a:gd name="connsiteY20" fmla="*/ 3370792 h 3753909"/>
              <a:gd name="connsiteX21" fmla="*/ 196060 w 4399760"/>
              <a:gd name="connsiteY21" fmla="*/ 3358092 h 3753909"/>
              <a:gd name="connsiteX22" fmla="*/ 32796 w 4399760"/>
              <a:gd name="connsiteY22" fmla="*/ 2462494 h 3753909"/>
              <a:gd name="connsiteX0" fmla="*/ 32796 w 4399760"/>
              <a:gd name="connsiteY0" fmla="*/ 2462494 h 3753909"/>
              <a:gd name="connsiteX1" fmla="*/ 392837 w 4399760"/>
              <a:gd name="connsiteY1" fmla="*/ 2750526 h 3753909"/>
              <a:gd name="connsiteX2" fmla="*/ 824884 w 4399760"/>
              <a:gd name="connsiteY2" fmla="*/ 2174462 h 3753909"/>
              <a:gd name="connsiteX3" fmla="*/ 1040908 w 4399760"/>
              <a:gd name="connsiteY3" fmla="*/ 2462494 h 3753909"/>
              <a:gd name="connsiteX4" fmla="*/ 1328940 w 4399760"/>
              <a:gd name="connsiteY4" fmla="*/ 1886430 h 3753909"/>
              <a:gd name="connsiteX5" fmla="*/ 2985124 w 4399760"/>
              <a:gd name="connsiteY5" fmla="*/ 1382374 h 3753909"/>
              <a:gd name="connsiteX6" fmla="*/ 3606010 w 4399760"/>
              <a:gd name="connsiteY6" fmla="*/ 227542 h 3753909"/>
              <a:gd name="connsiteX7" fmla="*/ 4006060 w 4399760"/>
              <a:gd name="connsiteY7" fmla="*/ 208492 h 3753909"/>
              <a:gd name="connsiteX8" fmla="*/ 4393410 w 4399760"/>
              <a:gd name="connsiteY8" fmla="*/ 1478492 h 3753909"/>
              <a:gd name="connsiteX9" fmla="*/ 3967960 w 4399760"/>
              <a:gd name="connsiteY9" fmla="*/ 2227792 h 3753909"/>
              <a:gd name="connsiteX10" fmla="*/ 3644110 w 4399760"/>
              <a:gd name="connsiteY10" fmla="*/ 2456392 h 3753909"/>
              <a:gd name="connsiteX11" fmla="*/ 4126710 w 4399760"/>
              <a:gd name="connsiteY11" fmla="*/ 2862792 h 3753909"/>
              <a:gd name="connsiteX12" fmla="*/ 3656810 w 4399760"/>
              <a:gd name="connsiteY12" fmla="*/ 3288242 h 3753909"/>
              <a:gd name="connsiteX13" fmla="*/ 2031210 w 4399760"/>
              <a:gd name="connsiteY13" fmla="*/ 3135842 h 3753909"/>
              <a:gd name="connsiteX14" fmla="*/ 2240760 w 4399760"/>
              <a:gd name="connsiteY14" fmla="*/ 2888192 h 3753909"/>
              <a:gd name="connsiteX15" fmla="*/ 2062960 w 4399760"/>
              <a:gd name="connsiteY15" fmla="*/ 2754842 h 3753909"/>
              <a:gd name="connsiteX16" fmla="*/ 1840710 w 4399760"/>
              <a:gd name="connsiteY16" fmla="*/ 3167592 h 3753909"/>
              <a:gd name="connsiteX17" fmla="*/ 1885160 w 4399760"/>
              <a:gd name="connsiteY17" fmla="*/ 3700992 h 3753909"/>
              <a:gd name="connsiteX18" fmla="*/ 1491460 w 4399760"/>
              <a:gd name="connsiteY18" fmla="*/ 3485092 h 3753909"/>
              <a:gd name="connsiteX19" fmla="*/ 1154910 w 4399760"/>
              <a:gd name="connsiteY19" fmla="*/ 3612092 h 3753909"/>
              <a:gd name="connsiteX20" fmla="*/ 1199360 w 4399760"/>
              <a:gd name="connsiteY20" fmla="*/ 3370792 h 3753909"/>
              <a:gd name="connsiteX21" fmla="*/ 196060 w 4399760"/>
              <a:gd name="connsiteY21" fmla="*/ 3358092 h 3753909"/>
              <a:gd name="connsiteX22" fmla="*/ 32796 w 4399760"/>
              <a:gd name="connsiteY22" fmla="*/ 2462494 h 3753909"/>
              <a:gd name="connsiteX0" fmla="*/ 32796 w 4399760"/>
              <a:gd name="connsiteY0" fmla="*/ 2462494 h 3753909"/>
              <a:gd name="connsiteX1" fmla="*/ 392837 w 4399760"/>
              <a:gd name="connsiteY1" fmla="*/ 2750526 h 3753909"/>
              <a:gd name="connsiteX2" fmla="*/ 824884 w 4399760"/>
              <a:gd name="connsiteY2" fmla="*/ 2174462 h 3753909"/>
              <a:gd name="connsiteX3" fmla="*/ 1040908 w 4399760"/>
              <a:gd name="connsiteY3" fmla="*/ 2462494 h 3753909"/>
              <a:gd name="connsiteX4" fmla="*/ 1328940 w 4399760"/>
              <a:gd name="connsiteY4" fmla="*/ 1886430 h 3753909"/>
              <a:gd name="connsiteX5" fmla="*/ 2985124 w 4399760"/>
              <a:gd name="connsiteY5" fmla="*/ 1382374 h 3753909"/>
              <a:gd name="connsiteX6" fmla="*/ 3606010 w 4399760"/>
              <a:gd name="connsiteY6" fmla="*/ 227542 h 3753909"/>
              <a:gd name="connsiteX7" fmla="*/ 4006060 w 4399760"/>
              <a:gd name="connsiteY7" fmla="*/ 208492 h 3753909"/>
              <a:gd name="connsiteX8" fmla="*/ 4393410 w 4399760"/>
              <a:gd name="connsiteY8" fmla="*/ 1478492 h 3753909"/>
              <a:gd name="connsiteX9" fmla="*/ 3967960 w 4399760"/>
              <a:gd name="connsiteY9" fmla="*/ 2227792 h 3753909"/>
              <a:gd name="connsiteX10" fmla="*/ 3644110 w 4399760"/>
              <a:gd name="connsiteY10" fmla="*/ 2456392 h 3753909"/>
              <a:gd name="connsiteX11" fmla="*/ 4126710 w 4399760"/>
              <a:gd name="connsiteY11" fmla="*/ 2862792 h 3753909"/>
              <a:gd name="connsiteX12" fmla="*/ 3656810 w 4399760"/>
              <a:gd name="connsiteY12" fmla="*/ 3288242 h 3753909"/>
              <a:gd name="connsiteX13" fmla="*/ 2031210 w 4399760"/>
              <a:gd name="connsiteY13" fmla="*/ 3135842 h 3753909"/>
              <a:gd name="connsiteX14" fmla="*/ 2240760 w 4399760"/>
              <a:gd name="connsiteY14" fmla="*/ 2888192 h 3753909"/>
              <a:gd name="connsiteX15" fmla="*/ 2062960 w 4399760"/>
              <a:gd name="connsiteY15" fmla="*/ 2754842 h 3753909"/>
              <a:gd name="connsiteX16" fmla="*/ 1840710 w 4399760"/>
              <a:gd name="connsiteY16" fmla="*/ 3167592 h 3753909"/>
              <a:gd name="connsiteX17" fmla="*/ 1885160 w 4399760"/>
              <a:gd name="connsiteY17" fmla="*/ 3700992 h 3753909"/>
              <a:gd name="connsiteX18" fmla="*/ 1491460 w 4399760"/>
              <a:gd name="connsiteY18" fmla="*/ 3485092 h 3753909"/>
              <a:gd name="connsiteX19" fmla="*/ 1154910 w 4399760"/>
              <a:gd name="connsiteY19" fmla="*/ 3612092 h 3753909"/>
              <a:gd name="connsiteX20" fmla="*/ 1199360 w 4399760"/>
              <a:gd name="connsiteY20" fmla="*/ 3370792 h 3753909"/>
              <a:gd name="connsiteX21" fmla="*/ 196060 w 4399760"/>
              <a:gd name="connsiteY21" fmla="*/ 3358092 h 3753909"/>
              <a:gd name="connsiteX22" fmla="*/ 32796 w 4399760"/>
              <a:gd name="connsiteY22" fmla="*/ 2462494 h 3753909"/>
              <a:gd name="connsiteX0" fmla="*/ 32796 w 4399760"/>
              <a:gd name="connsiteY0" fmla="*/ 2462494 h 3753909"/>
              <a:gd name="connsiteX1" fmla="*/ 392837 w 4399760"/>
              <a:gd name="connsiteY1" fmla="*/ 2750526 h 3753909"/>
              <a:gd name="connsiteX2" fmla="*/ 824884 w 4399760"/>
              <a:gd name="connsiteY2" fmla="*/ 2174462 h 3753909"/>
              <a:gd name="connsiteX3" fmla="*/ 1040908 w 4399760"/>
              <a:gd name="connsiteY3" fmla="*/ 2462494 h 3753909"/>
              <a:gd name="connsiteX4" fmla="*/ 1328940 w 4399760"/>
              <a:gd name="connsiteY4" fmla="*/ 1886430 h 3753909"/>
              <a:gd name="connsiteX5" fmla="*/ 2985124 w 4399760"/>
              <a:gd name="connsiteY5" fmla="*/ 1382374 h 3753909"/>
              <a:gd name="connsiteX6" fmla="*/ 3606010 w 4399760"/>
              <a:gd name="connsiteY6" fmla="*/ 227542 h 3753909"/>
              <a:gd name="connsiteX7" fmla="*/ 4006060 w 4399760"/>
              <a:gd name="connsiteY7" fmla="*/ 208492 h 3753909"/>
              <a:gd name="connsiteX8" fmla="*/ 4393410 w 4399760"/>
              <a:gd name="connsiteY8" fmla="*/ 1478492 h 3753909"/>
              <a:gd name="connsiteX9" fmla="*/ 3967960 w 4399760"/>
              <a:gd name="connsiteY9" fmla="*/ 2227792 h 3753909"/>
              <a:gd name="connsiteX10" fmla="*/ 3644110 w 4399760"/>
              <a:gd name="connsiteY10" fmla="*/ 2456392 h 3753909"/>
              <a:gd name="connsiteX11" fmla="*/ 4126710 w 4399760"/>
              <a:gd name="connsiteY11" fmla="*/ 2862792 h 3753909"/>
              <a:gd name="connsiteX12" fmla="*/ 3656810 w 4399760"/>
              <a:gd name="connsiteY12" fmla="*/ 3288242 h 3753909"/>
              <a:gd name="connsiteX13" fmla="*/ 2031210 w 4399760"/>
              <a:gd name="connsiteY13" fmla="*/ 3135842 h 3753909"/>
              <a:gd name="connsiteX14" fmla="*/ 2240760 w 4399760"/>
              <a:gd name="connsiteY14" fmla="*/ 2888192 h 3753909"/>
              <a:gd name="connsiteX15" fmla="*/ 2062960 w 4399760"/>
              <a:gd name="connsiteY15" fmla="*/ 2754842 h 3753909"/>
              <a:gd name="connsiteX16" fmla="*/ 1840710 w 4399760"/>
              <a:gd name="connsiteY16" fmla="*/ 3167592 h 3753909"/>
              <a:gd name="connsiteX17" fmla="*/ 1885160 w 4399760"/>
              <a:gd name="connsiteY17" fmla="*/ 3700992 h 3753909"/>
              <a:gd name="connsiteX18" fmla="*/ 1491460 w 4399760"/>
              <a:gd name="connsiteY18" fmla="*/ 3485092 h 3753909"/>
              <a:gd name="connsiteX19" fmla="*/ 1154910 w 4399760"/>
              <a:gd name="connsiteY19" fmla="*/ 3612092 h 3753909"/>
              <a:gd name="connsiteX20" fmla="*/ 1199360 w 4399760"/>
              <a:gd name="connsiteY20" fmla="*/ 3370792 h 3753909"/>
              <a:gd name="connsiteX21" fmla="*/ 196060 w 4399760"/>
              <a:gd name="connsiteY21" fmla="*/ 3358092 h 3753909"/>
              <a:gd name="connsiteX22" fmla="*/ 32796 w 4399760"/>
              <a:gd name="connsiteY22" fmla="*/ 2462494 h 3753909"/>
              <a:gd name="connsiteX0" fmla="*/ 32796 w 4399760"/>
              <a:gd name="connsiteY0" fmla="*/ 2462494 h 3753909"/>
              <a:gd name="connsiteX1" fmla="*/ 392837 w 4399760"/>
              <a:gd name="connsiteY1" fmla="*/ 2750526 h 3753909"/>
              <a:gd name="connsiteX2" fmla="*/ 824884 w 4399760"/>
              <a:gd name="connsiteY2" fmla="*/ 2174462 h 3753909"/>
              <a:gd name="connsiteX3" fmla="*/ 1040908 w 4399760"/>
              <a:gd name="connsiteY3" fmla="*/ 2462494 h 3753909"/>
              <a:gd name="connsiteX4" fmla="*/ 1328940 w 4399760"/>
              <a:gd name="connsiteY4" fmla="*/ 1886430 h 3753909"/>
              <a:gd name="connsiteX5" fmla="*/ 2985124 w 4399760"/>
              <a:gd name="connsiteY5" fmla="*/ 1382374 h 3753909"/>
              <a:gd name="connsiteX6" fmla="*/ 3606010 w 4399760"/>
              <a:gd name="connsiteY6" fmla="*/ 227542 h 3753909"/>
              <a:gd name="connsiteX7" fmla="*/ 4006060 w 4399760"/>
              <a:gd name="connsiteY7" fmla="*/ 208492 h 3753909"/>
              <a:gd name="connsiteX8" fmla="*/ 4393410 w 4399760"/>
              <a:gd name="connsiteY8" fmla="*/ 1478492 h 3753909"/>
              <a:gd name="connsiteX9" fmla="*/ 3967960 w 4399760"/>
              <a:gd name="connsiteY9" fmla="*/ 2227792 h 3753909"/>
              <a:gd name="connsiteX10" fmla="*/ 3644110 w 4399760"/>
              <a:gd name="connsiteY10" fmla="*/ 2456392 h 3753909"/>
              <a:gd name="connsiteX11" fmla="*/ 4126710 w 4399760"/>
              <a:gd name="connsiteY11" fmla="*/ 2862792 h 3753909"/>
              <a:gd name="connsiteX12" fmla="*/ 3656810 w 4399760"/>
              <a:gd name="connsiteY12" fmla="*/ 3288242 h 3753909"/>
              <a:gd name="connsiteX13" fmla="*/ 2031210 w 4399760"/>
              <a:gd name="connsiteY13" fmla="*/ 3135842 h 3753909"/>
              <a:gd name="connsiteX14" fmla="*/ 2240760 w 4399760"/>
              <a:gd name="connsiteY14" fmla="*/ 2888192 h 3753909"/>
              <a:gd name="connsiteX15" fmla="*/ 2062960 w 4399760"/>
              <a:gd name="connsiteY15" fmla="*/ 2754842 h 3753909"/>
              <a:gd name="connsiteX16" fmla="*/ 1840710 w 4399760"/>
              <a:gd name="connsiteY16" fmla="*/ 3167592 h 3753909"/>
              <a:gd name="connsiteX17" fmla="*/ 1885160 w 4399760"/>
              <a:gd name="connsiteY17" fmla="*/ 3700992 h 3753909"/>
              <a:gd name="connsiteX18" fmla="*/ 1491460 w 4399760"/>
              <a:gd name="connsiteY18" fmla="*/ 3485092 h 3753909"/>
              <a:gd name="connsiteX19" fmla="*/ 1154910 w 4399760"/>
              <a:gd name="connsiteY19" fmla="*/ 3612092 h 3753909"/>
              <a:gd name="connsiteX20" fmla="*/ 1199360 w 4399760"/>
              <a:gd name="connsiteY20" fmla="*/ 3370792 h 3753909"/>
              <a:gd name="connsiteX21" fmla="*/ 196060 w 4399760"/>
              <a:gd name="connsiteY21" fmla="*/ 3358092 h 3753909"/>
              <a:gd name="connsiteX22" fmla="*/ 32796 w 4399760"/>
              <a:gd name="connsiteY22" fmla="*/ 2462494 h 3753909"/>
              <a:gd name="connsiteX0" fmla="*/ 32796 w 4399760"/>
              <a:gd name="connsiteY0" fmla="*/ 2450042 h 3741457"/>
              <a:gd name="connsiteX1" fmla="*/ 392837 w 4399760"/>
              <a:gd name="connsiteY1" fmla="*/ 2738074 h 3741457"/>
              <a:gd name="connsiteX2" fmla="*/ 824884 w 4399760"/>
              <a:gd name="connsiteY2" fmla="*/ 2162010 h 3741457"/>
              <a:gd name="connsiteX3" fmla="*/ 1040908 w 4399760"/>
              <a:gd name="connsiteY3" fmla="*/ 2450042 h 3741457"/>
              <a:gd name="connsiteX4" fmla="*/ 1328940 w 4399760"/>
              <a:gd name="connsiteY4" fmla="*/ 1873978 h 3741457"/>
              <a:gd name="connsiteX5" fmla="*/ 2985124 w 4399760"/>
              <a:gd name="connsiteY5" fmla="*/ 1369922 h 3741457"/>
              <a:gd name="connsiteX6" fmla="*/ 3561188 w 4399760"/>
              <a:gd name="connsiteY6" fmla="*/ 289802 h 3741457"/>
              <a:gd name="connsiteX7" fmla="*/ 4006060 w 4399760"/>
              <a:gd name="connsiteY7" fmla="*/ 196040 h 3741457"/>
              <a:gd name="connsiteX8" fmla="*/ 4393410 w 4399760"/>
              <a:gd name="connsiteY8" fmla="*/ 1466040 h 3741457"/>
              <a:gd name="connsiteX9" fmla="*/ 3967960 w 4399760"/>
              <a:gd name="connsiteY9" fmla="*/ 2215340 h 3741457"/>
              <a:gd name="connsiteX10" fmla="*/ 3644110 w 4399760"/>
              <a:gd name="connsiteY10" fmla="*/ 2443940 h 3741457"/>
              <a:gd name="connsiteX11" fmla="*/ 4126710 w 4399760"/>
              <a:gd name="connsiteY11" fmla="*/ 2850340 h 3741457"/>
              <a:gd name="connsiteX12" fmla="*/ 3656810 w 4399760"/>
              <a:gd name="connsiteY12" fmla="*/ 3275790 h 3741457"/>
              <a:gd name="connsiteX13" fmla="*/ 2031210 w 4399760"/>
              <a:gd name="connsiteY13" fmla="*/ 3123390 h 3741457"/>
              <a:gd name="connsiteX14" fmla="*/ 2240760 w 4399760"/>
              <a:gd name="connsiteY14" fmla="*/ 2875740 h 3741457"/>
              <a:gd name="connsiteX15" fmla="*/ 2062960 w 4399760"/>
              <a:gd name="connsiteY15" fmla="*/ 2742390 h 3741457"/>
              <a:gd name="connsiteX16" fmla="*/ 1840710 w 4399760"/>
              <a:gd name="connsiteY16" fmla="*/ 3155140 h 3741457"/>
              <a:gd name="connsiteX17" fmla="*/ 1885160 w 4399760"/>
              <a:gd name="connsiteY17" fmla="*/ 3688540 h 3741457"/>
              <a:gd name="connsiteX18" fmla="*/ 1491460 w 4399760"/>
              <a:gd name="connsiteY18" fmla="*/ 3472640 h 3741457"/>
              <a:gd name="connsiteX19" fmla="*/ 1154910 w 4399760"/>
              <a:gd name="connsiteY19" fmla="*/ 3599640 h 3741457"/>
              <a:gd name="connsiteX20" fmla="*/ 1199360 w 4399760"/>
              <a:gd name="connsiteY20" fmla="*/ 3358340 h 3741457"/>
              <a:gd name="connsiteX21" fmla="*/ 196060 w 4399760"/>
              <a:gd name="connsiteY21" fmla="*/ 3345640 h 3741457"/>
              <a:gd name="connsiteX22" fmla="*/ 32796 w 4399760"/>
              <a:gd name="connsiteY22" fmla="*/ 2450042 h 3741457"/>
              <a:gd name="connsiteX0" fmla="*/ 32796 w 4399760"/>
              <a:gd name="connsiteY0" fmla="*/ 2462043 h 3753458"/>
              <a:gd name="connsiteX1" fmla="*/ 392837 w 4399760"/>
              <a:gd name="connsiteY1" fmla="*/ 2750075 h 3753458"/>
              <a:gd name="connsiteX2" fmla="*/ 824884 w 4399760"/>
              <a:gd name="connsiteY2" fmla="*/ 2174011 h 3753458"/>
              <a:gd name="connsiteX3" fmla="*/ 1040908 w 4399760"/>
              <a:gd name="connsiteY3" fmla="*/ 2462043 h 3753458"/>
              <a:gd name="connsiteX4" fmla="*/ 1328940 w 4399760"/>
              <a:gd name="connsiteY4" fmla="*/ 1885979 h 3753458"/>
              <a:gd name="connsiteX5" fmla="*/ 2985124 w 4399760"/>
              <a:gd name="connsiteY5" fmla="*/ 1381923 h 3753458"/>
              <a:gd name="connsiteX6" fmla="*/ 3633196 w 4399760"/>
              <a:gd name="connsiteY6" fmla="*/ 229795 h 3753458"/>
              <a:gd name="connsiteX7" fmla="*/ 4006060 w 4399760"/>
              <a:gd name="connsiteY7" fmla="*/ 208041 h 3753458"/>
              <a:gd name="connsiteX8" fmla="*/ 4393410 w 4399760"/>
              <a:gd name="connsiteY8" fmla="*/ 1478041 h 3753458"/>
              <a:gd name="connsiteX9" fmla="*/ 3967960 w 4399760"/>
              <a:gd name="connsiteY9" fmla="*/ 2227341 h 3753458"/>
              <a:gd name="connsiteX10" fmla="*/ 3644110 w 4399760"/>
              <a:gd name="connsiteY10" fmla="*/ 2455941 h 3753458"/>
              <a:gd name="connsiteX11" fmla="*/ 4126710 w 4399760"/>
              <a:gd name="connsiteY11" fmla="*/ 2862341 h 3753458"/>
              <a:gd name="connsiteX12" fmla="*/ 3656810 w 4399760"/>
              <a:gd name="connsiteY12" fmla="*/ 3287791 h 3753458"/>
              <a:gd name="connsiteX13" fmla="*/ 2031210 w 4399760"/>
              <a:gd name="connsiteY13" fmla="*/ 3135391 h 3753458"/>
              <a:gd name="connsiteX14" fmla="*/ 2240760 w 4399760"/>
              <a:gd name="connsiteY14" fmla="*/ 2887741 h 3753458"/>
              <a:gd name="connsiteX15" fmla="*/ 2062960 w 4399760"/>
              <a:gd name="connsiteY15" fmla="*/ 2754391 h 3753458"/>
              <a:gd name="connsiteX16" fmla="*/ 1840710 w 4399760"/>
              <a:gd name="connsiteY16" fmla="*/ 3167141 h 3753458"/>
              <a:gd name="connsiteX17" fmla="*/ 1885160 w 4399760"/>
              <a:gd name="connsiteY17" fmla="*/ 3700541 h 3753458"/>
              <a:gd name="connsiteX18" fmla="*/ 1491460 w 4399760"/>
              <a:gd name="connsiteY18" fmla="*/ 3484641 h 3753458"/>
              <a:gd name="connsiteX19" fmla="*/ 1154910 w 4399760"/>
              <a:gd name="connsiteY19" fmla="*/ 3611641 h 3753458"/>
              <a:gd name="connsiteX20" fmla="*/ 1199360 w 4399760"/>
              <a:gd name="connsiteY20" fmla="*/ 3370341 h 3753458"/>
              <a:gd name="connsiteX21" fmla="*/ 196060 w 4399760"/>
              <a:gd name="connsiteY21" fmla="*/ 3357641 h 3753458"/>
              <a:gd name="connsiteX22" fmla="*/ 32796 w 4399760"/>
              <a:gd name="connsiteY22" fmla="*/ 2462043 h 3753458"/>
              <a:gd name="connsiteX0" fmla="*/ 32796 w 4399760"/>
              <a:gd name="connsiteY0" fmla="*/ 2462043 h 3753458"/>
              <a:gd name="connsiteX1" fmla="*/ 392837 w 4399760"/>
              <a:gd name="connsiteY1" fmla="*/ 2750075 h 3753458"/>
              <a:gd name="connsiteX2" fmla="*/ 824884 w 4399760"/>
              <a:gd name="connsiteY2" fmla="*/ 2174011 h 3753458"/>
              <a:gd name="connsiteX3" fmla="*/ 1040908 w 4399760"/>
              <a:gd name="connsiteY3" fmla="*/ 2462043 h 3753458"/>
              <a:gd name="connsiteX4" fmla="*/ 1328940 w 4399760"/>
              <a:gd name="connsiteY4" fmla="*/ 1885979 h 3753458"/>
              <a:gd name="connsiteX5" fmla="*/ 2985124 w 4399760"/>
              <a:gd name="connsiteY5" fmla="*/ 1381923 h 3753458"/>
              <a:gd name="connsiteX6" fmla="*/ 3633196 w 4399760"/>
              <a:gd name="connsiteY6" fmla="*/ 229795 h 3753458"/>
              <a:gd name="connsiteX7" fmla="*/ 4006060 w 4399760"/>
              <a:gd name="connsiteY7" fmla="*/ 208041 h 3753458"/>
              <a:gd name="connsiteX8" fmla="*/ 4393410 w 4399760"/>
              <a:gd name="connsiteY8" fmla="*/ 1478041 h 3753458"/>
              <a:gd name="connsiteX9" fmla="*/ 3967960 w 4399760"/>
              <a:gd name="connsiteY9" fmla="*/ 2227341 h 3753458"/>
              <a:gd name="connsiteX10" fmla="*/ 3644110 w 4399760"/>
              <a:gd name="connsiteY10" fmla="*/ 2455941 h 3753458"/>
              <a:gd name="connsiteX11" fmla="*/ 4126710 w 4399760"/>
              <a:gd name="connsiteY11" fmla="*/ 2862341 h 3753458"/>
              <a:gd name="connsiteX12" fmla="*/ 3656810 w 4399760"/>
              <a:gd name="connsiteY12" fmla="*/ 3287791 h 3753458"/>
              <a:gd name="connsiteX13" fmla="*/ 2031210 w 4399760"/>
              <a:gd name="connsiteY13" fmla="*/ 3135391 h 3753458"/>
              <a:gd name="connsiteX14" fmla="*/ 2240760 w 4399760"/>
              <a:gd name="connsiteY14" fmla="*/ 2887741 h 3753458"/>
              <a:gd name="connsiteX15" fmla="*/ 2062960 w 4399760"/>
              <a:gd name="connsiteY15" fmla="*/ 2754391 h 3753458"/>
              <a:gd name="connsiteX16" fmla="*/ 1840710 w 4399760"/>
              <a:gd name="connsiteY16" fmla="*/ 3167141 h 3753458"/>
              <a:gd name="connsiteX17" fmla="*/ 1885160 w 4399760"/>
              <a:gd name="connsiteY17" fmla="*/ 3700541 h 3753458"/>
              <a:gd name="connsiteX18" fmla="*/ 1491460 w 4399760"/>
              <a:gd name="connsiteY18" fmla="*/ 3484641 h 3753458"/>
              <a:gd name="connsiteX19" fmla="*/ 1154910 w 4399760"/>
              <a:gd name="connsiteY19" fmla="*/ 3611641 h 3753458"/>
              <a:gd name="connsiteX20" fmla="*/ 1199360 w 4399760"/>
              <a:gd name="connsiteY20" fmla="*/ 3370341 h 3753458"/>
              <a:gd name="connsiteX21" fmla="*/ 196060 w 4399760"/>
              <a:gd name="connsiteY21" fmla="*/ 3357641 h 3753458"/>
              <a:gd name="connsiteX22" fmla="*/ 32796 w 4399760"/>
              <a:gd name="connsiteY22" fmla="*/ 2462043 h 3753458"/>
              <a:gd name="connsiteX0" fmla="*/ 32796 w 4399760"/>
              <a:gd name="connsiteY0" fmla="*/ 2462043 h 3753458"/>
              <a:gd name="connsiteX1" fmla="*/ 392837 w 4399760"/>
              <a:gd name="connsiteY1" fmla="*/ 2750075 h 3753458"/>
              <a:gd name="connsiteX2" fmla="*/ 824884 w 4399760"/>
              <a:gd name="connsiteY2" fmla="*/ 2174011 h 3753458"/>
              <a:gd name="connsiteX3" fmla="*/ 1040908 w 4399760"/>
              <a:gd name="connsiteY3" fmla="*/ 2462043 h 3753458"/>
              <a:gd name="connsiteX4" fmla="*/ 1328940 w 4399760"/>
              <a:gd name="connsiteY4" fmla="*/ 1885979 h 3753458"/>
              <a:gd name="connsiteX5" fmla="*/ 2985124 w 4399760"/>
              <a:gd name="connsiteY5" fmla="*/ 1381923 h 3753458"/>
              <a:gd name="connsiteX6" fmla="*/ 3633196 w 4399760"/>
              <a:gd name="connsiteY6" fmla="*/ 229795 h 3753458"/>
              <a:gd name="connsiteX7" fmla="*/ 4006060 w 4399760"/>
              <a:gd name="connsiteY7" fmla="*/ 208041 h 3753458"/>
              <a:gd name="connsiteX8" fmla="*/ 4393410 w 4399760"/>
              <a:gd name="connsiteY8" fmla="*/ 1478041 h 3753458"/>
              <a:gd name="connsiteX9" fmla="*/ 3967960 w 4399760"/>
              <a:gd name="connsiteY9" fmla="*/ 2227341 h 3753458"/>
              <a:gd name="connsiteX10" fmla="*/ 3644110 w 4399760"/>
              <a:gd name="connsiteY10" fmla="*/ 2455941 h 3753458"/>
              <a:gd name="connsiteX11" fmla="*/ 4126710 w 4399760"/>
              <a:gd name="connsiteY11" fmla="*/ 2862341 h 3753458"/>
              <a:gd name="connsiteX12" fmla="*/ 3656810 w 4399760"/>
              <a:gd name="connsiteY12" fmla="*/ 3287791 h 3753458"/>
              <a:gd name="connsiteX13" fmla="*/ 2031210 w 4399760"/>
              <a:gd name="connsiteY13" fmla="*/ 3135391 h 3753458"/>
              <a:gd name="connsiteX14" fmla="*/ 2240760 w 4399760"/>
              <a:gd name="connsiteY14" fmla="*/ 2887741 h 3753458"/>
              <a:gd name="connsiteX15" fmla="*/ 2062960 w 4399760"/>
              <a:gd name="connsiteY15" fmla="*/ 2754391 h 3753458"/>
              <a:gd name="connsiteX16" fmla="*/ 1840710 w 4399760"/>
              <a:gd name="connsiteY16" fmla="*/ 3167141 h 3753458"/>
              <a:gd name="connsiteX17" fmla="*/ 1885160 w 4399760"/>
              <a:gd name="connsiteY17" fmla="*/ 3700541 h 3753458"/>
              <a:gd name="connsiteX18" fmla="*/ 1491460 w 4399760"/>
              <a:gd name="connsiteY18" fmla="*/ 3484641 h 3753458"/>
              <a:gd name="connsiteX19" fmla="*/ 1154910 w 4399760"/>
              <a:gd name="connsiteY19" fmla="*/ 3611641 h 3753458"/>
              <a:gd name="connsiteX20" fmla="*/ 1199360 w 4399760"/>
              <a:gd name="connsiteY20" fmla="*/ 3370341 h 3753458"/>
              <a:gd name="connsiteX21" fmla="*/ 196060 w 4399760"/>
              <a:gd name="connsiteY21" fmla="*/ 3357641 h 3753458"/>
              <a:gd name="connsiteX22" fmla="*/ 32796 w 4399760"/>
              <a:gd name="connsiteY22" fmla="*/ 2462043 h 3753458"/>
              <a:gd name="connsiteX0" fmla="*/ 32796 w 4399760"/>
              <a:gd name="connsiteY0" fmla="*/ 2462043 h 3753458"/>
              <a:gd name="connsiteX1" fmla="*/ 392837 w 4399760"/>
              <a:gd name="connsiteY1" fmla="*/ 2750075 h 3753458"/>
              <a:gd name="connsiteX2" fmla="*/ 824884 w 4399760"/>
              <a:gd name="connsiteY2" fmla="*/ 2174011 h 3753458"/>
              <a:gd name="connsiteX3" fmla="*/ 1040908 w 4399760"/>
              <a:gd name="connsiteY3" fmla="*/ 2462043 h 3753458"/>
              <a:gd name="connsiteX4" fmla="*/ 1328940 w 4399760"/>
              <a:gd name="connsiteY4" fmla="*/ 1885979 h 3753458"/>
              <a:gd name="connsiteX5" fmla="*/ 2985124 w 4399760"/>
              <a:gd name="connsiteY5" fmla="*/ 1381923 h 3753458"/>
              <a:gd name="connsiteX6" fmla="*/ 3633196 w 4399760"/>
              <a:gd name="connsiteY6" fmla="*/ 229795 h 3753458"/>
              <a:gd name="connsiteX7" fmla="*/ 4006060 w 4399760"/>
              <a:gd name="connsiteY7" fmla="*/ 208041 h 3753458"/>
              <a:gd name="connsiteX8" fmla="*/ 4393410 w 4399760"/>
              <a:gd name="connsiteY8" fmla="*/ 1478041 h 3753458"/>
              <a:gd name="connsiteX9" fmla="*/ 3967960 w 4399760"/>
              <a:gd name="connsiteY9" fmla="*/ 2227341 h 3753458"/>
              <a:gd name="connsiteX10" fmla="*/ 3644110 w 4399760"/>
              <a:gd name="connsiteY10" fmla="*/ 2455941 h 3753458"/>
              <a:gd name="connsiteX11" fmla="*/ 4126710 w 4399760"/>
              <a:gd name="connsiteY11" fmla="*/ 2862341 h 3753458"/>
              <a:gd name="connsiteX12" fmla="*/ 3656810 w 4399760"/>
              <a:gd name="connsiteY12" fmla="*/ 3287791 h 3753458"/>
              <a:gd name="connsiteX13" fmla="*/ 2031210 w 4399760"/>
              <a:gd name="connsiteY13" fmla="*/ 3135391 h 3753458"/>
              <a:gd name="connsiteX14" fmla="*/ 2240760 w 4399760"/>
              <a:gd name="connsiteY14" fmla="*/ 2887741 h 3753458"/>
              <a:gd name="connsiteX15" fmla="*/ 2062960 w 4399760"/>
              <a:gd name="connsiteY15" fmla="*/ 2754391 h 3753458"/>
              <a:gd name="connsiteX16" fmla="*/ 1840710 w 4399760"/>
              <a:gd name="connsiteY16" fmla="*/ 3167141 h 3753458"/>
              <a:gd name="connsiteX17" fmla="*/ 1885160 w 4399760"/>
              <a:gd name="connsiteY17" fmla="*/ 3700541 h 3753458"/>
              <a:gd name="connsiteX18" fmla="*/ 1491460 w 4399760"/>
              <a:gd name="connsiteY18" fmla="*/ 3484641 h 3753458"/>
              <a:gd name="connsiteX19" fmla="*/ 1154910 w 4399760"/>
              <a:gd name="connsiteY19" fmla="*/ 3611641 h 3753458"/>
              <a:gd name="connsiteX20" fmla="*/ 1199360 w 4399760"/>
              <a:gd name="connsiteY20" fmla="*/ 3370341 h 3753458"/>
              <a:gd name="connsiteX21" fmla="*/ 196060 w 4399760"/>
              <a:gd name="connsiteY21" fmla="*/ 3357641 h 3753458"/>
              <a:gd name="connsiteX22" fmla="*/ 32796 w 4399760"/>
              <a:gd name="connsiteY22" fmla="*/ 2462043 h 3753458"/>
              <a:gd name="connsiteX0" fmla="*/ 32796 w 4409624"/>
              <a:gd name="connsiteY0" fmla="*/ 2440289 h 3731704"/>
              <a:gd name="connsiteX1" fmla="*/ 392837 w 4409624"/>
              <a:gd name="connsiteY1" fmla="*/ 2728321 h 3731704"/>
              <a:gd name="connsiteX2" fmla="*/ 824884 w 4409624"/>
              <a:gd name="connsiteY2" fmla="*/ 2152257 h 3731704"/>
              <a:gd name="connsiteX3" fmla="*/ 1040908 w 4409624"/>
              <a:gd name="connsiteY3" fmla="*/ 2440289 h 3731704"/>
              <a:gd name="connsiteX4" fmla="*/ 1328940 w 4409624"/>
              <a:gd name="connsiteY4" fmla="*/ 1864225 h 3731704"/>
              <a:gd name="connsiteX5" fmla="*/ 2985124 w 4409624"/>
              <a:gd name="connsiteY5" fmla="*/ 1360169 h 3731704"/>
              <a:gd name="connsiteX6" fmla="*/ 3633196 w 4409624"/>
              <a:gd name="connsiteY6" fmla="*/ 208041 h 3731704"/>
              <a:gd name="connsiteX7" fmla="*/ 4065244 w 4409624"/>
              <a:gd name="connsiteY7" fmla="*/ 208041 h 3731704"/>
              <a:gd name="connsiteX8" fmla="*/ 4393410 w 4409624"/>
              <a:gd name="connsiteY8" fmla="*/ 1456287 h 3731704"/>
              <a:gd name="connsiteX9" fmla="*/ 3967960 w 4409624"/>
              <a:gd name="connsiteY9" fmla="*/ 2205587 h 3731704"/>
              <a:gd name="connsiteX10" fmla="*/ 3644110 w 4409624"/>
              <a:gd name="connsiteY10" fmla="*/ 2434187 h 3731704"/>
              <a:gd name="connsiteX11" fmla="*/ 4126710 w 4409624"/>
              <a:gd name="connsiteY11" fmla="*/ 2840587 h 3731704"/>
              <a:gd name="connsiteX12" fmla="*/ 3656810 w 4409624"/>
              <a:gd name="connsiteY12" fmla="*/ 3266037 h 3731704"/>
              <a:gd name="connsiteX13" fmla="*/ 2031210 w 4409624"/>
              <a:gd name="connsiteY13" fmla="*/ 3113637 h 3731704"/>
              <a:gd name="connsiteX14" fmla="*/ 2240760 w 4409624"/>
              <a:gd name="connsiteY14" fmla="*/ 2865987 h 3731704"/>
              <a:gd name="connsiteX15" fmla="*/ 2062960 w 4409624"/>
              <a:gd name="connsiteY15" fmla="*/ 2732637 h 3731704"/>
              <a:gd name="connsiteX16" fmla="*/ 1840710 w 4409624"/>
              <a:gd name="connsiteY16" fmla="*/ 3145387 h 3731704"/>
              <a:gd name="connsiteX17" fmla="*/ 1885160 w 4409624"/>
              <a:gd name="connsiteY17" fmla="*/ 3678787 h 3731704"/>
              <a:gd name="connsiteX18" fmla="*/ 1491460 w 4409624"/>
              <a:gd name="connsiteY18" fmla="*/ 3462887 h 3731704"/>
              <a:gd name="connsiteX19" fmla="*/ 1154910 w 4409624"/>
              <a:gd name="connsiteY19" fmla="*/ 3589887 h 3731704"/>
              <a:gd name="connsiteX20" fmla="*/ 1199360 w 4409624"/>
              <a:gd name="connsiteY20" fmla="*/ 3348587 h 3731704"/>
              <a:gd name="connsiteX21" fmla="*/ 196060 w 4409624"/>
              <a:gd name="connsiteY21" fmla="*/ 3335887 h 3731704"/>
              <a:gd name="connsiteX22" fmla="*/ 32796 w 4409624"/>
              <a:gd name="connsiteY22" fmla="*/ 2440289 h 3731704"/>
              <a:gd name="connsiteX0" fmla="*/ 32796 w 4397623"/>
              <a:gd name="connsiteY0" fmla="*/ 2440289 h 3731704"/>
              <a:gd name="connsiteX1" fmla="*/ 392837 w 4397623"/>
              <a:gd name="connsiteY1" fmla="*/ 2728321 h 3731704"/>
              <a:gd name="connsiteX2" fmla="*/ 824884 w 4397623"/>
              <a:gd name="connsiteY2" fmla="*/ 2152257 h 3731704"/>
              <a:gd name="connsiteX3" fmla="*/ 1040908 w 4397623"/>
              <a:gd name="connsiteY3" fmla="*/ 2440289 h 3731704"/>
              <a:gd name="connsiteX4" fmla="*/ 1328940 w 4397623"/>
              <a:gd name="connsiteY4" fmla="*/ 1864225 h 3731704"/>
              <a:gd name="connsiteX5" fmla="*/ 2985124 w 4397623"/>
              <a:gd name="connsiteY5" fmla="*/ 1360169 h 3731704"/>
              <a:gd name="connsiteX6" fmla="*/ 3633196 w 4397623"/>
              <a:gd name="connsiteY6" fmla="*/ 208041 h 3731704"/>
              <a:gd name="connsiteX7" fmla="*/ 3993236 w 4397623"/>
              <a:gd name="connsiteY7" fmla="*/ 208041 h 3731704"/>
              <a:gd name="connsiteX8" fmla="*/ 4393410 w 4397623"/>
              <a:gd name="connsiteY8" fmla="*/ 1456287 h 3731704"/>
              <a:gd name="connsiteX9" fmla="*/ 3967960 w 4397623"/>
              <a:gd name="connsiteY9" fmla="*/ 2205587 h 3731704"/>
              <a:gd name="connsiteX10" fmla="*/ 3644110 w 4397623"/>
              <a:gd name="connsiteY10" fmla="*/ 2434187 h 3731704"/>
              <a:gd name="connsiteX11" fmla="*/ 4126710 w 4397623"/>
              <a:gd name="connsiteY11" fmla="*/ 2840587 h 3731704"/>
              <a:gd name="connsiteX12" fmla="*/ 3656810 w 4397623"/>
              <a:gd name="connsiteY12" fmla="*/ 3266037 h 3731704"/>
              <a:gd name="connsiteX13" fmla="*/ 2031210 w 4397623"/>
              <a:gd name="connsiteY13" fmla="*/ 3113637 h 3731704"/>
              <a:gd name="connsiteX14" fmla="*/ 2240760 w 4397623"/>
              <a:gd name="connsiteY14" fmla="*/ 2865987 h 3731704"/>
              <a:gd name="connsiteX15" fmla="*/ 2062960 w 4397623"/>
              <a:gd name="connsiteY15" fmla="*/ 2732637 h 3731704"/>
              <a:gd name="connsiteX16" fmla="*/ 1840710 w 4397623"/>
              <a:gd name="connsiteY16" fmla="*/ 3145387 h 3731704"/>
              <a:gd name="connsiteX17" fmla="*/ 1885160 w 4397623"/>
              <a:gd name="connsiteY17" fmla="*/ 3678787 h 3731704"/>
              <a:gd name="connsiteX18" fmla="*/ 1491460 w 4397623"/>
              <a:gd name="connsiteY18" fmla="*/ 3462887 h 3731704"/>
              <a:gd name="connsiteX19" fmla="*/ 1154910 w 4397623"/>
              <a:gd name="connsiteY19" fmla="*/ 3589887 h 3731704"/>
              <a:gd name="connsiteX20" fmla="*/ 1199360 w 4397623"/>
              <a:gd name="connsiteY20" fmla="*/ 3348587 h 3731704"/>
              <a:gd name="connsiteX21" fmla="*/ 196060 w 4397623"/>
              <a:gd name="connsiteY21" fmla="*/ 3335887 h 3731704"/>
              <a:gd name="connsiteX22" fmla="*/ 32796 w 4397623"/>
              <a:gd name="connsiteY22" fmla="*/ 2440289 h 3731704"/>
              <a:gd name="connsiteX0" fmla="*/ 32796 w 4397623"/>
              <a:gd name="connsiteY0" fmla="*/ 2440289 h 3731704"/>
              <a:gd name="connsiteX1" fmla="*/ 392837 w 4397623"/>
              <a:gd name="connsiteY1" fmla="*/ 2728321 h 3731704"/>
              <a:gd name="connsiteX2" fmla="*/ 824884 w 4397623"/>
              <a:gd name="connsiteY2" fmla="*/ 2152257 h 3731704"/>
              <a:gd name="connsiteX3" fmla="*/ 1040908 w 4397623"/>
              <a:gd name="connsiteY3" fmla="*/ 2440289 h 3731704"/>
              <a:gd name="connsiteX4" fmla="*/ 1328940 w 4397623"/>
              <a:gd name="connsiteY4" fmla="*/ 1864225 h 3731704"/>
              <a:gd name="connsiteX5" fmla="*/ 2985124 w 4397623"/>
              <a:gd name="connsiteY5" fmla="*/ 1360169 h 3731704"/>
              <a:gd name="connsiteX6" fmla="*/ 3633196 w 4397623"/>
              <a:gd name="connsiteY6" fmla="*/ 208041 h 3731704"/>
              <a:gd name="connsiteX7" fmla="*/ 3993236 w 4397623"/>
              <a:gd name="connsiteY7" fmla="*/ 208041 h 3731704"/>
              <a:gd name="connsiteX8" fmla="*/ 4393410 w 4397623"/>
              <a:gd name="connsiteY8" fmla="*/ 1456287 h 3731704"/>
              <a:gd name="connsiteX9" fmla="*/ 3967960 w 4397623"/>
              <a:gd name="connsiteY9" fmla="*/ 2205587 h 3731704"/>
              <a:gd name="connsiteX10" fmla="*/ 3644110 w 4397623"/>
              <a:gd name="connsiteY10" fmla="*/ 2434187 h 3731704"/>
              <a:gd name="connsiteX11" fmla="*/ 4126710 w 4397623"/>
              <a:gd name="connsiteY11" fmla="*/ 2840587 h 3731704"/>
              <a:gd name="connsiteX12" fmla="*/ 3656810 w 4397623"/>
              <a:gd name="connsiteY12" fmla="*/ 3266037 h 3731704"/>
              <a:gd name="connsiteX13" fmla="*/ 2031210 w 4397623"/>
              <a:gd name="connsiteY13" fmla="*/ 3113637 h 3731704"/>
              <a:gd name="connsiteX14" fmla="*/ 2240760 w 4397623"/>
              <a:gd name="connsiteY14" fmla="*/ 2865987 h 3731704"/>
              <a:gd name="connsiteX15" fmla="*/ 2062960 w 4397623"/>
              <a:gd name="connsiteY15" fmla="*/ 2732637 h 3731704"/>
              <a:gd name="connsiteX16" fmla="*/ 1840710 w 4397623"/>
              <a:gd name="connsiteY16" fmla="*/ 3145387 h 3731704"/>
              <a:gd name="connsiteX17" fmla="*/ 1885160 w 4397623"/>
              <a:gd name="connsiteY17" fmla="*/ 3678787 h 3731704"/>
              <a:gd name="connsiteX18" fmla="*/ 1491460 w 4397623"/>
              <a:gd name="connsiteY18" fmla="*/ 3462887 h 3731704"/>
              <a:gd name="connsiteX19" fmla="*/ 1154910 w 4397623"/>
              <a:gd name="connsiteY19" fmla="*/ 3589887 h 3731704"/>
              <a:gd name="connsiteX20" fmla="*/ 1199360 w 4397623"/>
              <a:gd name="connsiteY20" fmla="*/ 3348587 h 3731704"/>
              <a:gd name="connsiteX21" fmla="*/ 196060 w 4397623"/>
              <a:gd name="connsiteY21" fmla="*/ 3335887 h 3731704"/>
              <a:gd name="connsiteX22" fmla="*/ 32796 w 4397623"/>
              <a:gd name="connsiteY22" fmla="*/ 2440289 h 3731704"/>
              <a:gd name="connsiteX0" fmla="*/ 32796 w 4312596"/>
              <a:gd name="connsiteY0" fmla="*/ 2440289 h 3731704"/>
              <a:gd name="connsiteX1" fmla="*/ 392837 w 4312596"/>
              <a:gd name="connsiteY1" fmla="*/ 2728321 h 3731704"/>
              <a:gd name="connsiteX2" fmla="*/ 824884 w 4312596"/>
              <a:gd name="connsiteY2" fmla="*/ 2152257 h 3731704"/>
              <a:gd name="connsiteX3" fmla="*/ 1040908 w 4312596"/>
              <a:gd name="connsiteY3" fmla="*/ 2440289 h 3731704"/>
              <a:gd name="connsiteX4" fmla="*/ 1328940 w 4312596"/>
              <a:gd name="connsiteY4" fmla="*/ 1864225 h 3731704"/>
              <a:gd name="connsiteX5" fmla="*/ 2985124 w 4312596"/>
              <a:gd name="connsiteY5" fmla="*/ 1360169 h 3731704"/>
              <a:gd name="connsiteX6" fmla="*/ 3633196 w 4312596"/>
              <a:gd name="connsiteY6" fmla="*/ 208041 h 3731704"/>
              <a:gd name="connsiteX7" fmla="*/ 3993236 w 4312596"/>
              <a:gd name="connsiteY7" fmla="*/ 208041 h 3731704"/>
              <a:gd name="connsiteX8" fmla="*/ 4065245 w 4312596"/>
              <a:gd name="connsiteY8" fmla="*/ 1144145 h 3731704"/>
              <a:gd name="connsiteX9" fmla="*/ 3967960 w 4312596"/>
              <a:gd name="connsiteY9" fmla="*/ 2205587 h 3731704"/>
              <a:gd name="connsiteX10" fmla="*/ 3644110 w 4312596"/>
              <a:gd name="connsiteY10" fmla="*/ 2434187 h 3731704"/>
              <a:gd name="connsiteX11" fmla="*/ 4126710 w 4312596"/>
              <a:gd name="connsiteY11" fmla="*/ 2840587 h 3731704"/>
              <a:gd name="connsiteX12" fmla="*/ 3656810 w 4312596"/>
              <a:gd name="connsiteY12" fmla="*/ 3266037 h 3731704"/>
              <a:gd name="connsiteX13" fmla="*/ 2031210 w 4312596"/>
              <a:gd name="connsiteY13" fmla="*/ 3113637 h 3731704"/>
              <a:gd name="connsiteX14" fmla="*/ 2240760 w 4312596"/>
              <a:gd name="connsiteY14" fmla="*/ 2865987 h 3731704"/>
              <a:gd name="connsiteX15" fmla="*/ 2062960 w 4312596"/>
              <a:gd name="connsiteY15" fmla="*/ 2732637 h 3731704"/>
              <a:gd name="connsiteX16" fmla="*/ 1840710 w 4312596"/>
              <a:gd name="connsiteY16" fmla="*/ 3145387 h 3731704"/>
              <a:gd name="connsiteX17" fmla="*/ 1885160 w 4312596"/>
              <a:gd name="connsiteY17" fmla="*/ 3678787 h 3731704"/>
              <a:gd name="connsiteX18" fmla="*/ 1491460 w 4312596"/>
              <a:gd name="connsiteY18" fmla="*/ 3462887 h 3731704"/>
              <a:gd name="connsiteX19" fmla="*/ 1154910 w 4312596"/>
              <a:gd name="connsiteY19" fmla="*/ 3589887 h 3731704"/>
              <a:gd name="connsiteX20" fmla="*/ 1199360 w 4312596"/>
              <a:gd name="connsiteY20" fmla="*/ 3348587 h 3731704"/>
              <a:gd name="connsiteX21" fmla="*/ 196060 w 4312596"/>
              <a:gd name="connsiteY21" fmla="*/ 3335887 h 3731704"/>
              <a:gd name="connsiteX22" fmla="*/ 32796 w 4312596"/>
              <a:gd name="connsiteY22" fmla="*/ 2440289 h 3731704"/>
              <a:gd name="connsiteX0" fmla="*/ 32796 w 4128827"/>
              <a:gd name="connsiteY0" fmla="*/ 2440289 h 3731704"/>
              <a:gd name="connsiteX1" fmla="*/ 392837 w 4128827"/>
              <a:gd name="connsiteY1" fmla="*/ 2728321 h 3731704"/>
              <a:gd name="connsiteX2" fmla="*/ 824884 w 4128827"/>
              <a:gd name="connsiteY2" fmla="*/ 2152257 h 3731704"/>
              <a:gd name="connsiteX3" fmla="*/ 1040908 w 4128827"/>
              <a:gd name="connsiteY3" fmla="*/ 2440289 h 3731704"/>
              <a:gd name="connsiteX4" fmla="*/ 1328940 w 4128827"/>
              <a:gd name="connsiteY4" fmla="*/ 1864225 h 3731704"/>
              <a:gd name="connsiteX5" fmla="*/ 2985124 w 4128827"/>
              <a:gd name="connsiteY5" fmla="*/ 1360169 h 3731704"/>
              <a:gd name="connsiteX6" fmla="*/ 3633196 w 4128827"/>
              <a:gd name="connsiteY6" fmla="*/ 208041 h 3731704"/>
              <a:gd name="connsiteX7" fmla="*/ 3993236 w 4128827"/>
              <a:gd name="connsiteY7" fmla="*/ 208041 h 3731704"/>
              <a:gd name="connsiteX8" fmla="*/ 4065245 w 4128827"/>
              <a:gd name="connsiteY8" fmla="*/ 1144145 h 3731704"/>
              <a:gd name="connsiteX9" fmla="*/ 3967960 w 4128827"/>
              <a:gd name="connsiteY9" fmla="*/ 2205587 h 3731704"/>
              <a:gd name="connsiteX10" fmla="*/ 3644110 w 4128827"/>
              <a:gd name="connsiteY10" fmla="*/ 2434187 h 3731704"/>
              <a:gd name="connsiteX11" fmla="*/ 4126710 w 4128827"/>
              <a:gd name="connsiteY11" fmla="*/ 2840587 h 3731704"/>
              <a:gd name="connsiteX12" fmla="*/ 3656810 w 4128827"/>
              <a:gd name="connsiteY12" fmla="*/ 3266037 h 3731704"/>
              <a:gd name="connsiteX13" fmla="*/ 2031210 w 4128827"/>
              <a:gd name="connsiteY13" fmla="*/ 3113637 h 3731704"/>
              <a:gd name="connsiteX14" fmla="*/ 2240760 w 4128827"/>
              <a:gd name="connsiteY14" fmla="*/ 2865987 h 3731704"/>
              <a:gd name="connsiteX15" fmla="*/ 2062960 w 4128827"/>
              <a:gd name="connsiteY15" fmla="*/ 2732637 h 3731704"/>
              <a:gd name="connsiteX16" fmla="*/ 1840710 w 4128827"/>
              <a:gd name="connsiteY16" fmla="*/ 3145387 h 3731704"/>
              <a:gd name="connsiteX17" fmla="*/ 1885160 w 4128827"/>
              <a:gd name="connsiteY17" fmla="*/ 3678787 h 3731704"/>
              <a:gd name="connsiteX18" fmla="*/ 1491460 w 4128827"/>
              <a:gd name="connsiteY18" fmla="*/ 3462887 h 3731704"/>
              <a:gd name="connsiteX19" fmla="*/ 1154910 w 4128827"/>
              <a:gd name="connsiteY19" fmla="*/ 3589887 h 3731704"/>
              <a:gd name="connsiteX20" fmla="*/ 1199360 w 4128827"/>
              <a:gd name="connsiteY20" fmla="*/ 3348587 h 3731704"/>
              <a:gd name="connsiteX21" fmla="*/ 196060 w 4128827"/>
              <a:gd name="connsiteY21" fmla="*/ 3335887 h 3731704"/>
              <a:gd name="connsiteX22" fmla="*/ 32796 w 4128827"/>
              <a:gd name="connsiteY22" fmla="*/ 2440289 h 3731704"/>
              <a:gd name="connsiteX0" fmla="*/ 32796 w 4141146"/>
              <a:gd name="connsiteY0" fmla="*/ 2440289 h 3731704"/>
              <a:gd name="connsiteX1" fmla="*/ 392837 w 4141146"/>
              <a:gd name="connsiteY1" fmla="*/ 2728321 h 3731704"/>
              <a:gd name="connsiteX2" fmla="*/ 824884 w 4141146"/>
              <a:gd name="connsiteY2" fmla="*/ 2152257 h 3731704"/>
              <a:gd name="connsiteX3" fmla="*/ 1040908 w 4141146"/>
              <a:gd name="connsiteY3" fmla="*/ 2440289 h 3731704"/>
              <a:gd name="connsiteX4" fmla="*/ 1328940 w 4141146"/>
              <a:gd name="connsiteY4" fmla="*/ 1864225 h 3731704"/>
              <a:gd name="connsiteX5" fmla="*/ 2985124 w 4141146"/>
              <a:gd name="connsiteY5" fmla="*/ 1360169 h 3731704"/>
              <a:gd name="connsiteX6" fmla="*/ 3633196 w 4141146"/>
              <a:gd name="connsiteY6" fmla="*/ 208041 h 3731704"/>
              <a:gd name="connsiteX7" fmla="*/ 3993236 w 4141146"/>
              <a:gd name="connsiteY7" fmla="*/ 208041 h 3731704"/>
              <a:gd name="connsiteX8" fmla="*/ 4065245 w 4141146"/>
              <a:gd name="connsiteY8" fmla="*/ 1144145 h 3731704"/>
              <a:gd name="connsiteX9" fmla="*/ 3967960 w 4141146"/>
              <a:gd name="connsiteY9" fmla="*/ 2205587 h 3731704"/>
              <a:gd name="connsiteX10" fmla="*/ 3644110 w 4141146"/>
              <a:gd name="connsiteY10" fmla="*/ 2434187 h 3731704"/>
              <a:gd name="connsiteX11" fmla="*/ 4126710 w 4141146"/>
              <a:gd name="connsiteY11" fmla="*/ 2840587 h 3731704"/>
              <a:gd name="connsiteX12" fmla="*/ 3656810 w 4141146"/>
              <a:gd name="connsiteY12" fmla="*/ 3266037 h 3731704"/>
              <a:gd name="connsiteX13" fmla="*/ 2031210 w 4141146"/>
              <a:gd name="connsiteY13" fmla="*/ 3113637 h 3731704"/>
              <a:gd name="connsiteX14" fmla="*/ 2240760 w 4141146"/>
              <a:gd name="connsiteY14" fmla="*/ 2865987 h 3731704"/>
              <a:gd name="connsiteX15" fmla="*/ 2062960 w 4141146"/>
              <a:gd name="connsiteY15" fmla="*/ 2732637 h 3731704"/>
              <a:gd name="connsiteX16" fmla="*/ 1840710 w 4141146"/>
              <a:gd name="connsiteY16" fmla="*/ 3145387 h 3731704"/>
              <a:gd name="connsiteX17" fmla="*/ 1885160 w 4141146"/>
              <a:gd name="connsiteY17" fmla="*/ 3678787 h 3731704"/>
              <a:gd name="connsiteX18" fmla="*/ 1491460 w 4141146"/>
              <a:gd name="connsiteY18" fmla="*/ 3462887 h 3731704"/>
              <a:gd name="connsiteX19" fmla="*/ 1154910 w 4141146"/>
              <a:gd name="connsiteY19" fmla="*/ 3589887 h 3731704"/>
              <a:gd name="connsiteX20" fmla="*/ 1199360 w 4141146"/>
              <a:gd name="connsiteY20" fmla="*/ 3348587 h 3731704"/>
              <a:gd name="connsiteX21" fmla="*/ 196060 w 4141146"/>
              <a:gd name="connsiteY21" fmla="*/ 3335887 h 3731704"/>
              <a:gd name="connsiteX22" fmla="*/ 32796 w 4141146"/>
              <a:gd name="connsiteY22" fmla="*/ 2440289 h 3731704"/>
              <a:gd name="connsiteX0" fmla="*/ 32796 w 4128827"/>
              <a:gd name="connsiteY0" fmla="*/ 2440289 h 3731704"/>
              <a:gd name="connsiteX1" fmla="*/ 392837 w 4128827"/>
              <a:gd name="connsiteY1" fmla="*/ 2728321 h 3731704"/>
              <a:gd name="connsiteX2" fmla="*/ 824884 w 4128827"/>
              <a:gd name="connsiteY2" fmla="*/ 2152257 h 3731704"/>
              <a:gd name="connsiteX3" fmla="*/ 1040908 w 4128827"/>
              <a:gd name="connsiteY3" fmla="*/ 2440289 h 3731704"/>
              <a:gd name="connsiteX4" fmla="*/ 1328940 w 4128827"/>
              <a:gd name="connsiteY4" fmla="*/ 1864225 h 3731704"/>
              <a:gd name="connsiteX5" fmla="*/ 2985124 w 4128827"/>
              <a:gd name="connsiteY5" fmla="*/ 1360169 h 3731704"/>
              <a:gd name="connsiteX6" fmla="*/ 3633196 w 4128827"/>
              <a:gd name="connsiteY6" fmla="*/ 208041 h 3731704"/>
              <a:gd name="connsiteX7" fmla="*/ 3993236 w 4128827"/>
              <a:gd name="connsiteY7" fmla="*/ 208041 h 3731704"/>
              <a:gd name="connsiteX8" fmla="*/ 4065245 w 4128827"/>
              <a:gd name="connsiteY8" fmla="*/ 1144145 h 3731704"/>
              <a:gd name="connsiteX9" fmla="*/ 3967960 w 4128827"/>
              <a:gd name="connsiteY9" fmla="*/ 2205587 h 3731704"/>
              <a:gd name="connsiteX10" fmla="*/ 3644110 w 4128827"/>
              <a:gd name="connsiteY10" fmla="*/ 2434187 h 3731704"/>
              <a:gd name="connsiteX11" fmla="*/ 4126710 w 4128827"/>
              <a:gd name="connsiteY11" fmla="*/ 2840587 h 3731704"/>
              <a:gd name="connsiteX12" fmla="*/ 3656810 w 4128827"/>
              <a:gd name="connsiteY12" fmla="*/ 3266037 h 3731704"/>
              <a:gd name="connsiteX13" fmla="*/ 2031210 w 4128827"/>
              <a:gd name="connsiteY13" fmla="*/ 3113637 h 3731704"/>
              <a:gd name="connsiteX14" fmla="*/ 2240760 w 4128827"/>
              <a:gd name="connsiteY14" fmla="*/ 2865987 h 3731704"/>
              <a:gd name="connsiteX15" fmla="*/ 2062960 w 4128827"/>
              <a:gd name="connsiteY15" fmla="*/ 2732637 h 3731704"/>
              <a:gd name="connsiteX16" fmla="*/ 1840710 w 4128827"/>
              <a:gd name="connsiteY16" fmla="*/ 3145387 h 3731704"/>
              <a:gd name="connsiteX17" fmla="*/ 1885160 w 4128827"/>
              <a:gd name="connsiteY17" fmla="*/ 3678787 h 3731704"/>
              <a:gd name="connsiteX18" fmla="*/ 1491460 w 4128827"/>
              <a:gd name="connsiteY18" fmla="*/ 3462887 h 3731704"/>
              <a:gd name="connsiteX19" fmla="*/ 1154910 w 4128827"/>
              <a:gd name="connsiteY19" fmla="*/ 3589887 h 3731704"/>
              <a:gd name="connsiteX20" fmla="*/ 1199360 w 4128827"/>
              <a:gd name="connsiteY20" fmla="*/ 3348587 h 3731704"/>
              <a:gd name="connsiteX21" fmla="*/ 196060 w 4128827"/>
              <a:gd name="connsiteY21" fmla="*/ 3335887 h 3731704"/>
              <a:gd name="connsiteX22" fmla="*/ 32796 w 4128827"/>
              <a:gd name="connsiteY22" fmla="*/ 2440289 h 3731704"/>
              <a:gd name="connsiteX0" fmla="*/ 32796 w 4262198"/>
              <a:gd name="connsiteY0" fmla="*/ 2440289 h 3731704"/>
              <a:gd name="connsiteX1" fmla="*/ 392837 w 4262198"/>
              <a:gd name="connsiteY1" fmla="*/ 2728321 h 3731704"/>
              <a:gd name="connsiteX2" fmla="*/ 824884 w 4262198"/>
              <a:gd name="connsiteY2" fmla="*/ 2152257 h 3731704"/>
              <a:gd name="connsiteX3" fmla="*/ 1040908 w 4262198"/>
              <a:gd name="connsiteY3" fmla="*/ 2440289 h 3731704"/>
              <a:gd name="connsiteX4" fmla="*/ 1328940 w 4262198"/>
              <a:gd name="connsiteY4" fmla="*/ 1864225 h 3731704"/>
              <a:gd name="connsiteX5" fmla="*/ 2985124 w 4262198"/>
              <a:gd name="connsiteY5" fmla="*/ 1360169 h 3731704"/>
              <a:gd name="connsiteX6" fmla="*/ 3633196 w 4262198"/>
              <a:gd name="connsiteY6" fmla="*/ 208041 h 3731704"/>
              <a:gd name="connsiteX7" fmla="*/ 3993236 w 4262198"/>
              <a:gd name="connsiteY7" fmla="*/ 208041 h 3731704"/>
              <a:gd name="connsiteX8" fmla="*/ 4065245 w 4262198"/>
              <a:gd name="connsiteY8" fmla="*/ 1144145 h 3731704"/>
              <a:gd name="connsiteX9" fmla="*/ 3967960 w 4262198"/>
              <a:gd name="connsiteY9" fmla="*/ 2205587 h 3731704"/>
              <a:gd name="connsiteX10" fmla="*/ 3644110 w 4262198"/>
              <a:gd name="connsiteY10" fmla="*/ 2434187 h 3731704"/>
              <a:gd name="connsiteX11" fmla="*/ 4126710 w 4262198"/>
              <a:gd name="connsiteY11" fmla="*/ 2840587 h 3731704"/>
              <a:gd name="connsiteX12" fmla="*/ 3656810 w 4262198"/>
              <a:gd name="connsiteY12" fmla="*/ 3266037 h 3731704"/>
              <a:gd name="connsiteX13" fmla="*/ 2031210 w 4262198"/>
              <a:gd name="connsiteY13" fmla="*/ 3113637 h 3731704"/>
              <a:gd name="connsiteX14" fmla="*/ 2240760 w 4262198"/>
              <a:gd name="connsiteY14" fmla="*/ 2865987 h 3731704"/>
              <a:gd name="connsiteX15" fmla="*/ 2062960 w 4262198"/>
              <a:gd name="connsiteY15" fmla="*/ 2732637 h 3731704"/>
              <a:gd name="connsiteX16" fmla="*/ 1840710 w 4262198"/>
              <a:gd name="connsiteY16" fmla="*/ 3145387 h 3731704"/>
              <a:gd name="connsiteX17" fmla="*/ 1885160 w 4262198"/>
              <a:gd name="connsiteY17" fmla="*/ 3678787 h 3731704"/>
              <a:gd name="connsiteX18" fmla="*/ 1491460 w 4262198"/>
              <a:gd name="connsiteY18" fmla="*/ 3462887 h 3731704"/>
              <a:gd name="connsiteX19" fmla="*/ 1154910 w 4262198"/>
              <a:gd name="connsiteY19" fmla="*/ 3589887 h 3731704"/>
              <a:gd name="connsiteX20" fmla="*/ 1199360 w 4262198"/>
              <a:gd name="connsiteY20" fmla="*/ 3348587 h 3731704"/>
              <a:gd name="connsiteX21" fmla="*/ 196060 w 4262198"/>
              <a:gd name="connsiteY21" fmla="*/ 3335887 h 3731704"/>
              <a:gd name="connsiteX22" fmla="*/ 32796 w 4262198"/>
              <a:gd name="connsiteY22" fmla="*/ 2440289 h 3731704"/>
              <a:gd name="connsiteX0" fmla="*/ 32796 w 4262198"/>
              <a:gd name="connsiteY0" fmla="*/ 2440289 h 3731704"/>
              <a:gd name="connsiteX1" fmla="*/ 392837 w 4262198"/>
              <a:gd name="connsiteY1" fmla="*/ 2728321 h 3731704"/>
              <a:gd name="connsiteX2" fmla="*/ 824884 w 4262198"/>
              <a:gd name="connsiteY2" fmla="*/ 2152257 h 3731704"/>
              <a:gd name="connsiteX3" fmla="*/ 1040908 w 4262198"/>
              <a:gd name="connsiteY3" fmla="*/ 2440289 h 3731704"/>
              <a:gd name="connsiteX4" fmla="*/ 1328940 w 4262198"/>
              <a:gd name="connsiteY4" fmla="*/ 1864225 h 3731704"/>
              <a:gd name="connsiteX5" fmla="*/ 2985124 w 4262198"/>
              <a:gd name="connsiteY5" fmla="*/ 1360169 h 3731704"/>
              <a:gd name="connsiteX6" fmla="*/ 3633196 w 4262198"/>
              <a:gd name="connsiteY6" fmla="*/ 208041 h 3731704"/>
              <a:gd name="connsiteX7" fmla="*/ 3993236 w 4262198"/>
              <a:gd name="connsiteY7" fmla="*/ 208041 h 3731704"/>
              <a:gd name="connsiteX8" fmla="*/ 4065245 w 4262198"/>
              <a:gd name="connsiteY8" fmla="*/ 1216153 h 3731704"/>
              <a:gd name="connsiteX9" fmla="*/ 3967960 w 4262198"/>
              <a:gd name="connsiteY9" fmla="*/ 2205587 h 3731704"/>
              <a:gd name="connsiteX10" fmla="*/ 3644110 w 4262198"/>
              <a:gd name="connsiteY10" fmla="*/ 2434187 h 3731704"/>
              <a:gd name="connsiteX11" fmla="*/ 4126710 w 4262198"/>
              <a:gd name="connsiteY11" fmla="*/ 2840587 h 3731704"/>
              <a:gd name="connsiteX12" fmla="*/ 3656810 w 4262198"/>
              <a:gd name="connsiteY12" fmla="*/ 3266037 h 3731704"/>
              <a:gd name="connsiteX13" fmla="*/ 2031210 w 4262198"/>
              <a:gd name="connsiteY13" fmla="*/ 3113637 h 3731704"/>
              <a:gd name="connsiteX14" fmla="*/ 2240760 w 4262198"/>
              <a:gd name="connsiteY14" fmla="*/ 2865987 h 3731704"/>
              <a:gd name="connsiteX15" fmla="*/ 2062960 w 4262198"/>
              <a:gd name="connsiteY15" fmla="*/ 2732637 h 3731704"/>
              <a:gd name="connsiteX16" fmla="*/ 1840710 w 4262198"/>
              <a:gd name="connsiteY16" fmla="*/ 3145387 h 3731704"/>
              <a:gd name="connsiteX17" fmla="*/ 1885160 w 4262198"/>
              <a:gd name="connsiteY17" fmla="*/ 3678787 h 3731704"/>
              <a:gd name="connsiteX18" fmla="*/ 1491460 w 4262198"/>
              <a:gd name="connsiteY18" fmla="*/ 3462887 h 3731704"/>
              <a:gd name="connsiteX19" fmla="*/ 1154910 w 4262198"/>
              <a:gd name="connsiteY19" fmla="*/ 3589887 h 3731704"/>
              <a:gd name="connsiteX20" fmla="*/ 1199360 w 4262198"/>
              <a:gd name="connsiteY20" fmla="*/ 3348587 h 3731704"/>
              <a:gd name="connsiteX21" fmla="*/ 196060 w 4262198"/>
              <a:gd name="connsiteY21" fmla="*/ 3335887 h 3731704"/>
              <a:gd name="connsiteX22" fmla="*/ 32796 w 4262198"/>
              <a:gd name="connsiteY22" fmla="*/ 2440289 h 3731704"/>
              <a:gd name="connsiteX0" fmla="*/ 32796 w 4262198"/>
              <a:gd name="connsiteY0" fmla="*/ 2440289 h 3731704"/>
              <a:gd name="connsiteX1" fmla="*/ 392837 w 4262198"/>
              <a:gd name="connsiteY1" fmla="*/ 2728321 h 3731704"/>
              <a:gd name="connsiteX2" fmla="*/ 824884 w 4262198"/>
              <a:gd name="connsiteY2" fmla="*/ 2152257 h 3731704"/>
              <a:gd name="connsiteX3" fmla="*/ 1040908 w 4262198"/>
              <a:gd name="connsiteY3" fmla="*/ 2440289 h 3731704"/>
              <a:gd name="connsiteX4" fmla="*/ 1328940 w 4262198"/>
              <a:gd name="connsiteY4" fmla="*/ 1864225 h 3731704"/>
              <a:gd name="connsiteX5" fmla="*/ 2985124 w 4262198"/>
              <a:gd name="connsiteY5" fmla="*/ 1360169 h 3731704"/>
              <a:gd name="connsiteX6" fmla="*/ 3633196 w 4262198"/>
              <a:gd name="connsiteY6" fmla="*/ 208041 h 3731704"/>
              <a:gd name="connsiteX7" fmla="*/ 3993236 w 4262198"/>
              <a:gd name="connsiteY7" fmla="*/ 208041 h 3731704"/>
              <a:gd name="connsiteX8" fmla="*/ 4065245 w 4262198"/>
              <a:gd name="connsiteY8" fmla="*/ 1216153 h 3731704"/>
              <a:gd name="connsiteX9" fmla="*/ 3967960 w 4262198"/>
              <a:gd name="connsiteY9" fmla="*/ 2205587 h 3731704"/>
              <a:gd name="connsiteX10" fmla="*/ 3644110 w 4262198"/>
              <a:gd name="connsiteY10" fmla="*/ 2434187 h 3731704"/>
              <a:gd name="connsiteX11" fmla="*/ 4126710 w 4262198"/>
              <a:gd name="connsiteY11" fmla="*/ 2840587 h 3731704"/>
              <a:gd name="connsiteX12" fmla="*/ 3656810 w 4262198"/>
              <a:gd name="connsiteY12" fmla="*/ 3266037 h 3731704"/>
              <a:gd name="connsiteX13" fmla="*/ 2031210 w 4262198"/>
              <a:gd name="connsiteY13" fmla="*/ 3113637 h 3731704"/>
              <a:gd name="connsiteX14" fmla="*/ 2240760 w 4262198"/>
              <a:gd name="connsiteY14" fmla="*/ 2865987 h 3731704"/>
              <a:gd name="connsiteX15" fmla="*/ 2062960 w 4262198"/>
              <a:gd name="connsiteY15" fmla="*/ 2732637 h 3731704"/>
              <a:gd name="connsiteX16" fmla="*/ 1840710 w 4262198"/>
              <a:gd name="connsiteY16" fmla="*/ 3145387 h 3731704"/>
              <a:gd name="connsiteX17" fmla="*/ 1885160 w 4262198"/>
              <a:gd name="connsiteY17" fmla="*/ 3678787 h 3731704"/>
              <a:gd name="connsiteX18" fmla="*/ 1491460 w 4262198"/>
              <a:gd name="connsiteY18" fmla="*/ 3462887 h 3731704"/>
              <a:gd name="connsiteX19" fmla="*/ 1154910 w 4262198"/>
              <a:gd name="connsiteY19" fmla="*/ 3589887 h 3731704"/>
              <a:gd name="connsiteX20" fmla="*/ 1199360 w 4262198"/>
              <a:gd name="connsiteY20" fmla="*/ 3348587 h 3731704"/>
              <a:gd name="connsiteX21" fmla="*/ 196060 w 4262198"/>
              <a:gd name="connsiteY21" fmla="*/ 3335887 h 3731704"/>
              <a:gd name="connsiteX22" fmla="*/ 32796 w 4262198"/>
              <a:gd name="connsiteY22" fmla="*/ 2440289 h 3731704"/>
              <a:gd name="connsiteX0" fmla="*/ 32796 w 4262198"/>
              <a:gd name="connsiteY0" fmla="*/ 2440289 h 3731704"/>
              <a:gd name="connsiteX1" fmla="*/ 392837 w 4262198"/>
              <a:gd name="connsiteY1" fmla="*/ 2728321 h 3731704"/>
              <a:gd name="connsiteX2" fmla="*/ 824884 w 4262198"/>
              <a:gd name="connsiteY2" fmla="*/ 2152257 h 3731704"/>
              <a:gd name="connsiteX3" fmla="*/ 1040908 w 4262198"/>
              <a:gd name="connsiteY3" fmla="*/ 2440289 h 3731704"/>
              <a:gd name="connsiteX4" fmla="*/ 1328940 w 4262198"/>
              <a:gd name="connsiteY4" fmla="*/ 1864225 h 3731704"/>
              <a:gd name="connsiteX5" fmla="*/ 2985124 w 4262198"/>
              <a:gd name="connsiteY5" fmla="*/ 1360169 h 3731704"/>
              <a:gd name="connsiteX6" fmla="*/ 3633196 w 4262198"/>
              <a:gd name="connsiteY6" fmla="*/ 208041 h 3731704"/>
              <a:gd name="connsiteX7" fmla="*/ 3993236 w 4262198"/>
              <a:gd name="connsiteY7" fmla="*/ 208041 h 3731704"/>
              <a:gd name="connsiteX8" fmla="*/ 4065245 w 4262198"/>
              <a:gd name="connsiteY8" fmla="*/ 1216153 h 3731704"/>
              <a:gd name="connsiteX9" fmla="*/ 4118182 w 4262198"/>
              <a:gd name="connsiteY9" fmla="*/ 2080249 h 3731704"/>
              <a:gd name="connsiteX10" fmla="*/ 3644110 w 4262198"/>
              <a:gd name="connsiteY10" fmla="*/ 2434187 h 3731704"/>
              <a:gd name="connsiteX11" fmla="*/ 4126710 w 4262198"/>
              <a:gd name="connsiteY11" fmla="*/ 2840587 h 3731704"/>
              <a:gd name="connsiteX12" fmla="*/ 3656810 w 4262198"/>
              <a:gd name="connsiteY12" fmla="*/ 3266037 h 3731704"/>
              <a:gd name="connsiteX13" fmla="*/ 2031210 w 4262198"/>
              <a:gd name="connsiteY13" fmla="*/ 3113637 h 3731704"/>
              <a:gd name="connsiteX14" fmla="*/ 2240760 w 4262198"/>
              <a:gd name="connsiteY14" fmla="*/ 2865987 h 3731704"/>
              <a:gd name="connsiteX15" fmla="*/ 2062960 w 4262198"/>
              <a:gd name="connsiteY15" fmla="*/ 2732637 h 3731704"/>
              <a:gd name="connsiteX16" fmla="*/ 1840710 w 4262198"/>
              <a:gd name="connsiteY16" fmla="*/ 3145387 h 3731704"/>
              <a:gd name="connsiteX17" fmla="*/ 1885160 w 4262198"/>
              <a:gd name="connsiteY17" fmla="*/ 3678787 h 3731704"/>
              <a:gd name="connsiteX18" fmla="*/ 1491460 w 4262198"/>
              <a:gd name="connsiteY18" fmla="*/ 3462887 h 3731704"/>
              <a:gd name="connsiteX19" fmla="*/ 1154910 w 4262198"/>
              <a:gd name="connsiteY19" fmla="*/ 3589887 h 3731704"/>
              <a:gd name="connsiteX20" fmla="*/ 1199360 w 4262198"/>
              <a:gd name="connsiteY20" fmla="*/ 3348587 h 3731704"/>
              <a:gd name="connsiteX21" fmla="*/ 196060 w 4262198"/>
              <a:gd name="connsiteY21" fmla="*/ 3335887 h 3731704"/>
              <a:gd name="connsiteX22" fmla="*/ 32796 w 4262198"/>
              <a:gd name="connsiteY22" fmla="*/ 2440289 h 3731704"/>
              <a:gd name="connsiteX0" fmla="*/ 32796 w 4262198"/>
              <a:gd name="connsiteY0" fmla="*/ 2440289 h 3731704"/>
              <a:gd name="connsiteX1" fmla="*/ 392837 w 4262198"/>
              <a:gd name="connsiteY1" fmla="*/ 2728321 h 3731704"/>
              <a:gd name="connsiteX2" fmla="*/ 824884 w 4262198"/>
              <a:gd name="connsiteY2" fmla="*/ 2152257 h 3731704"/>
              <a:gd name="connsiteX3" fmla="*/ 1040908 w 4262198"/>
              <a:gd name="connsiteY3" fmla="*/ 2440289 h 3731704"/>
              <a:gd name="connsiteX4" fmla="*/ 1328940 w 4262198"/>
              <a:gd name="connsiteY4" fmla="*/ 1864225 h 3731704"/>
              <a:gd name="connsiteX5" fmla="*/ 2985124 w 4262198"/>
              <a:gd name="connsiteY5" fmla="*/ 1360169 h 3731704"/>
              <a:gd name="connsiteX6" fmla="*/ 3633196 w 4262198"/>
              <a:gd name="connsiteY6" fmla="*/ 208041 h 3731704"/>
              <a:gd name="connsiteX7" fmla="*/ 3993236 w 4262198"/>
              <a:gd name="connsiteY7" fmla="*/ 208041 h 3731704"/>
              <a:gd name="connsiteX8" fmla="*/ 4065245 w 4262198"/>
              <a:gd name="connsiteY8" fmla="*/ 1216153 h 3731704"/>
              <a:gd name="connsiteX9" fmla="*/ 4118182 w 4262198"/>
              <a:gd name="connsiteY9" fmla="*/ 2080249 h 3731704"/>
              <a:gd name="connsiteX10" fmla="*/ 3644110 w 4262198"/>
              <a:gd name="connsiteY10" fmla="*/ 2434187 h 3731704"/>
              <a:gd name="connsiteX11" fmla="*/ 4126710 w 4262198"/>
              <a:gd name="connsiteY11" fmla="*/ 2840587 h 3731704"/>
              <a:gd name="connsiteX12" fmla="*/ 3656810 w 4262198"/>
              <a:gd name="connsiteY12" fmla="*/ 3266037 h 3731704"/>
              <a:gd name="connsiteX13" fmla="*/ 2031210 w 4262198"/>
              <a:gd name="connsiteY13" fmla="*/ 3113637 h 3731704"/>
              <a:gd name="connsiteX14" fmla="*/ 2240760 w 4262198"/>
              <a:gd name="connsiteY14" fmla="*/ 2865987 h 3731704"/>
              <a:gd name="connsiteX15" fmla="*/ 2062960 w 4262198"/>
              <a:gd name="connsiteY15" fmla="*/ 2732637 h 3731704"/>
              <a:gd name="connsiteX16" fmla="*/ 1840710 w 4262198"/>
              <a:gd name="connsiteY16" fmla="*/ 3145387 h 3731704"/>
              <a:gd name="connsiteX17" fmla="*/ 1885160 w 4262198"/>
              <a:gd name="connsiteY17" fmla="*/ 3678787 h 3731704"/>
              <a:gd name="connsiteX18" fmla="*/ 1491460 w 4262198"/>
              <a:gd name="connsiteY18" fmla="*/ 3462887 h 3731704"/>
              <a:gd name="connsiteX19" fmla="*/ 1154910 w 4262198"/>
              <a:gd name="connsiteY19" fmla="*/ 3589887 h 3731704"/>
              <a:gd name="connsiteX20" fmla="*/ 1199360 w 4262198"/>
              <a:gd name="connsiteY20" fmla="*/ 3348587 h 3731704"/>
              <a:gd name="connsiteX21" fmla="*/ 196060 w 4262198"/>
              <a:gd name="connsiteY21" fmla="*/ 3335887 h 3731704"/>
              <a:gd name="connsiteX22" fmla="*/ 32796 w 4262198"/>
              <a:gd name="connsiteY22" fmla="*/ 2440289 h 3731704"/>
              <a:gd name="connsiteX0" fmla="*/ 32796 w 4262198"/>
              <a:gd name="connsiteY0" fmla="*/ 2440289 h 3731704"/>
              <a:gd name="connsiteX1" fmla="*/ 392837 w 4262198"/>
              <a:gd name="connsiteY1" fmla="*/ 2728321 h 3731704"/>
              <a:gd name="connsiteX2" fmla="*/ 824884 w 4262198"/>
              <a:gd name="connsiteY2" fmla="*/ 2152257 h 3731704"/>
              <a:gd name="connsiteX3" fmla="*/ 1040908 w 4262198"/>
              <a:gd name="connsiteY3" fmla="*/ 2440289 h 3731704"/>
              <a:gd name="connsiteX4" fmla="*/ 1328940 w 4262198"/>
              <a:gd name="connsiteY4" fmla="*/ 1864225 h 3731704"/>
              <a:gd name="connsiteX5" fmla="*/ 2985124 w 4262198"/>
              <a:gd name="connsiteY5" fmla="*/ 1360169 h 3731704"/>
              <a:gd name="connsiteX6" fmla="*/ 3633196 w 4262198"/>
              <a:gd name="connsiteY6" fmla="*/ 208041 h 3731704"/>
              <a:gd name="connsiteX7" fmla="*/ 3993236 w 4262198"/>
              <a:gd name="connsiteY7" fmla="*/ 208041 h 3731704"/>
              <a:gd name="connsiteX8" fmla="*/ 4065245 w 4262198"/>
              <a:gd name="connsiteY8" fmla="*/ 1216153 h 3731704"/>
              <a:gd name="connsiteX9" fmla="*/ 4118182 w 4262198"/>
              <a:gd name="connsiteY9" fmla="*/ 2080249 h 3731704"/>
              <a:gd name="connsiteX10" fmla="*/ 3644110 w 4262198"/>
              <a:gd name="connsiteY10" fmla="*/ 2434187 h 3731704"/>
              <a:gd name="connsiteX11" fmla="*/ 4126710 w 4262198"/>
              <a:gd name="connsiteY11" fmla="*/ 2840587 h 3731704"/>
              <a:gd name="connsiteX12" fmla="*/ 3656810 w 4262198"/>
              <a:gd name="connsiteY12" fmla="*/ 3266037 h 3731704"/>
              <a:gd name="connsiteX13" fmla="*/ 2031210 w 4262198"/>
              <a:gd name="connsiteY13" fmla="*/ 3113637 h 3731704"/>
              <a:gd name="connsiteX14" fmla="*/ 2240760 w 4262198"/>
              <a:gd name="connsiteY14" fmla="*/ 2865987 h 3731704"/>
              <a:gd name="connsiteX15" fmla="*/ 2062960 w 4262198"/>
              <a:gd name="connsiteY15" fmla="*/ 2732637 h 3731704"/>
              <a:gd name="connsiteX16" fmla="*/ 1840710 w 4262198"/>
              <a:gd name="connsiteY16" fmla="*/ 3145387 h 3731704"/>
              <a:gd name="connsiteX17" fmla="*/ 1885160 w 4262198"/>
              <a:gd name="connsiteY17" fmla="*/ 3678787 h 3731704"/>
              <a:gd name="connsiteX18" fmla="*/ 1491460 w 4262198"/>
              <a:gd name="connsiteY18" fmla="*/ 3462887 h 3731704"/>
              <a:gd name="connsiteX19" fmla="*/ 1154910 w 4262198"/>
              <a:gd name="connsiteY19" fmla="*/ 3589887 h 3731704"/>
              <a:gd name="connsiteX20" fmla="*/ 1199360 w 4262198"/>
              <a:gd name="connsiteY20" fmla="*/ 3348587 h 3731704"/>
              <a:gd name="connsiteX21" fmla="*/ 196060 w 4262198"/>
              <a:gd name="connsiteY21" fmla="*/ 3335887 h 3731704"/>
              <a:gd name="connsiteX22" fmla="*/ 32796 w 4262198"/>
              <a:gd name="connsiteY22" fmla="*/ 2440289 h 3731704"/>
              <a:gd name="connsiteX0" fmla="*/ 32796 w 4262198"/>
              <a:gd name="connsiteY0" fmla="*/ 2440289 h 3731704"/>
              <a:gd name="connsiteX1" fmla="*/ 392837 w 4262198"/>
              <a:gd name="connsiteY1" fmla="*/ 2728321 h 3731704"/>
              <a:gd name="connsiteX2" fmla="*/ 824884 w 4262198"/>
              <a:gd name="connsiteY2" fmla="*/ 2152257 h 3731704"/>
              <a:gd name="connsiteX3" fmla="*/ 1040908 w 4262198"/>
              <a:gd name="connsiteY3" fmla="*/ 2440289 h 3731704"/>
              <a:gd name="connsiteX4" fmla="*/ 1328940 w 4262198"/>
              <a:gd name="connsiteY4" fmla="*/ 1864225 h 3731704"/>
              <a:gd name="connsiteX5" fmla="*/ 2985124 w 4262198"/>
              <a:gd name="connsiteY5" fmla="*/ 1360169 h 3731704"/>
              <a:gd name="connsiteX6" fmla="*/ 3633196 w 4262198"/>
              <a:gd name="connsiteY6" fmla="*/ 208041 h 3731704"/>
              <a:gd name="connsiteX7" fmla="*/ 3993236 w 4262198"/>
              <a:gd name="connsiteY7" fmla="*/ 208041 h 3731704"/>
              <a:gd name="connsiteX8" fmla="*/ 4065245 w 4262198"/>
              <a:gd name="connsiteY8" fmla="*/ 1216153 h 3731704"/>
              <a:gd name="connsiteX9" fmla="*/ 4118182 w 4262198"/>
              <a:gd name="connsiteY9" fmla="*/ 2080249 h 3731704"/>
              <a:gd name="connsiteX10" fmla="*/ 3644110 w 4262198"/>
              <a:gd name="connsiteY10" fmla="*/ 2434187 h 3731704"/>
              <a:gd name="connsiteX11" fmla="*/ 4126710 w 4262198"/>
              <a:gd name="connsiteY11" fmla="*/ 2840587 h 3731704"/>
              <a:gd name="connsiteX12" fmla="*/ 3656810 w 4262198"/>
              <a:gd name="connsiteY12" fmla="*/ 3266037 h 3731704"/>
              <a:gd name="connsiteX13" fmla="*/ 2031210 w 4262198"/>
              <a:gd name="connsiteY13" fmla="*/ 3113637 h 3731704"/>
              <a:gd name="connsiteX14" fmla="*/ 2240760 w 4262198"/>
              <a:gd name="connsiteY14" fmla="*/ 2865987 h 3731704"/>
              <a:gd name="connsiteX15" fmla="*/ 2062960 w 4262198"/>
              <a:gd name="connsiteY15" fmla="*/ 2732637 h 3731704"/>
              <a:gd name="connsiteX16" fmla="*/ 1840710 w 4262198"/>
              <a:gd name="connsiteY16" fmla="*/ 3145387 h 3731704"/>
              <a:gd name="connsiteX17" fmla="*/ 1885160 w 4262198"/>
              <a:gd name="connsiteY17" fmla="*/ 3678787 h 3731704"/>
              <a:gd name="connsiteX18" fmla="*/ 1491460 w 4262198"/>
              <a:gd name="connsiteY18" fmla="*/ 3462887 h 3731704"/>
              <a:gd name="connsiteX19" fmla="*/ 1154910 w 4262198"/>
              <a:gd name="connsiteY19" fmla="*/ 3589887 h 3731704"/>
              <a:gd name="connsiteX20" fmla="*/ 1199360 w 4262198"/>
              <a:gd name="connsiteY20" fmla="*/ 3348587 h 3731704"/>
              <a:gd name="connsiteX21" fmla="*/ 196060 w 4262198"/>
              <a:gd name="connsiteY21" fmla="*/ 3335887 h 3731704"/>
              <a:gd name="connsiteX22" fmla="*/ 32796 w 4262198"/>
              <a:gd name="connsiteY22" fmla="*/ 2440289 h 3731704"/>
              <a:gd name="connsiteX0" fmla="*/ 32796 w 4262198"/>
              <a:gd name="connsiteY0" fmla="*/ 2440289 h 3731704"/>
              <a:gd name="connsiteX1" fmla="*/ 392837 w 4262198"/>
              <a:gd name="connsiteY1" fmla="*/ 2728321 h 3731704"/>
              <a:gd name="connsiteX2" fmla="*/ 824884 w 4262198"/>
              <a:gd name="connsiteY2" fmla="*/ 2152257 h 3731704"/>
              <a:gd name="connsiteX3" fmla="*/ 1040908 w 4262198"/>
              <a:gd name="connsiteY3" fmla="*/ 2440289 h 3731704"/>
              <a:gd name="connsiteX4" fmla="*/ 1328940 w 4262198"/>
              <a:gd name="connsiteY4" fmla="*/ 1864225 h 3731704"/>
              <a:gd name="connsiteX5" fmla="*/ 2985124 w 4262198"/>
              <a:gd name="connsiteY5" fmla="*/ 1360169 h 3731704"/>
              <a:gd name="connsiteX6" fmla="*/ 3633196 w 4262198"/>
              <a:gd name="connsiteY6" fmla="*/ 208041 h 3731704"/>
              <a:gd name="connsiteX7" fmla="*/ 3993236 w 4262198"/>
              <a:gd name="connsiteY7" fmla="*/ 208041 h 3731704"/>
              <a:gd name="connsiteX8" fmla="*/ 4065245 w 4262198"/>
              <a:gd name="connsiteY8" fmla="*/ 1216153 h 3731704"/>
              <a:gd name="connsiteX9" fmla="*/ 4118182 w 4262198"/>
              <a:gd name="connsiteY9" fmla="*/ 2080249 h 3731704"/>
              <a:gd name="connsiteX10" fmla="*/ 3644110 w 4262198"/>
              <a:gd name="connsiteY10" fmla="*/ 2434187 h 3731704"/>
              <a:gd name="connsiteX11" fmla="*/ 4126710 w 4262198"/>
              <a:gd name="connsiteY11" fmla="*/ 2840587 h 3731704"/>
              <a:gd name="connsiteX12" fmla="*/ 3656810 w 4262198"/>
              <a:gd name="connsiteY12" fmla="*/ 3266037 h 3731704"/>
              <a:gd name="connsiteX13" fmla="*/ 2031210 w 4262198"/>
              <a:gd name="connsiteY13" fmla="*/ 3113637 h 3731704"/>
              <a:gd name="connsiteX14" fmla="*/ 2240760 w 4262198"/>
              <a:gd name="connsiteY14" fmla="*/ 2865987 h 3731704"/>
              <a:gd name="connsiteX15" fmla="*/ 2062960 w 4262198"/>
              <a:gd name="connsiteY15" fmla="*/ 2732637 h 3731704"/>
              <a:gd name="connsiteX16" fmla="*/ 1840710 w 4262198"/>
              <a:gd name="connsiteY16" fmla="*/ 3145387 h 3731704"/>
              <a:gd name="connsiteX17" fmla="*/ 1885160 w 4262198"/>
              <a:gd name="connsiteY17" fmla="*/ 3678787 h 3731704"/>
              <a:gd name="connsiteX18" fmla="*/ 1491460 w 4262198"/>
              <a:gd name="connsiteY18" fmla="*/ 3462887 h 3731704"/>
              <a:gd name="connsiteX19" fmla="*/ 1154910 w 4262198"/>
              <a:gd name="connsiteY19" fmla="*/ 3589887 h 3731704"/>
              <a:gd name="connsiteX20" fmla="*/ 1199360 w 4262198"/>
              <a:gd name="connsiteY20" fmla="*/ 3348587 h 3731704"/>
              <a:gd name="connsiteX21" fmla="*/ 196060 w 4262198"/>
              <a:gd name="connsiteY21" fmla="*/ 3335887 h 3731704"/>
              <a:gd name="connsiteX22" fmla="*/ 32796 w 4262198"/>
              <a:gd name="connsiteY22" fmla="*/ 2440289 h 3731704"/>
              <a:gd name="connsiteX0" fmla="*/ 32796 w 4262198"/>
              <a:gd name="connsiteY0" fmla="*/ 2440289 h 3731704"/>
              <a:gd name="connsiteX1" fmla="*/ 392837 w 4262198"/>
              <a:gd name="connsiteY1" fmla="*/ 2728321 h 3731704"/>
              <a:gd name="connsiteX2" fmla="*/ 824884 w 4262198"/>
              <a:gd name="connsiteY2" fmla="*/ 2152257 h 3731704"/>
              <a:gd name="connsiteX3" fmla="*/ 1040908 w 4262198"/>
              <a:gd name="connsiteY3" fmla="*/ 2440289 h 3731704"/>
              <a:gd name="connsiteX4" fmla="*/ 1328940 w 4262198"/>
              <a:gd name="connsiteY4" fmla="*/ 1864225 h 3731704"/>
              <a:gd name="connsiteX5" fmla="*/ 2985124 w 4262198"/>
              <a:gd name="connsiteY5" fmla="*/ 1360169 h 3731704"/>
              <a:gd name="connsiteX6" fmla="*/ 3633196 w 4262198"/>
              <a:gd name="connsiteY6" fmla="*/ 208041 h 3731704"/>
              <a:gd name="connsiteX7" fmla="*/ 3993236 w 4262198"/>
              <a:gd name="connsiteY7" fmla="*/ 208041 h 3731704"/>
              <a:gd name="connsiteX8" fmla="*/ 4065245 w 4262198"/>
              <a:gd name="connsiteY8" fmla="*/ 1216153 h 3731704"/>
              <a:gd name="connsiteX9" fmla="*/ 4118182 w 4262198"/>
              <a:gd name="connsiteY9" fmla="*/ 2080249 h 3731704"/>
              <a:gd name="connsiteX10" fmla="*/ 3644110 w 4262198"/>
              <a:gd name="connsiteY10" fmla="*/ 2434187 h 3731704"/>
              <a:gd name="connsiteX11" fmla="*/ 4126710 w 4262198"/>
              <a:gd name="connsiteY11" fmla="*/ 2840587 h 3731704"/>
              <a:gd name="connsiteX12" fmla="*/ 3656810 w 4262198"/>
              <a:gd name="connsiteY12" fmla="*/ 3266037 h 3731704"/>
              <a:gd name="connsiteX13" fmla="*/ 2031210 w 4262198"/>
              <a:gd name="connsiteY13" fmla="*/ 3113637 h 3731704"/>
              <a:gd name="connsiteX14" fmla="*/ 2240760 w 4262198"/>
              <a:gd name="connsiteY14" fmla="*/ 2865987 h 3731704"/>
              <a:gd name="connsiteX15" fmla="*/ 2062960 w 4262198"/>
              <a:gd name="connsiteY15" fmla="*/ 2732637 h 3731704"/>
              <a:gd name="connsiteX16" fmla="*/ 1840710 w 4262198"/>
              <a:gd name="connsiteY16" fmla="*/ 3145387 h 3731704"/>
              <a:gd name="connsiteX17" fmla="*/ 1885160 w 4262198"/>
              <a:gd name="connsiteY17" fmla="*/ 3678787 h 3731704"/>
              <a:gd name="connsiteX18" fmla="*/ 1491460 w 4262198"/>
              <a:gd name="connsiteY18" fmla="*/ 3462887 h 3731704"/>
              <a:gd name="connsiteX19" fmla="*/ 1154910 w 4262198"/>
              <a:gd name="connsiteY19" fmla="*/ 3589887 h 3731704"/>
              <a:gd name="connsiteX20" fmla="*/ 1199360 w 4262198"/>
              <a:gd name="connsiteY20" fmla="*/ 3348587 h 3731704"/>
              <a:gd name="connsiteX21" fmla="*/ 196060 w 4262198"/>
              <a:gd name="connsiteY21" fmla="*/ 3335887 h 3731704"/>
              <a:gd name="connsiteX22" fmla="*/ 32796 w 4262198"/>
              <a:gd name="connsiteY22" fmla="*/ 2440289 h 3731704"/>
              <a:gd name="connsiteX0" fmla="*/ 32796 w 4262198"/>
              <a:gd name="connsiteY0" fmla="*/ 2440289 h 3731704"/>
              <a:gd name="connsiteX1" fmla="*/ 392837 w 4262198"/>
              <a:gd name="connsiteY1" fmla="*/ 2728321 h 3731704"/>
              <a:gd name="connsiteX2" fmla="*/ 824884 w 4262198"/>
              <a:gd name="connsiteY2" fmla="*/ 2152257 h 3731704"/>
              <a:gd name="connsiteX3" fmla="*/ 1040908 w 4262198"/>
              <a:gd name="connsiteY3" fmla="*/ 2440289 h 3731704"/>
              <a:gd name="connsiteX4" fmla="*/ 1328940 w 4262198"/>
              <a:gd name="connsiteY4" fmla="*/ 1864225 h 3731704"/>
              <a:gd name="connsiteX5" fmla="*/ 2985124 w 4262198"/>
              <a:gd name="connsiteY5" fmla="*/ 1360169 h 3731704"/>
              <a:gd name="connsiteX6" fmla="*/ 3633196 w 4262198"/>
              <a:gd name="connsiteY6" fmla="*/ 208041 h 3731704"/>
              <a:gd name="connsiteX7" fmla="*/ 3993236 w 4262198"/>
              <a:gd name="connsiteY7" fmla="*/ 208041 h 3731704"/>
              <a:gd name="connsiteX8" fmla="*/ 4065245 w 4262198"/>
              <a:gd name="connsiteY8" fmla="*/ 1216153 h 3731704"/>
              <a:gd name="connsiteX9" fmla="*/ 4118182 w 4262198"/>
              <a:gd name="connsiteY9" fmla="*/ 2080249 h 3731704"/>
              <a:gd name="connsiteX10" fmla="*/ 3614126 w 4262198"/>
              <a:gd name="connsiteY10" fmla="*/ 2440289 h 3731704"/>
              <a:gd name="connsiteX11" fmla="*/ 4126710 w 4262198"/>
              <a:gd name="connsiteY11" fmla="*/ 2840587 h 3731704"/>
              <a:gd name="connsiteX12" fmla="*/ 3656810 w 4262198"/>
              <a:gd name="connsiteY12" fmla="*/ 3266037 h 3731704"/>
              <a:gd name="connsiteX13" fmla="*/ 2031210 w 4262198"/>
              <a:gd name="connsiteY13" fmla="*/ 3113637 h 3731704"/>
              <a:gd name="connsiteX14" fmla="*/ 2240760 w 4262198"/>
              <a:gd name="connsiteY14" fmla="*/ 2865987 h 3731704"/>
              <a:gd name="connsiteX15" fmla="*/ 2062960 w 4262198"/>
              <a:gd name="connsiteY15" fmla="*/ 2732637 h 3731704"/>
              <a:gd name="connsiteX16" fmla="*/ 1840710 w 4262198"/>
              <a:gd name="connsiteY16" fmla="*/ 3145387 h 3731704"/>
              <a:gd name="connsiteX17" fmla="*/ 1885160 w 4262198"/>
              <a:gd name="connsiteY17" fmla="*/ 3678787 h 3731704"/>
              <a:gd name="connsiteX18" fmla="*/ 1491460 w 4262198"/>
              <a:gd name="connsiteY18" fmla="*/ 3462887 h 3731704"/>
              <a:gd name="connsiteX19" fmla="*/ 1154910 w 4262198"/>
              <a:gd name="connsiteY19" fmla="*/ 3589887 h 3731704"/>
              <a:gd name="connsiteX20" fmla="*/ 1199360 w 4262198"/>
              <a:gd name="connsiteY20" fmla="*/ 3348587 h 3731704"/>
              <a:gd name="connsiteX21" fmla="*/ 196060 w 4262198"/>
              <a:gd name="connsiteY21" fmla="*/ 3335887 h 3731704"/>
              <a:gd name="connsiteX22" fmla="*/ 32796 w 4262198"/>
              <a:gd name="connsiteY22" fmla="*/ 2440289 h 3731704"/>
              <a:gd name="connsiteX0" fmla="*/ 32796 w 4262198"/>
              <a:gd name="connsiteY0" fmla="*/ 2440289 h 3731704"/>
              <a:gd name="connsiteX1" fmla="*/ 392837 w 4262198"/>
              <a:gd name="connsiteY1" fmla="*/ 2728321 h 3731704"/>
              <a:gd name="connsiteX2" fmla="*/ 824884 w 4262198"/>
              <a:gd name="connsiteY2" fmla="*/ 2152257 h 3731704"/>
              <a:gd name="connsiteX3" fmla="*/ 1040908 w 4262198"/>
              <a:gd name="connsiteY3" fmla="*/ 2440289 h 3731704"/>
              <a:gd name="connsiteX4" fmla="*/ 1328940 w 4262198"/>
              <a:gd name="connsiteY4" fmla="*/ 1864225 h 3731704"/>
              <a:gd name="connsiteX5" fmla="*/ 2985124 w 4262198"/>
              <a:gd name="connsiteY5" fmla="*/ 1360169 h 3731704"/>
              <a:gd name="connsiteX6" fmla="*/ 3633196 w 4262198"/>
              <a:gd name="connsiteY6" fmla="*/ 208041 h 3731704"/>
              <a:gd name="connsiteX7" fmla="*/ 3993236 w 4262198"/>
              <a:gd name="connsiteY7" fmla="*/ 208041 h 3731704"/>
              <a:gd name="connsiteX8" fmla="*/ 4065245 w 4262198"/>
              <a:gd name="connsiteY8" fmla="*/ 1216153 h 3731704"/>
              <a:gd name="connsiteX9" fmla="*/ 4118182 w 4262198"/>
              <a:gd name="connsiteY9" fmla="*/ 2080249 h 3731704"/>
              <a:gd name="connsiteX10" fmla="*/ 3614126 w 4262198"/>
              <a:gd name="connsiteY10" fmla="*/ 2440289 h 3731704"/>
              <a:gd name="connsiteX11" fmla="*/ 4046174 w 4262198"/>
              <a:gd name="connsiteY11" fmla="*/ 2872337 h 3731704"/>
              <a:gd name="connsiteX12" fmla="*/ 3656810 w 4262198"/>
              <a:gd name="connsiteY12" fmla="*/ 3266037 h 3731704"/>
              <a:gd name="connsiteX13" fmla="*/ 2031210 w 4262198"/>
              <a:gd name="connsiteY13" fmla="*/ 3113637 h 3731704"/>
              <a:gd name="connsiteX14" fmla="*/ 2240760 w 4262198"/>
              <a:gd name="connsiteY14" fmla="*/ 2865987 h 3731704"/>
              <a:gd name="connsiteX15" fmla="*/ 2062960 w 4262198"/>
              <a:gd name="connsiteY15" fmla="*/ 2732637 h 3731704"/>
              <a:gd name="connsiteX16" fmla="*/ 1840710 w 4262198"/>
              <a:gd name="connsiteY16" fmla="*/ 3145387 h 3731704"/>
              <a:gd name="connsiteX17" fmla="*/ 1885160 w 4262198"/>
              <a:gd name="connsiteY17" fmla="*/ 3678787 h 3731704"/>
              <a:gd name="connsiteX18" fmla="*/ 1491460 w 4262198"/>
              <a:gd name="connsiteY18" fmla="*/ 3462887 h 3731704"/>
              <a:gd name="connsiteX19" fmla="*/ 1154910 w 4262198"/>
              <a:gd name="connsiteY19" fmla="*/ 3589887 h 3731704"/>
              <a:gd name="connsiteX20" fmla="*/ 1199360 w 4262198"/>
              <a:gd name="connsiteY20" fmla="*/ 3348587 h 3731704"/>
              <a:gd name="connsiteX21" fmla="*/ 196060 w 4262198"/>
              <a:gd name="connsiteY21" fmla="*/ 3335887 h 3731704"/>
              <a:gd name="connsiteX22" fmla="*/ 32796 w 4262198"/>
              <a:gd name="connsiteY22" fmla="*/ 2440289 h 3731704"/>
              <a:gd name="connsiteX0" fmla="*/ 32796 w 4262198"/>
              <a:gd name="connsiteY0" fmla="*/ 2440289 h 3731704"/>
              <a:gd name="connsiteX1" fmla="*/ 392837 w 4262198"/>
              <a:gd name="connsiteY1" fmla="*/ 2728321 h 3731704"/>
              <a:gd name="connsiteX2" fmla="*/ 824884 w 4262198"/>
              <a:gd name="connsiteY2" fmla="*/ 2152257 h 3731704"/>
              <a:gd name="connsiteX3" fmla="*/ 1040908 w 4262198"/>
              <a:gd name="connsiteY3" fmla="*/ 2440289 h 3731704"/>
              <a:gd name="connsiteX4" fmla="*/ 1328940 w 4262198"/>
              <a:gd name="connsiteY4" fmla="*/ 1864225 h 3731704"/>
              <a:gd name="connsiteX5" fmla="*/ 2985124 w 4262198"/>
              <a:gd name="connsiteY5" fmla="*/ 1360169 h 3731704"/>
              <a:gd name="connsiteX6" fmla="*/ 3633196 w 4262198"/>
              <a:gd name="connsiteY6" fmla="*/ 208041 h 3731704"/>
              <a:gd name="connsiteX7" fmla="*/ 3993236 w 4262198"/>
              <a:gd name="connsiteY7" fmla="*/ 208041 h 3731704"/>
              <a:gd name="connsiteX8" fmla="*/ 4065245 w 4262198"/>
              <a:gd name="connsiteY8" fmla="*/ 1216153 h 3731704"/>
              <a:gd name="connsiteX9" fmla="*/ 4118182 w 4262198"/>
              <a:gd name="connsiteY9" fmla="*/ 2080249 h 3731704"/>
              <a:gd name="connsiteX10" fmla="*/ 3614126 w 4262198"/>
              <a:gd name="connsiteY10" fmla="*/ 2440289 h 3731704"/>
              <a:gd name="connsiteX11" fmla="*/ 4046174 w 4262198"/>
              <a:gd name="connsiteY11" fmla="*/ 2872337 h 3731704"/>
              <a:gd name="connsiteX12" fmla="*/ 3614126 w 4262198"/>
              <a:gd name="connsiteY12" fmla="*/ 3232377 h 3731704"/>
              <a:gd name="connsiteX13" fmla="*/ 2031210 w 4262198"/>
              <a:gd name="connsiteY13" fmla="*/ 3113637 h 3731704"/>
              <a:gd name="connsiteX14" fmla="*/ 2240760 w 4262198"/>
              <a:gd name="connsiteY14" fmla="*/ 2865987 h 3731704"/>
              <a:gd name="connsiteX15" fmla="*/ 2062960 w 4262198"/>
              <a:gd name="connsiteY15" fmla="*/ 2732637 h 3731704"/>
              <a:gd name="connsiteX16" fmla="*/ 1840710 w 4262198"/>
              <a:gd name="connsiteY16" fmla="*/ 3145387 h 3731704"/>
              <a:gd name="connsiteX17" fmla="*/ 1885160 w 4262198"/>
              <a:gd name="connsiteY17" fmla="*/ 3678787 h 3731704"/>
              <a:gd name="connsiteX18" fmla="*/ 1491460 w 4262198"/>
              <a:gd name="connsiteY18" fmla="*/ 3462887 h 3731704"/>
              <a:gd name="connsiteX19" fmla="*/ 1154910 w 4262198"/>
              <a:gd name="connsiteY19" fmla="*/ 3589887 h 3731704"/>
              <a:gd name="connsiteX20" fmla="*/ 1199360 w 4262198"/>
              <a:gd name="connsiteY20" fmla="*/ 3348587 h 3731704"/>
              <a:gd name="connsiteX21" fmla="*/ 196060 w 4262198"/>
              <a:gd name="connsiteY21" fmla="*/ 3335887 h 3731704"/>
              <a:gd name="connsiteX22" fmla="*/ 32796 w 4262198"/>
              <a:gd name="connsiteY22" fmla="*/ 2440289 h 3731704"/>
              <a:gd name="connsiteX0" fmla="*/ 32796 w 4262198"/>
              <a:gd name="connsiteY0" fmla="*/ 2440289 h 3731704"/>
              <a:gd name="connsiteX1" fmla="*/ 392837 w 4262198"/>
              <a:gd name="connsiteY1" fmla="*/ 2728321 h 3731704"/>
              <a:gd name="connsiteX2" fmla="*/ 824884 w 4262198"/>
              <a:gd name="connsiteY2" fmla="*/ 2152257 h 3731704"/>
              <a:gd name="connsiteX3" fmla="*/ 1040908 w 4262198"/>
              <a:gd name="connsiteY3" fmla="*/ 2440289 h 3731704"/>
              <a:gd name="connsiteX4" fmla="*/ 1328940 w 4262198"/>
              <a:gd name="connsiteY4" fmla="*/ 1864225 h 3731704"/>
              <a:gd name="connsiteX5" fmla="*/ 2985124 w 4262198"/>
              <a:gd name="connsiteY5" fmla="*/ 1360169 h 3731704"/>
              <a:gd name="connsiteX6" fmla="*/ 3633196 w 4262198"/>
              <a:gd name="connsiteY6" fmla="*/ 208041 h 3731704"/>
              <a:gd name="connsiteX7" fmla="*/ 3993236 w 4262198"/>
              <a:gd name="connsiteY7" fmla="*/ 208041 h 3731704"/>
              <a:gd name="connsiteX8" fmla="*/ 4065245 w 4262198"/>
              <a:gd name="connsiteY8" fmla="*/ 1216153 h 3731704"/>
              <a:gd name="connsiteX9" fmla="*/ 4118182 w 4262198"/>
              <a:gd name="connsiteY9" fmla="*/ 2080249 h 3731704"/>
              <a:gd name="connsiteX10" fmla="*/ 3614126 w 4262198"/>
              <a:gd name="connsiteY10" fmla="*/ 2440289 h 3731704"/>
              <a:gd name="connsiteX11" fmla="*/ 4046174 w 4262198"/>
              <a:gd name="connsiteY11" fmla="*/ 2872337 h 3731704"/>
              <a:gd name="connsiteX12" fmla="*/ 3614126 w 4262198"/>
              <a:gd name="connsiteY12" fmla="*/ 3232377 h 3731704"/>
              <a:gd name="connsiteX13" fmla="*/ 2031210 w 4262198"/>
              <a:gd name="connsiteY13" fmla="*/ 3113637 h 3731704"/>
              <a:gd name="connsiteX14" fmla="*/ 2240760 w 4262198"/>
              <a:gd name="connsiteY14" fmla="*/ 2865987 h 3731704"/>
              <a:gd name="connsiteX15" fmla="*/ 2062960 w 4262198"/>
              <a:gd name="connsiteY15" fmla="*/ 2732637 h 3731704"/>
              <a:gd name="connsiteX16" fmla="*/ 1840710 w 4262198"/>
              <a:gd name="connsiteY16" fmla="*/ 3145387 h 3731704"/>
              <a:gd name="connsiteX17" fmla="*/ 1885160 w 4262198"/>
              <a:gd name="connsiteY17" fmla="*/ 3678787 h 3731704"/>
              <a:gd name="connsiteX18" fmla="*/ 1491460 w 4262198"/>
              <a:gd name="connsiteY18" fmla="*/ 3462887 h 3731704"/>
              <a:gd name="connsiteX19" fmla="*/ 1154910 w 4262198"/>
              <a:gd name="connsiteY19" fmla="*/ 3589887 h 3731704"/>
              <a:gd name="connsiteX20" fmla="*/ 1199360 w 4262198"/>
              <a:gd name="connsiteY20" fmla="*/ 3348587 h 3731704"/>
              <a:gd name="connsiteX21" fmla="*/ 196060 w 4262198"/>
              <a:gd name="connsiteY21" fmla="*/ 3335887 h 3731704"/>
              <a:gd name="connsiteX22" fmla="*/ 32796 w 4262198"/>
              <a:gd name="connsiteY22" fmla="*/ 2440289 h 3731704"/>
              <a:gd name="connsiteX0" fmla="*/ 32796 w 4262198"/>
              <a:gd name="connsiteY0" fmla="*/ 2440289 h 3731704"/>
              <a:gd name="connsiteX1" fmla="*/ 392837 w 4262198"/>
              <a:gd name="connsiteY1" fmla="*/ 2728321 h 3731704"/>
              <a:gd name="connsiteX2" fmla="*/ 824884 w 4262198"/>
              <a:gd name="connsiteY2" fmla="*/ 2152257 h 3731704"/>
              <a:gd name="connsiteX3" fmla="*/ 1040908 w 4262198"/>
              <a:gd name="connsiteY3" fmla="*/ 2440289 h 3731704"/>
              <a:gd name="connsiteX4" fmla="*/ 1328940 w 4262198"/>
              <a:gd name="connsiteY4" fmla="*/ 1864225 h 3731704"/>
              <a:gd name="connsiteX5" fmla="*/ 2985124 w 4262198"/>
              <a:gd name="connsiteY5" fmla="*/ 1360169 h 3731704"/>
              <a:gd name="connsiteX6" fmla="*/ 3633196 w 4262198"/>
              <a:gd name="connsiteY6" fmla="*/ 208041 h 3731704"/>
              <a:gd name="connsiteX7" fmla="*/ 3993236 w 4262198"/>
              <a:gd name="connsiteY7" fmla="*/ 208041 h 3731704"/>
              <a:gd name="connsiteX8" fmla="*/ 4065245 w 4262198"/>
              <a:gd name="connsiteY8" fmla="*/ 1216153 h 3731704"/>
              <a:gd name="connsiteX9" fmla="*/ 4118182 w 4262198"/>
              <a:gd name="connsiteY9" fmla="*/ 2080249 h 3731704"/>
              <a:gd name="connsiteX10" fmla="*/ 3614126 w 4262198"/>
              <a:gd name="connsiteY10" fmla="*/ 2440289 h 3731704"/>
              <a:gd name="connsiteX11" fmla="*/ 4046174 w 4262198"/>
              <a:gd name="connsiteY11" fmla="*/ 2872337 h 3731704"/>
              <a:gd name="connsiteX12" fmla="*/ 3614126 w 4262198"/>
              <a:gd name="connsiteY12" fmla="*/ 3232377 h 3731704"/>
              <a:gd name="connsiteX13" fmla="*/ 2031210 w 4262198"/>
              <a:gd name="connsiteY13" fmla="*/ 3113637 h 3731704"/>
              <a:gd name="connsiteX14" fmla="*/ 2240760 w 4262198"/>
              <a:gd name="connsiteY14" fmla="*/ 2865987 h 3731704"/>
              <a:gd name="connsiteX15" fmla="*/ 2062960 w 4262198"/>
              <a:gd name="connsiteY15" fmla="*/ 2732637 h 3731704"/>
              <a:gd name="connsiteX16" fmla="*/ 1840710 w 4262198"/>
              <a:gd name="connsiteY16" fmla="*/ 3145387 h 3731704"/>
              <a:gd name="connsiteX17" fmla="*/ 1885160 w 4262198"/>
              <a:gd name="connsiteY17" fmla="*/ 3678787 h 3731704"/>
              <a:gd name="connsiteX18" fmla="*/ 1491460 w 4262198"/>
              <a:gd name="connsiteY18" fmla="*/ 3462887 h 3731704"/>
              <a:gd name="connsiteX19" fmla="*/ 1154910 w 4262198"/>
              <a:gd name="connsiteY19" fmla="*/ 3589887 h 3731704"/>
              <a:gd name="connsiteX20" fmla="*/ 1199360 w 4262198"/>
              <a:gd name="connsiteY20" fmla="*/ 3348587 h 3731704"/>
              <a:gd name="connsiteX21" fmla="*/ 196060 w 4262198"/>
              <a:gd name="connsiteY21" fmla="*/ 3335887 h 3731704"/>
              <a:gd name="connsiteX22" fmla="*/ 32796 w 4262198"/>
              <a:gd name="connsiteY22" fmla="*/ 2440289 h 3731704"/>
              <a:gd name="connsiteX0" fmla="*/ 32796 w 4262198"/>
              <a:gd name="connsiteY0" fmla="*/ 2440289 h 3731704"/>
              <a:gd name="connsiteX1" fmla="*/ 392837 w 4262198"/>
              <a:gd name="connsiteY1" fmla="*/ 2728321 h 3731704"/>
              <a:gd name="connsiteX2" fmla="*/ 824884 w 4262198"/>
              <a:gd name="connsiteY2" fmla="*/ 2152257 h 3731704"/>
              <a:gd name="connsiteX3" fmla="*/ 1040908 w 4262198"/>
              <a:gd name="connsiteY3" fmla="*/ 2440289 h 3731704"/>
              <a:gd name="connsiteX4" fmla="*/ 1328940 w 4262198"/>
              <a:gd name="connsiteY4" fmla="*/ 1864225 h 3731704"/>
              <a:gd name="connsiteX5" fmla="*/ 2985124 w 4262198"/>
              <a:gd name="connsiteY5" fmla="*/ 1360169 h 3731704"/>
              <a:gd name="connsiteX6" fmla="*/ 3633196 w 4262198"/>
              <a:gd name="connsiteY6" fmla="*/ 208041 h 3731704"/>
              <a:gd name="connsiteX7" fmla="*/ 3993236 w 4262198"/>
              <a:gd name="connsiteY7" fmla="*/ 208041 h 3731704"/>
              <a:gd name="connsiteX8" fmla="*/ 4065245 w 4262198"/>
              <a:gd name="connsiteY8" fmla="*/ 1216153 h 3731704"/>
              <a:gd name="connsiteX9" fmla="*/ 4118182 w 4262198"/>
              <a:gd name="connsiteY9" fmla="*/ 2080249 h 3731704"/>
              <a:gd name="connsiteX10" fmla="*/ 3614126 w 4262198"/>
              <a:gd name="connsiteY10" fmla="*/ 2440289 h 3731704"/>
              <a:gd name="connsiteX11" fmla="*/ 4046174 w 4262198"/>
              <a:gd name="connsiteY11" fmla="*/ 2872337 h 3731704"/>
              <a:gd name="connsiteX12" fmla="*/ 3614126 w 4262198"/>
              <a:gd name="connsiteY12" fmla="*/ 3232377 h 3731704"/>
              <a:gd name="connsiteX13" fmla="*/ 2031210 w 4262198"/>
              <a:gd name="connsiteY13" fmla="*/ 3113637 h 3731704"/>
              <a:gd name="connsiteX14" fmla="*/ 2240760 w 4262198"/>
              <a:gd name="connsiteY14" fmla="*/ 2865987 h 3731704"/>
              <a:gd name="connsiteX15" fmla="*/ 2062960 w 4262198"/>
              <a:gd name="connsiteY15" fmla="*/ 2732637 h 3731704"/>
              <a:gd name="connsiteX16" fmla="*/ 1840710 w 4262198"/>
              <a:gd name="connsiteY16" fmla="*/ 3145387 h 3731704"/>
              <a:gd name="connsiteX17" fmla="*/ 1885160 w 4262198"/>
              <a:gd name="connsiteY17" fmla="*/ 3678787 h 3731704"/>
              <a:gd name="connsiteX18" fmla="*/ 1491460 w 4262198"/>
              <a:gd name="connsiteY18" fmla="*/ 3462887 h 3731704"/>
              <a:gd name="connsiteX19" fmla="*/ 1154910 w 4262198"/>
              <a:gd name="connsiteY19" fmla="*/ 3589887 h 3731704"/>
              <a:gd name="connsiteX20" fmla="*/ 1199360 w 4262198"/>
              <a:gd name="connsiteY20" fmla="*/ 3348587 h 3731704"/>
              <a:gd name="connsiteX21" fmla="*/ 196060 w 4262198"/>
              <a:gd name="connsiteY21" fmla="*/ 3335887 h 3731704"/>
              <a:gd name="connsiteX22" fmla="*/ 32796 w 4262198"/>
              <a:gd name="connsiteY22" fmla="*/ 2440289 h 3731704"/>
              <a:gd name="connsiteX0" fmla="*/ 32796 w 4262198"/>
              <a:gd name="connsiteY0" fmla="*/ 2440289 h 3731704"/>
              <a:gd name="connsiteX1" fmla="*/ 392837 w 4262198"/>
              <a:gd name="connsiteY1" fmla="*/ 2728321 h 3731704"/>
              <a:gd name="connsiteX2" fmla="*/ 824884 w 4262198"/>
              <a:gd name="connsiteY2" fmla="*/ 2152257 h 3731704"/>
              <a:gd name="connsiteX3" fmla="*/ 1040908 w 4262198"/>
              <a:gd name="connsiteY3" fmla="*/ 2440289 h 3731704"/>
              <a:gd name="connsiteX4" fmla="*/ 1328940 w 4262198"/>
              <a:gd name="connsiteY4" fmla="*/ 1864225 h 3731704"/>
              <a:gd name="connsiteX5" fmla="*/ 2985124 w 4262198"/>
              <a:gd name="connsiteY5" fmla="*/ 1360169 h 3731704"/>
              <a:gd name="connsiteX6" fmla="*/ 3633196 w 4262198"/>
              <a:gd name="connsiteY6" fmla="*/ 208041 h 3731704"/>
              <a:gd name="connsiteX7" fmla="*/ 3993236 w 4262198"/>
              <a:gd name="connsiteY7" fmla="*/ 208041 h 3731704"/>
              <a:gd name="connsiteX8" fmla="*/ 4065245 w 4262198"/>
              <a:gd name="connsiteY8" fmla="*/ 1216153 h 3731704"/>
              <a:gd name="connsiteX9" fmla="*/ 4118182 w 4262198"/>
              <a:gd name="connsiteY9" fmla="*/ 2080249 h 3731704"/>
              <a:gd name="connsiteX10" fmla="*/ 3614126 w 4262198"/>
              <a:gd name="connsiteY10" fmla="*/ 2440289 h 3731704"/>
              <a:gd name="connsiteX11" fmla="*/ 4046174 w 4262198"/>
              <a:gd name="connsiteY11" fmla="*/ 2872337 h 3731704"/>
              <a:gd name="connsiteX12" fmla="*/ 3614126 w 4262198"/>
              <a:gd name="connsiteY12" fmla="*/ 3232377 h 3731704"/>
              <a:gd name="connsiteX13" fmla="*/ 2031210 w 4262198"/>
              <a:gd name="connsiteY13" fmla="*/ 3113637 h 3731704"/>
              <a:gd name="connsiteX14" fmla="*/ 2240760 w 4262198"/>
              <a:gd name="connsiteY14" fmla="*/ 2865987 h 3731704"/>
              <a:gd name="connsiteX15" fmla="*/ 2062960 w 4262198"/>
              <a:gd name="connsiteY15" fmla="*/ 2732637 h 3731704"/>
              <a:gd name="connsiteX16" fmla="*/ 1840710 w 4262198"/>
              <a:gd name="connsiteY16" fmla="*/ 3145387 h 3731704"/>
              <a:gd name="connsiteX17" fmla="*/ 1885160 w 4262198"/>
              <a:gd name="connsiteY17" fmla="*/ 3678787 h 3731704"/>
              <a:gd name="connsiteX18" fmla="*/ 1491460 w 4262198"/>
              <a:gd name="connsiteY18" fmla="*/ 3462887 h 3731704"/>
              <a:gd name="connsiteX19" fmla="*/ 1154910 w 4262198"/>
              <a:gd name="connsiteY19" fmla="*/ 3589887 h 3731704"/>
              <a:gd name="connsiteX20" fmla="*/ 1199360 w 4262198"/>
              <a:gd name="connsiteY20" fmla="*/ 3348587 h 3731704"/>
              <a:gd name="connsiteX21" fmla="*/ 196060 w 4262198"/>
              <a:gd name="connsiteY21" fmla="*/ 3335887 h 3731704"/>
              <a:gd name="connsiteX22" fmla="*/ 32796 w 4262198"/>
              <a:gd name="connsiteY22" fmla="*/ 2440289 h 3731704"/>
              <a:gd name="connsiteX0" fmla="*/ 32796 w 4262198"/>
              <a:gd name="connsiteY0" fmla="*/ 2440289 h 3731704"/>
              <a:gd name="connsiteX1" fmla="*/ 392837 w 4262198"/>
              <a:gd name="connsiteY1" fmla="*/ 2728321 h 3731704"/>
              <a:gd name="connsiteX2" fmla="*/ 824884 w 4262198"/>
              <a:gd name="connsiteY2" fmla="*/ 2152257 h 3731704"/>
              <a:gd name="connsiteX3" fmla="*/ 1040908 w 4262198"/>
              <a:gd name="connsiteY3" fmla="*/ 2440289 h 3731704"/>
              <a:gd name="connsiteX4" fmla="*/ 1328940 w 4262198"/>
              <a:gd name="connsiteY4" fmla="*/ 1864225 h 3731704"/>
              <a:gd name="connsiteX5" fmla="*/ 2985124 w 4262198"/>
              <a:gd name="connsiteY5" fmla="*/ 1360169 h 3731704"/>
              <a:gd name="connsiteX6" fmla="*/ 3633196 w 4262198"/>
              <a:gd name="connsiteY6" fmla="*/ 208041 h 3731704"/>
              <a:gd name="connsiteX7" fmla="*/ 3993236 w 4262198"/>
              <a:gd name="connsiteY7" fmla="*/ 208041 h 3731704"/>
              <a:gd name="connsiteX8" fmla="*/ 4065245 w 4262198"/>
              <a:gd name="connsiteY8" fmla="*/ 1216153 h 3731704"/>
              <a:gd name="connsiteX9" fmla="*/ 4118182 w 4262198"/>
              <a:gd name="connsiteY9" fmla="*/ 2080249 h 3731704"/>
              <a:gd name="connsiteX10" fmla="*/ 3614126 w 4262198"/>
              <a:gd name="connsiteY10" fmla="*/ 2440289 h 3731704"/>
              <a:gd name="connsiteX11" fmla="*/ 4046174 w 4262198"/>
              <a:gd name="connsiteY11" fmla="*/ 2872337 h 3731704"/>
              <a:gd name="connsiteX12" fmla="*/ 3614126 w 4262198"/>
              <a:gd name="connsiteY12" fmla="*/ 3232377 h 3731704"/>
              <a:gd name="connsiteX13" fmla="*/ 2031210 w 4262198"/>
              <a:gd name="connsiteY13" fmla="*/ 3113637 h 3731704"/>
              <a:gd name="connsiteX14" fmla="*/ 2240760 w 4262198"/>
              <a:gd name="connsiteY14" fmla="*/ 2865987 h 3731704"/>
              <a:gd name="connsiteX15" fmla="*/ 2062960 w 4262198"/>
              <a:gd name="connsiteY15" fmla="*/ 2732637 h 3731704"/>
              <a:gd name="connsiteX16" fmla="*/ 1840710 w 4262198"/>
              <a:gd name="connsiteY16" fmla="*/ 3145387 h 3731704"/>
              <a:gd name="connsiteX17" fmla="*/ 1885160 w 4262198"/>
              <a:gd name="connsiteY17" fmla="*/ 3678787 h 3731704"/>
              <a:gd name="connsiteX18" fmla="*/ 1491460 w 4262198"/>
              <a:gd name="connsiteY18" fmla="*/ 3462887 h 3731704"/>
              <a:gd name="connsiteX19" fmla="*/ 1154910 w 4262198"/>
              <a:gd name="connsiteY19" fmla="*/ 3589887 h 3731704"/>
              <a:gd name="connsiteX20" fmla="*/ 1199360 w 4262198"/>
              <a:gd name="connsiteY20" fmla="*/ 3348587 h 3731704"/>
              <a:gd name="connsiteX21" fmla="*/ 196060 w 4262198"/>
              <a:gd name="connsiteY21" fmla="*/ 3335887 h 3731704"/>
              <a:gd name="connsiteX22" fmla="*/ 32796 w 4262198"/>
              <a:gd name="connsiteY22" fmla="*/ 2440289 h 3731704"/>
              <a:gd name="connsiteX0" fmla="*/ 32796 w 4262198"/>
              <a:gd name="connsiteY0" fmla="*/ 2440289 h 3731704"/>
              <a:gd name="connsiteX1" fmla="*/ 392837 w 4262198"/>
              <a:gd name="connsiteY1" fmla="*/ 2728321 h 3731704"/>
              <a:gd name="connsiteX2" fmla="*/ 824884 w 4262198"/>
              <a:gd name="connsiteY2" fmla="*/ 2152257 h 3731704"/>
              <a:gd name="connsiteX3" fmla="*/ 1040908 w 4262198"/>
              <a:gd name="connsiteY3" fmla="*/ 2440289 h 3731704"/>
              <a:gd name="connsiteX4" fmla="*/ 1328940 w 4262198"/>
              <a:gd name="connsiteY4" fmla="*/ 1864225 h 3731704"/>
              <a:gd name="connsiteX5" fmla="*/ 2985124 w 4262198"/>
              <a:gd name="connsiteY5" fmla="*/ 1360169 h 3731704"/>
              <a:gd name="connsiteX6" fmla="*/ 3633196 w 4262198"/>
              <a:gd name="connsiteY6" fmla="*/ 208041 h 3731704"/>
              <a:gd name="connsiteX7" fmla="*/ 3993236 w 4262198"/>
              <a:gd name="connsiteY7" fmla="*/ 208041 h 3731704"/>
              <a:gd name="connsiteX8" fmla="*/ 4065245 w 4262198"/>
              <a:gd name="connsiteY8" fmla="*/ 1216153 h 3731704"/>
              <a:gd name="connsiteX9" fmla="*/ 4118182 w 4262198"/>
              <a:gd name="connsiteY9" fmla="*/ 2080249 h 3731704"/>
              <a:gd name="connsiteX10" fmla="*/ 3614126 w 4262198"/>
              <a:gd name="connsiteY10" fmla="*/ 2440289 h 3731704"/>
              <a:gd name="connsiteX11" fmla="*/ 4046174 w 4262198"/>
              <a:gd name="connsiteY11" fmla="*/ 2872337 h 3731704"/>
              <a:gd name="connsiteX12" fmla="*/ 3614126 w 4262198"/>
              <a:gd name="connsiteY12" fmla="*/ 3232377 h 3731704"/>
              <a:gd name="connsiteX13" fmla="*/ 2031210 w 4262198"/>
              <a:gd name="connsiteY13" fmla="*/ 3113637 h 3731704"/>
              <a:gd name="connsiteX14" fmla="*/ 2240760 w 4262198"/>
              <a:gd name="connsiteY14" fmla="*/ 2865987 h 3731704"/>
              <a:gd name="connsiteX15" fmla="*/ 2062960 w 4262198"/>
              <a:gd name="connsiteY15" fmla="*/ 2732637 h 3731704"/>
              <a:gd name="connsiteX16" fmla="*/ 1840710 w 4262198"/>
              <a:gd name="connsiteY16" fmla="*/ 3145387 h 3731704"/>
              <a:gd name="connsiteX17" fmla="*/ 1885160 w 4262198"/>
              <a:gd name="connsiteY17" fmla="*/ 3678787 h 3731704"/>
              <a:gd name="connsiteX18" fmla="*/ 1491460 w 4262198"/>
              <a:gd name="connsiteY18" fmla="*/ 3462887 h 3731704"/>
              <a:gd name="connsiteX19" fmla="*/ 1154910 w 4262198"/>
              <a:gd name="connsiteY19" fmla="*/ 3589887 h 3731704"/>
              <a:gd name="connsiteX20" fmla="*/ 1199360 w 4262198"/>
              <a:gd name="connsiteY20" fmla="*/ 3348587 h 3731704"/>
              <a:gd name="connsiteX21" fmla="*/ 196060 w 4262198"/>
              <a:gd name="connsiteY21" fmla="*/ 3335887 h 3731704"/>
              <a:gd name="connsiteX22" fmla="*/ 32796 w 4262198"/>
              <a:gd name="connsiteY22" fmla="*/ 2440289 h 3731704"/>
              <a:gd name="connsiteX0" fmla="*/ 32796 w 4262198"/>
              <a:gd name="connsiteY0" fmla="*/ 2440289 h 3731704"/>
              <a:gd name="connsiteX1" fmla="*/ 392837 w 4262198"/>
              <a:gd name="connsiteY1" fmla="*/ 2728321 h 3731704"/>
              <a:gd name="connsiteX2" fmla="*/ 824884 w 4262198"/>
              <a:gd name="connsiteY2" fmla="*/ 2152257 h 3731704"/>
              <a:gd name="connsiteX3" fmla="*/ 1040908 w 4262198"/>
              <a:gd name="connsiteY3" fmla="*/ 2440289 h 3731704"/>
              <a:gd name="connsiteX4" fmla="*/ 1328940 w 4262198"/>
              <a:gd name="connsiteY4" fmla="*/ 1864225 h 3731704"/>
              <a:gd name="connsiteX5" fmla="*/ 2985124 w 4262198"/>
              <a:gd name="connsiteY5" fmla="*/ 1360169 h 3731704"/>
              <a:gd name="connsiteX6" fmla="*/ 3633196 w 4262198"/>
              <a:gd name="connsiteY6" fmla="*/ 208041 h 3731704"/>
              <a:gd name="connsiteX7" fmla="*/ 3993236 w 4262198"/>
              <a:gd name="connsiteY7" fmla="*/ 208041 h 3731704"/>
              <a:gd name="connsiteX8" fmla="*/ 4065245 w 4262198"/>
              <a:gd name="connsiteY8" fmla="*/ 1216153 h 3731704"/>
              <a:gd name="connsiteX9" fmla="*/ 4118182 w 4262198"/>
              <a:gd name="connsiteY9" fmla="*/ 2080249 h 3731704"/>
              <a:gd name="connsiteX10" fmla="*/ 3614126 w 4262198"/>
              <a:gd name="connsiteY10" fmla="*/ 2440289 h 3731704"/>
              <a:gd name="connsiteX11" fmla="*/ 4046174 w 4262198"/>
              <a:gd name="connsiteY11" fmla="*/ 2872337 h 3731704"/>
              <a:gd name="connsiteX12" fmla="*/ 3614126 w 4262198"/>
              <a:gd name="connsiteY12" fmla="*/ 3232377 h 3731704"/>
              <a:gd name="connsiteX13" fmla="*/ 2031210 w 4262198"/>
              <a:gd name="connsiteY13" fmla="*/ 3113637 h 3731704"/>
              <a:gd name="connsiteX14" fmla="*/ 2240760 w 4262198"/>
              <a:gd name="connsiteY14" fmla="*/ 2865987 h 3731704"/>
              <a:gd name="connsiteX15" fmla="*/ 2062960 w 4262198"/>
              <a:gd name="connsiteY15" fmla="*/ 2732637 h 3731704"/>
              <a:gd name="connsiteX16" fmla="*/ 1840710 w 4262198"/>
              <a:gd name="connsiteY16" fmla="*/ 3145387 h 3731704"/>
              <a:gd name="connsiteX17" fmla="*/ 1885160 w 4262198"/>
              <a:gd name="connsiteY17" fmla="*/ 3678787 h 3731704"/>
              <a:gd name="connsiteX18" fmla="*/ 1491460 w 4262198"/>
              <a:gd name="connsiteY18" fmla="*/ 3462887 h 3731704"/>
              <a:gd name="connsiteX19" fmla="*/ 1154910 w 4262198"/>
              <a:gd name="connsiteY19" fmla="*/ 3589887 h 3731704"/>
              <a:gd name="connsiteX20" fmla="*/ 1199360 w 4262198"/>
              <a:gd name="connsiteY20" fmla="*/ 3348587 h 3731704"/>
              <a:gd name="connsiteX21" fmla="*/ 196060 w 4262198"/>
              <a:gd name="connsiteY21" fmla="*/ 3335887 h 3731704"/>
              <a:gd name="connsiteX22" fmla="*/ 32796 w 4262198"/>
              <a:gd name="connsiteY22" fmla="*/ 2440289 h 3731704"/>
              <a:gd name="connsiteX0" fmla="*/ 32796 w 4262198"/>
              <a:gd name="connsiteY0" fmla="*/ 2440289 h 3731704"/>
              <a:gd name="connsiteX1" fmla="*/ 392837 w 4262198"/>
              <a:gd name="connsiteY1" fmla="*/ 2728321 h 3731704"/>
              <a:gd name="connsiteX2" fmla="*/ 824884 w 4262198"/>
              <a:gd name="connsiteY2" fmla="*/ 2152257 h 3731704"/>
              <a:gd name="connsiteX3" fmla="*/ 1040908 w 4262198"/>
              <a:gd name="connsiteY3" fmla="*/ 2440289 h 3731704"/>
              <a:gd name="connsiteX4" fmla="*/ 1328940 w 4262198"/>
              <a:gd name="connsiteY4" fmla="*/ 1864225 h 3731704"/>
              <a:gd name="connsiteX5" fmla="*/ 2985124 w 4262198"/>
              <a:gd name="connsiteY5" fmla="*/ 1360169 h 3731704"/>
              <a:gd name="connsiteX6" fmla="*/ 3633196 w 4262198"/>
              <a:gd name="connsiteY6" fmla="*/ 208041 h 3731704"/>
              <a:gd name="connsiteX7" fmla="*/ 3993236 w 4262198"/>
              <a:gd name="connsiteY7" fmla="*/ 208041 h 3731704"/>
              <a:gd name="connsiteX8" fmla="*/ 4065245 w 4262198"/>
              <a:gd name="connsiteY8" fmla="*/ 1216153 h 3731704"/>
              <a:gd name="connsiteX9" fmla="*/ 4118182 w 4262198"/>
              <a:gd name="connsiteY9" fmla="*/ 2080249 h 3731704"/>
              <a:gd name="connsiteX10" fmla="*/ 3614126 w 4262198"/>
              <a:gd name="connsiteY10" fmla="*/ 2440289 h 3731704"/>
              <a:gd name="connsiteX11" fmla="*/ 4046174 w 4262198"/>
              <a:gd name="connsiteY11" fmla="*/ 2872337 h 3731704"/>
              <a:gd name="connsiteX12" fmla="*/ 3614126 w 4262198"/>
              <a:gd name="connsiteY12" fmla="*/ 3232377 h 3731704"/>
              <a:gd name="connsiteX13" fmla="*/ 2031210 w 4262198"/>
              <a:gd name="connsiteY13" fmla="*/ 3113637 h 3731704"/>
              <a:gd name="connsiteX14" fmla="*/ 2240760 w 4262198"/>
              <a:gd name="connsiteY14" fmla="*/ 2865987 h 3731704"/>
              <a:gd name="connsiteX15" fmla="*/ 1957942 w 4262198"/>
              <a:gd name="connsiteY15" fmla="*/ 2728321 h 3731704"/>
              <a:gd name="connsiteX16" fmla="*/ 1840710 w 4262198"/>
              <a:gd name="connsiteY16" fmla="*/ 3145387 h 3731704"/>
              <a:gd name="connsiteX17" fmla="*/ 1885160 w 4262198"/>
              <a:gd name="connsiteY17" fmla="*/ 3678787 h 3731704"/>
              <a:gd name="connsiteX18" fmla="*/ 1491460 w 4262198"/>
              <a:gd name="connsiteY18" fmla="*/ 3462887 h 3731704"/>
              <a:gd name="connsiteX19" fmla="*/ 1154910 w 4262198"/>
              <a:gd name="connsiteY19" fmla="*/ 3589887 h 3731704"/>
              <a:gd name="connsiteX20" fmla="*/ 1199360 w 4262198"/>
              <a:gd name="connsiteY20" fmla="*/ 3348587 h 3731704"/>
              <a:gd name="connsiteX21" fmla="*/ 196060 w 4262198"/>
              <a:gd name="connsiteY21" fmla="*/ 3335887 h 3731704"/>
              <a:gd name="connsiteX22" fmla="*/ 32796 w 4262198"/>
              <a:gd name="connsiteY22" fmla="*/ 2440289 h 3731704"/>
              <a:gd name="connsiteX0" fmla="*/ 32796 w 4262198"/>
              <a:gd name="connsiteY0" fmla="*/ 2440289 h 3731704"/>
              <a:gd name="connsiteX1" fmla="*/ 392837 w 4262198"/>
              <a:gd name="connsiteY1" fmla="*/ 2728321 h 3731704"/>
              <a:gd name="connsiteX2" fmla="*/ 824884 w 4262198"/>
              <a:gd name="connsiteY2" fmla="*/ 2152257 h 3731704"/>
              <a:gd name="connsiteX3" fmla="*/ 1040908 w 4262198"/>
              <a:gd name="connsiteY3" fmla="*/ 2440289 h 3731704"/>
              <a:gd name="connsiteX4" fmla="*/ 1328940 w 4262198"/>
              <a:gd name="connsiteY4" fmla="*/ 1864225 h 3731704"/>
              <a:gd name="connsiteX5" fmla="*/ 2985124 w 4262198"/>
              <a:gd name="connsiteY5" fmla="*/ 1360169 h 3731704"/>
              <a:gd name="connsiteX6" fmla="*/ 3633196 w 4262198"/>
              <a:gd name="connsiteY6" fmla="*/ 208041 h 3731704"/>
              <a:gd name="connsiteX7" fmla="*/ 3993236 w 4262198"/>
              <a:gd name="connsiteY7" fmla="*/ 208041 h 3731704"/>
              <a:gd name="connsiteX8" fmla="*/ 4065245 w 4262198"/>
              <a:gd name="connsiteY8" fmla="*/ 1216153 h 3731704"/>
              <a:gd name="connsiteX9" fmla="*/ 4118182 w 4262198"/>
              <a:gd name="connsiteY9" fmla="*/ 2080249 h 3731704"/>
              <a:gd name="connsiteX10" fmla="*/ 3614126 w 4262198"/>
              <a:gd name="connsiteY10" fmla="*/ 2440289 h 3731704"/>
              <a:gd name="connsiteX11" fmla="*/ 4046174 w 4262198"/>
              <a:gd name="connsiteY11" fmla="*/ 2872337 h 3731704"/>
              <a:gd name="connsiteX12" fmla="*/ 3614126 w 4262198"/>
              <a:gd name="connsiteY12" fmla="*/ 3232377 h 3731704"/>
              <a:gd name="connsiteX13" fmla="*/ 2031210 w 4262198"/>
              <a:gd name="connsiteY13" fmla="*/ 3113637 h 3731704"/>
              <a:gd name="connsiteX14" fmla="*/ 2240760 w 4262198"/>
              <a:gd name="connsiteY14" fmla="*/ 2865987 h 3731704"/>
              <a:gd name="connsiteX15" fmla="*/ 1957942 w 4262198"/>
              <a:gd name="connsiteY15" fmla="*/ 2728321 h 3731704"/>
              <a:gd name="connsiteX16" fmla="*/ 1840710 w 4262198"/>
              <a:gd name="connsiteY16" fmla="*/ 3145387 h 3731704"/>
              <a:gd name="connsiteX17" fmla="*/ 1885160 w 4262198"/>
              <a:gd name="connsiteY17" fmla="*/ 3678787 h 3731704"/>
              <a:gd name="connsiteX18" fmla="*/ 1491460 w 4262198"/>
              <a:gd name="connsiteY18" fmla="*/ 3462887 h 3731704"/>
              <a:gd name="connsiteX19" fmla="*/ 1154910 w 4262198"/>
              <a:gd name="connsiteY19" fmla="*/ 3589887 h 3731704"/>
              <a:gd name="connsiteX20" fmla="*/ 1199360 w 4262198"/>
              <a:gd name="connsiteY20" fmla="*/ 3348587 h 3731704"/>
              <a:gd name="connsiteX21" fmla="*/ 196060 w 4262198"/>
              <a:gd name="connsiteY21" fmla="*/ 3335887 h 3731704"/>
              <a:gd name="connsiteX22" fmla="*/ 32796 w 4262198"/>
              <a:gd name="connsiteY22" fmla="*/ 2440289 h 3731704"/>
              <a:gd name="connsiteX0" fmla="*/ 32796 w 4262198"/>
              <a:gd name="connsiteY0" fmla="*/ 2440289 h 3731704"/>
              <a:gd name="connsiteX1" fmla="*/ 392837 w 4262198"/>
              <a:gd name="connsiteY1" fmla="*/ 2728321 h 3731704"/>
              <a:gd name="connsiteX2" fmla="*/ 824884 w 4262198"/>
              <a:gd name="connsiteY2" fmla="*/ 2152257 h 3731704"/>
              <a:gd name="connsiteX3" fmla="*/ 1040908 w 4262198"/>
              <a:gd name="connsiteY3" fmla="*/ 2440289 h 3731704"/>
              <a:gd name="connsiteX4" fmla="*/ 1328940 w 4262198"/>
              <a:gd name="connsiteY4" fmla="*/ 1864225 h 3731704"/>
              <a:gd name="connsiteX5" fmla="*/ 2985124 w 4262198"/>
              <a:gd name="connsiteY5" fmla="*/ 1360169 h 3731704"/>
              <a:gd name="connsiteX6" fmla="*/ 3633196 w 4262198"/>
              <a:gd name="connsiteY6" fmla="*/ 208041 h 3731704"/>
              <a:gd name="connsiteX7" fmla="*/ 3993236 w 4262198"/>
              <a:gd name="connsiteY7" fmla="*/ 208041 h 3731704"/>
              <a:gd name="connsiteX8" fmla="*/ 4065245 w 4262198"/>
              <a:gd name="connsiteY8" fmla="*/ 1216153 h 3731704"/>
              <a:gd name="connsiteX9" fmla="*/ 4118182 w 4262198"/>
              <a:gd name="connsiteY9" fmla="*/ 2080249 h 3731704"/>
              <a:gd name="connsiteX10" fmla="*/ 3614126 w 4262198"/>
              <a:gd name="connsiteY10" fmla="*/ 2440289 h 3731704"/>
              <a:gd name="connsiteX11" fmla="*/ 4046174 w 4262198"/>
              <a:gd name="connsiteY11" fmla="*/ 2872337 h 3731704"/>
              <a:gd name="connsiteX12" fmla="*/ 3614126 w 4262198"/>
              <a:gd name="connsiteY12" fmla="*/ 3232377 h 3731704"/>
              <a:gd name="connsiteX13" fmla="*/ 2031210 w 4262198"/>
              <a:gd name="connsiteY13" fmla="*/ 3113637 h 3731704"/>
              <a:gd name="connsiteX14" fmla="*/ 2240760 w 4262198"/>
              <a:gd name="connsiteY14" fmla="*/ 2865987 h 3731704"/>
              <a:gd name="connsiteX15" fmla="*/ 1957942 w 4262198"/>
              <a:gd name="connsiteY15" fmla="*/ 2728321 h 3731704"/>
              <a:gd name="connsiteX16" fmla="*/ 1840710 w 4262198"/>
              <a:gd name="connsiteY16" fmla="*/ 3145387 h 3731704"/>
              <a:gd name="connsiteX17" fmla="*/ 1885160 w 4262198"/>
              <a:gd name="connsiteY17" fmla="*/ 3678787 h 3731704"/>
              <a:gd name="connsiteX18" fmla="*/ 1491460 w 4262198"/>
              <a:gd name="connsiteY18" fmla="*/ 3462887 h 3731704"/>
              <a:gd name="connsiteX19" fmla="*/ 1154910 w 4262198"/>
              <a:gd name="connsiteY19" fmla="*/ 3589887 h 3731704"/>
              <a:gd name="connsiteX20" fmla="*/ 1199360 w 4262198"/>
              <a:gd name="connsiteY20" fmla="*/ 3348587 h 3731704"/>
              <a:gd name="connsiteX21" fmla="*/ 196060 w 4262198"/>
              <a:gd name="connsiteY21" fmla="*/ 3335887 h 3731704"/>
              <a:gd name="connsiteX22" fmla="*/ 32796 w 4262198"/>
              <a:gd name="connsiteY22" fmla="*/ 2440289 h 3731704"/>
              <a:gd name="connsiteX0" fmla="*/ 32796 w 4262198"/>
              <a:gd name="connsiteY0" fmla="*/ 2440289 h 3731704"/>
              <a:gd name="connsiteX1" fmla="*/ 392837 w 4262198"/>
              <a:gd name="connsiteY1" fmla="*/ 2728321 h 3731704"/>
              <a:gd name="connsiteX2" fmla="*/ 824884 w 4262198"/>
              <a:gd name="connsiteY2" fmla="*/ 2152257 h 3731704"/>
              <a:gd name="connsiteX3" fmla="*/ 1040908 w 4262198"/>
              <a:gd name="connsiteY3" fmla="*/ 2440289 h 3731704"/>
              <a:gd name="connsiteX4" fmla="*/ 1328940 w 4262198"/>
              <a:gd name="connsiteY4" fmla="*/ 1864225 h 3731704"/>
              <a:gd name="connsiteX5" fmla="*/ 2985124 w 4262198"/>
              <a:gd name="connsiteY5" fmla="*/ 1360169 h 3731704"/>
              <a:gd name="connsiteX6" fmla="*/ 3633196 w 4262198"/>
              <a:gd name="connsiteY6" fmla="*/ 208041 h 3731704"/>
              <a:gd name="connsiteX7" fmla="*/ 3993236 w 4262198"/>
              <a:gd name="connsiteY7" fmla="*/ 208041 h 3731704"/>
              <a:gd name="connsiteX8" fmla="*/ 4065245 w 4262198"/>
              <a:gd name="connsiteY8" fmla="*/ 1216153 h 3731704"/>
              <a:gd name="connsiteX9" fmla="*/ 4118182 w 4262198"/>
              <a:gd name="connsiteY9" fmla="*/ 2080249 h 3731704"/>
              <a:gd name="connsiteX10" fmla="*/ 3614126 w 4262198"/>
              <a:gd name="connsiteY10" fmla="*/ 2440289 h 3731704"/>
              <a:gd name="connsiteX11" fmla="*/ 4046174 w 4262198"/>
              <a:gd name="connsiteY11" fmla="*/ 2872337 h 3731704"/>
              <a:gd name="connsiteX12" fmla="*/ 3614126 w 4262198"/>
              <a:gd name="connsiteY12" fmla="*/ 3232377 h 3731704"/>
              <a:gd name="connsiteX13" fmla="*/ 2031210 w 4262198"/>
              <a:gd name="connsiteY13" fmla="*/ 3113637 h 3731704"/>
              <a:gd name="connsiteX14" fmla="*/ 2240760 w 4262198"/>
              <a:gd name="connsiteY14" fmla="*/ 2865987 h 3731704"/>
              <a:gd name="connsiteX15" fmla="*/ 1957942 w 4262198"/>
              <a:gd name="connsiteY15" fmla="*/ 2800329 h 3731704"/>
              <a:gd name="connsiteX16" fmla="*/ 1840710 w 4262198"/>
              <a:gd name="connsiteY16" fmla="*/ 3145387 h 3731704"/>
              <a:gd name="connsiteX17" fmla="*/ 1885160 w 4262198"/>
              <a:gd name="connsiteY17" fmla="*/ 3678787 h 3731704"/>
              <a:gd name="connsiteX18" fmla="*/ 1491460 w 4262198"/>
              <a:gd name="connsiteY18" fmla="*/ 3462887 h 3731704"/>
              <a:gd name="connsiteX19" fmla="*/ 1154910 w 4262198"/>
              <a:gd name="connsiteY19" fmla="*/ 3589887 h 3731704"/>
              <a:gd name="connsiteX20" fmla="*/ 1199360 w 4262198"/>
              <a:gd name="connsiteY20" fmla="*/ 3348587 h 3731704"/>
              <a:gd name="connsiteX21" fmla="*/ 196060 w 4262198"/>
              <a:gd name="connsiteY21" fmla="*/ 3335887 h 3731704"/>
              <a:gd name="connsiteX22" fmla="*/ 32796 w 4262198"/>
              <a:gd name="connsiteY22" fmla="*/ 2440289 h 3731704"/>
              <a:gd name="connsiteX0" fmla="*/ 32796 w 4262198"/>
              <a:gd name="connsiteY0" fmla="*/ 2440289 h 3645334"/>
              <a:gd name="connsiteX1" fmla="*/ 392837 w 4262198"/>
              <a:gd name="connsiteY1" fmla="*/ 2728321 h 3645334"/>
              <a:gd name="connsiteX2" fmla="*/ 824884 w 4262198"/>
              <a:gd name="connsiteY2" fmla="*/ 2152257 h 3645334"/>
              <a:gd name="connsiteX3" fmla="*/ 1040908 w 4262198"/>
              <a:gd name="connsiteY3" fmla="*/ 2440289 h 3645334"/>
              <a:gd name="connsiteX4" fmla="*/ 1328940 w 4262198"/>
              <a:gd name="connsiteY4" fmla="*/ 1864225 h 3645334"/>
              <a:gd name="connsiteX5" fmla="*/ 2985124 w 4262198"/>
              <a:gd name="connsiteY5" fmla="*/ 1360169 h 3645334"/>
              <a:gd name="connsiteX6" fmla="*/ 3633196 w 4262198"/>
              <a:gd name="connsiteY6" fmla="*/ 208041 h 3645334"/>
              <a:gd name="connsiteX7" fmla="*/ 3993236 w 4262198"/>
              <a:gd name="connsiteY7" fmla="*/ 208041 h 3645334"/>
              <a:gd name="connsiteX8" fmla="*/ 4065245 w 4262198"/>
              <a:gd name="connsiteY8" fmla="*/ 1216153 h 3645334"/>
              <a:gd name="connsiteX9" fmla="*/ 4118182 w 4262198"/>
              <a:gd name="connsiteY9" fmla="*/ 2080249 h 3645334"/>
              <a:gd name="connsiteX10" fmla="*/ 3614126 w 4262198"/>
              <a:gd name="connsiteY10" fmla="*/ 2440289 h 3645334"/>
              <a:gd name="connsiteX11" fmla="*/ 4046174 w 4262198"/>
              <a:gd name="connsiteY11" fmla="*/ 2872337 h 3645334"/>
              <a:gd name="connsiteX12" fmla="*/ 3614126 w 4262198"/>
              <a:gd name="connsiteY12" fmla="*/ 3232377 h 3645334"/>
              <a:gd name="connsiteX13" fmla="*/ 2031210 w 4262198"/>
              <a:gd name="connsiteY13" fmla="*/ 3113637 h 3645334"/>
              <a:gd name="connsiteX14" fmla="*/ 2240760 w 4262198"/>
              <a:gd name="connsiteY14" fmla="*/ 2865987 h 3645334"/>
              <a:gd name="connsiteX15" fmla="*/ 1957942 w 4262198"/>
              <a:gd name="connsiteY15" fmla="*/ 2800329 h 3645334"/>
              <a:gd name="connsiteX16" fmla="*/ 1840710 w 4262198"/>
              <a:gd name="connsiteY16" fmla="*/ 3145387 h 3645334"/>
              <a:gd name="connsiteX17" fmla="*/ 1885934 w 4262198"/>
              <a:gd name="connsiteY17" fmla="*/ 3592417 h 3645334"/>
              <a:gd name="connsiteX18" fmla="*/ 1491460 w 4262198"/>
              <a:gd name="connsiteY18" fmla="*/ 3462887 h 3645334"/>
              <a:gd name="connsiteX19" fmla="*/ 1154910 w 4262198"/>
              <a:gd name="connsiteY19" fmla="*/ 3589887 h 3645334"/>
              <a:gd name="connsiteX20" fmla="*/ 1199360 w 4262198"/>
              <a:gd name="connsiteY20" fmla="*/ 3348587 h 3645334"/>
              <a:gd name="connsiteX21" fmla="*/ 196060 w 4262198"/>
              <a:gd name="connsiteY21" fmla="*/ 3335887 h 3645334"/>
              <a:gd name="connsiteX22" fmla="*/ 32796 w 4262198"/>
              <a:gd name="connsiteY22" fmla="*/ 2440289 h 3645334"/>
              <a:gd name="connsiteX0" fmla="*/ 32796 w 4262198"/>
              <a:gd name="connsiteY0" fmla="*/ 2440289 h 3654921"/>
              <a:gd name="connsiteX1" fmla="*/ 392837 w 4262198"/>
              <a:gd name="connsiteY1" fmla="*/ 2728321 h 3654921"/>
              <a:gd name="connsiteX2" fmla="*/ 824884 w 4262198"/>
              <a:gd name="connsiteY2" fmla="*/ 2152257 h 3654921"/>
              <a:gd name="connsiteX3" fmla="*/ 1040908 w 4262198"/>
              <a:gd name="connsiteY3" fmla="*/ 2440289 h 3654921"/>
              <a:gd name="connsiteX4" fmla="*/ 1328940 w 4262198"/>
              <a:gd name="connsiteY4" fmla="*/ 1864225 h 3654921"/>
              <a:gd name="connsiteX5" fmla="*/ 2985124 w 4262198"/>
              <a:gd name="connsiteY5" fmla="*/ 1360169 h 3654921"/>
              <a:gd name="connsiteX6" fmla="*/ 3633196 w 4262198"/>
              <a:gd name="connsiteY6" fmla="*/ 208041 h 3654921"/>
              <a:gd name="connsiteX7" fmla="*/ 3993236 w 4262198"/>
              <a:gd name="connsiteY7" fmla="*/ 208041 h 3654921"/>
              <a:gd name="connsiteX8" fmla="*/ 4065245 w 4262198"/>
              <a:gd name="connsiteY8" fmla="*/ 1216153 h 3654921"/>
              <a:gd name="connsiteX9" fmla="*/ 4118182 w 4262198"/>
              <a:gd name="connsiteY9" fmla="*/ 2080249 h 3654921"/>
              <a:gd name="connsiteX10" fmla="*/ 3614126 w 4262198"/>
              <a:gd name="connsiteY10" fmla="*/ 2440289 h 3654921"/>
              <a:gd name="connsiteX11" fmla="*/ 4046174 w 4262198"/>
              <a:gd name="connsiteY11" fmla="*/ 2872337 h 3654921"/>
              <a:gd name="connsiteX12" fmla="*/ 3614126 w 4262198"/>
              <a:gd name="connsiteY12" fmla="*/ 3232377 h 3654921"/>
              <a:gd name="connsiteX13" fmla="*/ 2031210 w 4262198"/>
              <a:gd name="connsiteY13" fmla="*/ 3113637 h 3654921"/>
              <a:gd name="connsiteX14" fmla="*/ 2240760 w 4262198"/>
              <a:gd name="connsiteY14" fmla="*/ 2865987 h 3654921"/>
              <a:gd name="connsiteX15" fmla="*/ 1957942 w 4262198"/>
              <a:gd name="connsiteY15" fmla="*/ 2800329 h 3654921"/>
              <a:gd name="connsiteX16" fmla="*/ 1840710 w 4262198"/>
              <a:gd name="connsiteY16" fmla="*/ 3145387 h 3654921"/>
              <a:gd name="connsiteX17" fmla="*/ 1885934 w 4262198"/>
              <a:gd name="connsiteY17" fmla="*/ 3592417 h 3654921"/>
              <a:gd name="connsiteX18" fmla="*/ 1453886 w 4262198"/>
              <a:gd name="connsiteY18" fmla="*/ 3520409 h 3654921"/>
              <a:gd name="connsiteX19" fmla="*/ 1154910 w 4262198"/>
              <a:gd name="connsiteY19" fmla="*/ 3589887 h 3654921"/>
              <a:gd name="connsiteX20" fmla="*/ 1199360 w 4262198"/>
              <a:gd name="connsiteY20" fmla="*/ 3348587 h 3654921"/>
              <a:gd name="connsiteX21" fmla="*/ 196060 w 4262198"/>
              <a:gd name="connsiteY21" fmla="*/ 3335887 h 3654921"/>
              <a:gd name="connsiteX22" fmla="*/ 32796 w 4262198"/>
              <a:gd name="connsiteY22" fmla="*/ 2440289 h 3654921"/>
              <a:gd name="connsiteX0" fmla="*/ 32796 w 4262198"/>
              <a:gd name="connsiteY0" fmla="*/ 2440289 h 3654921"/>
              <a:gd name="connsiteX1" fmla="*/ 392837 w 4262198"/>
              <a:gd name="connsiteY1" fmla="*/ 2728321 h 3654921"/>
              <a:gd name="connsiteX2" fmla="*/ 824884 w 4262198"/>
              <a:gd name="connsiteY2" fmla="*/ 2152257 h 3654921"/>
              <a:gd name="connsiteX3" fmla="*/ 1040908 w 4262198"/>
              <a:gd name="connsiteY3" fmla="*/ 2440289 h 3654921"/>
              <a:gd name="connsiteX4" fmla="*/ 1328940 w 4262198"/>
              <a:gd name="connsiteY4" fmla="*/ 1864225 h 3654921"/>
              <a:gd name="connsiteX5" fmla="*/ 2985124 w 4262198"/>
              <a:gd name="connsiteY5" fmla="*/ 1360169 h 3654921"/>
              <a:gd name="connsiteX6" fmla="*/ 3633196 w 4262198"/>
              <a:gd name="connsiteY6" fmla="*/ 208041 h 3654921"/>
              <a:gd name="connsiteX7" fmla="*/ 3993236 w 4262198"/>
              <a:gd name="connsiteY7" fmla="*/ 208041 h 3654921"/>
              <a:gd name="connsiteX8" fmla="*/ 4065245 w 4262198"/>
              <a:gd name="connsiteY8" fmla="*/ 1216153 h 3654921"/>
              <a:gd name="connsiteX9" fmla="*/ 4118182 w 4262198"/>
              <a:gd name="connsiteY9" fmla="*/ 2080249 h 3654921"/>
              <a:gd name="connsiteX10" fmla="*/ 3614126 w 4262198"/>
              <a:gd name="connsiteY10" fmla="*/ 2440289 h 3654921"/>
              <a:gd name="connsiteX11" fmla="*/ 4046174 w 4262198"/>
              <a:gd name="connsiteY11" fmla="*/ 2872337 h 3654921"/>
              <a:gd name="connsiteX12" fmla="*/ 3614126 w 4262198"/>
              <a:gd name="connsiteY12" fmla="*/ 3232377 h 3654921"/>
              <a:gd name="connsiteX13" fmla="*/ 2031210 w 4262198"/>
              <a:gd name="connsiteY13" fmla="*/ 3113637 h 3654921"/>
              <a:gd name="connsiteX14" fmla="*/ 2240760 w 4262198"/>
              <a:gd name="connsiteY14" fmla="*/ 2865987 h 3654921"/>
              <a:gd name="connsiteX15" fmla="*/ 1957942 w 4262198"/>
              <a:gd name="connsiteY15" fmla="*/ 2800329 h 3654921"/>
              <a:gd name="connsiteX16" fmla="*/ 1840710 w 4262198"/>
              <a:gd name="connsiteY16" fmla="*/ 3145387 h 3654921"/>
              <a:gd name="connsiteX17" fmla="*/ 1885934 w 4262198"/>
              <a:gd name="connsiteY17" fmla="*/ 3592417 h 3654921"/>
              <a:gd name="connsiteX18" fmla="*/ 1453886 w 4262198"/>
              <a:gd name="connsiteY18" fmla="*/ 3520409 h 3654921"/>
              <a:gd name="connsiteX19" fmla="*/ 1154910 w 4262198"/>
              <a:gd name="connsiteY19" fmla="*/ 3589887 h 3654921"/>
              <a:gd name="connsiteX20" fmla="*/ 1199360 w 4262198"/>
              <a:gd name="connsiteY20" fmla="*/ 3348587 h 3654921"/>
              <a:gd name="connsiteX21" fmla="*/ 196060 w 4262198"/>
              <a:gd name="connsiteY21" fmla="*/ 3335887 h 3654921"/>
              <a:gd name="connsiteX22" fmla="*/ 32796 w 4262198"/>
              <a:gd name="connsiteY22" fmla="*/ 2440289 h 3654921"/>
              <a:gd name="connsiteX0" fmla="*/ 32796 w 4262198"/>
              <a:gd name="connsiteY0" fmla="*/ 2440289 h 3642919"/>
              <a:gd name="connsiteX1" fmla="*/ 392837 w 4262198"/>
              <a:gd name="connsiteY1" fmla="*/ 2728321 h 3642919"/>
              <a:gd name="connsiteX2" fmla="*/ 824884 w 4262198"/>
              <a:gd name="connsiteY2" fmla="*/ 2152257 h 3642919"/>
              <a:gd name="connsiteX3" fmla="*/ 1040908 w 4262198"/>
              <a:gd name="connsiteY3" fmla="*/ 2440289 h 3642919"/>
              <a:gd name="connsiteX4" fmla="*/ 1328940 w 4262198"/>
              <a:gd name="connsiteY4" fmla="*/ 1864225 h 3642919"/>
              <a:gd name="connsiteX5" fmla="*/ 2985124 w 4262198"/>
              <a:gd name="connsiteY5" fmla="*/ 1360169 h 3642919"/>
              <a:gd name="connsiteX6" fmla="*/ 3633196 w 4262198"/>
              <a:gd name="connsiteY6" fmla="*/ 208041 h 3642919"/>
              <a:gd name="connsiteX7" fmla="*/ 3993236 w 4262198"/>
              <a:gd name="connsiteY7" fmla="*/ 208041 h 3642919"/>
              <a:gd name="connsiteX8" fmla="*/ 4065245 w 4262198"/>
              <a:gd name="connsiteY8" fmla="*/ 1216153 h 3642919"/>
              <a:gd name="connsiteX9" fmla="*/ 4118182 w 4262198"/>
              <a:gd name="connsiteY9" fmla="*/ 2080249 h 3642919"/>
              <a:gd name="connsiteX10" fmla="*/ 3614126 w 4262198"/>
              <a:gd name="connsiteY10" fmla="*/ 2440289 h 3642919"/>
              <a:gd name="connsiteX11" fmla="*/ 4046174 w 4262198"/>
              <a:gd name="connsiteY11" fmla="*/ 2872337 h 3642919"/>
              <a:gd name="connsiteX12" fmla="*/ 3614126 w 4262198"/>
              <a:gd name="connsiteY12" fmla="*/ 3232377 h 3642919"/>
              <a:gd name="connsiteX13" fmla="*/ 2031210 w 4262198"/>
              <a:gd name="connsiteY13" fmla="*/ 3113637 h 3642919"/>
              <a:gd name="connsiteX14" fmla="*/ 2240760 w 4262198"/>
              <a:gd name="connsiteY14" fmla="*/ 2865987 h 3642919"/>
              <a:gd name="connsiteX15" fmla="*/ 1957942 w 4262198"/>
              <a:gd name="connsiteY15" fmla="*/ 2800329 h 3642919"/>
              <a:gd name="connsiteX16" fmla="*/ 1840710 w 4262198"/>
              <a:gd name="connsiteY16" fmla="*/ 3145387 h 3642919"/>
              <a:gd name="connsiteX17" fmla="*/ 1885934 w 4262198"/>
              <a:gd name="connsiteY17" fmla="*/ 3592417 h 3642919"/>
              <a:gd name="connsiteX18" fmla="*/ 1453886 w 4262198"/>
              <a:gd name="connsiteY18" fmla="*/ 3448401 h 3642919"/>
              <a:gd name="connsiteX19" fmla="*/ 1154910 w 4262198"/>
              <a:gd name="connsiteY19" fmla="*/ 3589887 h 3642919"/>
              <a:gd name="connsiteX20" fmla="*/ 1199360 w 4262198"/>
              <a:gd name="connsiteY20" fmla="*/ 3348587 h 3642919"/>
              <a:gd name="connsiteX21" fmla="*/ 196060 w 4262198"/>
              <a:gd name="connsiteY21" fmla="*/ 3335887 h 3642919"/>
              <a:gd name="connsiteX22" fmla="*/ 32796 w 4262198"/>
              <a:gd name="connsiteY22" fmla="*/ 2440289 h 3642919"/>
              <a:gd name="connsiteX0" fmla="*/ 32796 w 4262198"/>
              <a:gd name="connsiteY0" fmla="*/ 2440289 h 3642919"/>
              <a:gd name="connsiteX1" fmla="*/ 392837 w 4262198"/>
              <a:gd name="connsiteY1" fmla="*/ 2728321 h 3642919"/>
              <a:gd name="connsiteX2" fmla="*/ 824884 w 4262198"/>
              <a:gd name="connsiteY2" fmla="*/ 2152257 h 3642919"/>
              <a:gd name="connsiteX3" fmla="*/ 1040908 w 4262198"/>
              <a:gd name="connsiteY3" fmla="*/ 2440289 h 3642919"/>
              <a:gd name="connsiteX4" fmla="*/ 1328940 w 4262198"/>
              <a:gd name="connsiteY4" fmla="*/ 1864225 h 3642919"/>
              <a:gd name="connsiteX5" fmla="*/ 2985124 w 4262198"/>
              <a:gd name="connsiteY5" fmla="*/ 1360169 h 3642919"/>
              <a:gd name="connsiteX6" fmla="*/ 3633196 w 4262198"/>
              <a:gd name="connsiteY6" fmla="*/ 208041 h 3642919"/>
              <a:gd name="connsiteX7" fmla="*/ 3993236 w 4262198"/>
              <a:gd name="connsiteY7" fmla="*/ 208041 h 3642919"/>
              <a:gd name="connsiteX8" fmla="*/ 4065245 w 4262198"/>
              <a:gd name="connsiteY8" fmla="*/ 1216153 h 3642919"/>
              <a:gd name="connsiteX9" fmla="*/ 4118182 w 4262198"/>
              <a:gd name="connsiteY9" fmla="*/ 2080249 h 3642919"/>
              <a:gd name="connsiteX10" fmla="*/ 3614126 w 4262198"/>
              <a:gd name="connsiteY10" fmla="*/ 2440289 h 3642919"/>
              <a:gd name="connsiteX11" fmla="*/ 4046174 w 4262198"/>
              <a:gd name="connsiteY11" fmla="*/ 2872337 h 3642919"/>
              <a:gd name="connsiteX12" fmla="*/ 3614126 w 4262198"/>
              <a:gd name="connsiteY12" fmla="*/ 3232377 h 3642919"/>
              <a:gd name="connsiteX13" fmla="*/ 2031210 w 4262198"/>
              <a:gd name="connsiteY13" fmla="*/ 3113637 h 3642919"/>
              <a:gd name="connsiteX14" fmla="*/ 2240760 w 4262198"/>
              <a:gd name="connsiteY14" fmla="*/ 2865987 h 3642919"/>
              <a:gd name="connsiteX15" fmla="*/ 1957942 w 4262198"/>
              <a:gd name="connsiteY15" fmla="*/ 2800329 h 3642919"/>
              <a:gd name="connsiteX16" fmla="*/ 1840710 w 4262198"/>
              <a:gd name="connsiteY16" fmla="*/ 3145387 h 3642919"/>
              <a:gd name="connsiteX17" fmla="*/ 1885934 w 4262198"/>
              <a:gd name="connsiteY17" fmla="*/ 3592417 h 3642919"/>
              <a:gd name="connsiteX18" fmla="*/ 1453886 w 4262198"/>
              <a:gd name="connsiteY18" fmla="*/ 3448401 h 3642919"/>
              <a:gd name="connsiteX19" fmla="*/ 1154910 w 4262198"/>
              <a:gd name="connsiteY19" fmla="*/ 3589887 h 3642919"/>
              <a:gd name="connsiteX20" fmla="*/ 1199360 w 4262198"/>
              <a:gd name="connsiteY20" fmla="*/ 3348587 h 3642919"/>
              <a:gd name="connsiteX21" fmla="*/ 196060 w 4262198"/>
              <a:gd name="connsiteY21" fmla="*/ 3335887 h 3642919"/>
              <a:gd name="connsiteX22" fmla="*/ 32796 w 4262198"/>
              <a:gd name="connsiteY22" fmla="*/ 2440289 h 3642919"/>
              <a:gd name="connsiteX0" fmla="*/ 32796 w 4262198"/>
              <a:gd name="connsiteY0" fmla="*/ 2440289 h 3606523"/>
              <a:gd name="connsiteX1" fmla="*/ 392837 w 4262198"/>
              <a:gd name="connsiteY1" fmla="*/ 2728321 h 3606523"/>
              <a:gd name="connsiteX2" fmla="*/ 824884 w 4262198"/>
              <a:gd name="connsiteY2" fmla="*/ 2152257 h 3606523"/>
              <a:gd name="connsiteX3" fmla="*/ 1040908 w 4262198"/>
              <a:gd name="connsiteY3" fmla="*/ 2440289 h 3606523"/>
              <a:gd name="connsiteX4" fmla="*/ 1328940 w 4262198"/>
              <a:gd name="connsiteY4" fmla="*/ 1864225 h 3606523"/>
              <a:gd name="connsiteX5" fmla="*/ 2985124 w 4262198"/>
              <a:gd name="connsiteY5" fmla="*/ 1360169 h 3606523"/>
              <a:gd name="connsiteX6" fmla="*/ 3633196 w 4262198"/>
              <a:gd name="connsiteY6" fmla="*/ 208041 h 3606523"/>
              <a:gd name="connsiteX7" fmla="*/ 3993236 w 4262198"/>
              <a:gd name="connsiteY7" fmla="*/ 208041 h 3606523"/>
              <a:gd name="connsiteX8" fmla="*/ 4065245 w 4262198"/>
              <a:gd name="connsiteY8" fmla="*/ 1216153 h 3606523"/>
              <a:gd name="connsiteX9" fmla="*/ 4118182 w 4262198"/>
              <a:gd name="connsiteY9" fmla="*/ 2080249 h 3606523"/>
              <a:gd name="connsiteX10" fmla="*/ 3614126 w 4262198"/>
              <a:gd name="connsiteY10" fmla="*/ 2440289 h 3606523"/>
              <a:gd name="connsiteX11" fmla="*/ 4046174 w 4262198"/>
              <a:gd name="connsiteY11" fmla="*/ 2872337 h 3606523"/>
              <a:gd name="connsiteX12" fmla="*/ 3614126 w 4262198"/>
              <a:gd name="connsiteY12" fmla="*/ 3232377 h 3606523"/>
              <a:gd name="connsiteX13" fmla="*/ 2031210 w 4262198"/>
              <a:gd name="connsiteY13" fmla="*/ 3113637 h 3606523"/>
              <a:gd name="connsiteX14" fmla="*/ 2240760 w 4262198"/>
              <a:gd name="connsiteY14" fmla="*/ 2865987 h 3606523"/>
              <a:gd name="connsiteX15" fmla="*/ 1957942 w 4262198"/>
              <a:gd name="connsiteY15" fmla="*/ 2800329 h 3606523"/>
              <a:gd name="connsiteX16" fmla="*/ 1840710 w 4262198"/>
              <a:gd name="connsiteY16" fmla="*/ 3145387 h 3606523"/>
              <a:gd name="connsiteX17" fmla="*/ 1885934 w 4262198"/>
              <a:gd name="connsiteY17" fmla="*/ 3520409 h 3606523"/>
              <a:gd name="connsiteX18" fmla="*/ 1453886 w 4262198"/>
              <a:gd name="connsiteY18" fmla="*/ 3448401 h 3606523"/>
              <a:gd name="connsiteX19" fmla="*/ 1154910 w 4262198"/>
              <a:gd name="connsiteY19" fmla="*/ 3589887 h 3606523"/>
              <a:gd name="connsiteX20" fmla="*/ 1199360 w 4262198"/>
              <a:gd name="connsiteY20" fmla="*/ 3348587 h 3606523"/>
              <a:gd name="connsiteX21" fmla="*/ 196060 w 4262198"/>
              <a:gd name="connsiteY21" fmla="*/ 3335887 h 3606523"/>
              <a:gd name="connsiteX22" fmla="*/ 32796 w 4262198"/>
              <a:gd name="connsiteY22" fmla="*/ 2440289 h 3606523"/>
              <a:gd name="connsiteX0" fmla="*/ 32796 w 4262198"/>
              <a:gd name="connsiteY0" fmla="*/ 2440289 h 3650931"/>
              <a:gd name="connsiteX1" fmla="*/ 392837 w 4262198"/>
              <a:gd name="connsiteY1" fmla="*/ 2728321 h 3650931"/>
              <a:gd name="connsiteX2" fmla="*/ 824884 w 4262198"/>
              <a:gd name="connsiteY2" fmla="*/ 2152257 h 3650931"/>
              <a:gd name="connsiteX3" fmla="*/ 1040908 w 4262198"/>
              <a:gd name="connsiteY3" fmla="*/ 2440289 h 3650931"/>
              <a:gd name="connsiteX4" fmla="*/ 1328940 w 4262198"/>
              <a:gd name="connsiteY4" fmla="*/ 1864225 h 3650931"/>
              <a:gd name="connsiteX5" fmla="*/ 2985124 w 4262198"/>
              <a:gd name="connsiteY5" fmla="*/ 1360169 h 3650931"/>
              <a:gd name="connsiteX6" fmla="*/ 3633196 w 4262198"/>
              <a:gd name="connsiteY6" fmla="*/ 208041 h 3650931"/>
              <a:gd name="connsiteX7" fmla="*/ 3993236 w 4262198"/>
              <a:gd name="connsiteY7" fmla="*/ 208041 h 3650931"/>
              <a:gd name="connsiteX8" fmla="*/ 4065245 w 4262198"/>
              <a:gd name="connsiteY8" fmla="*/ 1216153 h 3650931"/>
              <a:gd name="connsiteX9" fmla="*/ 4118182 w 4262198"/>
              <a:gd name="connsiteY9" fmla="*/ 2080249 h 3650931"/>
              <a:gd name="connsiteX10" fmla="*/ 3614126 w 4262198"/>
              <a:gd name="connsiteY10" fmla="*/ 2440289 h 3650931"/>
              <a:gd name="connsiteX11" fmla="*/ 4046174 w 4262198"/>
              <a:gd name="connsiteY11" fmla="*/ 2872337 h 3650931"/>
              <a:gd name="connsiteX12" fmla="*/ 3614126 w 4262198"/>
              <a:gd name="connsiteY12" fmla="*/ 3232377 h 3650931"/>
              <a:gd name="connsiteX13" fmla="*/ 2031210 w 4262198"/>
              <a:gd name="connsiteY13" fmla="*/ 3113637 h 3650931"/>
              <a:gd name="connsiteX14" fmla="*/ 2240760 w 4262198"/>
              <a:gd name="connsiteY14" fmla="*/ 2865987 h 3650931"/>
              <a:gd name="connsiteX15" fmla="*/ 1957942 w 4262198"/>
              <a:gd name="connsiteY15" fmla="*/ 2800329 h 3650931"/>
              <a:gd name="connsiteX16" fmla="*/ 1840710 w 4262198"/>
              <a:gd name="connsiteY16" fmla="*/ 3145387 h 3650931"/>
              <a:gd name="connsiteX17" fmla="*/ 1885934 w 4262198"/>
              <a:gd name="connsiteY17" fmla="*/ 3520409 h 3650931"/>
              <a:gd name="connsiteX18" fmla="*/ 1453886 w 4262198"/>
              <a:gd name="connsiteY18" fmla="*/ 3448401 h 3650931"/>
              <a:gd name="connsiteX19" fmla="*/ 1154910 w 4262198"/>
              <a:gd name="connsiteY19" fmla="*/ 3589887 h 3650931"/>
              <a:gd name="connsiteX20" fmla="*/ 1199360 w 4262198"/>
              <a:gd name="connsiteY20" fmla="*/ 3348587 h 3650931"/>
              <a:gd name="connsiteX21" fmla="*/ 196060 w 4262198"/>
              <a:gd name="connsiteY21" fmla="*/ 3335887 h 3650931"/>
              <a:gd name="connsiteX22" fmla="*/ 32796 w 4262198"/>
              <a:gd name="connsiteY22" fmla="*/ 2440289 h 3650931"/>
              <a:gd name="connsiteX0" fmla="*/ 32796 w 4262198"/>
              <a:gd name="connsiteY0" fmla="*/ 2440289 h 3650931"/>
              <a:gd name="connsiteX1" fmla="*/ 392837 w 4262198"/>
              <a:gd name="connsiteY1" fmla="*/ 2728321 h 3650931"/>
              <a:gd name="connsiteX2" fmla="*/ 824884 w 4262198"/>
              <a:gd name="connsiteY2" fmla="*/ 2152257 h 3650931"/>
              <a:gd name="connsiteX3" fmla="*/ 1040908 w 4262198"/>
              <a:gd name="connsiteY3" fmla="*/ 2440289 h 3650931"/>
              <a:gd name="connsiteX4" fmla="*/ 1328940 w 4262198"/>
              <a:gd name="connsiteY4" fmla="*/ 1864225 h 3650931"/>
              <a:gd name="connsiteX5" fmla="*/ 2985124 w 4262198"/>
              <a:gd name="connsiteY5" fmla="*/ 1360169 h 3650931"/>
              <a:gd name="connsiteX6" fmla="*/ 3633196 w 4262198"/>
              <a:gd name="connsiteY6" fmla="*/ 208041 h 3650931"/>
              <a:gd name="connsiteX7" fmla="*/ 3993236 w 4262198"/>
              <a:gd name="connsiteY7" fmla="*/ 208041 h 3650931"/>
              <a:gd name="connsiteX8" fmla="*/ 4065245 w 4262198"/>
              <a:gd name="connsiteY8" fmla="*/ 1216153 h 3650931"/>
              <a:gd name="connsiteX9" fmla="*/ 4118182 w 4262198"/>
              <a:gd name="connsiteY9" fmla="*/ 2080249 h 3650931"/>
              <a:gd name="connsiteX10" fmla="*/ 3614126 w 4262198"/>
              <a:gd name="connsiteY10" fmla="*/ 2440289 h 3650931"/>
              <a:gd name="connsiteX11" fmla="*/ 4046174 w 4262198"/>
              <a:gd name="connsiteY11" fmla="*/ 2872337 h 3650931"/>
              <a:gd name="connsiteX12" fmla="*/ 3614126 w 4262198"/>
              <a:gd name="connsiteY12" fmla="*/ 3232377 h 3650931"/>
              <a:gd name="connsiteX13" fmla="*/ 2031210 w 4262198"/>
              <a:gd name="connsiteY13" fmla="*/ 3113637 h 3650931"/>
              <a:gd name="connsiteX14" fmla="*/ 2240760 w 4262198"/>
              <a:gd name="connsiteY14" fmla="*/ 2865987 h 3650931"/>
              <a:gd name="connsiteX15" fmla="*/ 1957942 w 4262198"/>
              <a:gd name="connsiteY15" fmla="*/ 2800329 h 3650931"/>
              <a:gd name="connsiteX16" fmla="*/ 1840710 w 4262198"/>
              <a:gd name="connsiteY16" fmla="*/ 3145387 h 3650931"/>
              <a:gd name="connsiteX17" fmla="*/ 1885934 w 4262198"/>
              <a:gd name="connsiteY17" fmla="*/ 3520409 h 3650931"/>
              <a:gd name="connsiteX18" fmla="*/ 1453886 w 4262198"/>
              <a:gd name="connsiteY18" fmla="*/ 3448401 h 3650931"/>
              <a:gd name="connsiteX19" fmla="*/ 1309870 w 4262198"/>
              <a:gd name="connsiteY19" fmla="*/ 3448401 h 3650931"/>
              <a:gd name="connsiteX20" fmla="*/ 1199360 w 4262198"/>
              <a:gd name="connsiteY20" fmla="*/ 3348587 h 3650931"/>
              <a:gd name="connsiteX21" fmla="*/ 196060 w 4262198"/>
              <a:gd name="connsiteY21" fmla="*/ 3335887 h 3650931"/>
              <a:gd name="connsiteX22" fmla="*/ 32796 w 4262198"/>
              <a:gd name="connsiteY22" fmla="*/ 2440289 h 3650931"/>
              <a:gd name="connsiteX0" fmla="*/ 32796 w 4262198"/>
              <a:gd name="connsiteY0" fmla="*/ 2440289 h 3650931"/>
              <a:gd name="connsiteX1" fmla="*/ 392837 w 4262198"/>
              <a:gd name="connsiteY1" fmla="*/ 2728321 h 3650931"/>
              <a:gd name="connsiteX2" fmla="*/ 824884 w 4262198"/>
              <a:gd name="connsiteY2" fmla="*/ 2152257 h 3650931"/>
              <a:gd name="connsiteX3" fmla="*/ 1040908 w 4262198"/>
              <a:gd name="connsiteY3" fmla="*/ 2440289 h 3650931"/>
              <a:gd name="connsiteX4" fmla="*/ 1328940 w 4262198"/>
              <a:gd name="connsiteY4" fmla="*/ 1864225 h 3650931"/>
              <a:gd name="connsiteX5" fmla="*/ 2985124 w 4262198"/>
              <a:gd name="connsiteY5" fmla="*/ 1360169 h 3650931"/>
              <a:gd name="connsiteX6" fmla="*/ 3633196 w 4262198"/>
              <a:gd name="connsiteY6" fmla="*/ 208041 h 3650931"/>
              <a:gd name="connsiteX7" fmla="*/ 3993236 w 4262198"/>
              <a:gd name="connsiteY7" fmla="*/ 208041 h 3650931"/>
              <a:gd name="connsiteX8" fmla="*/ 4065245 w 4262198"/>
              <a:gd name="connsiteY8" fmla="*/ 1216153 h 3650931"/>
              <a:gd name="connsiteX9" fmla="*/ 4118182 w 4262198"/>
              <a:gd name="connsiteY9" fmla="*/ 2080249 h 3650931"/>
              <a:gd name="connsiteX10" fmla="*/ 3614126 w 4262198"/>
              <a:gd name="connsiteY10" fmla="*/ 2440289 h 3650931"/>
              <a:gd name="connsiteX11" fmla="*/ 4046174 w 4262198"/>
              <a:gd name="connsiteY11" fmla="*/ 2872337 h 3650931"/>
              <a:gd name="connsiteX12" fmla="*/ 3614126 w 4262198"/>
              <a:gd name="connsiteY12" fmla="*/ 3232377 h 3650931"/>
              <a:gd name="connsiteX13" fmla="*/ 2031210 w 4262198"/>
              <a:gd name="connsiteY13" fmla="*/ 3113637 h 3650931"/>
              <a:gd name="connsiteX14" fmla="*/ 2240760 w 4262198"/>
              <a:gd name="connsiteY14" fmla="*/ 2865987 h 3650931"/>
              <a:gd name="connsiteX15" fmla="*/ 1957942 w 4262198"/>
              <a:gd name="connsiteY15" fmla="*/ 2800329 h 3650931"/>
              <a:gd name="connsiteX16" fmla="*/ 1840710 w 4262198"/>
              <a:gd name="connsiteY16" fmla="*/ 3145387 h 3650931"/>
              <a:gd name="connsiteX17" fmla="*/ 1885934 w 4262198"/>
              <a:gd name="connsiteY17" fmla="*/ 3520409 h 3650931"/>
              <a:gd name="connsiteX18" fmla="*/ 1453886 w 4262198"/>
              <a:gd name="connsiteY18" fmla="*/ 3448401 h 3650931"/>
              <a:gd name="connsiteX19" fmla="*/ 1309870 w 4262198"/>
              <a:gd name="connsiteY19" fmla="*/ 3448401 h 3650931"/>
              <a:gd name="connsiteX20" fmla="*/ 1199360 w 4262198"/>
              <a:gd name="connsiteY20" fmla="*/ 3348587 h 3650931"/>
              <a:gd name="connsiteX21" fmla="*/ 196060 w 4262198"/>
              <a:gd name="connsiteY21" fmla="*/ 3335887 h 3650931"/>
              <a:gd name="connsiteX22" fmla="*/ 32796 w 4262198"/>
              <a:gd name="connsiteY22" fmla="*/ 2440289 h 3650931"/>
              <a:gd name="connsiteX0" fmla="*/ 32796 w 4262198"/>
              <a:gd name="connsiteY0" fmla="*/ 2440289 h 3650931"/>
              <a:gd name="connsiteX1" fmla="*/ 392837 w 4262198"/>
              <a:gd name="connsiteY1" fmla="*/ 2728321 h 3650931"/>
              <a:gd name="connsiteX2" fmla="*/ 824884 w 4262198"/>
              <a:gd name="connsiteY2" fmla="*/ 2152257 h 3650931"/>
              <a:gd name="connsiteX3" fmla="*/ 1040908 w 4262198"/>
              <a:gd name="connsiteY3" fmla="*/ 2440289 h 3650931"/>
              <a:gd name="connsiteX4" fmla="*/ 1328940 w 4262198"/>
              <a:gd name="connsiteY4" fmla="*/ 1864225 h 3650931"/>
              <a:gd name="connsiteX5" fmla="*/ 2985124 w 4262198"/>
              <a:gd name="connsiteY5" fmla="*/ 1360169 h 3650931"/>
              <a:gd name="connsiteX6" fmla="*/ 3633196 w 4262198"/>
              <a:gd name="connsiteY6" fmla="*/ 208041 h 3650931"/>
              <a:gd name="connsiteX7" fmla="*/ 3993236 w 4262198"/>
              <a:gd name="connsiteY7" fmla="*/ 208041 h 3650931"/>
              <a:gd name="connsiteX8" fmla="*/ 4065245 w 4262198"/>
              <a:gd name="connsiteY8" fmla="*/ 1216153 h 3650931"/>
              <a:gd name="connsiteX9" fmla="*/ 4118182 w 4262198"/>
              <a:gd name="connsiteY9" fmla="*/ 2080249 h 3650931"/>
              <a:gd name="connsiteX10" fmla="*/ 3614126 w 4262198"/>
              <a:gd name="connsiteY10" fmla="*/ 2440289 h 3650931"/>
              <a:gd name="connsiteX11" fmla="*/ 4046174 w 4262198"/>
              <a:gd name="connsiteY11" fmla="*/ 2872337 h 3650931"/>
              <a:gd name="connsiteX12" fmla="*/ 3614126 w 4262198"/>
              <a:gd name="connsiteY12" fmla="*/ 3232377 h 3650931"/>
              <a:gd name="connsiteX13" fmla="*/ 2031210 w 4262198"/>
              <a:gd name="connsiteY13" fmla="*/ 3113637 h 3650931"/>
              <a:gd name="connsiteX14" fmla="*/ 2240760 w 4262198"/>
              <a:gd name="connsiteY14" fmla="*/ 2865987 h 3650931"/>
              <a:gd name="connsiteX15" fmla="*/ 1957942 w 4262198"/>
              <a:gd name="connsiteY15" fmla="*/ 2800329 h 3650931"/>
              <a:gd name="connsiteX16" fmla="*/ 1840710 w 4262198"/>
              <a:gd name="connsiteY16" fmla="*/ 3145387 h 3650931"/>
              <a:gd name="connsiteX17" fmla="*/ 1885934 w 4262198"/>
              <a:gd name="connsiteY17" fmla="*/ 3520409 h 3650931"/>
              <a:gd name="connsiteX18" fmla="*/ 1453886 w 4262198"/>
              <a:gd name="connsiteY18" fmla="*/ 3448401 h 3650931"/>
              <a:gd name="connsiteX19" fmla="*/ 1309870 w 4262198"/>
              <a:gd name="connsiteY19" fmla="*/ 3448401 h 3650931"/>
              <a:gd name="connsiteX20" fmla="*/ 1199360 w 4262198"/>
              <a:gd name="connsiteY20" fmla="*/ 3348587 h 3650931"/>
              <a:gd name="connsiteX21" fmla="*/ 196060 w 4262198"/>
              <a:gd name="connsiteY21" fmla="*/ 3335887 h 3650931"/>
              <a:gd name="connsiteX22" fmla="*/ 32796 w 4262198"/>
              <a:gd name="connsiteY22" fmla="*/ 2440289 h 3650931"/>
              <a:gd name="connsiteX0" fmla="*/ 32796 w 4262198"/>
              <a:gd name="connsiteY0" fmla="*/ 2440289 h 3650931"/>
              <a:gd name="connsiteX1" fmla="*/ 392837 w 4262198"/>
              <a:gd name="connsiteY1" fmla="*/ 2728321 h 3650931"/>
              <a:gd name="connsiteX2" fmla="*/ 824884 w 4262198"/>
              <a:gd name="connsiteY2" fmla="*/ 2152257 h 3650931"/>
              <a:gd name="connsiteX3" fmla="*/ 1040908 w 4262198"/>
              <a:gd name="connsiteY3" fmla="*/ 2440289 h 3650931"/>
              <a:gd name="connsiteX4" fmla="*/ 1328940 w 4262198"/>
              <a:gd name="connsiteY4" fmla="*/ 1864225 h 3650931"/>
              <a:gd name="connsiteX5" fmla="*/ 2985124 w 4262198"/>
              <a:gd name="connsiteY5" fmla="*/ 1360169 h 3650931"/>
              <a:gd name="connsiteX6" fmla="*/ 3633196 w 4262198"/>
              <a:gd name="connsiteY6" fmla="*/ 208041 h 3650931"/>
              <a:gd name="connsiteX7" fmla="*/ 3993236 w 4262198"/>
              <a:gd name="connsiteY7" fmla="*/ 208041 h 3650931"/>
              <a:gd name="connsiteX8" fmla="*/ 4065245 w 4262198"/>
              <a:gd name="connsiteY8" fmla="*/ 1216153 h 3650931"/>
              <a:gd name="connsiteX9" fmla="*/ 4118182 w 4262198"/>
              <a:gd name="connsiteY9" fmla="*/ 2080249 h 3650931"/>
              <a:gd name="connsiteX10" fmla="*/ 3614126 w 4262198"/>
              <a:gd name="connsiteY10" fmla="*/ 2440289 h 3650931"/>
              <a:gd name="connsiteX11" fmla="*/ 4046174 w 4262198"/>
              <a:gd name="connsiteY11" fmla="*/ 2872337 h 3650931"/>
              <a:gd name="connsiteX12" fmla="*/ 3614126 w 4262198"/>
              <a:gd name="connsiteY12" fmla="*/ 3232377 h 3650931"/>
              <a:gd name="connsiteX13" fmla="*/ 2031210 w 4262198"/>
              <a:gd name="connsiteY13" fmla="*/ 3113637 h 3650931"/>
              <a:gd name="connsiteX14" fmla="*/ 2240760 w 4262198"/>
              <a:gd name="connsiteY14" fmla="*/ 2865987 h 3650931"/>
              <a:gd name="connsiteX15" fmla="*/ 1957942 w 4262198"/>
              <a:gd name="connsiteY15" fmla="*/ 2800329 h 3650931"/>
              <a:gd name="connsiteX16" fmla="*/ 1840710 w 4262198"/>
              <a:gd name="connsiteY16" fmla="*/ 3145387 h 3650931"/>
              <a:gd name="connsiteX17" fmla="*/ 1885934 w 4262198"/>
              <a:gd name="connsiteY17" fmla="*/ 3520409 h 3650931"/>
              <a:gd name="connsiteX18" fmla="*/ 1453886 w 4262198"/>
              <a:gd name="connsiteY18" fmla="*/ 3448401 h 3650931"/>
              <a:gd name="connsiteX19" fmla="*/ 1309870 w 4262198"/>
              <a:gd name="connsiteY19" fmla="*/ 3448401 h 3650931"/>
              <a:gd name="connsiteX20" fmla="*/ 1199360 w 4262198"/>
              <a:gd name="connsiteY20" fmla="*/ 3348587 h 3650931"/>
              <a:gd name="connsiteX21" fmla="*/ 196060 w 4262198"/>
              <a:gd name="connsiteY21" fmla="*/ 3335887 h 3650931"/>
              <a:gd name="connsiteX22" fmla="*/ 32796 w 4262198"/>
              <a:gd name="connsiteY22" fmla="*/ 2440289 h 3650931"/>
              <a:gd name="connsiteX0" fmla="*/ 32796 w 4262198"/>
              <a:gd name="connsiteY0" fmla="*/ 2440289 h 3650931"/>
              <a:gd name="connsiteX1" fmla="*/ 392837 w 4262198"/>
              <a:gd name="connsiteY1" fmla="*/ 2728321 h 3650931"/>
              <a:gd name="connsiteX2" fmla="*/ 824884 w 4262198"/>
              <a:gd name="connsiteY2" fmla="*/ 2152257 h 3650931"/>
              <a:gd name="connsiteX3" fmla="*/ 1040908 w 4262198"/>
              <a:gd name="connsiteY3" fmla="*/ 2440289 h 3650931"/>
              <a:gd name="connsiteX4" fmla="*/ 1328940 w 4262198"/>
              <a:gd name="connsiteY4" fmla="*/ 1864225 h 3650931"/>
              <a:gd name="connsiteX5" fmla="*/ 2985124 w 4262198"/>
              <a:gd name="connsiteY5" fmla="*/ 1360169 h 3650931"/>
              <a:gd name="connsiteX6" fmla="*/ 3633196 w 4262198"/>
              <a:gd name="connsiteY6" fmla="*/ 208041 h 3650931"/>
              <a:gd name="connsiteX7" fmla="*/ 3993236 w 4262198"/>
              <a:gd name="connsiteY7" fmla="*/ 208041 h 3650931"/>
              <a:gd name="connsiteX8" fmla="*/ 4065245 w 4262198"/>
              <a:gd name="connsiteY8" fmla="*/ 1216153 h 3650931"/>
              <a:gd name="connsiteX9" fmla="*/ 4118182 w 4262198"/>
              <a:gd name="connsiteY9" fmla="*/ 2080249 h 3650931"/>
              <a:gd name="connsiteX10" fmla="*/ 3614126 w 4262198"/>
              <a:gd name="connsiteY10" fmla="*/ 2440289 h 3650931"/>
              <a:gd name="connsiteX11" fmla="*/ 4046174 w 4262198"/>
              <a:gd name="connsiteY11" fmla="*/ 2872337 h 3650931"/>
              <a:gd name="connsiteX12" fmla="*/ 3614126 w 4262198"/>
              <a:gd name="connsiteY12" fmla="*/ 3232377 h 3650931"/>
              <a:gd name="connsiteX13" fmla="*/ 2031210 w 4262198"/>
              <a:gd name="connsiteY13" fmla="*/ 3113637 h 3650931"/>
              <a:gd name="connsiteX14" fmla="*/ 2240760 w 4262198"/>
              <a:gd name="connsiteY14" fmla="*/ 2865987 h 3650931"/>
              <a:gd name="connsiteX15" fmla="*/ 1957942 w 4262198"/>
              <a:gd name="connsiteY15" fmla="*/ 2800329 h 3650931"/>
              <a:gd name="connsiteX16" fmla="*/ 1840710 w 4262198"/>
              <a:gd name="connsiteY16" fmla="*/ 3145387 h 3650931"/>
              <a:gd name="connsiteX17" fmla="*/ 1885934 w 4262198"/>
              <a:gd name="connsiteY17" fmla="*/ 3520409 h 3650931"/>
              <a:gd name="connsiteX18" fmla="*/ 1453886 w 4262198"/>
              <a:gd name="connsiteY18" fmla="*/ 3448401 h 3650931"/>
              <a:gd name="connsiteX19" fmla="*/ 1309870 w 4262198"/>
              <a:gd name="connsiteY19" fmla="*/ 3448401 h 3650931"/>
              <a:gd name="connsiteX20" fmla="*/ 1199360 w 4262198"/>
              <a:gd name="connsiteY20" fmla="*/ 3348587 h 3650931"/>
              <a:gd name="connsiteX21" fmla="*/ 196060 w 4262198"/>
              <a:gd name="connsiteY21" fmla="*/ 3335887 h 3650931"/>
              <a:gd name="connsiteX22" fmla="*/ 32796 w 4262198"/>
              <a:gd name="connsiteY22" fmla="*/ 2440289 h 3650931"/>
              <a:gd name="connsiteX0" fmla="*/ 32796 w 4262198"/>
              <a:gd name="connsiteY0" fmla="*/ 2440289 h 3650931"/>
              <a:gd name="connsiteX1" fmla="*/ 392837 w 4262198"/>
              <a:gd name="connsiteY1" fmla="*/ 2728321 h 3650931"/>
              <a:gd name="connsiteX2" fmla="*/ 824884 w 4262198"/>
              <a:gd name="connsiteY2" fmla="*/ 2152257 h 3650931"/>
              <a:gd name="connsiteX3" fmla="*/ 1040908 w 4262198"/>
              <a:gd name="connsiteY3" fmla="*/ 2440289 h 3650931"/>
              <a:gd name="connsiteX4" fmla="*/ 1328940 w 4262198"/>
              <a:gd name="connsiteY4" fmla="*/ 1864225 h 3650931"/>
              <a:gd name="connsiteX5" fmla="*/ 2985124 w 4262198"/>
              <a:gd name="connsiteY5" fmla="*/ 1360169 h 3650931"/>
              <a:gd name="connsiteX6" fmla="*/ 3633196 w 4262198"/>
              <a:gd name="connsiteY6" fmla="*/ 208041 h 3650931"/>
              <a:gd name="connsiteX7" fmla="*/ 3993236 w 4262198"/>
              <a:gd name="connsiteY7" fmla="*/ 208041 h 3650931"/>
              <a:gd name="connsiteX8" fmla="*/ 4065245 w 4262198"/>
              <a:gd name="connsiteY8" fmla="*/ 1216153 h 3650931"/>
              <a:gd name="connsiteX9" fmla="*/ 4118182 w 4262198"/>
              <a:gd name="connsiteY9" fmla="*/ 2080249 h 3650931"/>
              <a:gd name="connsiteX10" fmla="*/ 3614126 w 4262198"/>
              <a:gd name="connsiteY10" fmla="*/ 2440289 h 3650931"/>
              <a:gd name="connsiteX11" fmla="*/ 4046174 w 4262198"/>
              <a:gd name="connsiteY11" fmla="*/ 2872337 h 3650931"/>
              <a:gd name="connsiteX12" fmla="*/ 3614126 w 4262198"/>
              <a:gd name="connsiteY12" fmla="*/ 3232377 h 3650931"/>
              <a:gd name="connsiteX13" fmla="*/ 2031210 w 4262198"/>
              <a:gd name="connsiteY13" fmla="*/ 3113637 h 3650931"/>
              <a:gd name="connsiteX14" fmla="*/ 2240760 w 4262198"/>
              <a:gd name="connsiteY14" fmla="*/ 2865987 h 3650931"/>
              <a:gd name="connsiteX15" fmla="*/ 1957942 w 4262198"/>
              <a:gd name="connsiteY15" fmla="*/ 2800329 h 3650931"/>
              <a:gd name="connsiteX16" fmla="*/ 1840710 w 4262198"/>
              <a:gd name="connsiteY16" fmla="*/ 3145387 h 3650931"/>
              <a:gd name="connsiteX17" fmla="*/ 1885934 w 4262198"/>
              <a:gd name="connsiteY17" fmla="*/ 3520409 h 3650931"/>
              <a:gd name="connsiteX18" fmla="*/ 1453886 w 4262198"/>
              <a:gd name="connsiteY18" fmla="*/ 3448401 h 3650931"/>
              <a:gd name="connsiteX19" fmla="*/ 1309870 w 4262198"/>
              <a:gd name="connsiteY19" fmla="*/ 3448401 h 3650931"/>
              <a:gd name="connsiteX20" fmla="*/ 1199360 w 4262198"/>
              <a:gd name="connsiteY20" fmla="*/ 3348587 h 3650931"/>
              <a:gd name="connsiteX21" fmla="*/ 196060 w 4262198"/>
              <a:gd name="connsiteY21" fmla="*/ 3335887 h 3650931"/>
              <a:gd name="connsiteX22" fmla="*/ 32796 w 4262198"/>
              <a:gd name="connsiteY22" fmla="*/ 2440289 h 3650931"/>
              <a:gd name="connsiteX0" fmla="*/ 32796 w 4262198"/>
              <a:gd name="connsiteY0" fmla="*/ 2440289 h 3650931"/>
              <a:gd name="connsiteX1" fmla="*/ 392837 w 4262198"/>
              <a:gd name="connsiteY1" fmla="*/ 2728321 h 3650931"/>
              <a:gd name="connsiteX2" fmla="*/ 824884 w 4262198"/>
              <a:gd name="connsiteY2" fmla="*/ 2152257 h 3650931"/>
              <a:gd name="connsiteX3" fmla="*/ 1040908 w 4262198"/>
              <a:gd name="connsiteY3" fmla="*/ 2440289 h 3650931"/>
              <a:gd name="connsiteX4" fmla="*/ 1328940 w 4262198"/>
              <a:gd name="connsiteY4" fmla="*/ 1864225 h 3650931"/>
              <a:gd name="connsiteX5" fmla="*/ 2985124 w 4262198"/>
              <a:gd name="connsiteY5" fmla="*/ 1360169 h 3650931"/>
              <a:gd name="connsiteX6" fmla="*/ 3633196 w 4262198"/>
              <a:gd name="connsiteY6" fmla="*/ 208041 h 3650931"/>
              <a:gd name="connsiteX7" fmla="*/ 3993236 w 4262198"/>
              <a:gd name="connsiteY7" fmla="*/ 208041 h 3650931"/>
              <a:gd name="connsiteX8" fmla="*/ 4065245 w 4262198"/>
              <a:gd name="connsiteY8" fmla="*/ 1216153 h 3650931"/>
              <a:gd name="connsiteX9" fmla="*/ 4118182 w 4262198"/>
              <a:gd name="connsiteY9" fmla="*/ 2080249 h 3650931"/>
              <a:gd name="connsiteX10" fmla="*/ 3614126 w 4262198"/>
              <a:gd name="connsiteY10" fmla="*/ 2440289 h 3650931"/>
              <a:gd name="connsiteX11" fmla="*/ 4046174 w 4262198"/>
              <a:gd name="connsiteY11" fmla="*/ 2872337 h 3650931"/>
              <a:gd name="connsiteX12" fmla="*/ 3614126 w 4262198"/>
              <a:gd name="connsiteY12" fmla="*/ 3232377 h 3650931"/>
              <a:gd name="connsiteX13" fmla="*/ 2031210 w 4262198"/>
              <a:gd name="connsiteY13" fmla="*/ 3113637 h 3650931"/>
              <a:gd name="connsiteX14" fmla="*/ 2240760 w 4262198"/>
              <a:gd name="connsiteY14" fmla="*/ 2865987 h 3650931"/>
              <a:gd name="connsiteX15" fmla="*/ 1957942 w 4262198"/>
              <a:gd name="connsiteY15" fmla="*/ 2800329 h 3650931"/>
              <a:gd name="connsiteX16" fmla="*/ 1840710 w 4262198"/>
              <a:gd name="connsiteY16" fmla="*/ 3145387 h 3650931"/>
              <a:gd name="connsiteX17" fmla="*/ 1885934 w 4262198"/>
              <a:gd name="connsiteY17" fmla="*/ 3520409 h 3650931"/>
              <a:gd name="connsiteX18" fmla="*/ 1453886 w 4262198"/>
              <a:gd name="connsiteY18" fmla="*/ 3448401 h 3650931"/>
              <a:gd name="connsiteX19" fmla="*/ 1309870 w 4262198"/>
              <a:gd name="connsiteY19" fmla="*/ 3448401 h 3650931"/>
              <a:gd name="connsiteX20" fmla="*/ 1199360 w 4262198"/>
              <a:gd name="connsiteY20" fmla="*/ 3348587 h 3650931"/>
              <a:gd name="connsiteX21" fmla="*/ 196060 w 4262198"/>
              <a:gd name="connsiteY21" fmla="*/ 3335887 h 3650931"/>
              <a:gd name="connsiteX22" fmla="*/ 32796 w 4262198"/>
              <a:gd name="connsiteY22" fmla="*/ 2440289 h 3650931"/>
              <a:gd name="connsiteX0" fmla="*/ 32796 w 4262198"/>
              <a:gd name="connsiteY0" fmla="*/ 2440289 h 3650931"/>
              <a:gd name="connsiteX1" fmla="*/ 392837 w 4262198"/>
              <a:gd name="connsiteY1" fmla="*/ 2728321 h 3650931"/>
              <a:gd name="connsiteX2" fmla="*/ 824884 w 4262198"/>
              <a:gd name="connsiteY2" fmla="*/ 2152257 h 3650931"/>
              <a:gd name="connsiteX3" fmla="*/ 1040908 w 4262198"/>
              <a:gd name="connsiteY3" fmla="*/ 2440289 h 3650931"/>
              <a:gd name="connsiteX4" fmla="*/ 1328940 w 4262198"/>
              <a:gd name="connsiteY4" fmla="*/ 1864225 h 3650931"/>
              <a:gd name="connsiteX5" fmla="*/ 2985124 w 4262198"/>
              <a:gd name="connsiteY5" fmla="*/ 1360169 h 3650931"/>
              <a:gd name="connsiteX6" fmla="*/ 3633196 w 4262198"/>
              <a:gd name="connsiteY6" fmla="*/ 208041 h 3650931"/>
              <a:gd name="connsiteX7" fmla="*/ 3993236 w 4262198"/>
              <a:gd name="connsiteY7" fmla="*/ 208041 h 3650931"/>
              <a:gd name="connsiteX8" fmla="*/ 4065245 w 4262198"/>
              <a:gd name="connsiteY8" fmla="*/ 1216153 h 3650931"/>
              <a:gd name="connsiteX9" fmla="*/ 4118182 w 4262198"/>
              <a:gd name="connsiteY9" fmla="*/ 2080249 h 3650931"/>
              <a:gd name="connsiteX10" fmla="*/ 3614126 w 4262198"/>
              <a:gd name="connsiteY10" fmla="*/ 2440289 h 3650931"/>
              <a:gd name="connsiteX11" fmla="*/ 4046174 w 4262198"/>
              <a:gd name="connsiteY11" fmla="*/ 2872337 h 3650931"/>
              <a:gd name="connsiteX12" fmla="*/ 3614126 w 4262198"/>
              <a:gd name="connsiteY12" fmla="*/ 3232377 h 3650931"/>
              <a:gd name="connsiteX13" fmla="*/ 2031210 w 4262198"/>
              <a:gd name="connsiteY13" fmla="*/ 3113637 h 3650931"/>
              <a:gd name="connsiteX14" fmla="*/ 2240760 w 4262198"/>
              <a:gd name="connsiteY14" fmla="*/ 2865987 h 3650931"/>
              <a:gd name="connsiteX15" fmla="*/ 1957942 w 4262198"/>
              <a:gd name="connsiteY15" fmla="*/ 2800329 h 3650931"/>
              <a:gd name="connsiteX16" fmla="*/ 1840710 w 4262198"/>
              <a:gd name="connsiteY16" fmla="*/ 3145387 h 3650931"/>
              <a:gd name="connsiteX17" fmla="*/ 1885934 w 4262198"/>
              <a:gd name="connsiteY17" fmla="*/ 3520409 h 3650931"/>
              <a:gd name="connsiteX18" fmla="*/ 1453886 w 4262198"/>
              <a:gd name="connsiteY18" fmla="*/ 3448401 h 3650931"/>
              <a:gd name="connsiteX19" fmla="*/ 1309870 w 4262198"/>
              <a:gd name="connsiteY19" fmla="*/ 3448401 h 3650931"/>
              <a:gd name="connsiteX20" fmla="*/ 805814 w 4262198"/>
              <a:gd name="connsiteY20" fmla="*/ 3376393 h 3650931"/>
              <a:gd name="connsiteX21" fmla="*/ 196060 w 4262198"/>
              <a:gd name="connsiteY21" fmla="*/ 3335887 h 3650931"/>
              <a:gd name="connsiteX22" fmla="*/ 32796 w 4262198"/>
              <a:gd name="connsiteY22" fmla="*/ 2440289 h 3650931"/>
              <a:gd name="connsiteX0" fmla="*/ 32796 w 4262198"/>
              <a:gd name="connsiteY0" fmla="*/ 2440289 h 3650931"/>
              <a:gd name="connsiteX1" fmla="*/ 392837 w 4262198"/>
              <a:gd name="connsiteY1" fmla="*/ 2728321 h 3650931"/>
              <a:gd name="connsiteX2" fmla="*/ 824884 w 4262198"/>
              <a:gd name="connsiteY2" fmla="*/ 2152257 h 3650931"/>
              <a:gd name="connsiteX3" fmla="*/ 1040908 w 4262198"/>
              <a:gd name="connsiteY3" fmla="*/ 2440289 h 3650931"/>
              <a:gd name="connsiteX4" fmla="*/ 1328940 w 4262198"/>
              <a:gd name="connsiteY4" fmla="*/ 1864225 h 3650931"/>
              <a:gd name="connsiteX5" fmla="*/ 2985124 w 4262198"/>
              <a:gd name="connsiteY5" fmla="*/ 1360169 h 3650931"/>
              <a:gd name="connsiteX6" fmla="*/ 3633196 w 4262198"/>
              <a:gd name="connsiteY6" fmla="*/ 208041 h 3650931"/>
              <a:gd name="connsiteX7" fmla="*/ 3993236 w 4262198"/>
              <a:gd name="connsiteY7" fmla="*/ 208041 h 3650931"/>
              <a:gd name="connsiteX8" fmla="*/ 4065245 w 4262198"/>
              <a:gd name="connsiteY8" fmla="*/ 1216153 h 3650931"/>
              <a:gd name="connsiteX9" fmla="*/ 4118182 w 4262198"/>
              <a:gd name="connsiteY9" fmla="*/ 2080249 h 3650931"/>
              <a:gd name="connsiteX10" fmla="*/ 3614126 w 4262198"/>
              <a:gd name="connsiteY10" fmla="*/ 2440289 h 3650931"/>
              <a:gd name="connsiteX11" fmla="*/ 4046174 w 4262198"/>
              <a:gd name="connsiteY11" fmla="*/ 2872337 h 3650931"/>
              <a:gd name="connsiteX12" fmla="*/ 3614126 w 4262198"/>
              <a:gd name="connsiteY12" fmla="*/ 3232377 h 3650931"/>
              <a:gd name="connsiteX13" fmla="*/ 2031210 w 4262198"/>
              <a:gd name="connsiteY13" fmla="*/ 3113637 h 3650931"/>
              <a:gd name="connsiteX14" fmla="*/ 2240760 w 4262198"/>
              <a:gd name="connsiteY14" fmla="*/ 2865987 h 3650931"/>
              <a:gd name="connsiteX15" fmla="*/ 1957942 w 4262198"/>
              <a:gd name="connsiteY15" fmla="*/ 2800329 h 3650931"/>
              <a:gd name="connsiteX16" fmla="*/ 1840710 w 4262198"/>
              <a:gd name="connsiteY16" fmla="*/ 3145387 h 3650931"/>
              <a:gd name="connsiteX17" fmla="*/ 1885934 w 4262198"/>
              <a:gd name="connsiteY17" fmla="*/ 3520409 h 3650931"/>
              <a:gd name="connsiteX18" fmla="*/ 1453886 w 4262198"/>
              <a:gd name="connsiteY18" fmla="*/ 3448401 h 3650931"/>
              <a:gd name="connsiteX19" fmla="*/ 1165854 w 4262198"/>
              <a:gd name="connsiteY19" fmla="*/ 3376393 h 3650931"/>
              <a:gd name="connsiteX20" fmla="*/ 805814 w 4262198"/>
              <a:gd name="connsiteY20" fmla="*/ 3376393 h 3650931"/>
              <a:gd name="connsiteX21" fmla="*/ 196060 w 4262198"/>
              <a:gd name="connsiteY21" fmla="*/ 3335887 h 3650931"/>
              <a:gd name="connsiteX22" fmla="*/ 32796 w 4262198"/>
              <a:gd name="connsiteY22" fmla="*/ 2440289 h 3650931"/>
              <a:gd name="connsiteX0" fmla="*/ 32796 w 4262198"/>
              <a:gd name="connsiteY0" fmla="*/ 2440289 h 3650931"/>
              <a:gd name="connsiteX1" fmla="*/ 392837 w 4262198"/>
              <a:gd name="connsiteY1" fmla="*/ 2728321 h 3650931"/>
              <a:gd name="connsiteX2" fmla="*/ 824884 w 4262198"/>
              <a:gd name="connsiteY2" fmla="*/ 2152257 h 3650931"/>
              <a:gd name="connsiteX3" fmla="*/ 1040908 w 4262198"/>
              <a:gd name="connsiteY3" fmla="*/ 2440289 h 3650931"/>
              <a:gd name="connsiteX4" fmla="*/ 1328940 w 4262198"/>
              <a:gd name="connsiteY4" fmla="*/ 1864225 h 3650931"/>
              <a:gd name="connsiteX5" fmla="*/ 2985124 w 4262198"/>
              <a:gd name="connsiteY5" fmla="*/ 1360169 h 3650931"/>
              <a:gd name="connsiteX6" fmla="*/ 3633196 w 4262198"/>
              <a:gd name="connsiteY6" fmla="*/ 208041 h 3650931"/>
              <a:gd name="connsiteX7" fmla="*/ 3993236 w 4262198"/>
              <a:gd name="connsiteY7" fmla="*/ 208041 h 3650931"/>
              <a:gd name="connsiteX8" fmla="*/ 4065245 w 4262198"/>
              <a:gd name="connsiteY8" fmla="*/ 1216153 h 3650931"/>
              <a:gd name="connsiteX9" fmla="*/ 4118182 w 4262198"/>
              <a:gd name="connsiteY9" fmla="*/ 2080249 h 3650931"/>
              <a:gd name="connsiteX10" fmla="*/ 3614126 w 4262198"/>
              <a:gd name="connsiteY10" fmla="*/ 2440289 h 3650931"/>
              <a:gd name="connsiteX11" fmla="*/ 4046174 w 4262198"/>
              <a:gd name="connsiteY11" fmla="*/ 2872337 h 3650931"/>
              <a:gd name="connsiteX12" fmla="*/ 3614126 w 4262198"/>
              <a:gd name="connsiteY12" fmla="*/ 3232377 h 3650931"/>
              <a:gd name="connsiteX13" fmla="*/ 2031210 w 4262198"/>
              <a:gd name="connsiteY13" fmla="*/ 3113637 h 3650931"/>
              <a:gd name="connsiteX14" fmla="*/ 2240760 w 4262198"/>
              <a:gd name="connsiteY14" fmla="*/ 2865987 h 3650931"/>
              <a:gd name="connsiteX15" fmla="*/ 1957942 w 4262198"/>
              <a:gd name="connsiteY15" fmla="*/ 2800329 h 3650931"/>
              <a:gd name="connsiteX16" fmla="*/ 1840710 w 4262198"/>
              <a:gd name="connsiteY16" fmla="*/ 3145387 h 3650931"/>
              <a:gd name="connsiteX17" fmla="*/ 1885934 w 4262198"/>
              <a:gd name="connsiteY17" fmla="*/ 3520409 h 3650931"/>
              <a:gd name="connsiteX18" fmla="*/ 1453886 w 4262198"/>
              <a:gd name="connsiteY18" fmla="*/ 3448401 h 3650931"/>
              <a:gd name="connsiteX19" fmla="*/ 1165854 w 4262198"/>
              <a:gd name="connsiteY19" fmla="*/ 3376393 h 3650931"/>
              <a:gd name="connsiteX20" fmla="*/ 805814 w 4262198"/>
              <a:gd name="connsiteY20" fmla="*/ 3376393 h 3650931"/>
              <a:gd name="connsiteX21" fmla="*/ 196060 w 4262198"/>
              <a:gd name="connsiteY21" fmla="*/ 3335887 h 3650931"/>
              <a:gd name="connsiteX22" fmla="*/ 32796 w 4262198"/>
              <a:gd name="connsiteY22" fmla="*/ 2440289 h 3650931"/>
              <a:gd name="connsiteX0" fmla="*/ 32796 w 4262198"/>
              <a:gd name="connsiteY0" fmla="*/ 2440289 h 3650931"/>
              <a:gd name="connsiteX1" fmla="*/ 392837 w 4262198"/>
              <a:gd name="connsiteY1" fmla="*/ 2728321 h 3650931"/>
              <a:gd name="connsiteX2" fmla="*/ 824884 w 4262198"/>
              <a:gd name="connsiteY2" fmla="*/ 2152257 h 3650931"/>
              <a:gd name="connsiteX3" fmla="*/ 1040908 w 4262198"/>
              <a:gd name="connsiteY3" fmla="*/ 2440289 h 3650931"/>
              <a:gd name="connsiteX4" fmla="*/ 1328940 w 4262198"/>
              <a:gd name="connsiteY4" fmla="*/ 1864225 h 3650931"/>
              <a:gd name="connsiteX5" fmla="*/ 2985124 w 4262198"/>
              <a:gd name="connsiteY5" fmla="*/ 1360169 h 3650931"/>
              <a:gd name="connsiteX6" fmla="*/ 3633196 w 4262198"/>
              <a:gd name="connsiteY6" fmla="*/ 208041 h 3650931"/>
              <a:gd name="connsiteX7" fmla="*/ 3993236 w 4262198"/>
              <a:gd name="connsiteY7" fmla="*/ 208041 h 3650931"/>
              <a:gd name="connsiteX8" fmla="*/ 4065245 w 4262198"/>
              <a:gd name="connsiteY8" fmla="*/ 1216153 h 3650931"/>
              <a:gd name="connsiteX9" fmla="*/ 4118182 w 4262198"/>
              <a:gd name="connsiteY9" fmla="*/ 2080249 h 3650931"/>
              <a:gd name="connsiteX10" fmla="*/ 3614126 w 4262198"/>
              <a:gd name="connsiteY10" fmla="*/ 2440289 h 3650931"/>
              <a:gd name="connsiteX11" fmla="*/ 4046174 w 4262198"/>
              <a:gd name="connsiteY11" fmla="*/ 2872337 h 3650931"/>
              <a:gd name="connsiteX12" fmla="*/ 3614126 w 4262198"/>
              <a:gd name="connsiteY12" fmla="*/ 3232377 h 3650931"/>
              <a:gd name="connsiteX13" fmla="*/ 2031210 w 4262198"/>
              <a:gd name="connsiteY13" fmla="*/ 3113637 h 3650931"/>
              <a:gd name="connsiteX14" fmla="*/ 2240760 w 4262198"/>
              <a:gd name="connsiteY14" fmla="*/ 2865987 h 3650931"/>
              <a:gd name="connsiteX15" fmla="*/ 1957942 w 4262198"/>
              <a:gd name="connsiteY15" fmla="*/ 2800329 h 3650931"/>
              <a:gd name="connsiteX16" fmla="*/ 1840710 w 4262198"/>
              <a:gd name="connsiteY16" fmla="*/ 3145387 h 3650931"/>
              <a:gd name="connsiteX17" fmla="*/ 1885934 w 4262198"/>
              <a:gd name="connsiteY17" fmla="*/ 3520409 h 3650931"/>
              <a:gd name="connsiteX18" fmla="*/ 1453886 w 4262198"/>
              <a:gd name="connsiteY18" fmla="*/ 3448401 h 3650931"/>
              <a:gd name="connsiteX19" fmla="*/ 1165854 w 4262198"/>
              <a:gd name="connsiteY19" fmla="*/ 3376393 h 3650931"/>
              <a:gd name="connsiteX20" fmla="*/ 805814 w 4262198"/>
              <a:gd name="connsiteY20" fmla="*/ 3376393 h 3650931"/>
              <a:gd name="connsiteX21" fmla="*/ 196060 w 4262198"/>
              <a:gd name="connsiteY21" fmla="*/ 3335887 h 3650931"/>
              <a:gd name="connsiteX22" fmla="*/ 32796 w 4262198"/>
              <a:gd name="connsiteY22" fmla="*/ 2440289 h 3650931"/>
              <a:gd name="connsiteX0" fmla="*/ 32796 w 4262198"/>
              <a:gd name="connsiteY0" fmla="*/ 2440289 h 3650931"/>
              <a:gd name="connsiteX1" fmla="*/ 392837 w 4262198"/>
              <a:gd name="connsiteY1" fmla="*/ 2728321 h 3650931"/>
              <a:gd name="connsiteX2" fmla="*/ 824884 w 4262198"/>
              <a:gd name="connsiteY2" fmla="*/ 2152257 h 3650931"/>
              <a:gd name="connsiteX3" fmla="*/ 1040908 w 4262198"/>
              <a:gd name="connsiteY3" fmla="*/ 2440289 h 3650931"/>
              <a:gd name="connsiteX4" fmla="*/ 1328940 w 4262198"/>
              <a:gd name="connsiteY4" fmla="*/ 1864225 h 3650931"/>
              <a:gd name="connsiteX5" fmla="*/ 2985124 w 4262198"/>
              <a:gd name="connsiteY5" fmla="*/ 1360169 h 3650931"/>
              <a:gd name="connsiteX6" fmla="*/ 3633196 w 4262198"/>
              <a:gd name="connsiteY6" fmla="*/ 208041 h 3650931"/>
              <a:gd name="connsiteX7" fmla="*/ 3993236 w 4262198"/>
              <a:gd name="connsiteY7" fmla="*/ 208041 h 3650931"/>
              <a:gd name="connsiteX8" fmla="*/ 4065245 w 4262198"/>
              <a:gd name="connsiteY8" fmla="*/ 1216153 h 3650931"/>
              <a:gd name="connsiteX9" fmla="*/ 4118182 w 4262198"/>
              <a:gd name="connsiteY9" fmla="*/ 2080249 h 3650931"/>
              <a:gd name="connsiteX10" fmla="*/ 3614126 w 4262198"/>
              <a:gd name="connsiteY10" fmla="*/ 2440289 h 3650931"/>
              <a:gd name="connsiteX11" fmla="*/ 4046174 w 4262198"/>
              <a:gd name="connsiteY11" fmla="*/ 2872337 h 3650931"/>
              <a:gd name="connsiteX12" fmla="*/ 3614126 w 4262198"/>
              <a:gd name="connsiteY12" fmla="*/ 3232377 h 3650931"/>
              <a:gd name="connsiteX13" fmla="*/ 2031210 w 4262198"/>
              <a:gd name="connsiteY13" fmla="*/ 3113637 h 3650931"/>
              <a:gd name="connsiteX14" fmla="*/ 2240760 w 4262198"/>
              <a:gd name="connsiteY14" fmla="*/ 2865987 h 3650931"/>
              <a:gd name="connsiteX15" fmla="*/ 1957942 w 4262198"/>
              <a:gd name="connsiteY15" fmla="*/ 2800329 h 3650931"/>
              <a:gd name="connsiteX16" fmla="*/ 1840710 w 4262198"/>
              <a:gd name="connsiteY16" fmla="*/ 3145387 h 3650931"/>
              <a:gd name="connsiteX17" fmla="*/ 1885934 w 4262198"/>
              <a:gd name="connsiteY17" fmla="*/ 3520409 h 3650931"/>
              <a:gd name="connsiteX18" fmla="*/ 1453886 w 4262198"/>
              <a:gd name="connsiteY18" fmla="*/ 3448401 h 3650931"/>
              <a:gd name="connsiteX19" fmla="*/ 1237862 w 4262198"/>
              <a:gd name="connsiteY19" fmla="*/ 3376393 h 3650931"/>
              <a:gd name="connsiteX20" fmla="*/ 805814 w 4262198"/>
              <a:gd name="connsiteY20" fmla="*/ 3376393 h 3650931"/>
              <a:gd name="connsiteX21" fmla="*/ 196060 w 4262198"/>
              <a:gd name="connsiteY21" fmla="*/ 3335887 h 3650931"/>
              <a:gd name="connsiteX22" fmla="*/ 32796 w 4262198"/>
              <a:gd name="connsiteY22" fmla="*/ 2440289 h 3650931"/>
              <a:gd name="connsiteX0" fmla="*/ 32796 w 4262198"/>
              <a:gd name="connsiteY0" fmla="*/ 2440289 h 3650931"/>
              <a:gd name="connsiteX1" fmla="*/ 392837 w 4262198"/>
              <a:gd name="connsiteY1" fmla="*/ 2728321 h 3650931"/>
              <a:gd name="connsiteX2" fmla="*/ 824884 w 4262198"/>
              <a:gd name="connsiteY2" fmla="*/ 2152257 h 3650931"/>
              <a:gd name="connsiteX3" fmla="*/ 1040908 w 4262198"/>
              <a:gd name="connsiteY3" fmla="*/ 2440289 h 3650931"/>
              <a:gd name="connsiteX4" fmla="*/ 1328940 w 4262198"/>
              <a:gd name="connsiteY4" fmla="*/ 1864225 h 3650931"/>
              <a:gd name="connsiteX5" fmla="*/ 2985124 w 4262198"/>
              <a:gd name="connsiteY5" fmla="*/ 1360169 h 3650931"/>
              <a:gd name="connsiteX6" fmla="*/ 3633196 w 4262198"/>
              <a:gd name="connsiteY6" fmla="*/ 208041 h 3650931"/>
              <a:gd name="connsiteX7" fmla="*/ 3993236 w 4262198"/>
              <a:gd name="connsiteY7" fmla="*/ 208041 h 3650931"/>
              <a:gd name="connsiteX8" fmla="*/ 4065245 w 4262198"/>
              <a:gd name="connsiteY8" fmla="*/ 1216153 h 3650931"/>
              <a:gd name="connsiteX9" fmla="*/ 4118182 w 4262198"/>
              <a:gd name="connsiteY9" fmla="*/ 2080249 h 3650931"/>
              <a:gd name="connsiteX10" fmla="*/ 3614126 w 4262198"/>
              <a:gd name="connsiteY10" fmla="*/ 2440289 h 3650931"/>
              <a:gd name="connsiteX11" fmla="*/ 4046174 w 4262198"/>
              <a:gd name="connsiteY11" fmla="*/ 2872337 h 3650931"/>
              <a:gd name="connsiteX12" fmla="*/ 3614126 w 4262198"/>
              <a:gd name="connsiteY12" fmla="*/ 3232377 h 3650931"/>
              <a:gd name="connsiteX13" fmla="*/ 2031210 w 4262198"/>
              <a:gd name="connsiteY13" fmla="*/ 3113637 h 3650931"/>
              <a:gd name="connsiteX14" fmla="*/ 2240760 w 4262198"/>
              <a:gd name="connsiteY14" fmla="*/ 2865987 h 3650931"/>
              <a:gd name="connsiteX15" fmla="*/ 1957942 w 4262198"/>
              <a:gd name="connsiteY15" fmla="*/ 2800329 h 3650931"/>
              <a:gd name="connsiteX16" fmla="*/ 1840710 w 4262198"/>
              <a:gd name="connsiteY16" fmla="*/ 3145387 h 3650931"/>
              <a:gd name="connsiteX17" fmla="*/ 1885934 w 4262198"/>
              <a:gd name="connsiteY17" fmla="*/ 3520409 h 3650931"/>
              <a:gd name="connsiteX18" fmla="*/ 1453886 w 4262198"/>
              <a:gd name="connsiteY18" fmla="*/ 3448401 h 3650931"/>
              <a:gd name="connsiteX19" fmla="*/ 1237862 w 4262198"/>
              <a:gd name="connsiteY19" fmla="*/ 3376393 h 3650931"/>
              <a:gd name="connsiteX20" fmla="*/ 805814 w 4262198"/>
              <a:gd name="connsiteY20" fmla="*/ 3376393 h 3650931"/>
              <a:gd name="connsiteX21" fmla="*/ 196060 w 4262198"/>
              <a:gd name="connsiteY21" fmla="*/ 3335887 h 3650931"/>
              <a:gd name="connsiteX22" fmla="*/ 32796 w 4262198"/>
              <a:gd name="connsiteY22" fmla="*/ 2440289 h 3650931"/>
              <a:gd name="connsiteX0" fmla="*/ 32796 w 4262198"/>
              <a:gd name="connsiteY0" fmla="*/ 2440289 h 3650931"/>
              <a:gd name="connsiteX1" fmla="*/ 392837 w 4262198"/>
              <a:gd name="connsiteY1" fmla="*/ 2728321 h 3650931"/>
              <a:gd name="connsiteX2" fmla="*/ 824884 w 4262198"/>
              <a:gd name="connsiteY2" fmla="*/ 2152257 h 3650931"/>
              <a:gd name="connsiteX3" fmla="*/ 1040908 w 4262198"/>
              <a:gd name="connsiteY3" fmla="*/ 2440289 h 3650931"/>
              <a:gd name="connsiteX4" fmla="*/ 1328940 w 4262198"/>
              <a:gd name="connsiteY4" fmla="*/ 1864225 h 3650931"/>
              <a:gd name="connsiteX5" fmla="*/ 2985124 w 4262198"/>
              <a:gd name="connsiteY5" fmla="*/ 1360169 h 3650931"/>
              <a:gd name="connsiteX6" fmla="*/ 3633196 w 4262198"/>
              <a:gd name="connsiteY6" fmla="*/ 208041 h 3650931"/>
              <a:gd name="connsiteX7" fmla="*/ 3993236 w 4262198"/>
              <a:gd name="connsiteY7" fmla="*/ 208041 h 3650931"/>
              <a:gd name="connsiteX8" fmla="*/ 4065245 w 4262198"/>
              <a:gd name="connsiteY8" fmla="*/ 1216153 h 3650931"/>
              <a:gd name="connsiteX9" fmla="*/ 4118182 w 4262198"/>
              <a:gd name="connsiteY9" fmla="*/ 2080249 h 3650931"/>
              <a:gd name="connsiteX10" fmla="*/ 3614126 w 4262198"/>
              <a:gd name="connsiteY10" fmla="*/ 2440289 h 3650931"/>
              <a:gd name="connsiteX11" fmla="*/ 4046174 w 4262198"/>
              <a:gd name="connsiteY11" fmla="*/ 2872337 h 3650931"/>
              <a:gd name="connsiteX12" fmla="*/ 3614126 w 4262198"/>
              <a:gd name="connsiteY12" fmla="*/ 3232377 h 3650931"/>
              <a:gd name="connsiteX13" fmla="*/ 2031210 w 4262198"/>
              <a:gd name="connsiteY13" fmla="*/ 3113637 h 3650931"/>
              <a:gd name="connsiteX14" fmla="*/ 2240760 w 4262198"/>
              <a:gd name="connsiteY14" fmla="*/ 2865987 h 3650931"/>
              <a:gd name="connsiteX15" fmla="*/ 1957942 w 4262198"/>
              <a:gd name="connsiteY15" fmla="*/ 2800329 h 3650931"/>
              <a:gd name="connsiteX16" fmla="*/ 1840710 w 4262198"/>
              <a:gd name="connsiteY16" fmla="*/ 3145387 h 3650931"/>
              <a:gd name="connsiteX17" fmla="*/ 1885934 w 4262198"/>
              <a:gd name="connsiteY17" fmla="*/ 3520409 h 3650931"/>
              <a:gd name="connsiteX18" fmla="*/ 1453886 w 4262198"/>
              <a:gd name="connsiteY18" fmla="*/ 3448401 h 3650931"/>
              <a:gd name="connsiteX19" fmla="*/ 1237862 w 4262198"/>
              <a:gd name="connsiteY19" fmla="*/ 3376393 h 3650931"/>
              <a:gd name="connsiteX20" fmla="*/ 805814 w 4262198"/>
              <a:gd name="connsiteY20" fmla="*/ 3376393 h 3650931"/>
              <a:gd name="connsiteX21" fmla="*/ 196060 w 4262198"/>
              <a:gd name="connsiteY21" fmla="*/ 3335887 h 3650931"/>
              <a:gd name="connsiteX22" fmla="*/ 32796 w 4262198"/>
              <a:gd name="connsiteY22" fmla="*/ 2440289 h 3650931"/>
              <a:gd name="connsiteX0" fmla="*/ 32796 w 4262198"/>
              <a:gd name="connsiteY0" fmla="*/ 2440289 h 3650931"/>
              <a:gd name="connsiteX1" fmla="*/ 392837 w 4262198"/>
              <a:gd name="connsiteY1" fmla="*/ 2728321 h 3650931"/>
              <a:gd name="connsiteX2" fmla="*/ 824884 w 4262198"/>
              <a:gd name="connsiteY2" fmla="*/ 2152257 h 3650931"/>
              <a:gd name="connsiteX3" fmla="*/ 1040908 w 4262198"/>
              <a:gd name="connsiteY3" fmla="*/ 2440289 h 3650931"/>
              <a:gd name="connsiteX4" fmla="*/ 1328940 w 4262198"/>
              <a:gd name="connsiteY4" fmla="*/ 1864225 h 3650931"/>
              <a:gd name="connsiteX5" fmla="*/ 2985124 w 4262198"/>
              <a:gd name="connsiteY5" fmla="*/ 1360169 h 3650931"/>
              <a:gd name="connsiteX6" fmla="*/ 3633196 w 4262198"/>
              <a:gd name="connsiteY6" fmla="*/ 208041 h 3650931"/>
              <a:gd name="connsiteX7" fmla="*/ 3993236 w 4262198"/>
              <a:gd name="connsiteY7" fmla="*/ 208041 h 3650931"/>
              <a:gd name="connsiteX8" fmla="*/ 4065245 w 4262198"/>
              <a:gd name="connsiteY8" fmla="*/ 1216153 h 3650931"/>
              <a:gd name="connsiteX9" fmla="*/ 4118182 w 4262198"/>
              <a:gd name="connsiteY9" fmla="*/ 2080249 h 3650931"/>
              <a:gd name="connsiteX10" fmla="*/ 3614126 w 4262198"/>
              <a:gd name="connsiteY10" fmla="*/ 2440289 h 3650931"/>
              <a:gd name="connsiteX11" fmla="*/ 4046174 w 4262198"/>
              <a:gd name="connsiteY11" fmla="*/ 2872337 h 3650931"/>
              <a:gd name="connsiteX12" fmla="*/ 3614126 w 4262198"/>
              <a:gd name="connsiteY12" fmla="*/ 3232377 h 3650931"/>
              <a:gd name="connsiteX13" fmla="*/ 2031210 w 4262198"/>
              <a:gd name="connsiteY13" fmla="*/ 3113637 h 3650931"/>
              <a:gd name="connsiteX14" fmla="*/ 2240760 w 4262198"/>
              <a:gd name="connsiteY14" fmla="*/ 2865987 h 3650931"/>
              <a:gd name="connsiteX15" fmla="*/ 1957942 w 4262198"/>
              <a:gd name="connsiteY15" fmla="*/ 2800329 h 3650931"/>
              <a:gd name="connsiteX16" fmla="*/ 1840710 w 4262198"/>
              <a:gd name="connsiteY16" fmla="*/ 3145387 h 3650931"/>
              <a:gd name="connsiteX17" fmla="*/ 1885934 w 4262198"/>
              <a:gd name="connsiteY17" fmla="*/ 3520409 h 3650931"/>
              <a:gd name="connsiteX18" fmla="*/ 1453886 w 4262198"/>
              <a:gd name="connsiteY18" fmla="*/ 3448401 h 3650931"/>
              <a:gd name="connsiteX19" fmla="*/ 1237862 w 4262198"/>
              <a:gd name="connsiteY19" fmla="*/ 3376393 h 3650931"/>
              <a:gd name="connsiteX20" fmla="*/ 805814 w 4262198"/>
              <a:gd name="connsiteY20" fmla="*/ 3376393 h 3650931"/>
              <a:gd name="connsiteX21" fmla="*/ 196060 w 4262198"/>
              <a:gd name="connsiteY21" fmla="*/ 3335887 h 3650931"/>
              <a:gd name="connsiteX22" fmla="*/ 32796 w 4262198"/>
              <a:gd name="connsiteY22" fmla="*/ 2440289 h 3650931"/>
              <a:gd name="connsiteX0" fmla="*/ 32796 w 4262198"/>
              <a:gd name="connsiteY0" fmla="*/ 2440289 h 3650931"/>
              <a:gd name="connsiteX1" fmla="*/ 392837 w 4262198"/>
              <a:gd name="connsiteY1" fmla="*/ 2728321 h 3650931"/>
              <a:gd name="connsiteX2" fmla="*/ 824884 w 4262198"/>
              <a:gd name="connsiteY2" fmla="*/ 2152257 h 3650931"/>
              <a:gd name="connsiteX3" fmla="*/ 1040908 w 4262198"/>
              <a:gd name="connsiteY3" fmla="*/ 2440289 h 3650931"/>
              <a:gd name="connsiteX4" fmla="*/ 1328940 w 4262198"/>
              <a:gd name="connsiteY4" fmla="*/ 1864225 h 3650931"/>
              <a:gd name="connsiteX5" fmla="*/ 2985124 w 4262198"/>
              <a:gd name="connsiteY5" fmla="*/ 1360169 h 3650931"/>
              <a:gd name="connsiteX6" fmla="*/ 3633196 w 4262198"/>
              <a:gd name="connsiteY6" fmla="*/ 208041 h 3650931"/>
              <a:gd name="connsiteX7" fmla="*/ 3993236 w 4262198"/>
              <a:gd name="connsiteY7" fmla="*/ 208041 h 3650931"/>
              <a:gd name="connsiteX8" fmla="*/ 4065245 w 4262198"/>
              <a:gd name="connsiteY8" fmla="*/ 1216153 h 3650931"/>
              <a:gd name="connsiteX9" fmla="*/ 4118182 w 4262198"/>
              <a:gd name="connsiteY9" fmla="*/ 2080249 h 3650931"/>
              <a:gd name="connsiteX10" fmla="*/ 3614126 w 4262198"/>
              <a:gd name="connsiteY10" fmla="*/ 2440289 h 3650931"/>
              <a:gd name="connsiteX11" fmla="*/ 4046174 w 4262198"/>
              <a:gd name="connsiteY11" fmla="*/ 2872337 h 3650931"/>
              <a:gd name="connsiteX12" fmla="*/ 3614126 w 4262198"/>
              <a:gd name="connsiteY12" fmla="*/ 3232377 h 3650931"/>
              <a:gd name="connsiteX13" fmla="*/ 2031210 w 4262198"/>
              <a:gd name="connsiteY13" fmla="*/ 3113637 h 3650931"/>
              <a:gd name="connsiteX14" fmla="*/ 2240760 w 4262198"/>
              <a:gd name="connsiteY14" fmla="*/ 2865987 h 3650931"/>
              <a:gd name="connsiteX15" fmla="*/ 1957942 w 4262198"/>
              <a:gd name="connsiteY15" fmla="*/ 2800329 h 3650931"/>
              <a:gd name="connsiteX16" fmla="*/ 1840710 w 4262198"/>
              <a:gd name="connsiteY16" fmla="*/ 3145387 h 3650931"/>
              <a:gd name="connsiteX17" fmla="*/ 1885934 w 4262198"/>
              <a:gd name="connsiteY17" fmla="*/ 3520409 h 3650931"/>
              <a:gd name="connsiteX18" fmla="*/ 1453886 w 4262198"/>
              <a:gd name="connsiteY18" fmla="*/ 3448401 h 3650931"/>
              <a:gd name="connsiteX19" fmla="*/ 1237862 w 4262198"/>
              <a:gd name="connsiteY19" fmla="*/ 3376393 h 3650931"/>
              <a:gd name="connsiteX20" fmla="*/ 805814 w 4262198"/>
              <a:gd name="connsiteY20" fmla="*/ 3376393 h 3650931"/>
              <a:gd name="connsiteX21" fmla="*/ 196060 w 4262198"/>
              <a:gd name="connsiteY21" fmla="*/ 3335887 h 3650931"/>
              <a:gd name="connsiteX22" fmla="*/ 32796 w 4262198"/>
              <a:gd name="connsiteY22" fmla="*/ 2440289 h 3650931"/>
              <a:gd name="connsiteX0" fmla="*/ 39182 w 4268584"/>
              <a:gd name="connsiteY0" fmla="*/ 2440289 h 3650931"/>
              <a:gd name="connsiteX1" fmla="*/ 399223 w 4268584"/>
              <a:gd name="connsiteY1" fmla="*/ 2728321 h 3650931"/>
              <a:gd name="connsiteX2" fmla="*/ 831270 w 4268584"/>
              <a:gd name="connsiteY2" fmla="*/ 2152257 h 3650931"/>
              <a:gd name="connsiteX3" fmla="*/ 1047294 w 4268584"/>
              <a:gd name="connsiteY3" fmla="*/ 2440289 h 3650931"/>
              <a:gd name="connsiteX4" fmla="*/ 1335326 w 4268584"/>
              <a:gd name="connsiteY4" fmla="*/ 1864225 h 3650931"/>
              <a:gd name="connsiteX5" fmla="*/ 2991510 w 4268584"/>
              <a:gd name="connsiteY5" fmla="*/ 1360169 h 3650931"/>
              <a:gd name="connsiteX6" fmla="*/ 3639582 w 4268584"/>
              <a:gd name="connsiteY6" fmla="*/ 208041 h 3650931"/>
              <a:gd name="connsiteX7" fmla="*/ 3999622 w 4268584"/>
              <a:gd name="connsiteY7" fmla="*/ 208041 h 3650931"/>
              <a:gd name="connsiteX8" fmla="*/ 4071631 w 4268584"/>
              <a:gd name="connsiteY8" fmla="*/ 1216153 h 3650931"/>
              <a:gd name="connsiteX9" fmla="*/ 4124568 w 4268584"/>
              <a:gd name="connsiteY9" fmla="*/ 2080249 h 3650931"/>
              <a:gd name="connsiteX10" fmla="*/ 3620512 w 4268584"/>
              <a:gd name="connsiteY10" fmla="*/ 2440289 h 3650931"/>
              <a:gd name="connsiteX11" fmla="*/ 4052560 w 4268584"/>
              <a:gd name="connsiteY11" fmla="*/ 2872337 h 3650931"/>
              <a:gd name="connsiteX12" fmla="*/ 3620512 w 4268584"/>
              <a:gd name="connsiteY12" fmla="*/ 3232377 h 3650931"/>
              <a:gd name="connsiteX13" fmla="*/ 2037596 w 4268584"/>
              <a:gd name="connsiteY13" fmla="*/ 3113637 h 3650931"/>
              <a:gd name="connsiteX14" fmla="*/ 2247146 w 4268584"/>
              <a:gd name="connsiteY14" fmla="*/ 2865987 h 3650931"/>
              <a:gd name="connsiteX15" fmla="*/ 1964328 w 4268584"/>
              <a:gd name="connsiteY15" fmla="*/ 2800329 h 3650931"/>
              <a:gd name="connsiteX16" fmla="*/ 1847096 w 4268584"/>
              <a:gd name="connsiteY16" fmla="*/ 3145387 h 3650931"/>
              <a:gd name="connsiteX17" fmla="*/ 1892320 w 4268584"/>
              <a:gd name="connsiteY17" fmla="*/ 3520409 h 3650931"/>
              <a:gd name="connsiteX18" fmla="*/ 1460272 w 4268584"/>
              <a:gd name="connsiteY18" fmla="*/ 3448401 h 3650931"/>
              <a:gd name="connsiteX19" fmla="*/ 1244248 w 4268584"/>
              <a:gd name="connsiteY19" fmla="*/ 3376393 h 3650931"/>
              <a:gd name="connsiteX20" fmla="*/ 812200 w 4268584"/>
              <a:gd name="connsiteY20" fmla="*/ 3376393 h 3650931"/>
              <a:gd name="connsiteX21" fmla="*/ 164128 w 4268584"/>
              <a:gd name="connsiteY21" fmla="*/ 3088361 h 3650931"/>
              <a:gd name="connsiteX22" fmla="*/ 39182 w 4268584"/>
              <a:gd name="connsiteY22" fmla="*/ 2440289 h 3650931"/>
              <a:gd name="connsiteX0" fmla="*/ 39182 w 4268584"/>
              <a:gd name="connsiteY0" fmla="*/ 2440289 h 3650931"/>
              <a:gd name="connsiteX1" fmla="*/ 399223 w 4268584"/>
              <a:gd name="connsiteY1" fmla="*/ 2728321 h 3650931"/>
              <a:gd name="connsiteX2" fmla="*/ 831270 w 4268584"/>
              <a:gd name="connsiteY2" fmla="*/ 2152257 h 3650931"/>
              <a:gd name="connsiteX3" fmla="*/ 1047294 w 4268584"/>
              <a:gd name="connsiteY3" fmla="*/ 2440289 h 3650931"/>
              <a:gd name="connsiteX4" fmla="*/ 1335326 w 4268584"/>
              <a:gd name="connsiteY4" fmla="*/ 1864225 h 3650931"/>
              <a:gd name="connsiteX5" fmla="*/ 2991510 w 4268584"/>
              <a:gd name="connsiteY5" fmla="*/ 1360169 h 3650931"/>
              <a:gd name="connsiteX6" fmla="*/ 3639582 w 4268584"/>
              <a:gd name="connsiteY6" fmla="*/ 208041 h 3650931"/>
              <a:gd name="connsiteX7" fmla="*/ 3999622 w 4268584"/>
              <a:gd name="connsiteY7" fmla="*/ 208041 h 3650931"/>
              <a:gd name="connsiteX8" fmla="*/ 4071631 w 4268584"/>
              <a:gd name="connsiteY8" fmla="*/ 1216153 h 3650931"/>
              <a:gd name="connsiteX9" fmla="*/ 4124568 w 4268584"/>
              <a:gd name="connsiteY9" fmla="*/ 2080249 h 3650931"/>
              <a:gd name="connsiteX10" fmla="*/ 3620512 w 4268584"/>
              <a:gd name="connsiteY10" fmla="*/ 2440289 h 3650931"/>
              <a:gd name="connsiteX11" fmla="*/ 4052560 w 4268584"/>
              <a:gd name="connsiteY11" fmla="*/ 2872337 h 3650931"/>
              <a:gd name="connsiteX12" fmla="*/ 3620512 w 4268584"/>
              <a:gd name="connsiteY12" fmla="*/ 3232377 h 3650931"/>
              <a:gd name="connsiteX13" fmla="*/ 2037596 w 4268584"/>
              <a:gd name="connsiteY13" fmla="*/ 3113637 h 3650931"/>
              <a:gd name="connsiteX14" fmla="*/ 2247146 w 4268584"/>
              <a:gd name="connsiteY14" fmla="*/ 2865987 h 3650931"/>
              <a:gd name="connsiteX15" fmla="*/ 1964328 w 4268584"/>
              <a:gd name="connsiteY15" fmla="*/ 2800329 h 3650931"/>
              <a:gd name="connsiteX16" fmla="*/ 1847096 w 4268584"/>
              <a:gd name="connsiteY16" fmla="*/ 3145387 h 3650931"/>
              <a:gd name="connsiteX17" fmla="*/ 1892320 w 4268584"/>
              <a:gd name="connsiteY17" fmla="*/ 3520409 h 3650931"/>
              <a:gd name="connsiteX18" fmla="*/ 1460272 w 4268584"/>
              <a:gd name="connsiteY18" fmla="*/ 3448401 h 3650931"/>
              <a:gd name="connsiteX19" fmla="*/ 1244248 w 4268584"/>
              <a:gd name="connsiteY19" fmla="*/ 3376393 h 3650931"/>
              <a:gd name="connsiteX20" fmla="*/ 812200 w 4268584"/>
              <a:gd name="connsiteY20" fmla="*/ 3376393 h 3650931"/>
              <a:gd name="connsiteX21" fmla="*/ 164128 w 4268584"/>
              <a:gd name="connsiteY21" fmla="*/ 3088361 h 3650931"/>
              <a:gd name="connsiteX22" fmla="*/ 39182 w 4268584"/>
              <a:gd name="connsiteY22" fmla="*/ 2440289 h 3650931"/>
              <a:gd name="connsiteX0" fmla="*/ 39182 w 4268584"/>
              <a:gd name="connsiteY0" fmla="*/ 2440289 h 3650931"/>
              <a:gd name="connsiteX1" fmla="*/ 399223 w 4268584"/>
              <a:gd name="connsiteY1" fmla="*/ 2728321 h 3650931"/>
              <a:gd name="connsiteX2" fmla="*/ 831270 w 4268584"/>
              <a:gd name="connsiteY2" fmla="*/ 2152257 h 3650931"/>
              <a:gd name="connsiteX3" fmla="*/ 1047294 w 4268584"/>
              <a:gd name="connsiteY3" fmla="*/ 2440289 h 3650931"/>
              <a:gd name="connsiteX4" fmla="*/ 1335326 w 4268584"/>
              <a:gd name="connsiteY4" fmla="*/ 1864225 h 3650931"/>
              <a:gd name="connsiteX5" fmla="*/ 2991510 w 4268584"/>
              <a:gd name="connsiteY5" fmla="*/ 1360169 h 3650931"/>
              <a:gd name="connsiteX6" fmla="*/ 3639582 w 4268584"/>
              <a:gd name="connsiteY6" fmla="*/ 208041 h 3650931"/>
              <a:gd name="connsiteX7" fmla="*/ 3999622 w 4268584"/>
              <a:gd name="connsiteY7" fmla="*/ 208041 h 3650931"/>
              <a:gd name="connsiteX8" fmla="*/ 4071631 w 4268584"/>
              <a:gd name="connsiteY8" fmla="*/ 1216153 h 3650931"/>
              <a:gd name="connsiteX9" fmla="*/ 4124568 w 4268584"/>
              <a:gd name="connsiteY9" fmla="*/ 2080249 h 3650931"/>
              <a:gd name="connsiteX10" fmla="*/ 3620512 w 4268584"/>
              <a:gd name="connsiteY10" fmla="*/ 2440289 h 3650931"/>
              <a:gd name="connsiteX11" fmla="*/ 4052560 w 4268584"/>
              <a:gd name="connsiteY11" fmla="*/ 2872337 h 3650931"/>
              <a:gd name="connsiteX12" fmla="*/ 3620512 w 4268584"/>
              <a:gd name="connsiteY12" fmla="*/ 3232377 h 3650931"/>
              <a:gd name="connsiteX13" fmla="*/ 2037596 w 4268584"/>
              <a:gd name="connsiteY13" fmla="*/ 3113637 h 3650931"/>
              <a:gd name="connsiteX14" fmla="*/ 2247146 w 4268584"/>
              <a:gd name="connsiteY14" fmla="*/ 2865987 h 3650931"/>
              <a:gd name="connsiteX15" fmla="*/ 1964328 w 4268584"/>
              <a:gd name="connsiteY15" fmla="*/ 2800329 h 3650931"/>
              <a:gd name="connsiteX16" fmla="*/ 1847096 w 4268584"/>
              <a:gd name="connsiteY16" fmla="*/ 3145387 h 3650931"/>
              <a:gd name="connsiteX17" fmla="*/ 1892320 w 4268584"/>
              <a:gd name="connsiteY17" fmla="*/ 3520409 h 3650931"/>
              <a:gd name="connsiteX18" fmla="*/ 1460272 w 4268584"/>
              <a:gd name="connsiteY18" fmla="*/ 3448401 h 3650931"/>
              <a:gd name="connsiteX19" fmla="*/ 1244248 w 4268584"/>
              <a:gd name="connsiteY19" fmla="*/ 3376393 h 3650931"/>
              <a:gd name="connsiteX20" fmla="*/ 812200 w 4268584"/>
              <a:gd name="connsiteY20" fmla="*/ 3376393 h 3650931"/>
              <a:gd name="connsiteX21" fmla="*/ 164128 w 4268584"/>
              <a:gd name="connsiteY21" fmla="*/ 3088361 h 3650931"/>
              <a:gd name="connsiteX22" fmla="*/ 39182 w 4268584"/>
              <a:gd name="connsiteY22" fmla="*/ 2440289 h 3650931"/>
              <a:gd name="connsiteX0" fmla="*/ 39182 w 4268584"/>
              <a:gd name="connsiteY0" fmla="*/ 2440289 h 3650931"/>
              <a:gd name="connsiteX1" fmla="*/ 399223 w 4268584"/>
              <a:gd name="connsiteY1" fmla="*/ 2728321 h 3650931"/>
              <a:gd name="connsiteX2" fmla="*/ 831270 w 4268584"/>
              <a:gd name="connsiteY2" fmla="*/ 2152257 h 3650931"/>
              <a:gd name="connsiteX3" fmla="*/ 1047294 w 4268584"/>
              <a:gd name="connsiteY3" fmla="*/ 2440289 h 3650931"/>
              <a:gd name="connsiteX4" fmla="*/ 1335326 w 4268584"/>
              <a:gd name="connsiteY4" fmla="*/ 1864225 h 3650931"/>
              <a:gd name="connsiteX5" fmla="*/ 2991510 w 4268584"/>
              <a:gd name="connsiteY5" fmla="*/ 1360169 h 3650931"/>
              <a:gd name="connsiteX6" fmla="*/ 3639582 w 4268584"/>
              <a:gd name="connsiteY6" fmla="*/ 208041 h 3650931"/>
              <a:gd name="connsiteX7" fmla="*/ 3999622 w 4268584"/>
              <a:gd name="connsiteY7" fmla="*/ 208041 h 3650931"/>
              <a:gd name="connsiteX8" fmla="*/ 4071631 w 4268584"/>
              <a:gd name="connsiteY8" fmla="*/ 1216153 h 3650931"/>
              <a:gd name="connsiteX9" fmla="*/ 4124568 w 4268584"/>
              <a:gd name="connsiteY9" fmla="*/ 2080249 h 3650931"/>
              <a:gd name="connsiteX10" fmla="*/ 3620512 w 4268584"/>
              <a:gd name="connsiteY10" fmla="*/ 2440289 h 3650931"/>
              <a:gd name="connsiteX11" fmla="*/ 4052560 w 4268584"/>
              <a:gd name="connsiteY11" fmla="*/ 2872337 h 3650931"/>
              <a:gd name="connsiteX12" fmla="*/ 3620512 w 4268584"/>
              <a:gd name="connsiteY12" fmla="*/ 3232377 h 3650931"/>
              <a:gd name="connsiteX13" fmla="*/ 2037596 w 4268584"/>
              <a:gd name="connsiteY13" fmla="*/ 3113637 h 3650931"/>
              <a:gd name="connsiteX14" fmla="*/ 2247146 w 4268584"/>
              <a:gd name="connsiteY14" fmla="*/ 2865987 h 3650931"/>
              <a:gd name="connsiteX15" fmla="*/ 1964328 w 4268584"/>
              <a:gd name="connsiteY15" fmla="*/ 2800329 h 3650931"/>
              <a:gd name="connsiteX16" fmla="*/ 1847096 w 4268584"/>
              <a:gd name="connsiteY16" fmla="*/ 3145387 h 3650931"/>
              <a:gd name="connsiteX17" fmla="*/ 1892320 w 4268584"/>
              <a:gd name="connsiteY17" fmla="*/ 3520409 h 3650931"/>
              <a:gd name="connsiteX18" fmla="*/ 1460272 w 4268584"/>
              <a:gd name="connsiteY18" fmla="*/ 3448401 h 3650931"/>
              <a:gd name="connsiteX19" fmla="*/ 1244248 w 4268584"/>
              <a:gd name="connsiteY19" fmla="*/ 3376393 h 3650931"/>
              <a:gd name="connsiteX20" fmla="*/ 812200 w 4268584"/>
              <a:gd name="connsiteY20" fmla="*/ 3376393 h 3650931"/>
              <a:gd name="connsiteX21" fmla="*/ 164128 w 4268584"/>
              <a:gd name="connsiteY21" fmla="*/ 3088361 h 3650931"/>
              <a:gd name="connsiteX22" fmla="*/ 39182 w 4268584"/>
              <a:gd name="connsiteY22" fmla="*/ 2440289 h 3650931"/>
              <a:gd name="connsiteX0" fmla="*/ 39182 w 4268584"/>
              <a:gd name="connsiteY0" fmla="*/ 2440289 h 3650931"/>
              <a:gd name="connsiteX1" fmla="*/ 399223 w 4268584"/>
              <a:gd name="connsiteY1" fmla="*/ 2728321 h 3650931"/>
              <a:gd name="connsiteX2" fmla="*/ 831270 w 4268584"/>
              <a:gd name="connsiteY2" fmla="*/ 2152257 h 3650931"/>
              <a:gd name="connsiteX3" fmla="*/ 1047294 w 4268584"/>
              <a:gd name="connsiteY3" fmla="*/ 2440289 h 3650931"/>
              <a:gd name="connsiteX4" fmla="*/ 1335326 w 4268584"/>
              <a:gd name="connsiteY4" fmla="*/ 1864225 h 3650931"/>
              <a:gd name="connsiteX5" fmla="*/ 2991510 w 4268584"/>
              <a:gd name="connsiteY5" fmla="*/ 1360169 h 3650931"/>
              <a:gd name="connsiteX6" fmla="*/ 3639582 w 4268584"/>
              <a:gd name="connsiteY6" fmla="*/ 208041 h 3650931"/>
              <a:gd name="connsiteX7" fmla="*/ 3999622 w 4268584"/>
              <a:gd name="connsiteY7" fmla="*/ 208041 h 3650931"/>
              <a:gd name="connsiteX8" fmla="*/ 4071631 w 4268584"/>
              <a:gd name="connsiteY8" fmla="*/ 1216153 h 3650931"/>
              <a:gd name="connsiteX9" fmla="*/ 4124568 w 4268584"/>
              <a:gd name="connsiteY9" fmla="*/ 2080249 h 3650931"/>
              <a:gd name="connsiteX10" fmla="*/ 3620512 w 4268584"/>
              <a:gd name="connsiteY10" fmla="*/ 2440289 h 3650931"/>
              <a:gd name="connsiteX11" fmla="*/ 4052560 w 4268584"/>
              <a:gd name="connsiteY11" fmla="*/ 2872337 h 3650931"/>
              <a:gd name="connsiteX12" fmla="*/ 3620512 w 4268584"/>
              <a:gd name="connsiteY12" fmla="*/ 3232377 h 3650931"/>
              <a:gd name="connsiteX13" fmla="*/ 2037596 w 4268584"/>
              <a:gd name="connsiteY13" fmla="*/ 3113637 h 3650931"/>
              <a:gd name="connsiteX14" fmla="*/ 2247146 w 4268584"/>
              <a:gd name="connsiteY14" fmla="*/ 2865987 h 3650931"/>
              <a:gd name="connsiteX15" fmla="*/ 1964328 w 4268584"/>
              <a:gd name="connsiteY15" fmla="*/ 2800329 h 3650931"/>
              <a:gd name="connsiteX16" fmla="*/ 1847096 w 4268584"/>
              <a:gd name="connsiteY16" fmla="*/ 3145387 h 3650931"/>
              <a:gd name="connsiteX17" fmla="*/ 1892320 w 4268584"/>
              <a:gd name="connsiteY17" fmla="*/ 3520409 h 3650931"/>
              <a:gd name="connsiteX18" fmla="*/ 1460272 w 4268584"/>
              <a:gd name="connsiteY18" fmla="*/ 3448401 h 3650931"/>
              <a:gd name="connsiteX19" fmla="*/ 1244248 w 4268584"/>
              <a:gd name="connsiteY19" fmla="*/ 3376393 h 3650931"/>
              <a:gd name="connsiteX20" fmla="*/ 812200 w 4268584"/>
              <a:gd name="connsiteY20" fmla="*/ 3376393 h 3650931"/>
              <a:gd name="connsiteX21" fmla="*/ 164128 w 4268584"/>
              <a:gd name="connsiteY21" fmla="*/ 3088361 h 3650931"/>
              <a:gd name="connsiteX22" fmla="*/ 39182 w 4268584"/>
              <a:gd name="connsiteY22" fmla="*/ 2440289 h 3650931"/>
              <a:gd name="connsiteX0" fmla="*/ 65853 w 4295255"/>
              <a:gd name="connsiteY0" fmla="*/ 2440289 h 3650931"/>
              <a:gd name="connsiteX1" fmla="*/ 425894 w 4295255"/>
              <a:gd name="connsiteY1" fmla="*/ 2728321 h 3650931"/>
              <a:gd name="connsiteX2" fmla="*/ 857941 w 4295255"/>
              <a:gd name="connsiteY2" fmla="*/ 2152257 h 3650931"/>
              <a:gd name="connsiteX3" fmla="*/ 1073965 w 4295255"/>
              <a:gd name="connsiteY3" fmla="*/ 2440289 h 3650931"/>
              <a:gd name="connsiteX4" fmla="*/ 1361997 w 4295255"/>
              <a:gd name="connsiteY4" fmla="*/ 1864225 h 3650931"/>
              <a:gd name="connsiteX5" fmla="*/ 3018181 w 4295255"/>
              <a:gd name="connsiteY5" fmla="*/ 1360169 h 3650931"/>
              <a:gd name="connsiteX6" fmla="*/ 3666253 w 4295255"/>
              <a:gd name="connsiteY6" fmla="*/ 208041 h 3650931"/>
              <a:gd name="connsiteX7" fmla="*/ 4026293 w 4295255"/>
              <a:gd name="connsiteY7" fmla="*/ 208041 h 3650931"/>
              <a:gd name="connsiteX8" fmla="*/ 4098302 w 4295255"/>
              <a:gd name="connsiteY8" fmla="*/ 1216153 h 3650931"/>
              <a:gd name="connsiteX9" fmla="*/ 4151239 w 4295255"/>
              <a:gd name="connsiteY9" fmla="*/ 2080249 h 3650931"/>
              <a:gd name="connsiteX10" fmla="*/ 3647183 w 4295255"/>
              <a:gd name="connsiteY10" fmla="*/ 2440289 h 3650931"/>
              <a:gd name="connsiteX11" fmla="*/ 4079231 w 4295255"/>
              <a:gd name="connsiteY11" fmla="*/ 2872337 h 3650931"/>
              <a:gd name="connsiteX12" fmla="*/ 3647183 w 4295255"/>
              <a:gd name="connsiteY12" fmla="*/ 3232377 h 3650931"/>
              <a:gd name="connsiteX13" fmla="*/ 2064267 w 4295255"/>
              <a:gd name="connsiteY13" fmla="*/ 3113637 h 3650931"/>
              <a:gd name="connsiteX14" fmla="*/ 2273817 w 4295255"/>
              <a:gd name="connsiteY14" fmla="*/ 2865987 h 3650931"/>
              <a:gd name="connsiteX15" fmla="*/ 1990999 w 4295255"/>
              <a:gd name="connsiteY15" fmla="*/ 2800329 h 3650931"/>
              <a:gd name="connsiteX16" fmla="*/ 1873767 w 4295255"/>
              <a:gd name="connsiteY16" fmla="*/ 3145387 h 3650931"/>
              <a:gd name="connsiteX17" fmla="*/ 1918991 w 4295255"/>
              <a:gd name="connsiteY17" fmla="*/ 3520409 h 3650931"/>
              <a:gd name="connsiteX18" fmla="*/ 1486943 w 4295255"/>
              <a:gd name="connsiteY18" fmla="*/ 3448401 h 3650931"/>
              <a:gd name="connsiteX19" fmla="*/ 1270919 w 4295255"/>
              <a:gd name="connsiteY19" fmla="*/ 3376393 h 3650931"/>
              <a:gd name="connsiteX20" fmla="*/ 838871 w 4295255"/>
              <a:gd name="connsiteY20" fmla="*/ 3376393 h 3650931"/>
              <a:gd name="connsiteX21" fmla="*/ 118791 w 4295255"/>
              <a:gd name="connsiteY21" fmla="*/ 2944345 h 3650931"/>
              <a:gd name="connsiteX22" fmla="*/ 65853 w 4295255"/>
              <a:gd name="connsiteY22" fmla="*/ 2440289 h 3650931"/>
              <a:gd name="connsiteX0" fmla="*/ 65853 w 4295255"/>
              <a:gd name="connsiteY0" fmla="*/ 2440289 h 3650931"/>
              <a:gd name="connsiteX1" fmla="*/ 425894 w 4295255"/>
              <a:gd name="connsiteY1" fmla="*/ 2728321 h 3650931"/>
              <a:gd name="connsiteX2" fmla="*/ 857941 w 4295255"/>
              <a:gd name="connsiteY2" fmla="*/ 2152257 h 3650931"/>
              <a:gd name="connsiteX3" fmla="*/ 1073965 w 4295255"/>
              <a:gd name="connsiteY3" fmla="*/ 2440289 h 3650931"/>
              <a:gd name="connsiteX4" fmla="*/ 1361997 w 4295255"/>
              <a:gd name="connsiteY4" fmla="*/ 1864225 h 3650931"/>
              <a:gd name="connsiteX5" fmla="*/ 3018181 w 4295255"/>
              <a:gd name="connsiteY5" fmla="*/ 1360169 h 3650931"/>
              <a:gd name="connsiteX6" fmla="*/ 3666253 w 4295255"/>
              <a:gd name="connsiteY6" fmla="*/ 208041 h 3650931"/>
              <a:gd name="connsiteX7" fmla="*/ 4026293 w 4295255"/>
              <a:gd name="connsiteY7" fmla="*/ 208041 h 3650931"/>
              <a:gd name="connsiteX8" fmla="*/ 4098302 w 4295255"/>
              <a:gd name="connsiteY8" fmla="*/ 1216153 h 3650931"/>
              <a:gd name="connsiteX9" fmla="*/ 4151239 w 4295255"/>
              <a:gd name="connsiteY9" fmla="*/ 2080249 h 3650931"/>
              <a:gd name="connsiteX10" fmla="*/ 3647183 w 4295255"/>
              <a:gd name="connsiteY10" fmla="*/ 2440289 h 3650931"/>
              <a:gd name="connsiteX11" fmla="*/ 4079231 w 4295255"/>
              <a:gd name="connsiteY11" fmla="*/ 2872337 h 3650931"/>
              <a:gd name="connsiteX12" fmla="*/ 3647183 w 4295255"/>
              <a:gd name="connsiteY12" fmla="*/ 3232377 h 3650931"/>
              <a:gd name="connsiteX13" fmla="*/ 2064267 w 4295255"/>
              <a:gd name="connsiteY13" fmla="*/ 3113637 h 3650931"/>
              <a:gd name="connsiteX14" fmla="*/ 2273817 w 4295255"/>
              <a:gd name="connsiteY14" fmla="*/ 2865987 h 3650931"/>
              <a:gd name="connsiteX15" fmla="*/ 1990999 w 4295255"/>
              <a:gd name="connsiteY15" fmla="*/ 2800329 h 3650931"/>
              <a:gd name="connsiteX16" fmla="*/ 1873767 w 4295255"/>
              <a:gd name="connsiteY16" fmla="*/ 3145387 h 3650931"/>
              <a:gd name="connsiteX17" fmla="*/ 1918991 w 4295255"/>
              <a:gd name="connsiteY17" fmla="*/ 3520409 h 3650931"/>
              <a:gd name="connsiteX18" fmla="*/ 1486943 w 4295255"/>
              <a:gd name="connsiteY18" fmla="*/ 3448401 h 3650931"/>
              <a:gd name="connsiteX19" fmla="*/ 1270919 w 4295255"/>
              <a:gd name="connsiteY19" fmla="*/ 3376393 h 3650931"/>
              <a:gd name="connsiteX20" fmla="*/ 766864 w 4295255"/>
              <a:gd name="connsiteY20" fmla="*/ 3376393 h 3650931"/>
              <a:gd name="connsiteX21" fmla="*/ 118791 w 4295255"/>
              <a:gd name="connsiteY21" fmla="*/ 2944345 h 3650931"/>
              <a:gd name="connsiteX22" fmla="*/ 65853 w 4295255"/>
              <a:gd name="connsiteY22" fmla="*/ 2440289 h 3650931"/>
              <a:gd name="connsiteX0" fmla="*/ 65853 w 4295255"/>
              <a:gd name="connsiteY0" fmla="*/ 2440289 h 3650931"/>
              <a:gd name="connsiteX1" fmla="*/ 425894 w 4295255"/>
              <a:gd name="connsiteY1" fmla="*/ 2728321 h 3650931"/>
              <a:gd name="connsiteX2" fmla="*/ 857941 w 4295255"/>
              <a:gd name="connsiteY2" fmla="*/ 2152257 h 3650931"/>
              <a:gd name="connsiteX3" fmla="*/ 1073965 w 4295255"/>
              <a:gd name="connsiteY3" fmla="*/ 2440289 h 3650931"/>
              <a:gd name="connsiteX4" fmla="*/ 1361997 w 4295255"/>
              <a:gd name="connsiteY4" fmla="*/ 1864225 h 3650931"/>
              <a:gd name="connsiteX5" fmla="*/ 3018181 w 4295255"/>
              <a:gd name="connsiteY5" fmla="*/ 1360169 h 3650931"/>
              <a:gd name="connsiteX6" fmla="*/ 3666253 w 4295255"/>
              <a:gd name="connsiteY6" fmla="*/ 208041 h 3650931"/>
              <a:gd name="connsiteX7" fmla="*/ 4026293 w 4295255"/>
              <a:gd name="connsiteY7" fmla="*/ 208041 h 3650931"/>
              <a:gd name="connsiteX8" fmla="*/ 4098302 w 4295255"/>
              <a:gd name="connsiteY8" fmla="*/ 1216153 h 3650931"/>
              <a:gd name="connsiteX9" fmla="*/ 4151239 w 4295255"/>
              <a:gd name="connsiteY9" fmla="*/ 2080249 h 3650931"/>
              <a:gd name="connsiteX10" fmla="*/ 3647183 w 4295255"/>
              <a:gd name="connsiteY10" fmla="*/ 2440289 h 3650931"/>
              <a:gd name="connsiteX11" fmla="*/ 4079231 w 4295255"/>
              <a:gd name="connsiteY11" fmla="*/ 2872337 h 3650931"/>
              <a:gd name="connsiteX12" fmla="*/ 3647183 w 4295255"/>
              <a:gd name="connsiteY12" fmla="*/ 3232377 h 3650931"/>
              <a:gd name="connsiteX13" fmla="*/ 2064267 w 4295255"/>
              <a:gd name="connsiteY13" fmla="*/ 3113637 h 3650931"/>
              <a:gd name="connsiteX14" fmla="*/ 2273817 w 4295255"/>
              <a:gd name="connsiteY14" fmla="*/ 2865987 h 3650931"/>
              <a:gd name="connsiteX15" fmla="*/ 1990999 w 4295255"/>
              <a:gd name="connsiteY15" fmla="*/ 2800329 h 3650931"/>
              <a:gd name="connsiteX16" fmla="*/ 1873767 w 4295255"/>
              <a:gd name="connsiteY16" fmla="*/ 3145387 h 3650931"/>
              <a:gd name="connsiteX17" fmla="*/ 1918991 w 4295255"/>
              <a:gd name="connsiteY17" fmla="*/ 3520409 h 3650931"/>
              <a:gd name="connsiteX18" fmla="*/ 1486943 w 4295255"/>
              <a:gd name="connsiteY18" fmla="*/ 3448401 h 3650931"/>
              <a:gd name="connsiteX19" fmla="*/ 1270919 w 4295255"/>
              <a:gd name="connsiteY19" fmla="*/ 3376393 h 3650931"/>
              <a:gd name="connsiteX20" fmla="*/ 766864 w 4295255"/>
              <a:gd name="connsiteY20" fmla="*/ 3376393 h 3650931"/>
              <a:gd name="connsiteX21" fmla="*/ 118791 w 4295255"/>
              <a:gd name="connsiteY21" fmla="*/ 2944345 h 3650931"/>
              <a:gd name="connsiteX22" fmla="*/ 65853 w 4295255"/>
              <a:gd name="connsiteY22" fmla="*/ 2440289 h 3650931"/>
              <a:gd name="connsiteX0" fmla="*/ 65853 w 4295255"/>
              <a:gd name="connsiteY0" fmla="*/ 2440289 h 3650931"/>
              <a:gd name="connsiteX1" fmla="*/ 425894 w 4295255"/>
              <a:gd name="connsiteY1" fmla="*/ 2728321 h 3650931"/>
              <a:gd name="connsiteX2" fmla="*/ 857941 w 4295255"/>
              <a:gd name="connsiteY2" fmla="*/ 2152257 h 3650931"/>
              <a:gd name="connsiteX3" fmla="*/ 1073965 w 4295255"/>
              <a:gd name="connsiteY3" fmla="*/ 2440289 h 3650931"/>
              <a:gd name="connsiteX4" fmla="*/ 1361997 w 4295255"/>
              <a:gd name="connsiteY4" fmla="*/ 1864225 h 3650931"/>
              <a:gd name="connsiteX5" fmla="*/ 3018181 w 4295255"/>
              <a:gd name="connsiteY5" fmla="*/ 1360169 h 3650931"/>
              <a:gd name="connsiteX6" fmla="*/ 3666253 w 4295255"/>
              <a:gd name="connsiteY6" fmla="*/ 208041 h 3650931"/>
              <a:gd name="connsiteX7" fmla="*/ 4026293 w 4295255"/>
              <a:gd name="connsiteY7" fmla="*/ 208041 h 3650931"/>
              <a:gd name="connsiteX8" fmla="*/ 4098302 w 4295255"/>
              <a:gd name="connsiteY8" fmla="*/ 1216153 h 3650931"/>
              <a:gd name="connsiteX9" fmla="*/ 4151239 w 4295255"/>
              <a:gd name="connsiteY9" fmla="*/ 2080249 h 3650931"/>
              <a:gd name="connsiteX10" fmla="*/ 3647183 w 4295255"/>
              <a:gd name="connsiteY10" fmla="*/ 2440289 h 3650931"/>
              <a:gd name="connsiteX11" fmla="*/ 4079231 w 4295255"/>
              <a:gd name="connsiteY11" fmla="*/ 2872337 h 3650931"/>
              <a:gd name="connsiteX12" fmla="*/ 3647183 w 4295255"/>
              <a:gd name="connsiteY12" fmla="*/ 3232377 h 3650931"/>
              <a:gd name="connsiteX13" fmla="*/ 2064267 w 4295255"/>
              <a:gd name="connsiteY13" fmla="*/ 3113637 h 3650931"/>
              <a:gd name="connsiteX14" fmla="*/ 2273817 w 4295255"/>
              <a:gd name="connsiteY14" fmla="*/ 2865987 h 3650931"/>
              <a:gd name="connsiteX15" fmla="*/ 1990999 w 4295255"/>
              <a:gd name="connsiteY15" fmla="*/ 2800329 h 3650931"/>
              <a:gd name="connsiteX16" fmla="*/ 1873767 w 4295255"/>
              <a:gd name="connsiteY16" fmla="*/ 3145387 h 3650931"/>
              <a:gd name="connsiteX17" fmla="*/ 1918991 w 4295255"/>
              <a:gd name="connsiteY17" fmla="*/ 3520409 h 3650931"/>
              <a:gd name="connsiteX18" fmla="*/ 1486943 w 4295255"/>
              <a:gd name="connsiteY18" fmla="*/ 3448401 h 3650931"/>
              <a:gd name="connsiteX19" fmla="*/ 1270919 w 4295255"/>
              <a:gd name="connsiteY19" fmla="*/ 3376393 h 3650931"/>
              <a:gd name="connsiteX20" fmla="*/ 766864 w 4295255"/>
              <a:gd name="connsiteY20" fmla="*/ 3376393 h 3650931"/>
              <a:gd name="connsiteX21" fmla="*/ 118791 w 4295255"/>
              <a:gd name="connsiteY21" fmla="*/ 2944345 h 3650931"/>
              <a:gd name="connsiteX22" fmla="*/ 65853 w 4295255"/>
              <a:gd name="connsiteY22" fmla="*/ 2440289 h 3650931"/>
              <a:gd name="connsiteX0" fmla="*/ 65853 w 4295255"/>
              <a:gd name="connsiteY0" fmla="*/ 2440289 h 3650931"/>
              <a:gd name="connsiteX1" fmla="*/ 425894 w 4295255"/>
              <a:gd name="connsiteY1" fmla="*/ 2728321 h 3650931"/>
              <a:gd name="connsiteX2" fmla="*/ 857941 w 4295255"/>
              <a:gd name="connsiteY2" fmla="*/ 2152257 h 3650931"/>
              <a:gd name="connsiteX3" fmla="*/ 1073965 w 4295255"/>
              <a:gd name="connsiteY3" fmla="*/ 2440289 h 3650931"/>
              <a:gd name="connsiteX4" fmla="*/ 1361997 w 4295255"/>
              <a:gd name="connsiteY4" fmla="*/ 1864225 h 3650931"/>
              <a:gd name="connsiteX5" fmla="*/ 3018181 w 4295255"/>
              <a:gd name="connsiteY5" fmla="*/ 1360169 h 3650931"/>
              <a:gd name="connsiteX6" fmla="*/ 3666253 w 4295255"/>
              <a:gd name="connsiteY6" fmla="*/ 208041 h 3650931"/>
              <a:gd name="connsiteX7" fmla="*/ 4026293 w 4295255"/>
              <a:gd name="connsiteY7" fmla="*/ 208041 h 3650931"/>
              <a:gd name="connsiteX8" fmla="*/ 4098302 w 4295255"/>
              <a:gd name="connsiteY8" fmla="*/ 1216153 h 3650931"/>
              <a:gd name="connsiteX9" fmla="*/ 4151239 w 4295255"/>
              <a:gd name="connsiteY9" fmla="*/ 2080249 h 3650931"/>
              <a:gd name="connsiteX10" fmla="*/ 3647183 w 4295255"/>
              <a:gd name="connsiteY10" fmla="*/ 2440289 h 3650931"/>
              <a:gd name="connsiteX11" fmla="*/ 4079231 w 4295255"/>
              <a:gd name="connsiteY11" fmla="*/ 2872337 h 3650931"/>
              <a:gd name="connsiteX12" fmla="*/ 3647183 w 4295255"/>
              <a:gd name="connsiteY12" fmla="*/ 3232377 h 3650931"/>
              <a:gd name="connsiteX13" fmla="*/ 2064267 w 4295255"/>
              <a:gd name="connsiteY13" fmla="*/ 3113637 h 3650931"/>
              <a:gd name="connsiteX14" fmla="*/ 2273817 w 4295255"/>
              <a:gd name="connsiteY14" fmla="*/ 2865987 h 3650931"/>
              <a:gd name="connsiteX15" fmla="*/ 1990999 w 4295255"/>
              <a:gd name="connsiteY15" fmla="*/ 2800329 h 3650931"/>
              <a:gd name="connsiteX16" fmla="*/ 1873767 w 4295255"/>
              <a:gd name="connsiteY16" fmla="*/ 3145387 h 3650931"/>
              <a:gd name="connsiteX17" fmla="*/ 1918991 w 4295255"/>
              <a:gd name="connsiteY17" fmla="*/ 3520409 h 3650931"/>
              <a:gd name="connsiteX18" fmla="*/ 1486943 w 4295255"/>
              <a:gd name="connsiteY18" fmla="*/ 3448401 h 3650931"/>
              <a:gd name="connsiteX19" fmla="*/ 1198912 w 4295255"/>
              <a:gd name="connsiteY19" fmla="*/ 3376393 h 3650931"/>
              <a:gd name="connsiteX20" fmla="*/ 766864 w 4295255"/>
              <a:gd name="connsiteY20" fmla="*/ 3376393 h 3650931"/>
              <a:gd name="connsiteX21" fmla="*/ 118791 w 4295255"/>
              <a:gd name="connsiteY21" fmla="*/ 2944345 h 3650931"/>
              <a:gd name="connsiteX22" fmla="*/ 65853 w 4295255"/>
              <a:gd name="connsiteY22" fmla="*/ 2440289 h 3650931"/>
              <a:gd name="connsiteX0" fmla="*/ 65853 w 4295255"/>
              <a:gd name="connsiteY0" fmla="*/ 2440289 h 3650931"/>
              <a:gd name="connsiteX1" fmla="*/ 425894 w 4295255"/>
              <a:gd name="connsiteY1" fmla="*/ 2728321 h 3650931"/>
              <a:gd name="connsiteX2" fmla="*/ 857941 w 4295255"/>
              <a:gd name="connsiteY2" fmla="*/ 2152257 h 3650931"/>
              <a:gd name="connsiteX3" fmla="*/ 1073965 w 4295255"/>
              <a:gd name="connsiteY3" fmla="*/ 2440289 h 3650931"/>
              <a:gd name="connsiteX4" fmla="*/ 1361997 w 4295255"/>
              <a:gd name="connsiteY4" fmla="*/ 1864225 h 3650931"/>
              <a:gd name="connsiteX5" fmla="*/ 3018181 w 4295255"/>
              <a:gd name="connsiteY5" fmla="*/ 1360169 h 3650931"/>
              <a:gd name="connsiteX6" fmla="*/ 3666253 w 4295255"/>
              <a:gd name="connsiteY6" fmla="*/ 208041 h 3650931"/>
              <a:gd name="connsiteX7" fmla="*/ 4026293 w 4295255"/>
              <a:gd name="connsiteY7" fmla="*/ 208041 h 3650931"/>
              <a:gd name="connsiteX8" fmla="*/ 4098302 w 4295255"/>
              <a:gd name="connsiteY8" fmla="*/ 1216153 h 3650931"/>
              <a:gd name="connsiteX9" fmla="*/ 4151239 w 4295255"/>
              <a:gd name="connsiteY9" fmla="*/ 2080249 h 3650931"/>
              <a:gd name="connsiteX10" fmla="*/ 3647183 w 4295255"/>
              <a:gd name="connsiteY10" fmla="*/ 2440289 h 3650931"/>
              <a:gd name="connsiteX11" fmla="*/ 4079231 w 4295255"/>
              <a:gd name="connsiteY11" fmla="*/ 2872337 h 3650931"/>
              <a:gd name="connsiteX12" fmla="*/ 3647183 w 4295255"/>
              <a:gd name="connsiteY12" fmla="*/ 3232377 h 3650931"/>
              <a:gd name="connsiteX13" fmla="*/ 2064267 w 4295255"/>
              <a:gd name="connsiteY13" fmla="*/ 3113637 h 3650931"/>
              <a:gd name="connsiteX14" fmla="*/ 2273817 w 4295255"/>
              <a:gd name="connsiteY14" fmla="*/ 2865987 h 3650931"/>
              <a:gd name="connsiteX15" fmla="*/ 1990999 w 4295255"/>
              <a:gd name="connsiteY15" fmla="*/ 2800329 h 3650931"/>
              <a:gd name="connsiteX16" fmla="*/ 1873767 w 4295255"/>
              <a:gd name="connsiteY16" fmla="*/ 3145387 h 3650931"/>
              <a:gd name="connsiteX17" fmla="*/ 1918991 w 4295255"/>
              <a:gd name="connsiteY17" fmla="*/ 3520409 h 3650931"/>
              <a:gd name="connsiteX18" fmla="*/ 1486943 w 4295255"/>
              <a:gd name="connsiteY18" fmla="*/ 3448401 h 3650931"/>
              <a:gd name="connsiteX19" fmla="*/ 1198912 w 4295255"/>
              <a:gd name="connsiteY19" fmla="*/ 3376393 h 3650931"/>
              <a:gd name="connsiteX20" fmla="*/ 766864 w 4295255"/>
              <a:gd name="connsiteY20" fmla="*/ 3376393 h 3650931"/>
              <a:gd name="connsiteX21" fmla="*/ 118791 w 4295255"/>
              <a:gd name="connsiteY21" fmla="*/ 2944345 h 3650931"/>
              <a:gd name="connsiteX22" fmla="*/ 65853 w 4295255"/>
              <a:gd name="connsiteY22" fmla="*/ 2440289 h 3650931"/>
              <a:gd name="connsiteX0" fmla="*/ 65853 w 4295255"/>
              <a:gd name="connsiteY0" fmla="*/ 2440289 h 3650931"/>
              <a:gd name="connsiteX1" fmla="*/ 425894 w 4295255"/>
              <a:gd name="connsiteY1" fmla="*/ 2728321 h 3650931"/>
              <a:gd name="connsiteX2" fmla="*/ 857941 w 4295255"/>
              <a:gd name="connsiteY2" fmla="*/ 2152257 h 3650931"/>
              <a:gd name="connsiteX3" fmla="*/ 1073965 w 4295255"/>
              <a:gd name="connsiteY3" fmla="*/ 2440289 h 3650931"/>
              <a:gd name="connsiteX4" fmla="*/ 1361997 w 4295255"/>
              <a:gd name="connsiteY4" fmla="*/ 1864225 h 3650931"/>
              <a:gd name="connsiteX5" fmla="*/ 3018181 w 4295255"/>
              <a:gd name="connsiteY5" fmla="*/ 1360169 h 3650931"/>
              <a:gd name="connsiteX6" fmla="*/ 3666253 w 4295255"/>
              <a:gd name="connsiteY6" fmla="*/ 208041 h 3650931"/>
              <a:gd name="connsiteX7" fmla="*/ 4026293 w 4295255"/>
              <a:gd name="connsiteY7" fmla="*/ 208041 h 3650931"/>
              <a:gd name="connsiteX8" fmla="*/ 4098302 w 4295255"/>
              <a:gd name="connsiteY8" fmla="*/ 1216153 h 3650931"/>
              <a:gd name="connsiteX9" fmla="*/ 4151239 w 4295255"/>
              <a:gd name="connsiteY9" fmla="*/ 2080249 h 3650931"/>
              <a:gd name="connsiteX10" fmla="*/ 3647183 w 4295255"/>
              <a:gd name="connsiteY10" fmla="*/ 2440289 h 3650931"/>
              <a:gd name="connsiteX11" fmla="*/ 4079231 w 4295255"/>
              <a:gd name="connsiteY11" fmla="*/ 2872337 h 3650931"/>
              <a:gd name="connsiteX12" fmla="*/ 3647183 w 4295255"/>
              <a:gd name="connsiteY12" fmla="*/ 3232377 h 3650931"/>
              <a:gd name="connsiteX13" fmla="*/ 2064267 w 4295255"/>
              <a:gd name="connsiteY13" fmla="*/ 3113637 h 3650931"/>
              <a:gd name="connsiteX14" fmla="*/ 2279032 w 4295255"/>
              <a:gd name="connsiteY14" fmla="*/ 2872337 h 3650931"/>
              <a:gd name="connsiteX15" fmla="*/ 1990999 w 4295255"/>
              <a:gd name="connsiteY15" fmla="*/ 2800329 h 3650931"/>
              <a:gd name="connsiteX16" fmla="*/ 1873767 w 4295255"/>
              <a:gd name="connsiteY16" fmla="*/ 3145387 h 3650931"/>
              <a:gd name="connsiteX17" fmla="*/ 1918991 w 4295255"/>
              <a:gd name="connsiteY17" fmla="*/ 3520409 h 3650931"/>
              <a:gd name="connsiteX18" fmla="*/ 1486943 w 4295255"/>
              <a:gd name="connsiteY18" fmla="*/ 3448401 h 3650931"/>
              <a:gd name="connsiteX19" fmla="*/ 1198912 w 4295255"/>
              <a:gd name="connsiteY19" fmla="*/ 3376393 h 3650931"/>
              <a:gd name="connsiteX20" fmla="*/ 766864 w 4295255"/>
              <a:gd name="connsiteY20" fmla="*/ 3376393 h 3650931"/>
              <a:gd name="connsiteX21" fmla="*/ 118791 w 4295255"/>
              <a:gd name="connsiteY21" fmla="*/ 2944345 h 3650931"/>
              <a:gd name="connsiteX22" fmla="*/ 65853 w 4295255"/>
              <a:gd name="connsiteY22" fmla="*/ 2440289 h 3650931"/>
              <a:gd name="connsiteX0" fmla="*/ 65853 w 4295255"/>
              <a:gd name="connsiteY0" fmla="*/ 2440289 h 3650931"/>
              <a:gd name="connsiteX1" fmla="*/ 425894 w 4295255"/>
              <a:gd name="connsiteY1" fmla="*/ 2728321 h 3650931"/>
              <a:gd name="connsiteX2" fmla="*/ 857941 w 4295255"/>
              <a:gd name="connsiteY2" fmla="*/ 2152257 h 3650931"/>
              <a:gd name="connsiteX3" fmla="*/ 1073965 w 4295255"/>
              <a:gd name="connsiteY3" fmla="*/ 2440289 h 3650931"/>
              <a:gd name="connsiteX4" fmla="*/ 1361997 w 4295255"/>
              <a:gd name="connsiteY4" fmla="*/ 1864225 h 3650931"/>
              <a:gd name="connsiteX5" fmla="*/ 3018181 w 4295255"/>
              <a:gd name="connsiteY5" fmla="*/ 1360169 h 3650931"/>
              <a:gd name="connsiteX6" fmla="*/ 3666253 w 4295255"/>
              <a:gd name="connsiteY6" fmla="*/ 208041 h 3650931"/>
              <a:gd name="connsiteX7" fmla="*/ 4026293 w 4295255"/>
              <a:gd name="connsiteY7" fmla="*/ 208041 h 3650931"/>
              <a:gd name="connsiteX8" fmla="*/ 4098302 w 4295255"/>
              <a:gd name="connsiteY8" fmla="*/ 1216153 h 3650931"/>
              <a:gd name="connsiteX9" fmla="*/ 4151239 w 4295255"/>
              <a:gd name="connsiteY9" fmla="*/ 2080249 h 3650931"/>
              <a:gd name="connsiteX10" fmla="*/ 3647183 w 4295255"/>
              <a:gd name="connsiteY10" fmla="*/ 2440289 h 3650931"/>
              <a:gd name="connsiteX11" fmla="*/ 4079231 w 4295255"/>
              <a:gd name="connsiteY11" fmla="*/ 2872337 h 3650931"/>
              <a:gd name="connsiteX12" fmla="*/ 3647183 w 4295255"/>
              <a:gd name="connsiteY12" fmla="*/ 3232377 h 3650931"/>
              <a:gd name="connsiteX13" fmla="*/ 2064267 w 4295255"/>
              <a:gd name="connsiteY13" fmla="*/ 3113637 h 3650931"/>
              <a:gd name="connsiteX14" fmla="*/ 2279032 w 4295255"/>
              <a:gd name="connsiteY14" fmla="*/ 2872337 h 3650931"/>
              <a:gd name="connsiteX15" fmla="*/ 1990999 w 4295255"/>
              <a:gd name="connsiteY15" fmla="*/ 2800329 h 3650931"/>
              <a:gd name="connsiteX16" fmla="*/ 1873767 w 4295255"/>
              <a:gd name="connsiteY16" fmla="*/ 3145387 h 3650931"/>
              <a:gd name="connsiteX17" fmla="*/ 1918991 w 4295255"/>
              <a:gd name="connsiteY17" fmla="*/ 3520409 h 3650931"/>
              <a:gd name="connsiteX18" fmla="*/ 1486943 w 4295255"/>
              <a:gd name="connsiteY18" fmla="*/ 3448401 h 3650931"/>
              <a:gd name="connsiteX19" fmla="*/ 1198912 w 4295255"/>
              <a:gd name="connsiteY19" fmla="*/ 3376393 h 3650931"/>
              <a:gd name="connsiteX20" fmla="*/ 766864 w 4295255"/>
              <a:gd name="connsiteY20" fmla="*/ 3376393 h 3650931"/>
              <a:gd name="connsiteX21" fmla="*/ 118791 w 4295255"/>
              <a:gd name="connsiteY21" fmla="*/ 2944345 h 3650931"/>
              <a:gd name="connsiteX22" fmla="*/ 65853 w 4295255"/>
              <a:gd name="connsiteY22" fmla="*/ 2440289 h 3650931"/>
              <a:gd name="connsiteX0" fmla="*/ 65853 w 4295255"/>
              <a:gd name="connsiteY0" fmla="*/ 2440289 h 3650931"/>
              <a:gd name="connsiteX1" fmla="*/ 425894 w 4295255"/>
              <a:gd name="connsiteY1" fmla="*/ 2728321 h 3650931"/>
              <a:gd name="connsiteX2" fmla="*/ 857941 w 4295255"/>
              <a:gd name="connsiteY2" fmla="*/ 2152257 h 3650931"/>
              <a:gd name="connsiteX3" fmla="*/ 1073965 w 4295255"/>
              <a:gd name="connsiteY3" fmla="*/ 2440289 h 3650931"/>
              <a:gd name="connsiteX4" fmla="*/ 1361997 w 4295255"/>
              <a:gd name="connsiteY4" fmla="*/ 1864225 h 3650931"/>
              <a:gd name="connsiteX5" fmla="*/ 3018181 w 4295255"/>
              <a:gd name="connsiteY5" fmla="*/ 1360169 h 3650931"/>
              <a:gd name="connsiteX6" fmla="*/ 3666253 w 4295255"/>
              <a:gd name="connsiteY6" fmla="*/ 208041 h 3650931"/>
              <a:gd name="connsiteX7" fmla="*/ 4026293 w 4295255"/>
              <a:gd name="connsiteY7" fmla="*/ 208041 h 3650931"/>
              <a:gd name="connsiteX8" fmla="*/ 4098302 w 4295255"/>
              <a:gd name="connsiteY8" fmla="*/ 1216153 h 3650931"/>
              <a:gd name="connsiteX9" fmla="*/ 4151239 w 4295255"/>
              <a:gd name="connsiteY9" fmla="*/ 2080249 h 3650931"/>
              <a:gd name="connsiteX10" fmla="*/ 3647183 w 4295255"/>
              <a:gd name="connsiteY10" fmla="*/ 2440289 h 3650931"/>
              <a:gd name="connsiteX11" fmla="*/ 4079231 w 4295255"/>
              <a:gd name="connsiteY11" fmla="*/ 2872337 h 3650931"/>
              <a:gd name="connsiteX12" fmla="*/ 3647183 w 4295255"/>
              <a:gd name="connsiteY12" fmla="*/ 3232377 h 3650931"/>
              <a:gd name="connsiteX13" fmla="*/ 2064267 w 4295255"/>
              <a:gd name="connsiteY13" fmla="*/ 3113637 h 3650931"/>
              <a:gd name="connsiteX14" fmla="*/ 2207024 w 4295255"/>
              <a:gd name="connsiteY14" fmla="*/ 2872337 h 3650931"/>
              <a:gd name="connsiteX15" fmla="*/ 1990999 w 4295255"/>
              <a:gd name="connsiteY15" fmla="*/ 2800329 h 3650931"/>
              <a:gd name="connsiteX16" fmla="*/ 1873767 w 4295255"/>
              <a:gd name="connsiteY16" fmla="*/ 3145387 h 3650931"/>
              <a:gd name="connsiteX17" fmla="*/ 1918991 w 4295255"/>
              <a:gd name="connsiteY17" fmla="*/ 3520409 h 3650931"/>
              <a:gd name="connsiteX18" fmla="*/ 1486943 w 4295255"/>
              <a:gd name="connsiteY18" fmla="*/ 3448401 h 3650931"/>
              <a:gd name="connsiteX19" fmla="*/ 1198912 w 4295255"/>
              <a:gd name="connsiteY19" fmla="*/ 3376393 h 3650931"/>
              <a:gd name="connsiteX20" fmla="*/ 766864 w 4295255"/>
              <a:gd name="connsiteY20" fmla="*/ 3376393 h 3650931"/>
              <a:gd name="connsiteX21" fmla="*/ 118791 w 4295255"/>
              <a:gd name="connsiteY21" fmla="*/ 2944345 h 3650931"/>
              <a:gd name="connsiteX22" fmla="*/ 65853 w 4295255"/>
              <a:gd name="connsiteY22" fmla="*/ 2440289 h 3650931"/>
              <a:gd name="connsiteX0" fmla="*/ 65853 w 4295255"/>
              <a:gd name="connsiteY0" fmla="*/ 2440289 h 3650931"/>
              <a:gd name="connsiteX1" fmla="*/ 425894 w 4295255"/>
              <a:gd name="connsiteY1" fmla="*/ 2728321 h 3650931"/>
              <a:gd name="connsiteX2" fmla="*/ 857941 w 4295255"/>
              <a:gd name="connsiteY2" fmla="*/ 2152257 h 3650931"/>
              <a:gd name="connsiteX3" fmla="*/ 1073965 w 4295255"/>
              <a:gd name="connsiteY3" fmla="*/ 2440289 h 3650931"/>
              <a:gd name="connsiteX4" fmla="*/ 1361997 w 4295255"/>
              <a:gd name="connsiteY4" fmla="*/ 1864225 h 3650931"/>
              <a:gd name="connsiteX5" fmla="*/ 3018181 w 4295255"/>
              <a:gd name="connsiteY5" fmla="*/ 1360169 h 3650931"/>
              <a:gd name="connsiteX6" fmla="*/ 3666253 w 4295255"/>
              <a:gd name="connsiteY6" fmla="*/ 208041 h 3650931"/>
              <a:gd name="connsiteX7" fmla="*/ 4026293 w 4295255"/>
              <a:gd name="connsiteY7" fmla="*/ 208041 h 3650931"/>
              <a:gd name="connsiteX8" fmla="*/ 4098302 w 4295255"/>
              <a:gd name="connsiteY8" fmla="*/ 1216153 h 3650931"/>
              <a:gd name="connsiteX9" fmla="*/ 4151239 w 4295255"/>
              <a:gd name="connsiteY9" fmla="*/ 2080249 h 3650931"/>
              <a:gd name="connsiteX10" fmla="*/ 3647183 w 4295255"/>
              <a:gd name="connsiteY10" fmla="*/ 2440289 h 3650931"/>
              <a:gd name="connsiteX11" fmla="*/ 4079231 w 4295255"/>
              <a:gd name="connsiteY11" fmla="*/ 2872337 h 3650931"/>
              <a:gd name="connsiteX12" fmla="*/ 3647183 w 4295255"/>
              <a:gd name="connsiteY12" fmla="*/ 3232377 h 3650931"/>
              <a:gd name="connsiteX13" fmla="*/ 2064267 w 4295255"/>
              <a:gd name="connsiteY13" fmla="*/ 3113637 h 3650931"/>
              <a:gd name="connsiteX14" fmla="*/ 2207024 w 4295255"/>
              <a:gd name="connsiteY14" fmla="*/ 2872337 h 3650931"/>
              <a:gd name="connsiteX15" fmla="*/ 1990999 w 4295255"/>
              <a:gd name="connsiteY15" fmla="*/ 2800329 h 3650931"/>
              <a:gd name="connsiteX16" fmla="*/ 1873767 w 4295255"/>
              <a:gd name="connsiteY16" fmla="*/ 3145387 h 3650931"/>
              <a:gd name="connsiteX17" fmla="*/ 1918991 w 4295255"/>
              <a:gd name="connsiteY17" fmla="*/ 3520409 h 3650931"/>
              <a:gd name="connsiteX18" fmla="*/ 1486943 w 4295255"/>
              <a:gd name="connsiteY18" fmla="*/ 3448401 h 3650931"/>
              <a:gd name="connsiteX19" fmla="*/ 1198912 w 4295255"/>
              <a:gd name="connsiteY19" fmla="*/ 3376393 h 3650931"/>
              <a:gd name="connsiteX20" fmla="*/ 766864 w 4295255"/>
              <a:gd name="connsiteY20" fmla="*/ 3376393 h 3650931"/>
              <a:gd name="connsiteX21" fmla="*/ 118791 w 4295255"/>
              <a:gd name="connsiteY21" fmla="*/ 2944345 h 3650931"/>
              <a:gd name="connsiteX22" fmla="*/ 65853 w 4295255"/>
              <a:gd name="connsiteY22" fmla="*/ 2440289 h 3650931"/>
              <a:gd name="connsiteX0" fmla="*/ 65853 w 4295255"/>
              <a:gd name="connsiteY0" fmla="*/ 2440289 h 3650931"/>
              <a:gd name="connsiteX1" fmla="*/ 425894 w 4295255"/>
              <a:gd name="connsiteY1" fmla="*/ 2728321 h 3650931"/>
              <a:gd name="connsiteX2" fmla="*/ 857941 w 4295255"/>
              <a:gd name="connsiteY2" fmla="*/ 2152257 h 3650931"/>
              <a:gd name="connsiteX3" fmla="*/ 1073965 w 4295255"/>
              <a:gd name="connsiteY3" fmla="*/ 2440289 h 3650931"/>
              <a:gd name="connsiteX4" fmla="*/ 1361997 w 4295255"/>
              <a:gd name="connsiteY4" fmla="*/ 1864225 h 3650931"/>
              <a:gd name="connsiteX5" fmla="*/ 3018181 w 4295255"/>
              <a:gd name="connsiteY5" fmla="*/ 1360169 h 3650931"/>
              <a:gd name="connsiteX6" fmla="*/ 3666253 w 4295255"/>
              <a:gd name="connsiteY6" fmla="*/ 208041 h 3650931"/>
              <a:gd name="connsiteX7" fmla="*/ 4026293 w 4295255"/>
              <a:gd name="connsiteY7" fmla="*/ 208041 h 3650931"/>
              <a:gd name="connsiteX8" fmla="*/ 4098302 w 4295255"/>
              <a:gd name="connsiteY8" fmla="*/ 1216153 h 3650931"/>
              <a:gd name="connsiteX9" fmla="*/ 4151239 w 4295255"/>
              <a:gd name="connsiteY9" fmla="*/ 2080249 h 3650931"/>
              <a:gd name="connsiteX10" fmla="*/ 3647183 w 4295255"/>
              <a:gd name="connsiteY10" fmla="*/ 2440289 h 3650931"/>
              <a:gd name="connsiteX11" fmla="*/ 4079231 w 4295255"/>
              <a:gd name="connsiteY11" fmla="*/ 2872337 h 3650931"/>
              <a:gd name="connsiteX12" fmla="*/ 3647183 w 4295255"/>
              <a:gd name="connsiteY12" fmla="*/ 3232377 h 3650931"/>
              <a:gd name="connsiteX13" fmla="*/ 2064267 w 4295255"/>
              <a:gd name="connsiteY13" fmla="*/ 3113637 h 3650931"/>
              <a:gd name="connsiteX14" fmla="*/ 2207024 w 4295255"/>
              <a:gd name="connsiteY14" fmla="*/ 2872337 h 3650931"/>
              <a:gd name="connsiteX15" fmla="*/ 1990999 w 4295255"/>
              <a:gd name="connsiteY15" fmla="*/ 2800329 h 3650931"/>
              <a:gd name="connsiteX16" fmla="*/ 1873767 w 4295255"/>
              <a:gd name="connsiteY16" fmla="*/ 3145387 h 3650931"/>
              <a:gd name="connsiteX17" fmla="*/ 1918991 w 4295255"/>
              <a:gd name="connsiteY17" fmla="*/ 3520409 h 3650931"/>
              <a:gd name="connsiteX18" fmla="*/ 1486943 w 4295255"/>
              <a:gd name="connsiteY18" fmla="*/ 3448401 h 3650931"/>
              <a:gd name="connsiteX19" fmla="*/ 1198912 w 4295255"/>
              <a:gd name="connsiteY19" fmla="*/ 3376393 h 3650931"/>
              <a:gd name="connsiteX20" fmla="*/ 766864 w 4295255"/>
              <a:gd name="connsiteY20" fmla="*/ 3376393 h 3650931"/>
              <a:gd name="connsiteX21" fmla="*/ 118791 w 4295255"/>
              <a:gd name="connsiteY21" fmla="*/ 2944345 h 3650931"/>
              <a:gd name="connsiteX22" fmla="*/ 65853 w 4295255"/>
              <a:gd name="connsiteY22" fmla="*/ 2440289 h 3650931"/>
              <a:gd name="connsiteX0" fmla="*/ 65853 w 4295255"/>
              <a:gd name="connsiteY0" fmla="*/ 2440289 h 3650931"/>
              <a:gd name="connsiteX1" fmla="*/ 425894 w 4295255"/>
              <a:gd name="connsiteY1" fmla="*/ 2728321 h 3650931"/>
              <a:gd name="connsiteX2" fmla="*/ 857941 w 4295255"/>
              <a:gd name="connsiteY2" fmla="*/ 2152257 h 3650931"/>
              <a:gd name="connsiteX3" fmla="*/ 1073965 w 4295255"/>
              <a:gd name="connsiteY3" fmla="*/ 2440289 h 3650931"/>
              <a:gd name="connsiteX4" fmla="*/ 1361997 w 4295255"/>
              <a:gd name="connsiteY4" fmla="*/ 1864225 h 3650931"/>
              <a:gd name="connsiteX5" fmla="*/ 3018181 w 4295255"/>
              <a:gd name="connsiteY5" fmla="*/ 1360169 h 3650931"/>
              <a:gd name="connsiteX6" fmla="*/ 3666253 w 4295255"/>
              <a:gd name="connsiteY6" fmla="*/ 208041 h 3650931"/>
              <a:gd name="connsiteX7" fmla="*/ 4026293 w 4295255"/>
              <a:gd name="connsiteY7" fmla="*/ 208041 h 3650931"/>
              <a:gd name="connsiteX8" fmla="*/ 4098302 w 4295255"/>
              <a:gd name="connsiteY8" fmla="*/ 1216153 h 3650931"/>
              <a:gd name="connsiteX9" fmla="*/ 4151239 w 4295255"/>
              <a:gd name="connsiteY9" fmla="*/ 2080249 h 3650931"/>
              <a:gd name="connsiteX10" fmla="*/ 3647183 w 4295255"/>
              <a:gd name="connsiteY10" fmla="*/ 2440289 h 3650931"/>
              <a:gd name="connsiteX11" fmla="*/ 4079231 w 4295255"/>
              <a:gd name="connsiteY11" fmla="*/ 2872337 h 3650931"/>
              <a:gd name="connsiteX12" fmla="*/ 3647183 w 4295255"/>
              <a:gd name="connsiteY12" fmla="*/ 3232377 h 3650931"/>
              <a:gd name="connsiteX13" fmla="*/ 2064267 w 4295255"/>
              <a:gd name="connsiteY13" fmla="*/ 3113637 h 3650931"/>
              <a:gd name="connsiteX14" fmla="*/ 2207024 w 4295255"/>
              <a:gd name="connsiteY14" fmla="*/ 2872337 h 3650931"/>
              <a:gd name="connsiteX15" fmla="*/ 1991000 w 4295255"/>
              <a:gd name="connsiteY15" fmla="*/ 2800329 h 3650931"/>
              <a:gd name="connsiteX16" fmla="*/ 1873767 w 4295255"/>
              <a:gd name="connsiteY16" fmla="*/ 3145387 h 3650931"/>
              <a:gd name="connsiteX17" fmla="*/ 1918991 w 4295255"/>
              <a:gd name="connsiteY17" fmla="*/ 3520409 h 3650931"/>
              <a:gd name="connsiteX18" fmla="*/ 1486943 w 4295255"/>
              <a:gd name="connsiteY18" fmla="*/ 3448401 h 3650931"/>
              <a:gd name="connsiteX19" fmla="*/ 1198912 w 4295255"/>
              <a:gd name="connsiteY19" fmla="*/ 3376393 h 3650931"/>
              <a:gd name="connsiteX20" fmla="*/ 766864 w 4295255"/>
              <a:gd name="connsiteY20" fmla="*/ 3376393 h 3650931"/>
              <a:gd name="connsiteX21" fmla="*/ 118791 w 4295255"/>
              <a:gd name="connsiteY21" fmla="*/ 2944345 h 3650931"/>
              <a:gd name="connsiteX22" fmla="*/ 65853 w 4295255"/>
              <a:gd name="connsiteY22" fmla="*/ 2440289 h 3650931"/>
              <a:gd name="connsiteX0" fmla="*/ 65853 w 4295255"/>
              <a:gd name="connsiteY0" fmla="*/ 2440289 h 3650931"/>
              <a:gd name="connsiteX1" fmla="*/ 425894 w 4295255"/>
              <a:gd name="connsiteY1" fmla="*/ 2728321 h 3650931"/>
              <a:gd name="connsiteX2" fmla="*/ 857941 w 4295255"/>
              <a:gd name="connsiteY2" fmla="*/ 2152257 h 3650931"/>
              <a:gd name="connsiteX3" fmla="*/ 1073965 w 4295255"/>
              <a:gd name="connsiteY3" fmla="*/ 2440289 h 3650931"/>
              <a:gd name="connsiteX4" fmla="*/ 1361997 w 4295255"/>
              <a:gd name="connsiteY4" fmla="*/ 1864225 h 3650931"/>
              <a:gd name="connsiteX5" fmla="*/ 3018181 w 4295255"/>
              <a:gd name="connsiteY5" fmla="*/ 1360169 h 3650931"/>
              <a:gd name="connsiteX6" fmla="*/ 3666253 w 4295255"/>
              <a:gd name="connsiteY6" fmla="*/ 208041 h 3650931"/>
              <a:gd name="connsiteX7" fmla="*/ 4026293 w 4295255"/>
              <a:gd name="connsiteY7" fmla="*/ 208041 h 3650931"/>
              <a:gd name="connsiteX8" fmla="*/ 4098302 w 4295255"/>
              <a:gd name="connsiteY8" fmla="*/ 1216153 h 3650931"/>
              <a:gd name="connsiteX9" fmla="*/ 4151239 w 4295255"/>
              <a:gd name="connsiteY9" fmla="*/ 2080249 h 3650931"/>
              <a:gd name="connsiteX10" fmla="*/ 3647183 w 4295255"/>
              <a:gd name="connsiteY10" fmla="*/ 2440289 h 3650931"/>
              <a:gd name="connsiteX11" fmla="*/ 4079231 w 4295255"/>
              <a:gd name="connsiteY11" fmla="*/ 2872337 h 3650931"/>
              <a:gd name="connsiteX12" fmla="*/ 3647183 w 4295255"/>
              <a:gd name="connsiteY12" fmla="*/ 3232377 h 3650931"/>
              <a:gd name="connsiteX13" fmla="*/ 2064267 w 4295255"/>
              <a:gd name="connsiteY13" fmla="*/ 3113637 h 3650931"/>
              <a:gd name="connsiteX14" fmla="*/ 2207024 w 4295255"/>
              <a:gd name="connsiteY14" fmla="*/ 2872337 h 3650931"/>
              <a:gd name="connsiteX15" fmla="*/ 1991000 w 4295255"/>
              <a:gd name="connsiteY15" fmla="*/ 2800329 h 3650931"/>
              <a:gd name="connsiteX16" fmla="*/ 1873767 w 4295255"/>
              <a:gd name="connsiteY16" fmla="*/ 3145387 h 3650931"/>
              <a:gd name="connsiteX17" fmla="*/ 1918991 w 4295255"/>
              <a:gd name="connsiteY17" fmla="*/ 3520409 h 3650931"/>
              <a:gd name="connsiteX18" fmla="*/ 1486943 w 4295255"/>
              <a:gd name="connsiteY18" fmla="*/ 3448401 h 3650931"/>
              <a:gd name="connsiteX19" fmla="*/ 1198912 w 4295255"/>
              <a:gd name="connsiteY19" fmla="*/ 3376393 h 3650931"/>
              <a:gd name="connsiteX20" fmla="*/ 766864 w 4295255"/>
              <a:gd name="connsiteY20" fmla="*/ 3376393 h 3650931"/>
              <a:gd name="connsiteX21" fmla="*/ 118791 w 4295255"/>
              <a:gd name="connsiteY21" fmla="*/ 2944345 h 3650931"/>
              <a:gd name="connsiteX22" fmla="*/ 65853 w 4295255"/>
              <a:gd name="connsiteY22" fmla="*/ 2440289 h 3650931"/>
              <a:gd name="connsiteX0" fmla="*/ 65853 w 4295255"/>
              <a:gd name="connsiteY0" fmla="*/ 2440289 h 3650931"/>
              <a:gd name="connsiteX1" fmla="*/ 425894 w 4295255"/>
              <a:gd name="connsiteY1" fmla="*/ 2728321 h 3650931"/>
              <a:gd name="connsiteX2" fmla="*/ 857941 w 4295255"/>
              <a:gd name="connsiteY2" fmla="*/ 2152257 h 3650931"/>
              <a:gd name="connsiteX3" fmla="*/ 1073965 w 4295255"/>
              <a:gd name="connsiteY3" fmla="*/ 2440289 h 3650931"/>
              <a:gd name="connsiteX4" fmla="*/ 1361997 w 4295255"/>
              <a:gd name="connsiteY4" fmla="*/ 1864225 h 3650931"/>
              <a:gd name="connsiteX5" fmla="*/ 3018181 w 4295255"/>
              <a:gd name="connsiteY5" fmla="*/ 1360169 h 3650931"/>
              <a:gd name="connsiteX6" fmla="*/ 3666253 w 4295255"/>
              <a:gd name="connsiteY6" fmla="*/ 208041 h 3650931"/>
              <a:gd name="connsiteX7" fmla="*/ 4026293 w 4295255"/>
              <a:gd name="connsiteY7" fmla="*/ 208041 h 3650931"/>
              <a:gd name="connsiteX8" fmla="*/ 4098302 w 4295255"/>
              <a:gd name="connsiteY8" fmla="*/ 1216153 h 3650931"/>
              <a:gd name="connsiteX9" fmla="*/ 4151239 w 4295255"/>
              <a:gd name="connsiteY9" fmla="*/ 2080249 h 3650931"/>
              <a:gd name="connsiteX10" fmla="*/ 3647183 w 4295255"/>
              <a:gd name="connsiteY10" fmla="*/ 2440289 h 3650931"/>
              <a:gd name="connsiteX11" fmla="*/ 4079231 w 4295255"/>
              <a:gd name="connsiteY11" fmla="*/ 2872337 h 3650931"/>
              <a:gd name="connsiteX12" fmla="*/ 3647183 w 4295255"/>
              <a:gd name="connsiteY12" fmla="*/ 3232377 h 3650931"/>
              <a:gd name="connsiteX13" fmla="*/ 2064267 w 4295255"/>
              <a:gd name="connsiteY13" fmla="*/ 3113637 h 3650931"/>
              <a:gd name="connsiteX14" fmla="*/ 2207024 w 4295255"/>
              <a:gd name="connsiteY14" fmla="*/ 2872337 h 3650931"/>
              <a:gd name="connsiteX15" fmla="*/ 1991000 w 4295255"/>
              <a:gd name="connsiteY15" fmla="*/ 2800329 h 3650931"/>
              <a:gd name="connsiteX16" fmla="*/ 1873767 w 4295255"/>
              <a:gd name="connsiteY16" fmla="*/ 3145387 h 3650931"/>
              <a:gd name="connsiteX17" fmla="*/ 1918991 w 4295255"/>
              <a:gd name="connsiteY17" fmla="*/ 3520409 h 3650931"/>
              <a:gd name="connsiteX18" fmla="*/ 1486943 w 4295255"/>
              <a:gd name="connsiteY18" fmla="*/ 3448401 h 3650931"/>
              <a:gd name="connsiteX19" fmla="*/ 1198912 w 4295255"/>
              <a:gd name="connsiteY19" fmla="*/ 3376393 h 3650931"/>
              <a:gd name="connsiteX20" fmla="*/ 766864 w 4295255"/>
              <a:gd name="connsiteY20" fmla="*/ 3376393 h 3650931"/>
              <a:gd name="connsiteX21" fmla="*/ 118791 w 4295255"/>
              <a:gd name="connsiteY21" fmla="*/ 2944345 h 3650931"/>
              <a:gd name="connsiteX22" fmla="*/ 65853 w 4295255"/>
              <a:gd name="connsiteY22" fmla="*/ 2440289 h 3650931"/>
              <a:gd name="connsiteX0" fmla="*/ 65853 w 4295255"/>
              <a:gd name="connsiteY0" fmla="*/ 2440289 h 3650931"/>
              <a:gd name="connsiteX1" fmla="*/ 425894 w 4295255"/>
              <a:gd name="connsiteY1" fmla="*/ 2728321 h 3650931"/>
              <a:gd name="connsiteX2" fmla="*/ 857941 w 4295255"/>
              <a:gd name="connsiteY2" fmla="*/ 2152257 h 3650931"/>
              <a:gd name="connsiteX3" fmla="*/ 1073965 w 4295255"/>
              <a:gd name="connsiteY3" fmla="*/ 2440289 h 3650931"/>
              <a:gd name="connsiteX4" fmla="*/ 1361997 w 4295255"/>
              <a:gd name="connsiteY4" fmla="*/ 1864225 h 3650931"/>
              <a:gd name="connsiteX5" fmla="*/ 3018181 w 4295255"/>
              <a:gd name="connsiteY5" fmla="*/ 1360169 h 3650931"/>
              <a:gd name="connsiteX6" fmla="*/ 3666253 w 4295255"/>
              <a:gd name="connsiteY6" fmla="*/ 208041 h 3650931"/>
              <a:gd name="connsiteX7" fmla="*/ 4026293 w 4295255"/>
              <a:gd name="connsiteY7" fmla="*/ 208041 h 3650931"/>
              <a:gd name="connsiteX8" fmla="*/ 4098302 w 4295255"/>
              <a:gd name="connsiteY8" fmla="*/ 1216153 h 3650931"/>
              <a:gd name="connsiteX9" fmla="*/ 4151239 w 4295255"/>
              <a:gd name="connsiteY9" fmla="*/ 2080249 h 3650931"/>
              <a:gd name="connsiteX10" fmla="*/ 3647183 w 4295255"/>
              <a:gd name="connsiteY10" fmla="*/ 2440289 h 3650931"/>
              <a:gd name="connsiteX11" fmla="*/ 4079231 w 4295255"/>
              <a:gd name="connsiteY11" fmla="*/ 2872337 h 3650931"/>
              <a:gd name="connsiteX12" fmla="*/ 3647183 w 4295255"/>
              <a:gd name="connsiteY12" fmla="*/ 3232377 h 3650931"/>
              <a:gd name="connsiteX13" fmla="*/ 2064267 w 4295255"/>
              <a:gd name="connsiteY13" fmla="*/ 3113637 h 3650931"/>
              <a:gd name="connsiteX14" fmla="*/ 2207024 w 4295255"/>
              <a:gd name="connsiteY14" fmla="*/ 2872337 h 3650931"/>
              <a:gd name="connsiteX15" fmla="*/ 1991000 w 4295255"/>
              <a:gd name="connsiteY15" fmla="*/ 2800329 h 3650931"/>
              <a:gd name="connsiteX16" fmla="*/ 1873767 w 4295255"/>
              <a:gd name="connsiteY16" fmla="*/ 3145387 h 3650931"/>
              <a:gd name="connsiteX17" fmla="*/ 1918991 w 4295255"/>
              <a:gd name="connsiteY17" fmla="*/ 3520409 h 3650931"/>
              <a:gd name="connsiteX18" fmla="*/ 1486943 w 4295255"/>
              <a:gd name="connsiteY18" fmla="*/ 3448401 h 3650931"/>
              <a:gd name="connsiteX19" fmla="*/ 1198912 w 4295255"/>
              <a:gd name="connsiteY19" fmla="*/ 3376393 h 3650931"/>
              <a:gd name="connsiteX20" fmla="*/ 766864 w 4295255"/>
              <a:gd name="connsiteY20" fmla="*/ 3376393 h 3650931"/>
              <a:gd name="connsiteX21" fmla="*/ 118791 w 4295255"/>
              <a:gd name="connsiteY21" fmla="*/ 2944345 h 3650931"/>
              <a:gd name="connsiteX22" fmla="*/ 65853 w 4295255"/>
              <a:gd name="connsiteY22" fmla="*/ 2440289 h 3650931"/>
              <a:gd name="connsiteX0" fmla="*/ 65853 w 4295255"/>
              <a:gd name="connsiteY0" fmla="*/ 2440289 h 3650931"/>
              <a:gd name="connsiteX1" fmla="*/ 425894 w 4295255"/>
              <a:gd name="connsiteY1" fmla="*/ 2728321 h 3650931"/>
              <a:gd name="connsiteX2" fmla="*/ 857941 w 4295255"/>
              <a:gd name="connsiteY2" fmla="*/ 2152257 h 3650931"/>
              <a:gd name="connsiteX3" fmla="*/ 1073965 w 4295255"/>
              <a:gd name="connsiteY3" fmla="*/ 2440289 h 3650931"/>
              <a:gd name="connsiteX4" fmla="*/ 1361997 w 4295255"/>
              <a:gd name="connsiteY4" fmla="*/ 1864225 h 3650931"/>
              <a:gd name="connsiteX5" fmla="*/ 3018181 w 4295255"/>
              <a:gd name="connsiteY5" fmla="*/ 1360169 h 3650931"/>
              <a:gd name="connsiteX6" fmla="*/ 3666253 w 4295255"/>
              <a:gd name="connsiteY6" fmla="*/ 208041 h 3650931"/>
              <a:gd name="connsiteX7" fmla="*/ 4026293 w 4295255"/>
              <a:gd name="connsiteY7" fmla="*/ 208041 h 3650931"/>
              <a:gd name="connsiteX8" fmla="*/ 4098302 w 4295255"/>
              <a:gd name="connsiteY8" fmla="*/ 1216153 h 3650931"/>
              <a:gd name="connsiteX9" fmla="*/ 4151239 w 4295255"/>
              <a:gd name="connsiteY9" fmla="*/ 2080249 h 3650931"/>
              <a:gd name="connsiteX10" fmla="*/ 3647183 w 4295255"/>
              <a:gd name="connsiteY10" fmla="*/ 2440289 h 3650931"/>
              <a:gd name="connsiteX11" fmla="*/ 4079231 w 4295255"/>
              <a:gd name="connsiteY11" fmla="*/ 2872337 h 3650931"/>
              <a:gd name="connsiteX12" fmla="*/ 3647183 w 4295255"/>
              <a:gd name="connsiteY12" fmla="*/ 3232377 h 3650931"/>
              <a:gd name="connsiteX13" fmla="*/ 2064267 w 4295255"/>
              <a:gd name="connsiteY13" fmla="*/ 3113637 h 3650931"/>
              <a:gd name="connsiteX14" fmla="*/ 2207024 w 4295255"/>
              <a:gd name="connsiteY14" fmla="*/ 2872337 h 3650931"/>
              <a:gd name="connsiteX15" fmla="*/ 1991000 w 4295255"/>
              <a:gd name="connsiteY15" fmla="*/ 2800329 h 3650931"/>
              <a:gd name="connsiteX16" fmla="*/ 1918991 w 4295255"/>
              <a:gd name="connsiteY16" fmla="*/ 3520409 h 3650931"/>
              <a:gd name="connsiteX17" fmla="*/ 1486943 w 4295255"/>
              <a:gd name="connsiteY17" fmla="*/ 3448401 h 3650931"/>
              <a:gd name="connsiteX18" fmla="*/ 1198912 w 4295255"/>
              <a:gd name="connsiteY18" fmla="*/ 3376393 h 3650931"/>
              <a:gd name="connsiteX19" fmla="*/ 766864 w 4295255"/>
              <a:gd name="connsiteY19" fmla="*/ 3376393 h 3650931"/>
              <a:gd name="connsiteX20" fmla="*/ 118791 w 4295255"/>
              <a:gd name="connsiteY20" fmla="*/ 2944345 h 3650931"/>
              <a:gd name="connsiteX21" fmla="*/ 65853 w 4295255"/>
              <a:gd name="connsiteY21" fmla="*/ 2440289 h 3650931"/>
              <a:gd name="connsiteX0" fmla="*/ 65853 w 4295255"/>
              <a:gd name="connsiteY0" fmla="*/ 2440289 h 3650931"/>
              <a:gd name="connsiteX1" fmla="*/ 425894 w 4295255"/>
              <a:gd name="connsiteY1" fmla="*/ 2728321 h 3650931"/>
              <a:gd name="connsiteX2" fmla="*/ 857941 w 4295255"/>
              <a:gd name="connsiteY2" fmla="*/ 2152257 h 3650931"/>
              <a:gd name="connsiteX3" fmla="*/ 1073965 w 4295255"/>
              <a:gd name="connsiteY3" fmla="*/ 2440289 h 3650931"/>
              <a:gd name="connsiteX4" fmla="*/ 1361997 w 4295255"/>
              <a:gd name="connsiteY4" fmla="*/ 1864225 h 3650931"/>
              <a:gd name="connsiteX5" fmla="*/ 3018181 w 4295255"/>
              <a:gd name="connsiteY5" fmla="*/ 1360169 h 3650931"/>
              <a:gd name="connsiteX6" fmla="*/ 3666253 w 4295255"/>
              <a:gd name="connsiteY6" fmla="*/ 208041 h 3650931"/>
              <a:gd name="connsiteX7" fmla="*/ 4026293 w 4295255"/>
              <a:gd name="connsiteY7" fmla="*/ 208041 h 3650931"/>
              <a:gd name="connsiteX8" fmla="*/ 4098302 w 4295255"/>
              <a:gd name="connsiteY8" fmla="*/ 1216153 h 3650931"/>
              <a:gd name="connsiteX9" fmla="*/ 4151239 w 4295255"/>
              <a:gd name="connsiteY9" fmla="*/ 2080249 h 3650931"/>
              <a:gd name="connsiteX10" fmla="*/ 3647183 w 4295255"/>
              <a:gd name="connsiteY10" fmla="*/ 2440289 h 3650931"/>
              <a:gd name="connsiteX11" fmla="*/ 4079231 w 4295255"/>
              <a:gd name="connsiteY11" fmla="*/ 2872337 h 3650931"/>
              <a:gd name="connsiteX12" fmla="*/ 3647183 w 4295255"/>
              <a:gd name="connsiteY12" fmla="*/ 3232377 h 3650931"/>
              <a:gd name="connsiteX13" fmla="*/ 2064267 w 4295255"/>
              <a:gd name="connsiteY13" fmla="*/ 3113637 h 3650931"/>
              <a:gd name="connsiteX14" fmla="*/ 2207024 w 4295255"/>
              <a:gd name="connsiteY14" fmla="*/ 2872337 h 3650931"/>
              <a:gd name="connsiteX15" fmla="*/ 1991000 w 4295255"/>
              <a:gd name="connsiteY15" fmla="*/ 2800329 h 3650931"/>
              <a:gd name="connsiteX16" fmla="*/ 1918991 w 4295255"/>
              <a:gd name="connsiteY16" fmla="*/ 3520409 h 3650931"/>
              <a:gd name="connsiteX17" fmla="*/ 1486943 w 4295255"/>
              <a:gd name="connsiteY17" fmla="*/ 3448401 h 3650931"/>
              <a:gd name="connsiteX18" fmla="*/ 1198912 w 4295255"/>
              <a:gd name="connsiteY18" fmla="*/ 3376393 h 3650931"/>
              <a:gd name="connsiteX19" fmla="*/ 766864 w 4295255"/>
              <a:gd name="connsiteY19" fmla="*/ 3376393 h 3650931"/>
              <a:gd name="connsiteX20" fmla="*/ 118791 w 4295255"/>
              <a:gd name="connsiteY20" fmla="*/ 2944345 h 3650931"/>
              <a:gd name="connsiteX21" fmla="*/ 65853 w 4295255"/>
              <a:gd name="connsiteY21" fmla="*/ 2440289 h 3650931"/>
              <a:gd name="connsiteX0" fmla="*/ 65853 w 4295255"/>
              <a:gd name="connsiteY0" fmla="*/ 2440289 h 3650931"/>
              <a:gd name="connsiteX1" fmla="*/ 425894 w 4295255"/>
              <a:gd name="connsiteY1" fmla="*/ 2728321 h 3650931"/>
              <a:gd name="connsiteX2" fmla="*/ 857941 w 4295255"/>
              <a:gd name="connsiteY2" fmla="*/ 2152257 h 3650931"/>
              <a:gd name="connsiteX3" fmla="*/ 1073965 w 4295255"/>
              <a:gd name="connsiteY3" fmla="*/ 2440289 h 3650931"/>
              <a:gd name="connsiteX4" fmla="*/ 1361997 w 4295255"/>
              <a:gd name="connsiteY4" fmla="*/ 1864225 h 3650931"/>
              <a:gd name="connsiteX5" fmla="*/ 3018181 w 4295255"/>
              <a:gd name="connsiteY5" fmla="*/ 1360169 h 3650931"/>
              <a:gd name="connsiteX6" fmla="*/ 3666253 w 4295255"/>
              <a:gd name="connsiteY6" fmla="*/ 208041 h 3650931"/>
              <a:gd name="connsiteX7" fmla="*/ 4026293 w 4295255"/>
              <a:gd name="connsiteY7" fmla="*/ 208041 h 3650931"/>
              <a:gd name="connsiteX8" fmla="*/ 4098302 w 4295255"/>
              <a:gd name="connsiteY8" fmla="*/ 1216153 h 3650931"/>
              <a:gd name="connsiteX9" fmla="*/ 4151239 w 4295255"/>
              <a:gd name="connsiteY9" fmla="*/ 2080249 h 3650931"/>
              <a:gd name="connsiteX10" fmla="*/ 3647183 w 4295255"/>
              <a:gd name="connsiteY10" fmla="*/ 2440289 h 3650931"/>
              <a:gd name="connsiteX11" fmla="*/ 4079231 w 4295255"/>
              <a:gd name="connsiteY11" fmla="*/ 2872337 h 3650931"/>
              <a:gd name="connsiteX12" fmla="*/ 3647183 w 4295255"/>
              <a:gd name="connsiteY12" fmla="*/ 3232377 h 3650931"/>
              <a:gd name="connsiteX13" fmla="*/ 2064267 w 4295255"/>
              <a:gd name="connsiteY13" fmla="*/ 3113637 h 3650931"/>
              <a:gd name="connsiteX14" fmla="*/ 2207024 w 4295255"/>
              <a:gd name="connsiteY14" fmla="*/ 2872337 h 3650931"/>
              <a:gd name="connsiteX15" fmla="*/ 1991000 w 4295255"/>
              <a:gd name="connsiteY15" fmla="*/ 2800329 h 3650931"/>
              <a:gd name="connsiteX16" fmla="*/ 1918991 w 4295255"/>
              <a:gd name="connsiteY16" fmla="*/ 3520409 h 3650931"/>
              <a:gd name="connsiteX17" fmla="*/ 1486943 w 4295255"/>
              <a:gd name="connsiteY17" fmla="*/ 3448401 h 3650931"/>
              <a:gd name="connsiteX18" fmla="*/ 1198912 w 4295255"/>
              <a:gd name="connsiteY18" fmla="*/ 3376393 h 3650931"/>
              <a:gd name="connsiteX19" fmla="*/ 766864 w 4295255"/>
              <a:gd name="connsiteY19" fmla="*/ 3376393 h 3650931"/>
              <a:gd name="connsiteX20" fmla="*/ 118791 w 4295255"/>
              <a:gd name="connsiteY20" fmla="*/ 2944345 h 3650931"/>
              <a:gd name="connsiteX21" fmla="*/ 65853 w 4295255"/>
              <a:gd name="connsiteY21" fmla="*/ 2440289 h 3650931"/>
              <a:gd name="connsiteX0" fmla="*/ 65853 w 4295255"/>
              <a:gd name="connsiteY0" fmla="*/ 2440289 h 3650931"/>
              <a:gd name="connsiteX1" fmla="*/ 425894 w 4295255"/>
              <a:gd name="connsiteY1" fmla="*/ 2728321 h 3650931"/>
              <a:gd name="connsiteX2" fmla="*/ 857941 w 4295255"/>
              <a:gd name="connsiteY2" fmla="*/ 2152257 h 3650931"/>
              <a:gd name="connsiteX3" fmla="*/ 1073965 w 4295255"/>
              <a:gd name="connsiteY3" fmla="*/ 2440289 h 3650931"/>
              <a:gd name="connsiteX4" fmla="*/ 1361997 w 4295255"/>
              <a:gd name="connsiteY4" fmla="*/ 1864225 h 3650931"/>
              <a:gd name="connsiteX5" fmla="*/ 3018181 w 4295255"/>
              <a:gd name="connsiteY5" fmla="*/ 1360169 h 3650931"/>
              <a:gd name="connsiteX6" fmla="*/ 3666253 w 4295255"/>
              <a:gd name="connsiteY6" fmla="*/ 208041 h 3650931"/>
              <a:gd name="connsiteX7" fmla="*/ 4026293 w 4295255"/>
              <a:gd name="connsiteY7" fmla="*/ 208041 h 3650931"/>
              <a:gd name="connsiteX8" fmla="*/ 4098302 w 4295255"/>
              <a:gd name="connsiteY8" fmla="*/ 1216153 h 3650931"/>
              <a:gd name="connsiteX9" fmla="*/ 4151239 w 4295255"/>
              <a:gd name="connsiteY9" fmla="*/ 2080249 h 3650931"/>
              <a:gd name="connsiteX10" fmla="*/ 3647183 w 4295255"/>
              <a:gd name="connsiteY10" fmla="*/ 2440289 h 3650931"/>
              <a:gd name="connsiteX11" fmla="*/ 4079231 w 4295255"/>
              <a:gd name="connsiteY11" fmla="*/ 2872337 h 3650931"/>
              <a:gd name="connsiteX12" fmla="*/ 3647183 w 4295255"/>
              <a:gd name="connsiteY12" fmla="*/ 3232377 h 3650931"/>
              <a:gd name="connsiteX13" fmla="*/ 2064267 w 4295255"/>
              <a:gd name="connsiteY13" fmla="*/ 3113637 h 3650931"/>
              <a:gd name="connsiteX14" fmla="*/ 2207024 w 4295255"/>
              <a:gd name="connsiteY14" fmla="*/ 2872337 h 3650931"/>
              <a:gd name="connsiteX15" fmla="*/ 1991000 w 4295255"/>
              <a:gd name="connsiteY15" fmla="*/ 2800329 h 3650931"/>
              <a:gd name="connsiteX16" fmla="*/ 1918991 w 4295255"/>
              <a:gd name="connsiteY16" fmla="*/ 3520409 h 3650931"/>
              <a:gd name="connsiteX17" fmla="*/ 1486943 w 4295255"/>
              <a:gd name="connsiteY17" fmla="*/ 3448401 h 3650931"/>
              <a:gd name="connsiteX18" fmla="*/ 1198912 w 4295255"/>
              <a:gd name="connsiteY18" fmla="*/ 3376393 h 3650931"/>
              <a:gd name="connsiteX19" fmla="*/ 766864 w 4295255"/>
              <a:gd name="connsiteY19" fmla="*/ 3376393 h 3650931"/>
              <a:gd name="connsiteX20" fmla="*/ 118791 w 4295255"/>
              <a:gd name="connsiteY20" fmla="*/ 2944345 h 3650931"/>
              <a:gd name="connsiteX21" fmla="*/ 65853 w 4295255"/>
              <a:gd name="connsiteY21" fmla="*/ 2440289 h 3650931"/>
              <a:gd name="connsiteX0" fmla="*/ 65853 w 4295255"/>
              <a:gd name="connsiteY0" fmla="*/ 2440289 h 3650931"/>
              <a:gd name="connsiteX1" fmla="*/ 425894 w 4295255"/>
              <a:gd name="connsiteY1" fmla="*/ 2728321 h 3650931"/>
              <a:gd name="connsiteX2" fmla="*/ 857941 w 4295255"/>
              <a:gd name="connsiteY2" fmla="*/ 2152257 h 3650931"/>
              <a:gd name="connsiteX3" fmla="*/ 1073965 w 4295255"/>
              <a:gd name="connsiteY3" fmla="*/ 2440289 h 3650931"/>
              <a:gd name="connsiteX4" fmla="*/ 1361997 w 4295255"/>
              <a:gd name="connsiteY4" fmla="*/ 1864225 h 3650931"/>
              <a:gd name="connsiteX5" fmla="*/ 3018181 w 4295255"/>
              <a:gd name="connsiteY5" fmla="*/ 1360169 h 3650931"/>
              <a:gd name="connsiteX6" fmla="*/ 3666253 w 4295255"/>
              <a:gd name="connsiteY6" fmla="*/ 208041 h 3650931"/>
              <a:gd name="connsiteX7" fmla="*/ 4026293 w 4295255"/>
              <a:gd name="connsiteY7" fmla="*/ 208041 h 3650931"/>
              <a:gd name="connsiteX8" fmla="*/ 4098302 w 4295255"/>
              <a:gd name="connsiteY8" fmla="*/ 1216153 h 3650931"/>
              <a:gd name="connsiteX9" fmla="*/ 4151239 w 4295255"/>
              <a:gd name="connsiteY9" fmla="*/ 2080249 h 3650931"/>
              <a:gd name="connsiteX10" fmla="*/ 3647183 w 4295255"/>
              <a:gd name="connsiteY10" fmla="*/ 2440289 h 3650931"/>
              <a:gd name="connsiteX11" fmla="*/ 4079231 w 4295255"/>
              <a:gd name="connsiteY11" fmla="*/ 2872337 h 3650931"/>
              <a:gd name="connsiteX12" fmla="*/ 3647184 w 4295255"/>
              <a:gd name="connsiteY12" fmla="*/ 3232377 h 3650931"/>
              <a:gd name="connsiteX13" fmla="*/ 2064267 w 4295255"/>
              <a:gd name="connsiteY13" fmla="*/ 3113637 h 3650931"/>
              <a:gd name="connsiteX14" fmla="*/ 2207024 w 4295255"/>
              <a:gd name="connsiteY14" fmla="*/ 2872337 h 3650931"/>
              <a:gd name="connsiteX15" fmla="*/ 1991000 w 4295255"/>
              <a:gd name="connsiteY15" fmla="*/ 2800329 h 3650931"/>
              <a:gd name="connsiteX16" fmla="*/ 1918991 w 4295255"/>
              <a:gd name="connsiteY16" fmla="*/ 3520409 h 3650931"/>
              <a:gd name="connsiteX17" fmla="*/ 1486943 w 4295255"/>
              <a:gd name="connsiteY17" fmla="*/ 3448401 h 3650931"/>
              <a:gd name="connsiteX18" fmla="*/ 1198912 w 4295255"/>
              <a:gd name="connsiteY18" fmla="*/ 3376393 h 3650931"/>
              <a:gd name="connsiteX19" fmla="*/ 766864 w 4295255"/>
              <a:gd name="connsiteY19" fmla="*/ 3376393 h 3650931"/>
              <a:gd name="connsiteX20" fmla="*/ 118791 w 4295255"/>
              <a:gd name="connsiteY20" fmla="*/ 2944345 h 3650931"/>
              <a:gd name="connsiteX21" fmla="*/ 65853 w 4295255"/>
              <a:gd name="connsiteY21" fmla="*/ 2440289 h 3650931"/>
              <a:gd name="connsiteX0" fmla="*/ 65853 w 4295255"/>
              <a:gd name="connsiteY0" fmla="*/ 2440289 h 3650931"/>
              <a:gd name="connsiteX1" fmla="*/ 425894 w 4295255"/>
              <a:gd name="connsiteY1" fmla="*/ 2728321 h 3650931"/>
              <a:gd name="connsiteX2" fmla="*/ 857941 w 4295255"/>
              <a:gd name="connsiteY2" fmla="*/ 2152257 h 3650931"/>
              <a:gd name="connsiteX3" fmla="*/ 1073965 w 4295255"/>
              <a:gd name="connsiteY3" fmla="*/ 2440289 h 3650931"/>
              <a:gd name="connsiteX4" fmla="*/ 1361997 w 4295255"/>
              <a:gd name="connsiteY4" fmla="*/ 1864225 h 3650931"/>
              <a:gd name="connsiteX5" fmla="*/ 3018181 w 4295255"/>
              <a:gd name="connsiteY5" fmla="*/ 1360169 h 3650931"/>
              <a:gd name="connsiteX6" fmla="*/ 3666253 w 4295255"/>
              <a:gd name="connsiteY6" fmla="*/ 208041 h 3650931"/>
              <a:gd name="connsiteX7" fmla="*/ 4026293 w 4295255"/>
              <a:gd name="connsiteY7" fmla="*/ 208041 h 3650931"/>
              <a:gd name="connsiteX8" fmla="*/ 4098302 w 4295255"/>
              <a:gd name="connsiteY8" fmla="*/ 1216153 h 3650931"/>
              <a:gd name="connsiteX9" fmla="*/ 4151239 w 4295255"/>
              <a:gd name="connsiteY9" fmla="*/ 2080249 h 3650931"/>
              <a:gd name="connsiteX10" fmla="*/ 3647183 w 4295255"/>
              <a:gd name="connsiteY10" fmla="*/ 2440289 h 3650931"/>
              <a:gd name="connsiteX11" fmla="*/ 4079231 w 4295255"/>
              <a:gd name="connsiteY11" fmla="*/ 2872337 h 3650931"/>
              <a:gd name="connsiteX12" fmla="*/ 3647184 w 4295255"/>
              <a:gd name="connsiteY12" fmla="*/ 3232377 h 3650931"/>
              <a:gd name="connsiteX13" fmla="*/ 2064267 w 4295255"/>
              <a:gd name="connsiteY13" fmla="*/ 3113637 h 3650931"/>
              <a:gd name="connsiteX14" fmla="*/ 2207024 w 4295255"/>
              <a:gd name="connsiteY14" fmla="*/ 2872337 h 3650931"/>
              <a:gd name="connsiteX15" fmla="*/ 1991000 w 4295255"/>
              <a:gd name="connsiteY15" fmla="*/ 2800329 h 3650931"/>
              <a:gd name="connsiteX16" fmla="*/ 1918991 w 4295255"/>
              <a:gd name="connsiteY16" fmla="*/ 3520409 h 3650931"/>
              <a:gd name="connsiteX17" fmla="*/ 1486943 w 4295255"/>
              <a:gd name="connsiteY17" fmla="*/ 3448401 h 3650931"/>
              <a:gd name="connsiteX18" fmla="*/ 1198912 w 4295255"/>
              <a:gd name="connsiteY18" fmla="*/ 3376393 h 3650931"/>
              <a:gd name="connsiteX19" fmla="*/ 766864 w 4295255"/>
              <a:gd name="connsiteY19" fmla="*/ 3376393 h 3650931"/>
              <a:gd name="connsiteX20" fmla="*/ 118791 w 4295255"/>
              <a:gd name="connsiteY20" fmla="*/ 2944345 h 3650931"/>
              <a:gd name="connsiteX21" fmla="*/ 65853 w 4295255"/>
              <a:gd name="connsiteY21" fmla="*/ 2440289 h 3650931"/>
              <a:gd name="connsiteX0" fmla="*/ 65853 w 4295255"/>
              <a:gd name="connsiteY0" fmla="*/ 2512297 h 3722939"/>
              <a:gd name="connsiteX1" fmla="*/ 425894 w 4295255"/>
              <a:gd name="connsiteY1" fmla="*/ 2800329 h 3722939"/>
              <a:gd name="connsiteX2" fmla="*/ 857941 w 4295255"/>
              <a:gd name="connsiteY2" fmla="*/ 2224265 h 3722939"/>
              <a:gd name="connsiteX3" fmla="*/ 1073965 w 4295255"/>
              <a:gd name="connsiteY3" fmla="*/ 2512297 h 3722939"/>
              <a:gd name="connsiteX4" fmla="*/ 1361997 w 4295255"/>
              <a:gd name="connsiteY4" fmla="*/ 1936233 h 3722939"/>
              <a:gd name="connsiteX5" fmla="*/ 3018181 w 4295255"/>
              <a:gd name="connsiteY5" fmla="*/ 1432177 h 3722939"/>
              <a:gd name="connsiteX6" fmla="*/ 3666253 w 4295255"/>
              <a:gd name="connsiteY6" fmla="*/ 280049 h 3722939"/>
              <a:gd name="connsiteX7" fmla="*/ 4007224 w 4295255"/>
              <a:gd name="connsiteY7" fmla="*/ 208041 h 3722939"/>
              <a:gd name="connsiteX8" fmla="*/ 4098302 w 4295255"/>
              <a:gd name="connsiteY8" fmla="*/ 1288161 h 3722939"/>
              <a:gd name="connsiteX9" fmla="*/ 4151239 w 4295255"/>
              <a:gd name="connsiteY9" fmla="*/ 2152257 h 3722939"/>
              <a:gd name="connsiteX10" fmla="*/ 3647183 w 4295255"/>
              <a:gd name="connsiteY10" fmla="*/ 2512297 h 3722939"/>
              <a:gd name="connsiteX11" fmla="*/ 4079231 w 4295255"/>
              <a:gd name="connsiteY11" fmla="*/ 2944345 h 3722939"/>
              <a:gd name="connsiteX12" fmla="*/ 3647184 w 4295255"/>
              <a:gd name="connsiteY12" fmla="*/ 3304385 h 3722939"/>
              <a:gd name="connsiteX13" fmla="*/ 2064267 w 4295255"/>
              <a:gd name="connsiteY13" fmla="*/ 3185645 h 3722939"/>
              <a:gd name="connsiteX14" fmla="*/ 2207024 w 4295255"/>
              <a:gd name="connsiteY14" fmla="*/ 2944345 h 3722939"/>
              <a:gd name="connsiteX15" fmla="*/ 1991000 w 4295255"/>
              <a:gd name="connsiteY15" fmla="*/ 2872337 h 3722939"/>
              <a:gd name="connsiteX16" fmla="*/ 1918991 w 4295255"/>
              <a:gd name="connsiteY16" fmla="*/ 3592417 h 3722939"/>
              <a:gd name="connsiteX17" fmla="*/ 1486943 w 4295255"/>
              <a:gd name="connsiteY17" fmla="*/ 3520409 h 3722939"/>
              <a:gd name="connsiteX18" fmla="*/ 1198912 w 4295255"/>
              <a:gd name="connsiteY18" fmla="*/ 3448401 h 3722939"/>
              <a:gd name="connsiteX19" fmla="*/ 766864 w 4295255"/>
              <a:gd name="connsiteY19" fmla="*/ 3448401 h 3722939"/>
              <a:gd name="connsiteX20" fmla="*/ 118791 w 4295255"/>
              <a:gd name="connsiteY20" fmla="*/ 3016353 h 3722939"/>
              <a:gd name="connsiteX21" fmla="*/ 65853 w 4295255"/>
              <a:gd name="connsiteY21" fmla="*/ 2512297 h 3722939"/>
              <a:gd name="connsiteX0" fmla="*/ 65853 w 4295255"/>
              <a:gd name="connsiteY0" fmla="*/ 2392069 h 3602711"/>
              <a:gd name="connsiteX1" fmla="*/ 425894 w 4295255"/>
              <a:gd name="connsiteY1" fmla="*/ 2680101 h 3602711"/>
              <a:gd name="connsiteX2" fmla="*/ 857941 w 4295255"/>
              <a:gd name="connsiteY2" fmla="*/ 2104037 h 3602711"/>
              <a:gd name="connsiteX3" fmla="*/ 1073965 w 4295255"/>
              <a:gd name="connsiteY3" fmla="*/ 2392069 h 3602711"/>
              <a:gd name="connsiteX4" fmla="*/ 1361997 w 4295255"/>
              <a:gd name="connsiteY4" fmla="*/ 1816005 h 3602711"/>
              <a:gd name="connsiteX5" fmla="*/ 3018181 w 4295255"/>
              <a:gd name="connsiteY5" fmla="*/ 1311949 h 3602711"/>
              <a:gd name="connsiteX6" fmla="*/ 3666253 w 4295255"/>
              <a:gd name="connsiteY6" fmla="*/ 159821 h 3602711"/>
              <a:gd name="connsiteX7" fmla="*/ 4007224 w 4295255"/>
              <a:gd name="connsiteY7" fmla="*/ 87813 h 3602711"/>
              <a:gd name="connsiteX8" fmla="*/ 4098302 w 4295255"/>
              <a:gd name="connsiteY8" fmla="*/ 1167933 h 3602711"/>
              <a:gd name="connsiteX9" fmla="*/ 4151239 w 4295255"/>
              <a:gd name="connsiteY9" fmla="*/ 2032029 h 3602711"/>
              <a:gd name="connsiteX10" fmla="*/ 3647183 w 4295255"/>
              <a:gd name="connsiteY10" fmla="*/ 2392069 h 3602711"/>
              <a:gd name="connsiteX11" fmla="*/ 4079231 w 4295255"/>
              <a:gd name="connsiteY11" fmla="*/ 2824117 h 3602711"/>
              <a:gd name="connsiteX12" fmla="*/ 3647184 w 4295255"/>
              <a:gd name="connsiteY12" fmla="*/ 3184157 h 3602711"/>
              <a:gd name="connsiteX13" fmla="*/ 2064267 w 4295255"/>
              <a:gd name="connsiteY13" fmla="*/ 3065417 h 3602711"/>
              <a:gd name="connsiteX14" fmla="*/ 2207024 w 4295255"/>
              <a:gd name="connsiteY14" fmla="*/ 2824117 h 3602711"/>
              <a:gd name="connsiteX15" fmla="*/ 1991000 w 4295255"/>
              <a:gd name="connsiteY15" fmla="*/ 2752109 h 3602711"/>
              <a:gd name="connsiteX16" fmla="*/ 1918991 w 4295255"/>
              <a:gd name="connsiteY16" fmla="*/ 3472189 h 3602711"/>
              <a:gd name="connsiteX17" fmla="*/ 1486943 w 4295255"/>
              <a:gd name="connsiteY17" fmla="*/ 3400181 h 3602711"/>
              <a:gd name="connsiteX18" fmla="*/ 1198912 w 4295255"/>
              <a:gd name="connsiteY18" fmla="*/ 3328173 h 3602711"/>
              <a:gd name="connsiteX19" fmla="*/ 766864 w 4295255"/>
              <a:gd name="connsiteY19" fmla="*/ 3328173 h 3602711"/>
              <a:gd name="connsiteX20" fmla="*/ 118791 w 4295255"/>
              <a:gd name="connsiteY20" fmla="*/ 2896125 h 3602711"/>
              <a:gd name="connsiteX21" fmla="*/ 65853 w 4295255"/>
              <a:gd name="connsiteY21" fmla="*/ 2392069 h 3602711"/>
              <a:gd name="connsiteX0" fmla="*/ 65853 w 4295255"/>
              <a:gd name="connsiteY0" fmla="*/ 2392069 h 3602711"/>
              <a:gd name="connsiteX1" fmla="*/ 425894 w 4295255"/>
              <a:gd name="connsiteY1" fmla="*/ 2680101 h 3602711"/>
              <a:gd name="connsiteX2" fmla="*/ 857941 w 4295255"/>
              <a:gd name="connsiteY2" fmla="*/ 2104037 h 3602711"/>
              <a:gd name="connsiteX3" fmla="*/ 1073965 w 4295255"/>
              <a:gd name="connsiteY3" fmla="*/ 2392069 h 3602711"/>
              <a:gd name="connsiteX4" fmla="*/ 1361997 w 4295255"/>
              <a:gd name="connsiteY4" fmla="*/ 1816005 h 3602711"/>
              <a:gd name="connsiteX5" fmla="*/ 3018181 w 4295255"/>
              <a:gd name="connsiteY5" fmla="*/ 1311949 h 3602711"/>
              <a:gd name="connsiteX6" fmla="*/ 3666253 w 4295255"/>
              <a:gd name="connsiteY6" fmla="*/ 159821 h 3602711"/>
              <a:gd name="connsiteX7" fmla="*/ 4007224 w 4295255"/>
              <a:gd name="connsiteY7" fmla="*/ 87813 h 3602711"/>
              <a:gd name="connsiteX8" fmla="*/ 4098302 w 4295255"/>
              <a:gd name="connsiteY8" fmla="*/ 1167933 h 3602711"/>
              <a:gd name="connsiteX9" fmla="*/ 4151239 w 4295255"/>
              <a:gd name="connsiteY9" fmla="*/ 2032029 h 3602711"/>
              <a:gd name="connsiteX10" fmla="*/ 3647183 w 4295255"/>
              <a:gd name="connsiteY10" fmla="*/ 2392069 h 3602711"/>
              <a:gd name="connsiteX11" fmla="*/ 4079231 w 4295255"/>
              <a:gd name="connsiteY11" fmla="*/ 2824117 h 3602711"/>
              <a:gd name="connsiteX12" fmla="*/ 3647184 w 4295255"/>
              <a:gd name="connsiteY12" fmla="*/ 3184157 h 3602711"/>
              <a:gd name="connsiteX13" fmla="*/ 2064267 w 4295255"/>
              <a:gd name="connsiteY13" fmla="*/ 3065417 h 3602711"/>
              <a:gd name="connsiteX14" fmla="*/ 2207024 w 4295255"/>
              <a:gd name="connsiteY14" fmla="*/ 2824117 h 3602711"/>
              <a:gd name="connsiteX15" fmla="*/ 1991000 w 4295255"/>
              <a:gd name="connsiteY15" fmla="*/ 2752109 h 3602711"/>
              <a:gd name="connsiteX16" fmla="*/ 1918991 w 4295255"/>
              <a:gd name="connsiteY16" fmla="*/ 3472189 h 3602711"/>
              <a:gd name="connsiteX17" fmla="*/ 1486943 w 4295255"/>
              <a:gd name="connsiteY17" fmla="*/ 3400181 h 3602711"/>
              <a:gd name="connsiteX18" fmla="*/ 1198912 w 4295255"/>
              <a:gd name="connsiteY18" fmla="*/ 3328173 h 3602711"/>
              <a:gd name="connsiteX19" fmla="*/ 766864 w 4295255"/>
              <a:gd name="connsiteY19" fmla="*/ 3328173 h 3602711"/>
              <a:gd name="connsiteX20" fmla="*/ 118791 w 4295255"/>
              <a:gd name="connsiteY20" fmla="*/ 2896125 h 3602711"/>
              <a:gd name="connsiteX21" fmla="*/ 65853 w 4295255"/>
              <a:gd name="connsiteY21" fmla="*/ 2392069 h 3602711"/>
              <a:gd name="connsiteX0" fmla="*/ 65853 w 4295255"/>
              <a:gd name="connsiteY0" fmla="*/ 2392069 h 3602711"/>
              <a:gd name="connsiteX1" fmla="*/ 425894 w 4295255"/>
              <a:gd name="connsiteY1" fmla="*/ 2680101 h 3602711"/>
              <a:gd name="connsiteX2" fmla="*/ 857941 w 4295255"/>
              <a:gd name="connsiteY2" fmla="*/ 2104037 h 3602711"/>
              <a:gd name="connsiteX3" fmla="*/ 1073965 w 4295255"/>
              <a:gd name="connsiteY3" fmla="*/ 2392069 h 3602711"/>
              <a:gd name="connsiteX4" fmla="*/ 1361997 w 4295255"/>
              <a:gd name="connsiteY4" fmla="*/ 1816005 h 3602711"/>
              <a:gd name="connsiteX5" fmla="*/ 3018181 w 4295255"/>
              <a:gd name="connsiteY5" fmla="*/ 1311949 h 3602711"/>
              <a:gd name="connsiteX6" fmla="*/ 3666253 w 4295255"/>
              <a:gd name="connsiteY6" fmla="*/ 159821 h 3602711"/>
              <a:gd name="connsiteX7" fmla="*/ 4007224 w 4295255"/>
              <a:gd name="connsiteY7" fmla="*/ 87813 h 3602711"/>
              <a:gd name="connsiteX8" fmla="*/ 4098302 w 4295255"/>
              <a:gd name="connsiteY8" fmla="*/ 1167933 h 3602711"/>
              <a:gd name="connsiteX9" fmla="*/ 4151239 w 4295255"/>
              <a:gd name="connsiteY9" fmla="*/ 2032029 h 3602711"/>
              <a:gd name="connsiteX10" fmla="*/ 3647183 w 4295255"/>
              <a:gd name="connsiteY10" fmla="*/ 2392069 h 3602711"/>
              <a:gd name="connsiteX11" fmla="*/ 4079231 w 4295255"/>
              <a:gd name="connsiteY11" fmla="*/ 2824117 h 3602711"/>
              <a:gd name="connsiteX12" fmla="*/ 3647184 w 4295255"/>
              <a:gd name="connsiteY12" fmla="*/ 3184157 h 3602711"/>
              <a:gd name="connsiteX13" fmla="*/ 2064267 w 4295255"/>
              <a:gd name="connsiteY13" fmla="*/ 3065417 h 3602711"/>
              <a:gd name="connsiteX14" fmla="*/ 2207024 w 4295255"/>
              <a:gd name="connsiteY14" fmla="*/ 2824117 h 3602711"/>
              <a:gd name="connsiteX15" fmla="*/ 1991000 w 4295255"/>
              <a:gd name="connsiteY15" fmla="*/ 2752109 h 3602711"/>
              <a:gd name="connsiteX16" fmla="*/ 1918991 w 4295255"/>
              <a:gd name="connsiteY16" fmla="*/ 3472189 h 3602711"/>
              <a:gd name="connsiteX17" fmla="*/ 1486943 w 4295255"/>
              <a:gd name="connsiteY17" fmla="*/ 3400181 h 3602711"/>
              <a:gd name="connsiteX18" fmla="*/ 1198912 w 4295255"/>
              <a:gd name="connsiteY18" fmla="*/ 3328173 h 3602711"/>
              <a:gd name="connsiteX19" fmla="*/ 766864 w 4295255"/>
              <a:gd name="connsiteY19" fmla="*/ 3328173 h 3602711"/>
              <a:gd name="connsiteX20" fmla="*/ 118791 w 4295255"/>
              <a:gd name="connsiteY20" fmla="*/ 2896125 h 3602711"/>
              <a:gd name="connsiteX21" fmla="*/ 65853 w 4295255"/>
              <a:gd name="connsiteY21" fmla="*/ 2392069 h 3602711"/>
              <a:gd name="connsiteX0" fmla="*/ 65853 w 4295255"/>
              <a:gd name="connsiteY0" fmla="*/ 2392069 h 3602711"/>
              <a:gd name="connsiteX1" fmla="*/ 425894 w 4295255"/>
              <a:gd name="connsiteY1" fmla="*/ 2680101 h 3602711"/>
              <a:gd name="connsiteX2" fmla="*/ 857941 w 4295255"/>
              <a:gd name="connsiteY2" fmla="*/ 2104037 h 3602711"/>
              <a:gd name="connsiteX3" fmla="*/ 1073965 w 4295255"/>
              <a:gd name="connsiteY3" fmla="*/ 2392069 h 3602711"/>
              <a:gd name="connsiteX4" fmla="*/ 1361997 w 4295255"/>
              <a:gd name="connsiteY4" fmla="*/ 1816005 h 3602711"/>
              <a:gd name="connsiteX5" fmla="*/ 3018181 w 4295255"/>
              <a:gd name="connsiteY5" fmla="*/ 1311949 h 3602711"/>
              <a:gd name="connsiteX6" fmla="*/ 3666253 w 4295255"/>
              <a:gd name="connsiteY6" fmla="*/ 159821 h 3602711"/>
              <a:gd name="connsiteX7" fmla="*/ 4007224 w 4295255"/>
              <a:gd name="connsiteY7" fmla="*/ 87813 h 3602711"/>
              <a:gd name="connsiteX8" fmla="*/ 4098302 w 4295255"/>
              <a:gd name="connsiteY8" fmla="*/ 1167933 h 3602711"/>
              <a:gd name="connsiteX9" fmla="*/ 4151239 w 4295255"/>
              <a:gd name="connsiteY9" fmla="*/ 2032029 h 3602711"/>
              <a:gd name="connsiteX10" fmla="*/ 3647183 w 4295255"/>
              <a:gd name="connsiteY10" fmla="*/ 2392069 h 3602711"/>
              <a:gd name="connsiteX11" fmla="*/ 4079231 w 4295255"/>
              <a:gd name="connsiteY11" fmla="*/ 2824117 h 3602711"/>
              <a:gd name="connsiteX12" fmla="*/ 3647184 w 4295255"/>
              <a:gd name="connsiteY12" fmla="*/ 3184157 h 3602711"/>
              <a:gd name="connsiteX13" fmla="*/ 2064267 w 4295255"/>
              <a:gd name="connsiteY13" fmla="*/ 3065417 h 3602711"/>
              <a:gd name="connsiteX14" fmla="*/ 2207024 w 4295255"/>
              <a:gd name="connsiteY14" fmla="*/ 2824117 h 3602711"/>
              <a:gd name="connsiteX15" fmla="*/ 1991000 w 4295255"/>
              <a:gd name="connsiteY15" fmla="*/ 2752109 h 3602711"/>
              <a:gd name="connsiteX16" fmla="*/ 1918991 w 4295255"/>
              <a:gd name="connsiteY16" fmla="*/ 3472189 h 3602711"/>
              <a:gd name="connsiteX17" fmla="*/ 1486943 w 4295255"/>
              <a:gd name="connsiteY17" fmla="*/ 3400181 h 3602711"/>
              <a:gd name="connsiteX18" fmla="*/ 1198912 w 4295255"/>
              <a:gd name="connsiteY18" fmla="*/ 3328173 h 3602711"/>
              <a:gd name="connsiteX19" fmla="*/ 766864 w 4295255"/>
              <a:gd name="connsiteY19" fmla="*/ 3328173 h 3602711"/>
              <a:gd name="connsiteX20" fmla="*/ 118791 w 4295255"/>
              <a:gd name="connsiteY20" fmla="*/ 2896125 h 3602711"/>
              <a:gd name="connsiteX21" fmla="*/ 65853 w 4295255"/>
              <a:gd name="connsiteY21" fmla="*/ 2392069 h 3602711"/>
              <a:gd name="connsiteX0" fmla="*/ 65853 w 4295255"/>
              <a:gd name="connsiteY0" fmla="*/ 2392069 h 3602711"/>
              <a:gd name="connsiteX1" fmla="*/ 425894 w 4295255"/>
              <a:gd name="connsiteY1" fmla="*/ 2680101 h 3602711"/>
              <a:gd name="connsiteX2" fmla="*/ 857941 w 4295255"/>
              <a:gd name="connsiteY2" fmla="*/ 2104037 h 3602711"/>
              <a:gd name="connsiteX3" fmla="*/ 1073965 w 4295255"/>
              <a:gd name="connsiteY3" fmla="*/ 2392069 h 3602711"/>
              <a:gd name="connsiteX4" fmla="*/ 1361997 w 4295255"/>
              <a:gd name="connsiteY4" fmla="*/ 1816005 h 3602711"/>
              <a:gd name="connsiteX5" fmla="*/ 3018181 w 4295255"/>
              <a:gd name="connsiteY5" fmla="*/ 1311949 h 3602711"/>
              <a:gd name="connsiteX6" fmla="*/ 3666253 w 4295255"/>
              <a:gd name="connsiteY6" fmla="*/ 159821 h 3602711"/>
              <a:gd name="connsiteX7" fmla="*/ 4007224 w 4295255"/>
              <a:gd name="connsiteY7" fmla="*/ 87813 h 3602711"/>
              <a:gd name="connsiteX8" fmla="*/ 4098302 w 4295255"/>
              <a:gd name="connsiteY8" fmla="*/ 1167933 h 3602711"/>
              <a:gd name="connsiteX9" fmla="*/ 4151239 w 4295255"/>
              <a:gd name="connsiteY9" fmla="*/ 2032029 h 3602711"/>
              <a:gd name="connsiteX10" fmla="*/ 3647183 w 4295255"/>
              <a:gd name="connsiteY10" fmla="*/ 2392069 h 3602711"/>
              <a:gd name="connsiteX11" fmla="*/ 4079231 w 4295255"/>
              <a:gd name="connsiteY11" fmla="*/ 2824117 h 3602711"/>
              <a:gd name="connsiteX12" fmla="*/ 3647184 w 4295255"/>
              <a:gd name="connsiteY12" fmla="*/ 3184157 h 3602711"/>
              <a:gd name="connsiteX13" fmla="*/ 2064267 w 4295255"/>
              <a:gd name="connsiteY13" fmla="*/ 3065417 h 3602711"/>
              <a:gd name="connsiteX14" fmla="*/ 2207024 w 4295255"/>
              <a:gd name="connsiteY14" fmla="*/ 2824117 h 3602711"/>
              <a:gd name="connsiteX15" fmla="*/ 1991000 w 4295255"/>
              <a:gd name="connsiteY15" fmla="*/ 2752109 h 3602711"/>
              <a:gd name="connsiteX16" fmla="*/ 1918991 w 4295255"/>
              <a:gd name="connsiteY16" fmla="*/ 3472189 h 3602711"/>
              <a:gd name="connsiteX17" fmla="*/ 1486943 w 4295255"/>
              <a:gd name="connsiteY17" fmla="*/ 3400181 h 3602711"/>
              <a:gd name="connsiteX18" fmla="*/ 1198912 w 4295255"/>
              <a:gd name="connsiteY18" fmla="*/ 3328173 h 3602711"/>
              <a:gd name="connsiteX19" fmla="*/ 766864 w 4295255"/>
              <a:gd name="connsiteY19" fmla="*/ 3328173 h 3602711"/>
              <a:gd name="connsiteX20" fmla="*/ 118791 w 4295255"/>
              <a:gd name="connsiteY20" fmla="*/ 2896125 h 3602711"/>
              <a:gd name="connsiteX21" fmla="*/ 65853 w 4295255"/>
              <a:gd name="connsiteY21" fmla="*/ 2392069 h 3602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95255" h="3602711">
                <a:moveTo>
                  <a:pt x="65853" y="2392069"/>
                </a:moveTo>
                <a:cubicBezTo>
                  <a:pt x="117037" y="2356065"/>
                  <a:pt x="135274" y="2709734"/>
                  <a:pt x="425894" y="2680101"/>
                </a:cubicBezTo>
                <a:cubicBezTo>
                  <a:pt x="686946" y="2574392"/>
                  <a:pt x="749929" y="2152042"/>
                  <a:pt x="857941" y="2104037"/>
                </a:cubicBezTo>
                <a:cubicBezTo>
                  <a:pt x="965953" y="2056032"/>
                  <a:pt x="777313" y="2444977"/>
                  <a:pt x="1073965" y="2392069"/>
                </a:cubicBezTo>
                <a:cubicBezTo>
                  <a:pt x="1204747" y="2333555"/>
                  <a:pt x="1037961" y="1996025"/>
                  <a:pt x="1361997" y="1816005"/>
                </a:cubicBezTo>
                <a:cubicBezTo>
                  <a:pt x="1686033" y="1635985"/>
                  <a:pt x="2622645" y="1421916"/>
                  <a:pt x="3018181" y="1311949"/>
                </a:cubicBezTo>
                <a:cubicBezTo>
                  <a:pt x="2618131" y="980426"/>
                  <a:pt x="3638327" y="498690"/>
                  <a:pt x="3666253" y="159821"/>
                </a:cubicBezTo>
                <a:cubicBezTo>
                  <a:pt x="3701149" y="101294"/>
                  <a:pt x="3942112" y="0"/>
                  <a:pt x="4007224" y="87813"/>
                </a:cubicBezTo>
                <a:cubicBezTo>
                  <a:pt x="4178500" y="232055"/>
                  <a:pt x="4056031" y="1028783"/>
                  <a:pt x="4098302" y="1167933"/>
                </a:cubicBezTo>
                <a:cubicBezTo>
                  <a:pt x="4295255" y="1491059"/>
                  <a:pt x="4130494" y="1819597"/>
                  <a:pt x="4151239" y="2032029"/>
                </a:cubicBezTo>
                <a:cubicBezTo>
                  <a:pt x="4079016" y="2112599"/>
                  <a:pt x="3783676" y="2244510"/>
                  <a:pt x="3647183" y="2392069"/>
                </a:cubicBezTo>
                <a:cubicBezTo>
                  <a:pt x="3748418" y="2432174"/>
                  <a:pt x="4079231" y="2692102"/>
                  <a:pt x="4079231" y="2824117"/>
                </a:cubicBezTo>
                <a:cubicBezTo>
                  <a:pt x="4079231" y="2956132"/>
                  <a:pt x="3881535" y="3122608"/>
                  <a:pt x="3647184" y="3184157"/>
                </a:cubicBezTo>
                <a:cubicBezTo>
                  <a:pt x="3129861" y="3509876"/>
                  <a:pt x="2314443" y="3246760"/>
                  <a:pt x="2064267" y="3065417"/>
                </a:cubicBezTo>
                <a:cubicBezTo>
                  <a:pt x="1957387" y="2898436"/>
                  <a:pt x="2121538" y="2892826"/>
                  <a:pt x="2207024" y="2824117"/>
                </a:cubicBezTo>
                <a:cubicBezTo>
                  <a:pt x="2144921" y="2761758"/>
                  <a:pt x="2070265" y="2672913"/>
                  <a:pt x="1991000" y="2752109"/>
                </a:cubicBezTo>
                <a:cubicBezTo>
                  <a:pt x="1881876" y="2861138"/>
                  <a:pt x="2003001" y="3364177"/>
                  <a:pt x="1918991" y="3472189"/>
                </a:cubicBezTo>
                <a:cubicBezTo>
                  <a:pt x="1798734" y="3602711"/>
                  <a:pt x="1451518" y="3527231"/>
                  <a:pt x="1486943" y="3400181"/>
                </a:cubicBezTo>
                <a:cubicBezTo>
                  <a:pt x="1426026" y="3471395"/>
                  <a:pt x="1073404" y="3474761"/>
                  <a:pt x="1198912" y="3328173"/>
                </a:cubicBezTo>
                <a:cubicBezTo>
                  <a:pt x="1169364" y="3302409"/>
                  <a:pt x="1014068" y="3329095"/>
                  <a:pt x="766864" y="3328173"/>
                </a:cubicBezTo>
                <a:cubicBezTo>
                  <a:pt x="529630" y="3319785"/>
                  <a:pt x="235199" y="3123654"/>
                  <a:pt x="118791" y="2896125"/>
                </a:cubicBezTo>
                <a:cubicBezTo>
                  <a:pt x="0" y="2692483"/>
                  <a:pt x="14669" y="2428073"/>
                  <a:pt x="65853" y="2392069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BF772D85-E472-4BCB-99AD-FDF04E3B9B07}"/>
              </a:ext>
            </a:extLst>
          </p:cNvPr>
          <p:cNvCxnSpPr/>
          <p:nvPr/>
        </p:nvCxnSpPr>
        <p:spPr>
          <a:xfrm>
            <a:off x="9552355" y="3429001"/>
            <a:ext cx="1152769" cy="887046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CA4C060A-C4DE-4D0C-BD4E-4793069B2B51}"/>
              </a:ext>
            </a:extLst>
          </p:cNvPr>
          <p:cNvCxnSpPr/>
          <p:nvPr/>
        </p:nvCxnSpPr>
        <p:spPr>
          <a:xfrm>
            <a:off x="5564554" y="4138248"/>
            <a:ext cx="974970" cy="1152769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6" name="Picture 5" descr="O:\ПРО ТУРИЗМ\иконки\blue.png">
            <a:extLst>
              <a:ext uri="{FF2B5EF4-FFF2-40B4-BE49-F238E27FC236}">
                <a16:creationId xmlns:a16="http://schemas.microsoft.com/office/drawing/2014/main" id="{06D6D629-CEE1-429D-B692-90734CA22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48" y="2832407"/>
            <a:ext cx="453292" cy="45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5" descr="O:\ПРО ТУРИЗМ\иконки\blue.png">
            <a:extLst>
              <a:ext uri="{FF2B5EF4-FFF2-40B4-BE49-F238E27FC236}">
                <a16:creationId xmlns:a16="http://schemas.microsoft.com/office/drawing/2014/main" id="{F8370EA2-773D-4F42-8B4B-8404628E0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556" y="2384180"/>
            <a:ext cx="541215" cy="54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5" descr="O:\ПРО ТУРИЗМ\иконки\blue.png">
            <a:extLst>
              <a:ext uri="{FF2B5EF4-FFF2-40B4-BE49-F238E27FC236}">
                <a16:creationId xmlns:a16="http://schemas.microsoft.com/office/drawing/2014/main" id="{7894D239-12BE-43F9-BBF8-654783397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719" y="1479062"/>
            <a:ext cx="451339" cy="45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5" descr="O:\ПРО ТУРИЗМ\иконки\blue.png">
            <a:extLst>
              <a:ext uri="{FF2B5EF4-FFF2-40B4-BE49-F238E27FC236}">
                <a16:creationId xmlns:a16="http://schemas.microsoft.com/office/drawing/2014/main" id="{9494B3F0-6F03-409F-AEB5-A4FA1E00F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584" y="355559"/>
            <a:ext cx="451339" cy="4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5" descr="O:\ПРО ТУРИЗМ\иконки\blue.png">
            <a:extLst>
              <a:ext uri="{FF2B5EF4-FFF2-40B4-BE49-F238E27FC236}">
                <a16:creationId xmlns:a16="http://schemas.microsoft.com/office/drawing/2014/main" id="{24E10CD0-B940-4F00-A5AB-F0FBA7AF0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562" y="185575"/>
            <a:ext cx="451338" cy="45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5" descr="O:\ПРО ТУРИЗМ\иконки\blue.png">
            <a:extLst>
              <a:ext uri="{FF2B5EF4-FFF2-40B4-BE49-F238E27FC236}">
                <a16:creationId xmlns:a16="http://schemas.microsoft.com/office/drawing/2014/main" id="{3E7AC1A6-7312-492C-B8DC-A00C133DF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347" y="2438290"/>
            <a:ext cx="453292" cy="4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5" descr="O:\ПРО ТУРИЗМ\иконки\blue.png">
            <a:extLst>
              <a:ext uri="{FF2B5EF4-FFF2-40B4-BE49-F238E27FC236}">
                <a16:creationId xmlns:a16="http://schemas.microsoft.com/office/drawing/2014/main" id="{0A438A68-5B13-4644-9F96-C2D675E9A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692" y="2783234"/>
            <a:ext cx="541216" cy="54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5" descr="O:\ПРО ТУРИЗМ\иконки\blue.png">
            <a:extLst>
              <a:ext uri="{FF2B5EF4-FFF2-40B4-BE49-F238E27FC236}">
                <a16:creationId xmlns:a16="http://schemas.microsoft.com/office/drawing/2014/main" id="{ACC3FBA9-CADD-4E58-90BB-EC292168A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831" y="3606801"/>
            <a:ext cx="541216" cy="54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5" descr="O:\ПРО ТУРИЗМ\иконки\blue.png">
            <a:extLst>
              <a:ext uri="{FF2B5EF4-FFF2-40B4-BE49-F238E27FC236}">
                <a16:creationId xmlns:a16="http://schemas.microsoft.com/office/drawing/2014/main" id="{AB63BA60-5F6A-498F-B1A5-6892C871B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815" y="3304578"/>
            <a:ext cx="541215" cy="54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5" descr="O:\ПРО ТУРИЗМ\иконки\blue.png">
            <a:extLst>
              <a:ext uri="{FF2B5EF4-FFF2-40B4-BE49-F238E27FC236}">
                <a16:creationId xmlns:a16="http://schemas.microsoft.com/office/drawing/2014/main" id="{90279B79-5B8E-458E-BBD2-6046B097A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332" y="4080525"/>
            <a:ext cx="453292" cy="45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5" descr="O:\ПРО ТУРИЗМ\иконки\blue.png">
            <a:extLst>
              <a:ext uri="{FF2B5EF4-FFF2-40B4-BE49-F238E27FC236}">
                <a16:creationId xmlns:a16="http://schemas.microsoft.com/office/drawing/2014/main" id="{9F8CE0CD-3EE5-4275-9236-6E26D209A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693" y="3950677"/>
            <a:ext cx="453292" cy="45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7" name="Прямоугольник 8">
            <a:extLst>
              <a:ext uri="{FF2B5EF4-FFF2-40B4-BE49-F238E27FC236}">
                <a16:creationId xmlns:a16="http://schemas.microsoft.com/office/drawing/2014/main" id="{E97E62EA-41B2-4395-A58F-F9177564B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1724" y="4429369"/>
            <a:ext cx="2217616" cy="39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969" b="1">
                <a:solidFill>
                  <a:srgbClr val="404040"/>
                </a:solidFill>
                <a:latin typeface="Verdana" panose="020B0604030504040204" pitchFamily="34" charset="0"/>
              </a:rPr>
              <a:t>м. Желания</a:t>
            </a:r>
          </a:p>
        </p:txBody>
      </p:sp>
      <p:pic>
        <p:nvPicPr>
          <p:cNvPr id="22548" name="Picture 5" descr="O:\ПРО ТУРИЗМ\иконки\blue.png">
            <a:extLst>
              <a:ext uri="{FF2B5EF4-FFF2-40B4-BE49-F238E27FC236}">
                <a16:creationId xmlns:a16="http://schemas.microsoft.com/office/drawing/2014/main" id="{97E83128-E969-4AB0-B0A5-49FBD8438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524" y="3862755"/>
            <a:ext cx="631092" cy="6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9" name="Прямоугольник 8">
            <a:extLst>
              <a:ext uri="{FF2B5EF4-FFF2-40B4-BE49-F238E27FC236}">
                <a16:creationId xmlns:a16="http://schemas.microsoft.com/office/drawing/2014/main" id="{F3AD0624-58C0-4347-B2C6-1C0C5A46B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7694" y="6054646"/>
            <a:ext cx="2217615" cy="39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969" dirty="0">
                <a:solidFill>
                  <a:schemeClr val="bg1"/>
                </a:solidFill>
                <a:latin typeface="Verdana" panose="020B0604030504040204" pitchFamily="34" charset="0"/>
              </a:rPr>
              <a:t>Новая</a:t>
            </a:r>
            <a:r>
              <a:rPr lang="ru-RU" altLang="ru-RU" sz="1969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ru-RU" altLang="ru-RU" sz="1969" dirty="0">
                <a:solidFill>
                  <a:schemeClr val="bg1"/>
                </a:solidFill>
                <a:latin typeface="Verdana" panose="020B0604030504040204" pitchFamily="34" charset="0"/>
              </a:rPr>
              <a:t>Земля</a:t>
            </a:r>
          </a:p>
        </p:txBody>
      </p:sp>
      <p:sp>
        <p:nvSpPr>
          <p:cNvPr id="22550" name="Прямоугольник 40">
            <a:extLst>
              <a:ext uri="{FF2B5EF4-FFF2-40B4-BE49-F238E27FC236}">
                <a16:creationId xmlns:a16="http://schemas.microsoft.com/office/drawing/2014/main" id="{336FF540-0318-4532-A9AA-03C549FE9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6755" y="2985478"/>
            <a:ext cx="1862015" cy="47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23" b="1">
                <a:solidFill>
                  <a:srgbClr val="404040"/>
                </a:solidFill>
                <a:latin typeface="Verdana" panose="020B0604030504040204" pitchFamily="34" charset="0"/>
              </a:rPr>
              <a:t>о. </a:t>
            </a:r>
            <a:r>
              <a:rPr lang="ru-RU" altLang="ru-RU" sz="2462" b="1">
                <a:solidFill>
                  <a:srgbClr val="404040"/>
                </a:solidFill>
                <a:latin typeface="Verdana" panose="020B0604030504040204" pitchFamily="34" charset="0"/>
              </a:rPr>
              <a:t>Хейса</a:t>
            </a:r>
          </a:p>
        </p:txBody>
      </p:sp>
      <p:sp>
        <p:nvSpPr>
          <p:cNvPr id="22551" name="Прямоугольник 78">
            <a:extLst>
              <a:ext uri="{FF2B5EF4-FFF2-40B4-BE49-F238E27FC236}">
                <a16:creationId xmlns:a16="http://schemas.microsoft.com/office/drawing/2014/main" id="{8948346D-BAAD-4E78-AC96-6A4D00C93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4554" y="3960446"/>
            <a:ext cx="2481385" cy="35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23" b="1" dirty="0">
                <a:solidFill>
                  <a:srgbClr val="404040"/>
                </a:solidFill>
                <a:latin typeface="Verdana" panose="020B0604030504040204" pitchFamily="34" charset="0"/>
              </a:rPr>
              <a:t>м. Тегетхоф</a:t>
            </a:r>
            <a:endParaRPr lang="ru-RU" altLang="ru-RU" sz="1969" b="1" dirty="0">
              <a:solidFill>
                <a:srgbClr val="404040"/>
              </a:solidFill>
              <a:latin typeface="Verdana" panose="020B0604030504040204" pitchFamily="34" charset="0"/>
            </a:endParaRPr>
          </a:p>
        </p:txBody>
      </p:sp>
      <p:sp>
        <p:nvSpPr>
          <p:cNvPr id="22552" name="Прямоугольник 79">
            <a:extLst>
              <a:ext uri="{FF2B5EF4-FFF2-40B4-BE49-F238E27FC236}">
                <a16:creationId xmlns:a16="http://schemas.microsoft.com/office/drawing/2014/main" id="{14B18ECC-E076-4630-8C6E-39D877BAF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0970" y="2454032"/>
            <a:ext cx="177213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1846"/>
              </a:lnSpc>
              <a:spcBef>
                <a:spcPct val="0"/>
              </a:spcBef>
              <a:buNone/>
            </a:pPr>
            <a:r>
              <a:rPr lang="ru-RU" altLang="ru-RU" sz="1723" b="1">
                <a:solidFill>
                  <a:srgbClr val="404040"/>
                </a:solidFill>
                <a:latin typeface="Verdana" panose="020B0604030504040204" pitchFamily="34" charset="0"/>
              </a:rPr>
              <a:t>Полярная станция</a:t>
            </a:r>
          </a:p>
          <a:p>
            <a:pPr eaLnBrk="1" hangingPunct="1">
              <a:lnSpc>
                <a:spcPts val="1846"/>
              </a:lnSpc>
              <a:spcBef>
                <a:spcPct val="0"/>
              </a:spcBef>
              <a:buNone/>
            </a:pPr>
            <a:r>
              <a:rPr lang="ru-RU" altLang="ru-RU" sz="1723" b="1">
                <a:solidFill>
                  <a:srgbClr val="404040"/>
                </a:solidFill>
                <a:latin typeface="Verdana" panose="020B0604030504040204" pitchFamily="34" charset="0"/>
              </a:rPr>
              <a:t>Бухта Тихая</a:t>
            </a:r>
            <a:endParaRPr lang="ru-RU" altLang="ru-RU" sz="1969" b="1">
              <a:solidFill>
                <a:srgbClr val="404040"/>
              </a:solidFill>
              <a:latin typeface="Verdana" panose="020B0604030504040204" pitchFamily="34" charset="0"/>
            </a:endParaRPr>
          </a:p>
        </p:txBody>
      </p:sp>
      <p:sp>
        <p:nvSpPr>
          <p:cNvPr id="22553" name="Прямоугольник 80">
            <a:extLst>
              <a:ext uri="{FF2B5EF4-FFF2-40B4-BE49-F238E27FC236}">
                <a16:creationId xmlns:a16="http://schemas.microsoft.com/office/drawing/2014/main" id="{F21A0080-7264-4E58-BBCA-E4EBE100A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7569" y="4491892"/>
            <a:ext cx="1416539" cy="35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23" b="1">
                <a:solidFill>
                  <a:srgbClr val="404040"/>
                </a:solidFill>
                <a:latin typeface="Verdana" panose="020B0604030504040204" pitchFamily="34" charset="0"/>
              </a:rPr>
              <a:t>м. Флора</a:t>
            </a:r>
            <a:endParaRPr lang="ru-RU" altLang="ru-RU" sz="1969" b="1">
              <a:solidFill>
                <a:srgbClr val="404040"/>
              </a:solidFill>
              <a:latin typeface="Verdana" panose="020B0604030504040204" pitchFamily="34" charset="0"/>
            </a:endParaRPr>
          </a:p>
        </p:txBody>
      </p:sp>
      <p:sp>
        <p:nvSpPr>
          <p:cNvPr id="22554" name="Прямоугольник 85">
            <a:extLst>
              <a:ext uri="{FF2B5EF4-FFF2-40B4-BE49-F238E27FC236}">
                <a16:creationId xmlns:a16="http://schemas.microsoft.com/office/drawing/2014/main" id="{36DDDF2E-524A-430A-BE10-45CFF6DFD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954" y="4378569"/>
            <a:ext cx="2215662" cy="35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23" b="1">
                <a:solidFill>
                  <a:srgbClr val="404040"/>
                </a:solidFill>
                <a:latin typeface="Verdana" panose="020B0604030504040204" pitchFamily="34" charset="0"/>
              </a:rPr>
              <a:t>Дом Эйры</a:t>
            </a:r>
            <a:endParaRPr lang="ru-RU" altLang="ru-RU" sz="1969" b="1">
              <a:solidFill>
                <a:srgbClr val="404040"/>
              </a:solidFill>
              <a:latin typeface="Verdana" panose="020B0604030504040204" pitchFamily="34" charset="0"/>
            </a:endParaRPr>
          </a:p>
        </p:txBody>
      </p:sp>
      <p:sp>
        <p:nvSpPr>
          <p:cNvPr id="22555" name="Прямоугольник 86">
            <a:extLst>
              <a:ext uri="{FF2B5EF4-FFF2-40B4-BE49-F238E27FC236}">
                <a16:creationId xmlns:a16="http://schemas.microsoft.com/office/drawing/2014/main" id="{0536AA05-C099-4670-9121-398AC9A23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6223" y="250145"/>
            <a:ext cx="1682261" cy="35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23" b="1" dirty="0">
                <a:solidFill>
                  <a:srgbClr val="404040"/>
                </a:solidFill>
                <a:latin typeface="Verdana" panose="020B0604030504040204" pitchFamily="34" charset="0"/>
              </a:rPr>
              <a:t>м. Флигели</a:t>
            </a:r>
            <a:endParaRPr lang="ru-RU" altLang="ru-RU" sz="1969" b="1" dirty="0">
              <a:solidFill>
                <a:srgbClr val="404040"/>
              </a:solidFill>
              <a:latin typeface="Verdana" panose="020B0604030504040204" pitchFamily="34" charset="0"/>
            </a:endParaRPr>
          </a:p>
        </p:txBody>
      </p:sp>
      <p:sp>
        <p:nvSpPr>
          <p:cNvPr id="22556" name="Прямоугольник 87">
            <a:extLst>
              <a:ext uri="{FF2B5EF4-FFF2-40B4-BE49-F238E27FC236}">
                <a16:creationId xmlns:a16="http://schemas.microsoft.com/office/drawing/2014/main" id="{AEF1E83B-07A6-4E05-AE66-9FCFEBEB7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6693" y="480733"/>
            <a:ext cx="2481385" cy="35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23" b="1" dirty="0">
                <a:solidFill>
                  <a:srgbClr val="404040"/>
                </a:solidFill>
                <a:latin typeface="Verdana" panose="020B0604030504040204" pitchFamily="34" charset="0"/>
              </a:rPr>
              <a:t>Бухта Теплиц</a:t>
            </a:r>
            <a:endParaRPr lang="ru-RU" altLang="ru-RU" sz="1969" b="1" dirty="0">
              <a:solidFill>
                <a:srgbClr val="404040"/>
              </a:solidFill>
              <a:latin typeface="Verdana" panose="020B0604030504040204" pitchFamily="34" charset="0"/>
            </a:endParaRPr>
          </a:p>
        </p:txBody>
      </p:sp>
      <p:sp>
        <p:nvSpPr>
          <p:cNvPr id="22557" name="Прямоугольник 90">
            <a:extLst>
              <a:ext uri="{FF2B5EF4-FFF2-40B4-BE49-F238E27FC236}">
                <a16:creationId xmlns:a16="http://schemas.microsoft.com/office/drawing/2014/main" id="{77F4D8E9-FD6A-46A4-BD58-F9235394C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6754" y="504093"/>
            <a:ext cx="2391508" cy="31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77">
                <a:solidFill>
                  <a:srgbClr val="404040"/>
                </a:solidFill>
                <a:latin typeface="Verdana" panose="020B0604030504040204" pitchFamily="34" charset="0"/>
              </a:rPr>
              <a:t>о. Рудольфа</a:t>
            </a:r>
          </a:p>
        </p:txBody>
      </p:sp>
      <p:sp>
        <p:nvSpPr>
          <p:cNvPr id="22558" name="Прямоугольник 93">
            <a:extLst>
              <a:ext uri="{FF2B5EF4-FFF2-40B4-BE49-F238E27FC236}">
                <a16:creationId xmlns:a16="http://schemas.microsoft.com/office/drawing/2014/main" id="{33697A7D-0468-43EB-AB4E-0FA40DB61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232" y="3341078"/>
            <a:ext cx="1684215" cy="31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77" dirty="0">
                <a:solidFill>
                  <a:srgbClr val="404040"/>
                </a:solidFill>
                <a:latin typeface="Verdana" panose="020B0604030504040204" pitchFamily="34" charset="0"/>
              </a:rPr>
              <a:t>о. Галля</a:t>
            </a:r>
          </a:p>
        </p:txBody>
      </p:sp>
      <p:sp>
        <p:nvSpPr>
          <p:cNvPr id="22559" name="Прямоугольник 96">
            <a:extLst>
              <a:ext uri="{FF2B5EF4-FFF2-40B4-BE49-F238E27FC236}">
                <a16:creationId xmlns:a16="http://schemas.microsoft.com/office/drawing/2014/main" id="{7B279588-F6CB-48C6-A844-8F0EC1383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2539" y="3694724"/>
            <a:ext cx="1508369" cy="31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77">
                <a:solidFill>
                  <a:srgbClr val="404040"/>
                </a:solidFill>
                <a:latin typeface="Verdana" panose="020B0604030504040204" pitchFamily="34" charset="0"/>
              </a:rPr>
              <a:t>о. Гукера</a:t>
            </a:r>
          </a:p>
        </p:txBody>
      </p:sp>
      <p:sp>
        <p:nvSpPr>
          <p:cNvPr id="22560" name="Прямоугольник 97">
            <a:extLst>
              <a:ext uri="{FF2B5EF4-FFF2-40B4-BE49-F238E27FC236}">
                <a16:creationId xmlns:a16="http://schemas.microsoft.com/office/drawing/2014/main" id="{4F3195A7-E340-479F-AD4A-EFCD151E0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7446" y="4757616"/>
            <a:ext cx="1594338" cy="31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77">
                <a:solidFill>
                  <a:srgbClr val="404040"/>
                </a:solidFill>
                <a:latin typeface="Verdana" panose="020B0604030504040204" pitchFamily="34" charset="0"/>
              </a:rPr>
              <a:t>о. Нортбрука</a:t>
            </a:r>
          </a:p>
        </p:txBody>
      </p:sp>
      <p:sp>
        <p:nvSpPr>
          <p:cNvPr id="22561" name="Прямоугольник 98">
            <a:extLst>
              <a:ext uri="{FF2B5EF4-FFF2-40B4-BE49-F238E27FC236}">
                <a16:creationId xmlns:a16="http://schemas.microsoft.com/office/drawing/2014/main" id="{E0E5B71E-0449-4B88-A621-79E840050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3924" y="3606801"/>
            <a:ext cx="1152769" cy="31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77">
                <a:solidFill>
                  <a:srgbClr val="404040"/>
                </a:solidFill>
                <a:latin typeface="Verdana" panose="020B0604030504040204" pitchFamily="34" charset="0"/>
              </a:rPr>
              <a:t>о. Белл</a:t>
            </a:r>
          </a:p>
        </p:txBody>
      </p:sp>
      <p:sp>
        <p:nvSpPr>
          <p:cNvPr id="22562" name="Прямоугольник 8">
            <a:extLst>
              <a:ext uri="{FF2B5EF4-FFF2-40B4-BE49-F238E27FC236}">
                <a16:creationId xmlns:a16="http://schemas.microsoft.com/office/drawing/2014/main" id="{B739C95B-6951-4036-8B19-8E2700196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954" y="1062894"/>
            <a:ext cx="3899877" cy="39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969">
                <a:solidFill>
                  <a:schemeClr val="bg1"/>
                </a:solidFill>
                <a:latin typeface="Verdana" panose="020B0604030504040204" pitchFamily="34" charset="0"/>
              </a:rPr>
              <a:t>Земля Франца-Иосифа</a:t>
            </a:r>
          </a:p>
        </p:txBody>
      </p:sp>
      <p:sp>
        <p:nvSpPr>
          <p:cNvPr id="22563" name="Прямоугольник 57">
            <a:extLst>
              <a:ext uri="{FF2B5EF4-FFF2-40B4-BE49-F238E27FC236}">
                <a16:creationId xmlns:a16="http://schemas.microsoft.com/office/drawing/2014/main" id="{DD6E29E8-DEE8-4FA3-9388-9EAA14C28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709" y="3405554"/>
            <a:ext cx="1949938" cy="5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1723"/>
              </a:lnSpc>
              <a:spcBef>
                <a:spcPct val="0"/>
              </a:spcBef>
              <a:buNone/>
            </a:pPr>
            <a:r>
              <a:rPr lang="ru-RU" altLang="ru-RU" sz="1477">
                <a:solidFill>
                  <a:srgbClr val="404040"/>
                </a:solidFill>
                <a:latin typeface="Verdana" panose="020B0604030504040204" pitchFamily="34" charset="0"/>
              </a:rPr>
              <a:t>о. Земля</a:t>
            </a:r>
          </a:p>
          <a:p>
            <a:pPr eaLnBrk="1" hangingPunct="1">
              <a:lnSpc>
                <a:spcPts val="1723"/>
              </a:lnSpc>
              <a:spcBef>
                <a:spcPct val="0"/>
              </a:spcBef>
              <a:buNone/>
            </a:pPr>
            <a:r>
              <a:rPr lang="ru-RU" altLang="ru-RU" sz="1477">
                <a:solidFill>
                  <a:srgbClr val="404040"/>
                </a:solidFill>
                <a:latin typeface="Verdana" panose="020B0604030504040204" pitchFamily="34" charset="0"/>
              </a:rPr>
              <a:t>Александры</a:t>
            </a:r>
          </a:p>
        </p:txBody>
      </p:sp>
      <p:sp>
        <p:nvSpPr>
          <p:cNvPr id="22564" name="Прямоугольник 93">
            <a:extLst>
              <a:ext uri="{FF2B5EF4-FFF2-40B4-BE49-F238E27FC236}">
                <a16:creationId xmlns:a16="http://schemas.microsoft.com/office/drawing/2014/main" id="{2C144BCF-03F8-43E7-9735-9C44790B8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5309" y="1391140"/>
            <a:ext cx="1684215" cy="31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77">
                <a:solidFill>
                  <a:srgbClr val="404040"/>
                </a:solidFill>
                <a:latin typeface="Verdana" panose="020B0604030504040204" pitchFamily="34" charset="0"/>
              </a:rPr>
              <a:t>о. Джексона</a:t>
            </a:r>
          </a:p>
        </p:txBody>
      </p:sp>
      <p:sp>
        <p:nvSpPr>
          <p:cNvPr id="22565" name="Прямоугольник 85">
            <a:extLst>
              <a:ext uri="{FF2B5EF4-FFF2-40B4-BE49-F238E27FC236}">
                <a16:creationId xmlns:a16="http://schemas.microsoft.com/office/drawing/2014/main" id="{04B2BE88-A5B7-4BCC-B6C1-946CDC2F3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3293" y="1479062"/>
            <a:ext cx="2215662" cy="35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23" b="1">
                <a:solidFill>
                  <a:srgbClr val="404040"/>
                </a:solidFill>
                <a:latin typeface="Verdana" panose="020B0604030504040204" pitchFamily="34" charset="0"/>
              </a:rPr>
              <a:t>м. Норвегия</a:t>
            </a:r>
            <a:endParaRPr lang="ru-RU" altLang="ru-RU" sz="1969" b="1">
              <a:solidFill>
                <a:srgbClr val="404040"/>
              </a:solidFill>
              <a:latin typeface="Verdana" panose="020B0604030504040204" pitchFamily="34" charset="0"/>
            </a:endParaRPr>
          </a:p>
        </p:txBody>
      </p:sp>
      <p:sp>
        <p:nvSpPr>
          <p:cNvPr id="22566" name="Прямоугольник 85">
            <a:extLst>
              <a:ext uri="{FF2B5EF4-FFF2-40B4-BE49-F238E27FC236}">
                <a16:creationId xmlns:a16="http://schemas.microsoft.com/office/drawing/2014/main" id="{5FC02376-71AC-4891-AE7C-3F9430595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69" y="2235201"/>
            <a:ext cx="1627554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23" b="1">
                <a:solidFill>
                  <a:srgbClr val="404040"/>
                </a:solidFill>
                <a:latin typeface="Verdana" panose="020B0604030504040204" pitchFamily="34" charset="0"/>
              </a:rPr>
              <a:t>м. Мери Хармсуорт</a:t>
            </a:r>
            <a:endParaRPr lang="ru-RU" altLang="ru-RU" sz="1969" b="1">
              <a:solidFill>
                <a:srgbClr val="404040"/>
              </a:solidFill>
              <a:latin typeface="Verdana" panose="020B0604030504040204" pitchFamily="34" charset="0"/>
            </a:endParaRPr>
          </a:p>
        </p:txBody>
      </p:sp>
      <p:sp>
        <p:nvSpPr>
          <p:cNvPr id="22567" name="Прямоугольник 61">
            <a:extLst>
              <a:ext uri="{FF2B5EF4-FFF2-40B4-BE49-F238E27FC236}">
                <a16:creationId xmlns:a16="http://schemas.microsoft.com/office/drawing/2014/main" id="{F25D9390-4D99-4E9B-9B6D-C2B2A9E32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6878" y="2074985"/>
            <a:ext cx="2481385" cy="35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23" b="1">
                <a:solidFill>
                  <a:srgbClr val="404040"/>
                </a:solidFill>
                <a:latin typeface="Verdana" panose="020B0604030504040204" pitchFamily="34" charset="0"/>
              </a:rPr>
              <a:t>п/б «Омега»</a:t>
            </a:r>
          </a:p>
        </p:txBody>
      </p:sp>
      <p:sp>
        <p:nvSpPr>
          <p:cNvPr id="22568" name="Прямоугольник 97">
            <a:extLst>
              <a:ext uri="{FF2B5EF4-FFF2-40B4-BE49-F238E27FC236}">
                <a16:creationId xmlns:a16="http://schemas.microsoft.com/office/drawing/2014/main" id="{51FD10CA-7D88-4543-BD11-8DA9752EFA8B}"/>
              </a:ext>
            </a:extLst>
          </p:cNvPr>
          <p:cNvSpPr>
            <a:spLocks noChangeArrowheads="1"/>
          </p:cNvSpPr>
          <p:nvPr/>
        </p:nvSpPr>
        <p:spPr bwMode="auto">
          <a:xfrm rot="2969675">
            <a:off x="4979378" y="5031239"/>
            <a:ext cx="2559538" cy="30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54">
                <a:solidFill>
                  <a:srgbClr val="404040"/>
                </a:solidFill>
                <a:latin typeface="Verdana" panose="020B0604030504040204" pitchFamily="34" charset="0"/>
              </a:rPr>
              <a:t>к Новой Земле</a:t>
            </a:r>
          </a:p>
        </p:txBody>
      </p:sp>
      <p:pic>
        <p:nvPicPr>
          <p:cNvPr id="22569" name="Рисунок 66" descr="cruise-ship-1295050_960_720.png">
            <a:extLst>
              <a:ext uri="{FF2B5EF4-FFF2-40B4-BE49-F238E27FC236}">
                <a16:creationId xmlns:a16="http://schemas.microsoft.com/office/drawing/2014/main" id="{B12933D2-21DC-4B3B-8131-BC228BC661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70" y="-93069"/>
            <a:ext cx="2127738" cy="123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ъект 2">
            <a:extLst>
              <a:ext uri="{FF2B5EF4-FFF2-40B4-BE49-F238E27FC236}">
                <a16:creationId xmlns:a16="http://schemas.microsoft.com/office/drawing/2014/main" id="{DED8198C-D17B-466E-B4ED-B2DC904BE111}"/>
              </a:ext>
            </a:extLst>
          </p:cNvPr>
          <p:cNvSpPr txBox="1">
            <a:spLocks/>
          </p:cNvSpPr>
          <p:nvPr/>
        </p:nvSpPr>
        <p:spPr bwMode="auto">
          <a:xfrm>
            <a:off x="407368" y="504093"/>
            <a:ext cx="2481385" cy="53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44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EA157A"/>
              </a:buClr>
              <a:buFontTx/>
              <a:buNone/>
            </a:pPr>
            <a:r>
              <a:rPr lang="ru-RU" altLang="ru-RU" sz="2954" b="1" dirty="0">
                <a:solidFill>
                  <a:srgbClr val="3B3838"/>
                </a:solidFill>
                <a:latin typeface="Verdana" panose="020B0604030504040204" pitchFamily="34" charset="0"/>
              </a:rPr>
              <a:t>ЭФФЕКТ</a:t>
            </a:r>
          </a:p>
        </p:txBody>
      </p:sp>
      <p:sp>
        <p:nvSpPr>
          <p:cNvPr id="23555" name="Прямоугольник 11">
            <a:extLst>
              <a:ext uri="{FF2B5EF4-FFF2-40B4-BE49-F238E27FC236}">
                <a16:creationId xmlns:a16="http://schemas.microsoft.com/office/drawing/2014/main" id="{F9CBEE2F-79FE-4CBA-9308-1214D950F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817" y="504093"/>
            <a:ext cx="8153399" cy="605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985"/>
              </a:spcBef>
              <a:buNone/>
            </a:pPr>
            <a:r>
              <a:rPr lang="ru-RU" altLang="ru-RU" sz="1969" b="1" dirty="0">
                <a:solidFill>
                  <a:srgbClr val="C55A11"/>
                </a:solidFill>
                <a:latin typeface="Verdana" panose="020B0604030504040204" pitchFamily="34" charset="0"/>
              </a:rPr>
              <a:t>МАКи</a:t>
            </a:r>
            <a:r>
              <a:rPr lang="ru-RU" altLang="ru-RU" sz="1969" b="1" dirty="0">
                <a:solidFill>
                  <a:srgbClr val="404040"/>
                </a:solidFill>
                <a:latin typeface="Verdana" panose="020B0604030504040204" pitchFamily="34" charset="0"/>
              </a:rPr>
              <a:t> станут опорными </a:t>
            </a:r>
            <a:r>
              <a:rPr lang="ru-RU" altLang="ru-RU" sz="1969" b="1" dirty="0">
                <a:solidFill>
                  <a:srgbClr val="C55A11"/>
                </a:solidFill>
                <a:latin typeface="Verdana" panose="020B0604030504040204" pitchFamily="34" charset="0"/>
              </a:rPr>
              <a:t>базами</a:t>
            </a:r>
            <a:r>
              <a:rPr lang="ru-RU" altLang="ru-RU" sz="1969" b="1" dirty="0">
                <a:solidFill>
                  <a:srgbClr val="404040"/>
                </a:solidFill>
                <a:latin typeface="Verdana" panose="020B0604030504040204" pitchFamily="34" charset="0"/>
              </a:rPr>
              <a:t> </a:t>
            </a:r>
            <a:r>
              <a:rPr lang="ru-RU" altLang="ru-RU" sz="1969" dirty="0">
                <a:solidFill>
                  <a:srgbClr val="404040"/>
                </a:solidFill>
                <a:latin typeface="Verdana" panose="020B0604030504040204" pitchFamily="34" charset="0"/>
              </a:rPr>
              <a:t>как при проведении научно-исследовательских работ на ООПТ, так и при проведении туристических рейсов. </a:t>
            </a:r>
            <a:br>
              <a:rPr lang="ru-RU" altLang="ru-RU" sz="1969" dirty="0">
                <a:solidFill>
                  <a:srgbClr val="404040"/>
                </a:solidFill>
                <a:latin typeface="Verdana" panose="020B0604030504040204" pitchFamily="34" charset="0"/>
              </a:rPr>
            </a:br>
            <a:r>
              <a:rPr lang="ru-RU" altLang="ru-RU" sz="1969" dirty="0">
                <a:solidFill>
                  <a:srgbClr val="404040"/>
                </a:solidFill>
                <a:latin typeface="Verdana" panose="020B0604030504040204" pitchFamily="34" charset="0"/>
              </a:rPr>
              <a:t>В настоящее время туризм на ООПТ осуществляется с июня по август, использование </a:t>
            </a:r>
            <a:r>
              <a:rPr lang="ru-RU" altLang="ru-RU" sz="1969" dirty="0" err="1">
                <a:solidFill>
                  <a:srgbClr val="404040"/>
                </a:solidFill>
                <a:latin typeface="Verdana" panose="020B0604030504040204" pitchFamily="34" charset="0"/>
              </a:rPr>
              <a:t>МАКов</a:t>
            </a:r>
            <a:r>
              <a:rPr lang="ru-RU" altLang="ru-RU" sz="1969" dirty="0">
                <a:solidFill>
                  <a:srgbClr val="404040"/>
                </a:solidFill>
                <a:latin typeface="Verdana" panose="020B0604030504040204" pitchFamily="34" charset="0"/>
              </a:rPr>
              <a:t> позволит начать </a:t>
            </a:r>
            <a:r>
              <a:rPr lang="ru-RU" altLang="ru-RU" sz="1969" b="1" dirty="0">
                <a:solidFill>
                  <a:srgbClr val="404040"/>
                </a:solidFill>
                <a:latin typeface="Verdana" panose="020B0604030504040204" pitchFamily="34" charset="0"/>
              </a:rPr>
              <a:t>посещения архипелагов с марта по октябрь.</a:t>
            </a:r>
          </a:p>
          <a:p>
            <a:pPr eaLnBrk="1" hangingPunct="1">
              <a:lnSpc>
                <a:spcPct val="100000"/>
              </a:lnSpc>
              <a:spcBef>
                <a:spcPts val="985"/>
              </a:spcBef>
              <a:buNone/>
            </a:pPr>
            <a:r>
              <a:rPr lang="ru-RU" altLang="ru-RU" sz="1969" b="1" dirty="0">
                <a:solidFill>
                  <a:srgbClr val="C55A11"/>
                </a:solidFill>
                <a:latin typeface="Verdana" panose="020B0604030504040204" pitchFamily="34" charset="0"/>
              </a:rPr>
              <a:t>МАКи</a:t>
            </a:r>
            <a:r>
              <a:rPr lang="ru-RU" altLang="ru-RU" sz="1969" b="1" dirty="0">
                <a:solidFill>
                  <a:srgbClr val="404040"/>
                </a:solidFill>
                <a:latin typeface="Verdana" panose="020B0604030504040204" pitchFamily="34" charset="0"/>
              </a:rPr>
              <a:t> позволят диверсифицировать туризм на ООПТ </a:t>
            </a:r>
            <a:r>
              <a:rPr lang="ru-RU" altLang="ru-RU" sz="1969" dirty="0">
                <a:solidFill>
                  <a:srgbClr val="404040"/>
                </a:solidFill>
                <a:latin typeface="Verdana" panose="020B0604030504040204" pitchFamily="34" charset="0"/>
              </a:rPr>
              <a:t>и вывести его из состояния стагнации.</a:t>
            </a:r>
          </a:p>
          <a:p>
            <a:pPr eaLnBrk="1" hangingPunct="1">
              <a:lnSpc>
                <a:spcPct val="100000"/>
              </a:lnSpc>
              <a:spcBef>
                <a:spcPts val="985"/>
              </a:spcBef>
              <a:buNone/>
            </a:pPr>
            <a:r>
              <a:rPr lang="ru-RU" altLang="ru-RU" sz="1969" b="1" dirty="0">
                <a:solidFill>
                  <a:srgbClr val="404040"/>
                </a:solidFill>
                <a:latin typeface="Verdana" panose="020B0604030504040204" pitchFamily="34" charset="0"/>
              </a:rPr>
              <a:t>Расширения </a:t>
            </a:r>
            <a:r>
              <a:rPr lang="ru-RU" altLang="ru-RU" sz="1969" b="1" dirty="0">
                <a:solidFill>
                  <a:srgbClr val="C55A11"/>
                </a:solidFill>
                <a:latin typeface="Verdana" panose="020B0604030504040204" pitchFamily="34" charset="0"/>
              </a:rPr>
              <a:t>транспортной логистики </a:t>
            </a:r>
            <a:r>
              <a:rPr lang="ru-RU" altLang="ru-RU" sz="1969" b="1" dirty="0">
                <a:solidFill>
                  <a:srgbClr val="404040"/>
                </a:solidFill>
                <a:latin typeface="Verdana" panose="020B0604030504040204" pitchFamily="34" charset="0"/>
              </a:rPr>
              <a:t>позволит снизить стоимость </a:t>
            </a:r>
            <a:r>
              <a:rPr lang="ru-RU" altLang="ru-RU" sz="1969" dirty="0">
                <a:solidFill>
                  <a:srgbClr val="404040"/>
                </a:solidFill>
                <a:latin typeface="Verdana" panose="020B0604030504040204" pitchFamily="34" charset="0"/>
              </a:rPr>
              <a:t>туров на ООПТ и повысит </a:t>
            </a:r>
            <a:r>
              <a:rPr lang="ru-RU" altLang="ru-RU" sz="1969" b="1" dirty="0">
                <a:solidFill>
                  <a:srgbClr val="404040"/>
                </a:solidFill>
                <a:latin typeface="Verdana" panose="020B0604030504040204" pitchFamily="34" charset="0"/>
              </a:rPr>
              <a:t>доступность </a:t>
            </a:r>
            <a:r>
              <a:rPr lang="ru-RU" altLang="ru-RU" sz="1969" dirty="0">
                <a:solidFill>
                  <a:srgbClr val="404040"/>
                </a:solidFill>
                <a:latin typeface="Verdana" panose="020B0604030504040204" pitchFamily="34" charset="0"/>
              </a:rPr>
              <a:t>территории для всех групп населения.</a:t>
            </a:r>
          </a:p>
          <a:p>
            <a:pPr eaLnBrk="1" hangingPunct="1">
              <a:lnSpc>
                <a:spcPct val="100000"/>
              </a:lnSpc>
              <a:spcBef>
                <a:spcPts val="985"/>
              </a:spcBef>
              <a:buNone/>
            </a:pPr>
            <a:r>
              <a:rPr lang="ru-RU" altLang="ru-RU" sz="1969" b="1" dirty="0">
                <a:solidFill>
                  <a:srgbClr val="404040"/>
                </a:solidFill>
                <a:latin typeface="Verdana" panose="020B0604030504040204" pitchFamily="34" charset="0"/>
              </a:rPr>
              <a:t>Использование </a:t>
            </a:r>
            <a:r>
              <a:rPr lang="ru-RU" altLang="ru-RU" sz="1969" b="1" dirty="0">
                <a:solidFill>
                  <a:srgbClr val="C55A11"/>
                </a:solidFill>
                <a:latin typeface="Verdana" panose="020B0604030504040204" pitchFamily="34" charset="0"/>
              </a:rPr>
              <a:t>малой авиации </a:t>
            </a:r>
            <a:r>
              <a:rPr lang="ru-RU" altLang="ru-RU" sz="1969" dirty="0">
                <a:solidFill>
                  <a:srgbClr val="404040"/>
                </a:solidFill>
                <a:latin typeface="Verdana" panose="020B0604030504040204" pitchFamily="34" charset="0"/>
              </a:rPr>
              <a:t>позволит показать </a:t>
            </a:r>
            <a:r>
              <a:rPr lang="ru-RU" altLang="ru-RU" sz="1969" b="1" dirty="0">
                <a:solidFill>
                  <a:srgbClr val="404040"/>
                </a:solidFill>
                <a:latin typeface="Verdana" panose="020B0604030504040204" pitchFamily="34" charset="0"/>
              </a:rPr>
              <a:t>больше уникальных мест </a:t>
            </a:r>
            <a:r>
              <a:rPr lang="ru-RU" altLang="ru-RU" sz="1969" dirty="0">
                <a:solidFill>
                  <a:srgbClr val="404040"/>
                </a:solidFill>
                <a:latin typeface="Verdana" panose="020B0604030504040204" pitchFamily="34" charset="0"/>
              </a:rPr>
              <a:t>на ООПТ, обеспечит безопасность при проведении работ на ООПТ и при посещении туристов.</a:t>
            </a:r>
          </a:p>
          <a:p>
            <a:pPr eaLnBrk="1" hangingPunct="1">
              <a:lnSpc>
                <a:spcPct val="100000"/>
              </a:lnSpc>
              <a:spcBef>
                <a:spcPts val="985"/>
              </a:spcBef>
              <a:buNone/>
            </a:pPr>
            <a:r>
              <a:rPr lang="ru-RU" altLang="ru-RU" sz="1969" b="1" dirty="0">
                <a:solidFill>
                  <a:srgbClr val="C55A11"/>
                </a:solidFill>
                <a:latin typeface="Verdana" panose="020B0604030504040204" pitchFamily="34" charset="0"/>
              </a:rPr>
              <a:t>Комбинирование</a:t>
            </a:r>
            <a:r>
              <a:rPr lang="ru-RU" altLang="ru-RU" sz="1969" b="1" dirty="0">
                <a:solidFill>
                  <a:srgbClr val="404040"/>
                </a:solidFill>
                <a:latin typeface="Verdana" panose="020B0604030504040204" pitchFamily="34" charset="0"/>
              </a:rPr>
              <a:t> авиационной и </a:t>
            </a:r>
            <a:r>
              <a:rPr lang="ru-RU" altLang="ru-RU" sz="1969" dirty="0">
                <a:solidFill>
                  <a:srgbClr val="404040"/>
                </a:solidFill>
                <a:latin typeface="Verdana" panose="020B0604030504040204" pitchFamily="34" charset="0"/>
              </a:rPr>
              <a:t>сложившейся </a:t>
            </a:r>
            <a:r>
              <a:rPr lang="ru-RU" altLang="ru-RU" sz="1969" b="1" dirty="0">
                <a:solidFill>
                  <a:srgbClr val="404040"/>
                </a:solidFill>
                <a:latin typeface="Verdana" panose="020B0604030504040204" pitchFamily="34" charset="0"/>
              </a:rPr>
              <a:t>судовой </a:t>
            </a:r>
            <a:r>
              <a:rPr lang="ru-RU" altLang="ru-RU" sz="1969" dirty="0">
                <a:solidFill>
                  <a:srgbClr val="404040"/>
                </a:solidFill>
                <a:latin typeface="Verdana" panose="020B0604030504040204" pitchFamily="34" charset="0"/>
              </a:rPr>
              <a:t>логистики позволит предложить </a:t>
            </a:r>
            <a:r>
              <a:rPr lang="ru-RU" altLang="ru-RU" sz="1969" b="1" dirty="0">
                <a:solidFill>
                  <a:srgbClr val="404040"/>
                </a:solidFill>
                <a:latin typeface="Verdana" panose="020B0604030504040204" pitchFamily="34" charset="0"/>
              </a:rPr>
              <a:t>новые виды туристских услуг на ООПТ.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E357D0-993E-437C-820C-25CBD647A500}"/>
              </a:ext>
            </a:extLst>
          </p:cNvPr>
          <p:cNvSpPr txBox="1"/>
          <p:nvPr/>
        </p:nvSpPr>
        <p:spPr>
          <a:xfrm>
            <a:off x="2727570" y="416170"/>
            <a:ext cx="621323" cy="698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3939" b="1" dirty="0">
                <a:solidFill>
                  <a:schemeClr val="tx2">
                    <a:lumMod val="40000"/>
                    <a:lumOff val="6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EF5C41-A7FF-4685-9B52-743CD8FDF045}"/>
              </a:ext>
            </a:extLst>
          </p:cNvPr>
          <p:cNvSpPr txBox="1"/>
          <p:nvPr/>
        </p:nvSpPr>
        <p:spPr>
          <a:xfrm>
            <a:off x="2727570" y="2354385"/>
            <a:ext cx="621323" cy="698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3939" b="1" dirty="0">
                <a:solidFill>
                  <a:schemeClr val="tx2">
                    <a:lumMod val="40000"/>
                    <a:lumOff val="6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EDDC88-6FC2-4650-8D2F-B05CB962539D}"/>
              </a:ext>
            </a:extLst>
          </p:cNvPr>
          <p:cNvSpPr txBox="1"/>
          <p:nvPr/>
        </p:nvSpPr>
        <p:spPr>
          <a:xfrm>
            <a:off x="2727570" y="3075355"/>
            <a:ext cx="621323" cy="698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3939" b="1" dirty="0">
                <a:solidFill>
                  <a:schemeClr val="tx2">
                    <a:lumMod val="40000"/>
                    <a:lumOff val="6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BD3EAC-9D6A-4CC3-A1CA-51B8AEB92786}"/>
              </a:ext>
            </a:extLst>
          </p:cNvPr>
          <p:cNvSpPr txBox="1"/>
          <p:nvPr/>
        </p:nvSpPr>
        <p:spPr>
          <a:xfrm>
            <a:off x="2727570" y="4403971"/>
            <a:ext cx="621323" cy="698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3939" b="1" dirty="0">
                <a:solidFill>
                  <a:schemeClr val="tx2">
                    <a:lumMod val="40000"/>
                    <a:lumOff val="6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C68FAD-4B44-4243-8B35-78ECBE6B6A49}"/>
              </a:ext>
            </a:extLst>
          </p:cNvPr>
          <p:cNvSpPr txBox="1"/>
          <p:nvPr/>
        </p:nvSpPr>
        <p:spPr>
          <a:xfrm>
            <a:off x="2727570" y="5732586"/>
            <a:ext cx="621323" cy="698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3939" b="1" dirty="0">
                <a:solidFill>
                  <a:schemeClr val="tx2">
                    <a:lumMod val="40000"/>
                    <a:lumOff val="6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</a:t>
            </a:r>
          </a:p>
        </p:txBody>
      </p:sp>
    </p:spTree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2B04C5-B66F-42E6-8AA3-6EA685C04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8" name="Рисунок 6">
            <a:extLst>
              <a:ext uri="{FF2B5EF4-FFF2-40B4-BE49-F238E27FC236}">
                <a16:creationId xmlns:a16="http://schemas.microsoft.com/office/drawing/2014/main" id="{24EA6CB0-FD51-469D-85DB-B7413A977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404664"/>
            <a:ext cx="1268022" cy="186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CBBE4B33-8D57-4AA0-A972-FFE873D1130E}"/>
              </a:ext>
            </a:extLst>
          </p:cNvPr>
          <p:cNvSpPr txBox="1">
            <a:spLocks/>
          </p:cNvSpPr>
          <p:nvPr/>
        </p:nvSpPr>
        <p:spPr bwMode="auto">
          <a:xfrm>
            <a:off x="2063552" y="404664"/>
            <a:ext cx="8390485" cy="2569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2542" tIns="56271" rIns="112542" bIns="56271" numCol="1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54709" eaLnBrk="1" hangingPunct="1">
              <a:spcBef>
                <a:spcPct val="0"/>
              </a:spcBef>
              <a:buClr>
                <a:srgbClr val="EA157A"/>
              </a:buClr>
              <a:buNone/>
            </a:pPr>
            <a:r>
              <a:rPr lang="ru-RU" altLang="ru-RU" sz="2215" b="1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ФГБУ «Национальный парк «Русская Арктика»</a:t>
            </a:r>
          </a:p>
          <a:p>
            <a:pPr marL="0" indent="-54709" eaLnBrk="1" hangingPunct="1">
              <a:spcBef>
                <a:spcPct val="0"/>
              </a:spcBef>
              <a:buClr>
                <a:srgbClr val="EA157A"/>
              </a:buClr>
              <a:buNone/>
            </a:pPr>
            <a:r>
              <a:rPr lang="en-US" altLang="ru-RU" sz="1969" b="1" dirty="0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www.rus-arc.ru</a:t>
            </a:r>
            <a:endParaRPr lang="ru-RU" altLang="ru-RU" sz="2215" b="1" dirty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553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>
            <a:extLst>
              <a:ext uri="{FF2B5EF4-FFF2-40B4-BE49-F238E27FC236}">
                <a16:creationId xmlns:a16="http://schemas.microsoft.com/office/drawing/2014/main" id="{1C5674AB-1BBF-4515-AD2F-65070BBB2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2"/>
          <a:stretch>
            <a:fillRect/>
          </a:stretch>
        </p:blipFill>
        <p:spPr bwMode="auto">
          <a:xfrm>
            <a:off x="1" y="-1"/>
            <a:ext cx="1221153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Прямоугольник 2">
            <a:extLst>
              <a:ext uri="{FF2B5EF4-FFF2-40B4-BE49-F238E27FC236}">
                <a16:creationId xmlns:a16="http://schemas.microsoft.com/office/drawing/2014/main" id="{E602FBB7-3D47-4162-AE3D-00AA527BD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432" y="504094"/>
            <a:ext cx="10015415" cy="213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4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EA157A"/>
              </a:buClr>
              <a:buFont typeface="Arial" panose="020B0604020202020204" pitchFamily="34" charset="0"/>
              <a:buNone/>
            </a:pPr>
            <a:r>
              <a:rPr lang="ru-RU" altLang="ru-RU" sz="4431">
                <a:solidFill>
                  <a:schemeClr val="bg1"/>
                </a:solidFill>
                <a:latin typeface="Verdana" panose="020B0604030504040204" pitchFamily="34" charset="0"/>
              </a:rPr>
              <a:t>ЧТО ТАКОЕ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EA157A"/>
              </a:buClr>
              <a:buFont typeface="Arial" panose="020B0604020202020204" pitchFamily="34" charset="0"/>
              <a:buNone/>
            </a:pPr>
            <a:r>
              <a:rPr lang="ru-RU" altLang="ru-RU" sz="4431">
                <a:solidFill>
                  <a:schemeClr val="bg1"/>
                </a:solidFill>
                <a:latin typeface="Verdana" panose="020B0604030504040204" pitchFamily="34" charset="0"/>
              </a:rPr>
              <a:t>НАЦИОНАЛЬНЫЙ ПАРК «РУССКАЯ АРКТИКА»?</a:t>
            </a:r>
          </a:p>
        </p:txBody>
      </p:sp>
    </p:spTree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26">
            <a:extLst>
              <a:ext uri="{FF2B5EF4-FFF2-40B4-BE49-F238E27FC236}">
                <a16:creationId xmlns:a16="http://schemas.microsoft.com/office/drawing/2014/main" id="{74FF085B-083F-4F94-918C-0E09F95CF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0" t="1210" r="5022" b="33920"/>
          <a:stretch>
            <a:fillRect/>
          </a:stretch>
        </p:blipFill>
        <p:spPr bwMode="auto">
          <a:xfrm>
            <a:off x="-96688" y="-134226"/>
            <a:ext cx="12231077" cy="478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Объект 2">
            <a:extLst>
              <a:ext uri="{FF2B5EF4-FFF2-40B4-BE49-F238E27FC236}">
                <a16:creationId xmlns:a16="http://schemas.microsoft.com/office/drawing/2014/main" id="{55797259-1398-41B7-8834-E7B88AE2CD5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0657" y="4660514"/>
            <a:ext cx="3052270" cy="2135453"/>
          </a:xfrm>
        </p:spPr>
        <p:txBody>
          <a:bodyPr>
            <a:normAutofit/>
          </a:bodyPr>
          <a:lstStyle/>
          <a:p>
            <a:pPr marL="0" indent="-54709" eaLnBrk="1" hangingPunct="1">
              <a:spcBef>
                <a:spcPct val="0"/>
              </a:spcBef>
              <a:buClr>
                <a:srgbClr val="EA157A"/>
              </a:buClr>
              <a:buNone/>
            </a:pPr>
            <a:r>
              <a:rPr lang="ru-RU" altLang="ru-RU" sz="1800" b="1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900 КМ </a:t>
            </a:r>
          </a:p>
          <a:p>
            <a:pPr marL="0" indent="-54709" eaLnBrk="1" hangingPunct="1">
              <a:spcBef>
                <a:spcPct val="0"/>
              </a:spcBef>
              <a:buClr>
                <a:srgbClr val="EA157A"/>
              </a:buClr>
              <a:buNone/>
            </a:pPr>
            <a:r>
              <a:rPr lang="ru-RU" altLang="ru-RU" sz="1800" b="1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 СЕВЕРНОГО </a:t>
            </a:r>
          </a:p>
          <a:p>
            <a:pPr marL="0" indent="-54709" eaLnBrk="1" hangingPunct="1">
              <a:spcBef>
                <a:spcPct val="0"/>
              </a:spcBef>
              <a:buClr>
                <a:srgbClr val="EA157A"/>
              </a:buClr>
              <a:buNone/>
            </a:pPr>
            <a:r>
              <a:rPr lang="ru-RU" altLang="ru-RU" sz="1800" b="1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ПОЛЮСА</a:t>
            </a:r>
          </a:p>
          <a:p>
            <a:pPr marL="0" indent="-54709" eaLnBrk="1" hangingPunct="1">
              <a:spcBef>
                <a:spcPct val="0"/>
              </a:spcBef>
              <a:buClr>
                <a:srgbClr val="EA157A"/>
              </a:buClr>
              <a:buNone/>
            </a:pPr>
            <a:br>
              <a:rPr lang="ru-RU" altLang="ru-RU" sz="2215" dirty="0">
                <a:solidFill>
                  <a:srgbClr val="CC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ru-RU" sz="1800" dirty="0">
                <a:solidFill>
                  <a:srgbClr val="CC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самая северная</a:t>
            </a:r>
          </a:p>
          <a:p>
            <a:pPr marL="0" indent="-54709" eaLnBrk="1" hangingPunct="1">
              <a:spcBef>
                <a:spcPct val="0"/>
              </a:spcBef>
              <a:buClr>
                <a:srgbClr val="EA157A"/>
              </a:buClr>
              <a:buNone/>
            </a:pPr>
            <a:r>
              <a:rPr lang="ru-RU" altLang="ru-RU" sz="1800" dirty="0">
                <a:solidFill>
                  <a:srgbClr val="CC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территория</a:t>
            </a:r>
          </a:p>
          <a:p>
            <a:pPr marL="0" indent="-54709" eaLnBrk="1" hangingPunct="1">
              <a:spcBef>
                <a:spcPct val="0"/>
              </a:spcBef>
              <a:buClr>
                <a:srgbClr val="EA157A"/>
              </a:buClr>
              <a:buNone/>
            </a:pPr>
            <a:r>
              <a:rPr lang="ru-RU" altLang="ru-RU" sz="1800" dirty="0">
                <a:solidFill>
                  <a:srgbClr val="CC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России</a:t>
            </a:r>
          </a:p>
        </p:txBody>
      </p:sp>
      <p:sp>
        <p:nvSpPr>
          <p:cNvPr id="7172" name="Объект 2">
            <a:extLst>
              <a:ext uri="{FF2B5EF4-FFF2-40B4-BE49-F238E27FC236}">
                <a16:creationId xmlns:a16="http://schemas.microsoft.com/office/drawing/2014/main" id="{5048A300-BD9E-4465-8D05-FE17748E62E0}"/>
              </a:ext>
            </a:extLst>
          </p:cNvPr>
          <p:cNvSpPr txBox="1">
            <a:spLocks/>
          </p:cNvSpPr>
          <p:nvPr/>
        </p:nvSpPr>
        <p:spPr bwMode="auto">
          <a:xfrm>
            <a:off x="9385890" y="4679461"/>
            <a:ext cx="2830972" cy="297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44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EA157A"/>
              </a:buClr>
              <a:buFont typeface="Arial" panose="020B0604020202020204" pitchFamily="34" charset="0"/>
              <a:buNone/>
            </a:pPr>
            <a:r>
              <a:rPr lang="ru-RU" altLang="ru-RU" sz="1800" b="1" dirty="0">
                <a:solidFill>
                  <a:srgbClr val="404040"/>
                </a:solidFill>
                <a:latin typeface="Verdana" panose="020B0604030504040204" pitchFamily="34" charset="0"/>
              </a:rPr>
              <a:t>ОКОЛО </a:t>
            </a:r>
            <a:br>
              <a:rPr lang="en-US" altLang="ru-RU" sz="1800" b="1" dirty="0">
                <a:solidFill>
                  <a:srgbClr val="404040"/>
                </a:solidFill>
                <a:latin typeface="Verdana" panose="020B0604030504040204" pitchFamily="34" charset="0"/>
              </a:rPr>
            </a:br>
            <a:r>
              <a:rPr lang="ru-RU" altLang="ru-RU" sz="1800" b="1" dirty="0">
                <a:solidFill>
                  <a:srgbClr val="404040"/>
                </a:solidFill>
                <a:latin typeface="Verdana" panose="020B0604030504040204" pitchFamily="34" charset="0"/>
              </a:rPr>
              <a:t>200 </a:t>
            </a:r>
            <a:br>
              <a:rPr lang="en-US" altLang="ru-RU" sz="1800" b="1" dirty="0">
                <a:solidFill>
                  <a:srgbClr val="404040"/>
                </a:solidFill>
                <a:latin typeface="Verdana" panose="020B0604030504040204" pitchFamily="34" charset="0"/>
              </a:rPr>
            </a:br>
            <a:r>
              <a:rPr lang="ru-RU" altLang="ru-RU" sz="1800" b="1" dirty="0">
                <a:solidFill>
                  <a:srgbClr val="404040"/>
                </a:solidFill>
                <a:latin typeface="Verdana" panose="020B0604030504040204" pitchFamily="34" charset="0"/>
              </a:rPr>
              <a:t>ОСТРОВОВ</a:t>
            </a:r>
          </a:p>
          <a:p>
            <a:pPr eaLnBrk="1" hangingPunct="1">
              <a:buClr>
                <a:srgbClr val="EA157A"/>
              </a:buClr>
              <a:buFont typeface="Arial" panose="020B0604020202020204" pitchFamily="34" charset="0"/>
              <a:buNone/>
            </a:pPr>
            <a:endParaRPr lang="ru-RU" altLang="ru-RU" sz="900" dirty="0">
              <a:solidFill>
                <a:srgbClr val="CC66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ts val="0"/>
              </a:spcBef>
              <a:buClr>
                <a:srgbClr val="EA157A"/>
              </a:buClr>
              <a:buFont typeface="Arial" panose="020B0604020202020204" pitchFamily="34" charset="0"/>
              <a:buNone/>
            </a:pPr>
            <a:r>
              <a:rPr lang="ru-RU" altLang="ru-RU" sz="1800" dirty="0">
                <a:solidFill>
                  <a:srgbClr val="CC6600"/>
                </a:solidFill>
                <a:latin typeface="Verdana" panose="020B0604030504040204" pitchFamily="34" charset="0"/>
              </a:rPr>
              <a:t>самая раздробленная суша в Российской Арктике</a:t>
            </a:r>
          </a:p>
        </p:txBody>
      </p:sp>
      <p:sp>
        <p:nvSpPr>
          <p:cNvPr id="7173" name="Объект 2">
            <a:extLst>
              <a:ext uri="{FF2B5EF4-FFF2-40B4-BE49-F238E27FC236}">
                <a16:creationId xmlns:a16="http://schemas.microsoft.com/office/drawing/2014/main" id="{A90198D3-DAB5-4DCB-B90D-F07B7A28DA47}"/>
              </a:ext>
            </a:extLst>
          </p:cNvPr>
          <p:cNvSpPr txBox="1">
            <a:spLocks/>
          </p:cNvSpPr>
          <p:nvPr/>
        </p:nvSpPr>
        <p:spPr bwMode="auto">
          <a:xfrm>
            <a:off x="6295293" y="4644293"/>
            <a:ext cx="2682631" cy="241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44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EA157A"/>
              </a:buClr>
              <a:buFont typeface="Arial" panose="020B0604020202020204" pitchFamily="34" charset="0"/>
              <a:buNone/>
            </a:pPr>
            <a:r>
              <a:rPr lang="ru-RU" altLang="ru-RU" sz="1800" b="1" dirty="0">
                <a:solidFill>
                  <a:srgbClr val="404040"/>
                </a:solidFill>
                <a:latin typeface="Verdana" panose="020B0604030504040204" pitchFamily="34" charset="0"/>
              </a:rPr>
              <a:t>85% ТЕРРИТОРИИ ПОКРЫТО ЛЕДНИКАМИ</a:t>
            </a:r>
            <a:br>
              <a:rPr lang="ru-RU" altLang="ru-RU" sz="2215" b="1" dirty="0">
                <a:solidFill>
                  <a:srgbClr val="404040"/>
                </a:solidFill>
                <a:latin typeface="Verdana" panose="020B0604030504040204" pitchFamily="34" charset="0"/>
              </a:rPr>
            </a:br>
            <a:br>
              <a:rPr lang="ru-RU" altLang="ru-RU" sz="2215" b="1" dirty="0">
                <a:solidFill>
                  <a:srgbClr val="404040"/>
                </a:solidFill>
                <a:latin typeface="Verdana" panose="020B0604030504040204" pitchFamily="34" charset="0"/>
              </a:rPr>
            </a:br>
            <a:r>
              <a:rPr lang="ru-RU" altLang="ru-RU" sz="1800" dirty="0">
                <a:solidFill>
                  <a:srgbClr val="CC6600"/>
                </a:solidFill>
                <a:latin typeface="Verdana" panose="020B0604030504040204" pitchFamily="34" charset="0"/>
              </a:rPr>
              <a:t>самая оледенелая суша Российской Арктики </a:t>
            </a:r>
          </a:p>
          <a:p>
            <a:pPr eaLnBrk="1" hangingPunct="1">
              <a:buClr>
                <a:srgbClr val="EA157A"/>
              </a:buClr>
              <a:buFont typeface="Arial" panose="020B0604020202020204" pitchFamily="34" charset="0"/>
              <a:buNone/>
            </a:pPr>
            <a:endParaRPr lang="ru-RU" altLang="ru-RU" sz="2462" dirty="0">
              <a:solidFill>
                <a:srgbClr val="404040"/>
              </a:solidFill>
              <a:latin typeface="Verdana" panose="020B0604030504040204" pitchFamily="34" charset="0"/>
            </a:endParaRP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E4B0BE2A-8FEF-42C8-9E1C-2FAE84DA4933}"/>
              </a:ext>
            </a:extLst>
          </p:cNvPr>
          <p:cNvSpPr txBox="1">
            <a:spLocks/>
          </p:cNvSpPr>
          <p:nvPr/>
        </p:nvSpPr>
        <p:spPr>
          <a:xfrm>
            <a:off x="3713286" y="4679461"/>
            <a:ext cx="2582007" cy="3368431"/>
          </a:xfrm>
          <a:prstGeom prst="rect">
            <a:avLst/>
          </a:prstGeom>
        </p:spPr>
        <p:txBody>
          <a:bodyPr>
            <a:normAutofit/>
          </a:bodyPr>
          <a:lstStyle>
            <a:lvl1pPr indent="-44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EA157A"/>
              </a:buClr>
              <a:buFont typeface="Arial" panose="020B0604020202020204" pitchFamily="34" charset="0"/>
              <a:buNone/>
              <a:defRPr/>
            </a:pPr>
            <a:r>
              <a:rPr lang="ru-RU" altLang="ru-RU" b="1" dirty="0">
                <a:solidFill>
                  <a:srgbClr val="404040"/>
                </a:solidFill>
                <a:latin typeface="Verdana" panose="020B0604030504040204" pitchFamily="34" charset="0"/>
              </a:rPr>
              <a:t>8,8 МЛН ГА</a:t>
            </a:r>
          </a:p>
          <a:p>
            <a:pPr eaLnBrk="1" hangingPunct="1">
              <a:lnSpc>
                <a:spcPct val="90000"/>
              </a:lnSpc>
              <a:buClr>
                <a:srgbClr val="EA157A"/>
              </a:buClr>
              <a:buFont typeface="Arial" panose="020B0604020202020204" pitchFamily="34" charset="0"/>
              <a:buNone/>
              <a:defRPr/>
            </a:pPr>
            <a:r>
              <a:rPr lang="ru-RU" altLang="ru-RU" b="1" dirty="0">
                <a:solidFill>
                  <a:srgbClr val="404040"/>
                </a:solidFill>
                <a:latin typeface="Verdana" panose="020B0604030504040204" pitchFamily="34" charset="0"/>
              </a:rPr>
              <a:t>ОБЩАЯ ПЛОЩАДЬ НАЦПАРКА</a:t>
            </a:r>
          </a:p>
          <a:p>
            <a:pPr eaLnBrk="1" hangingPunct="1">
              <a:lnSpc>
                <a:spcPct val="90000"/>
              </a:lnSpc>
              <a:buClr>
                <a:srgbClr val="EA157A"/>
              </a:buClr>
              <a:buFont typeface="Arial" panose="020B0604020202020204" pitchFamily="34" charset="0"/>
              <a:buNone/>
              <a:defRPr/>
            </a:pPr>
            <a:br>
              <a:rPr lang="ru-RU" altLang="ru-RU" dirty="0">
                <a:solidFill>
                  <a:srgbClr val="CC6600"/>
                </a:solidFill>
                <a:latin typeface="Verdana" panose="020B0604030504040204" pitchFamily="34" charset="0"/>
              </a:rPr>
            </a:br>
            <a:r>
              <a:rPr lang="ru-RU" altLang="ru-RU" dirty="0">
                <a:solidFill>
                  <a:srgbClr val="CC6600"/>
                </a:solidFill>
                <a:latin typeface="Verdana" panose="020B0604030504040204" pitchFamily="34" charset="0"/>
              </a:rPr>
              <a:t>самая большая ООПТ в России</a:t>
            </a:r>
            <a:endParaRPr lang="ru-RU" altLang="ru-RU" b="1" dirty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pic>
        <p:nvPicPr>
          <p:cNvPr id="14" name="Picture 4" descr="franzjosef_tmo_2011229_geo">
            <a:extLst>
              <a:ext uri="{FF2B5EF4-FFF2-40B4-BE49-F238E27FC236}">
                <a16:creationId xmlns:a16="http://schemas.microsoft.com/office/drawing/2014/main" id="{2692EB31-FEF1-4E59-ADF6-AF55DC5DA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21810" t="352" r="9418" b="352"/>
          <a:stretch/>
        </p:blipFill>
        <p:spPr bwMode="auto">
          <a:xfrm>
            <a:off x="9048735" y="2065975"/>
            <a:ext cx="2334544" cy="2334544"/>
          </a:xfrm>
          <a:prstGeom prst="ellipse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5A294C1-A765-4696-AEE2-4919461903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l="16667" r="16667"/>
          <a:stretch/>
        </p:blipFill>
        <p:spPr>
          <a:xfrm>
            <a:off x="6301268" y="2031916"/>
            <a:ext cx="2332833" cy="2332833"/>
          </a:xfrm>
          <a:prstGeom prst="ellipse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20996DD-877F-4078-BF44-37AAEB9CAC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/>
          </a:blip>
          <a:srcRect l="19359" t="9593" r="13110" b="337"/>
          <a:stretch/>
        </p:blipFill>
        <p:spPr>
          <a:xfrm>
            <a:off x="3508935" y="2023470"/>
            <a:ext cx="2379466" cy="2379466"/>
          </a:xfrm>
          <a:prstGeom prst="ellipse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F5AA6A3-0175-4C86-A923-8013451CB8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/>
          </a:blip>
          <a:srcRect l="4712" t="23412" r="39314" b="35873"/>
          <a:stretch/>
        </p:blipFill>
        <p:spPr>
          <a:xfrm>
            <a:off x="670314" y="2010997"/>
            <a:ext cx="2381956" cy="2381956"/>
          </a:xfrm>
          <a:prstGeom prst="ellipse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Кольцо 47">
            <a:extLst>
              <a:ext uri="{FF2B5EF4-FFF2-40B4-BE49-F238E27FC236}">
                <a16:creationId xmlns:a16="http://schemas.microsoft.com/office/drawing/2014/main" id="{B65BD812-3080-471A-AEB8-9BD025F817C0}"/>
              </a:ext>
            </a:extLst>
          </p:cNvPr>
          <p:cNvSpPr/>
          <p:nvPr/>
        </p:nvSpPr>
        <p:spPr>
          <a:xfrm>
            <a:off x="423986" y="2246924"/>
            <a:ext cx="720969" cy="720969"/>
          </a:xfrm>
          <a:prstGeom prst="donut">
            <a:avLst>
              <a:gd name="adj" fmla="val 1505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9219" name="Рисунок 11294">
            <a:extLst>
              <a:ext uri="{FF2B5EF4-FFF2-40B4-BE49-F238E27FC236}">
                <a16:creationId xmlns:a16="http://schemas.microsoft.com/office/drawing/2014/main" id="{82743DE6-A2B2-49FF-A450-A1D0AEE48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47" y="2149232"/>
            <a:ext cx="767861" cy="76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CF01CB2E-5357-4332-BDF8-D16EE442C06A}"/>
              </a:ext>
            </a:extLst>
          </p:cNvPr>
          <p:cNvCxnSpPr/>
          <p:nvPr/>
        </p:nvCxnSpPr>
        <p:spPr>
          <a:xfrm flipH="1">
            <a:off x="777631" y="3018693"/>
            <a:ext cx="0" cy="3069493"/>
          </a:xfrm>
          <a:prstGeom prst="line">
            <a:avLst/>
          </a:prstGeom>
          <a:ln w="50800">
            <a:solidFill>
              <a:schemeClr val="accent6">
                <a:lumMod val="40000"/>
                <a:lumOff val="6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21" name="Группа 52">
            <a:extLst>
              <a:ext uri="{FF2B5EF4-FFF2-40B4-BE49-F238E27FC236}">
                <a16:creationId xmlns:a16="http://schemas.microsoft.com/office/drawing/2014/main" id="{8E9D39BE-D167-4468-8E97-A8BC169D08B4}"/>
              </a:ext>
            </a:extLst>
          </p:cNvPr>
          <p:cNvGrpSpPr>
            <a:grpSpLocks/>
          </p:cNvGrpSpPr>
          <p:nvPr/>
        </p:nvGrpSpPr>
        <p:grpSpPr bwMode="auto">
          <a:xfrm>
            <a:off x="955431" y="3391878"/>
            <a:ext cx="896815" cy="793262"/>
            <a:chOff x="2069264" y="2978154"/>
            <a:chExt cx="717911" cy="634407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118E436E-CA08-4B0E-BF75-9188C20CAC70}"/>
                </a:ext>
              </a:extLst>
            </p:cNvPr>
            <p:cNvSpPr/>
            <p:nvPr/>
          </p:nvSpPr>
          <p:spPr>
            <a:xfrm>
              <a:off x="2116186" y="3023468"/>
              <a:ext cx="589657" cy="58909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pic>
          <p:nvPicPr>
            <p:cNvPr id="11289" name="Рисунок 11288">
              <a:extLst>
                <a:ext uri="{FF2B5EF4-FFF2-40B4-BE49-F238E27FC236}">
                  <a16:creationId xmlns:a16="http://schemas.microsoft.com/office/drawing/2014/main" id="{FD7DF9D3-8344-488C-AEA0-40EE0DE04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/>
            </a:blip>
            <a:stretch>
              <a:fillRect/>
            </a:stretch>
          </p:blipFill>
          <p:spPr>
            <a:xfrm>
              <a:off x="2069264" y="2978154"/>
              <a:ext cx="717911" cy="525250"/>
            </a:xfrm>
            <a:prstGeom prst="rect">
              <a:avLst/>
            </a:prstGeom>
          </p:spPr>
        </p:pic>
      </p:grp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DA7E9EA9-543B-4F7D-A894-28DA1FE06F47}"/>
              </a:ext>
            </a:extLst>
          </p:cNvPr>
          <p:cNvCxnSpPr/>
          <p:nvPr/>
        </p:nvCxnSpPr>
        <p:spPr>
          <a:xfrm flipH="1">
            <a:off x="4411785" y="4126523"/>
            <a:ext cx="0" cy="1961662"/>
          </a:xfrm>
          <a:prstGeom prst="line">
            <a:avLst/>
          </a:prstGeom>
          <a:ln w="50800" cmpd="sng">
            <a:solidFill>
              <a:schemeClr val="accent6">
                <a:lumMod val="40000"/>
                <a:lumOff val="6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id="{36C23ADF-644E-40C0-8A96-56AED6BC06AA}"/>
              </a:ext>
            </a:extLst>
          </p:cNvPr>
          <p:cNvCxnSpPr/>
          <p:nvPr/>
        </p:nvCxnSpPr>
        <p:spPr>
          <a:xfrm flipH="1">
            <a:off x="7780215" y="3239478"/>
            <a:ext cx="0" cy="2848708"/>
          </a:xfrm>
          <a:prstGeom prst="line">
            <a:avLst/>
          </a:prstGeom>
          <a:ln w="50800" cmpd="sng">
            <a:solidFill>
              <a:schemeClr val="accent6">
                <a:lumMod val="40000"/>
                <a:lumOff val="6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449E7043-B0F3-415F-A1B0-CC6E7B08E105}"/>
              </a:ext>
            </a:extLst>
          </p:cNvPr>
          <p:cNvCxnSpPr/>
          <p:nvPr/>
        </p:nvCxnSpPr>
        <p:spPr>
          <a:xfrm flipH="1">
            <a:off x="6096000" y="1830755"/>
            <a:ext cx="0" cy="4257431"/>
          </a:xfrm>
          <a:prstGeom prst="line">
            <a:avLst/>
          </a:prstGeom>
          <a:ln w="50800" cmpd="sng">
            <a:solidFill>
              <a:schemeClr val="accent6">
                <a:lumMod val="40000"/>
                <a:lumOff val="6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>
            <a:extLst>
              <a:ext uri="{FF2B5EF4-FFF2-40B4-BE49-F238E27FC236}">
                <a16:creationId xmlns:a16="http://schemas.microsoft.com/office/drawing/2014/main" id="{704BFA02-56F5-4FA9-ADE0-557A4621C76D}"/>
              </a:ext>
            </a:extLst>
          </p:cNvPr>
          <p:cNvCxnSpPr/>
          <p:nvPr/>
        </p:nvCxnSpPr>
        <p:spPr>
          <a:xfrm flipH="1">
            <a:off x="1398954" y="4232032"/>
            <a:ext cx="0" cy="1856154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oval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id="{00D81C5A-4CA4-4EB0-9D80-5C97D101884D}"/>
              </a:ext>
            </a:extLst>
          </p:cNvPr>
          <p:cNvCxnSpPr/>
          <p:nvPr/>
        </p:nvCxnSpPr>
        <p:spPr>
          <a:xfrm flipH="1">
            <a:off x="2727569" y="4859215"/>
            <a:ext cx="0" cy="1228970"/>
          </a:xfrm>
          <a:prstGeom prst="line">
            <a:avLst/>
          </a:prstGeom>
          <a:ln w="50800" cmpd="sng">
            <a:solidFill>
              <a:schemeClr val="accent6">
                <a:lumMod val="40000"/>
                <a:lumOff val="6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7" name="Прямоугольник 46">
            <a:extLst>
              <a:ext uri="{FF2B5EF4-FFF2-40B4-BE49-F238E27FC236}">
                <a16:creationId xmlns:a16="http://schemas.microsoft.com/office/drawing/2014/main" id="{D3F5B3E3-1B4B-46EF-93FB-FDD319F9F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309" y="62189"/>
            <a:ext cx="2706076" cy="77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4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EA157A"/>
              </a:buClr>
              <a:buFontTx/>
              <a:buNone/>
            </a:pPr>
            <a:r>
              <a:rPr lang="ru-RU" altLang="ru-RU" sz="2215" b="1" dirty="0">
                <a:solidFill>
                  <a:srgbClr val="404040"/>
                </a:solidFill>
                <a:latin typeface="Verdana" panose="020B0604030504040204" pitchFamily="34" charset="0"/>
              </a:rPr>
              <a:t>СТАТИСТИКА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EA157A"/>
              </a:buClr>
              <a:buFontTx/>
              <a:buNone/>
            </a:pPr>
            <a:r>
              <a:rPr lang="ru-RU" altLang="ru-RU" sz="2215" b="1" dirty="0">
                <a:solidFill>
                  <a:srgbClr val="404040"/>
                </a:solidFill>
                <a:latin typeface="Verdana" panose="020B0604030504040204" pitchFamily="34" charset="0"/>
              </a:rPr>
              <a:t>ПОСЕЩЕНИЙ</a:t>
            </a:r>
          </a:p>
        </p:txBody>
      </p:sp>
      <p:sp>
        <p:nvSpPr>
          <p:cNvPr id="107" name="Кольцо 106">
            <a:extLst>
              <a:ext uri="{FF2B5EF4-FFF2-40B4-BE49-F238E27FC236}">
                <a16:creationId xmlns:a16="http://schemas.microsoft.com/office/drawing/2014/main" id="{10D7C0F6-3F4C-4883-BBB2-A080FEB46BD3}"/>
              </a:ext>
            </a:extLst>
          </p:cNvPr>
          <p:cNvSpPr/>
          <p:nvPr/>
        </p:nvSpPr>
        <p:spPr>
          <a:xfrm>
            <a:off x="2373924" y="4169509"/>
            <a:ext cx="720969" cy="720969"/>
          </a:xfrm>
          <a:prstGeom prst="donut">
            <a:avLst>
              <a:gd name="adj" fmla="val 1505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8" name="Кольцо 107">
            <a:extLst>
              <a:ext uri="{FF2B5EF4-FFF2-40B4-BE49-F238E27FC236}">
                <a16:creationId xmlns:a16="http://schemas.microsoft.com/office/drawing/2014/main" id="{D3DB5558-101F-4BD7-87EA-0444EAB5876F}"/>
              </a:ext>
            </a:extLst>
          </p:cNvPr>
          <p:cNvSpPr/>
          <p:nvPr/>
        </p:nvSpPr>
        <p:spPr>
          <a:xfrm>
            <a:off x="4046416" y="3407509"/>
            <a:ext cx="720969" cy="720969"/>
          </a:xfrm>
          <a:prstGeom prst="donut">
            <a:avLst>
              <a:gd name="adj" fmla="val 1505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9" name="Кольцо 108">
            <a:extLst>
              <a:ext uri="{FF2B5EF4-FFF2-40B4-BE49-F238E27FC236}">
                <a16:creationId xmlns:a16="http://schemas.microsoft.com/office/drawing/2014/main" id="{DF00E321-E5C0-4D70-83A4-0C7CC5A1FDAD}"/>
              </a:ext>
            </a:extLst>
          </p:cNvPr>
          <p:cNvSpPr/>
          <p:nvPr/>
        </p:nvSpPr>
        <p:spPr>
          <a:xfrm>
            <a:off x="5728677" y="1105878"/>
            <a:ext cx="720970" cy="720969"/>
          </a:xfrm>
          <a:prstGeom prst="donut">
            <a:avLst>
              <a:gd name="adj" fmla="val 1505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10" name="Кольцо 109">
            <a:extLst>
              <a:ext uri="{FF2B5EF4-FFF2-40B4-BE49-F238E27FC236}">
                <a16:creationId xmlns:a16="http://schemas.microsoft.com/office/drawing/2014/main" id="{DDAE6E45-D988-4F45-93F8-63969CC19826}"/>
              </a:ext>
            </a:extLst>
          </p:cNvPr>
          <p:cNvSpPr/>
          <p:nvPr/>
        </p:nvSpPr>
        <p:spPr>
          <a:xfrm>
            <a:off x="7324970" y="2457940"/>
            <a:ext cx="720969" cy="720969"/>
          </a:xfrm>
          <a:prstGeom prst="donut">
            <a:avLst>
              <a:gd name="adj" fmla="val 1505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9232" name="Рисунок 72">
            <a:extLst>
              <a:ext uri="{FF2B5EF4-FFF2-40B4-BE49-F238E27FC236}">
                <a16:creationId xmlns:a16="http://schemas.microsoft.com/office/drawing/2014/main" id="{01DF8DC8-5C1C-449A-A30C-B76A7D6C2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355" y="4138247"/>
            <a:ext cx="769815" cy="76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Рисунок 73">
            <a:extLst>
              <a:ext uri="{FF2B5EF4-FFF2-40B4-BE49-F238E27FC236}">
                <a16:creationId xmlns:a16="http://schemas.microsoft.com/office/drawing/2014/main" id="{ADEBCA1A-8EBD-42DB-A1CD-A3D86D20E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524" y="3391878"/>
            <a:ext cx="767861" cy="76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Рисунок 74">
            <a:extLst>
              <a:ext uri="{FF2B5EF4-FFF2-40B4-BE49-F238E27FC236}">
                <a16:creationId xmlns:a16="http://schemas.microsoft.com/office/drawing/2014/main" id="{6CF88EC2-14CB-44F2-A226-BABD96447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355" y="1031632"/>
            <a:ext cx="767861" cy="76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Рисунок 75">
            <a:extLst>
              <a:ext uri="{FF2B5EF4-FFF2-40B4-BE49-F238E27FC236}">
                <a16:creationId xmlns:a16="http://schemas.microsoft.com/office/drawing/2014/main" id="{B03DE6BC-B2C0-497B-B3E2-3835A943F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048" y="2438401"/>
            <a:ext cx="769815" cy="76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1" name="Прямая соединительная линия 110">
            <a:extLst>
              <a:ext uri="{FF2B5EF4-FFF2-40B4-BE49-F238E27FC236}">
                <a16:creationId xmlns:a16="http://schemas.microsoft.com/office/drawing/2014/main" id="{6536516C-EE55-4D26-89DF-067C1E22F29B}"/>
              </a:ext>
            </a:extLst>
          </p:cNvPr>
          <p:cNvCxnSpPr/>
          <p:nvPr/>
        </p:nvCxnSpPr>
        <p:spPr>
          <a:xfrm flipH="1">
            <a:off x="3260970" y="5394570"/>
            <a:ext cx="0" cy="69361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oval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>
            <a:extLst>
              <a:ext uri="{FF2B5EF4-FFF2-40B4-BE49-F238E27FC236}">
                <a16:creationId xmlns:a16="http://schemas.microsoft.com/office/drawing/2014/main" id="{399F646B-915B-4E60-BB62-7990F09AB2CE}"/>
              </a:ext>
            </a:extLst>
          </p:cNvPr>
          <p:cNvCxnSpPr/>
          <p:nvPr/>
        </p:nvCxnSpPr>
        <p:spPr>
          <a:xfrm flipH="1">
            <a:off x="4943231" y="4919786"/>
            <a:ext cx="0" cy="116840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oval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>
            <a:extLst>
              <a:ext uri="{FF2B5EF4-FFF2-40B4-BE49-F238E27FC236}">
                <a16:creationId xmlns:a16="http://schemas.microsoft.com/office/drawing/2014/main" id="{193960C4-64B6-417A-8543-08617A07DF90}"/>
              </a:ext>
            </a:extLst>
          </p:cNvPr>
          <p:cNvCxnSpPr/>
          <p:nvPr/>
        </p:nvCxnSpPr>
        <p:spPr>
          <a:xfrm flipH="1">
            <a:off x="6627446" y="3315678"/>
            <a:ext cx="0" cy="2772508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oval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>
            <a:extLst>
              <a:ext uri="{FF2B5EF4-FFF2-40B4-BE49-F238E27FC236}">
                <a16:creationId xmlns:a16="http://schemas.microsoft.com/office/drawing/2014/main" id="{72143BC1-4A1F-43FE-B3E5-4FC3D60600C8}"/>
              </a:ext>
            </a:extLst>
          </p:cNvPr>
          <p:cNvCxnSpPr/>
          <p:nvPr/>
        </p:nvCxnSpPr>
        <p:spPr>
          <a:xfrm flipH="1">
            <a:off x="8311662" y="4269155"/>
            <a:ext cx="0" cy="1819031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oval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40" name="Группа 119">
            <a:extLst>
              <a:ext uri="{FF2B5EF4-FFF2-40B4-BE49-F238E27FC236}">
                <a16:creationId xmlns:a16="http://schemas.microsoft.com/office/drawing/2014/main" id="{31500E23-E739-475D-A503-7845CD245DBC}"/>
              </a:ext>
            </a:extLst>
          </p:cNvPr>
          <p:cNvGrpSpPr>
            <a:grpSpLocks/>
          </p:cNvGrpSpPr>
          <p:nvPr/>
        </p:nvGrpSpPr>
        <p:grpSpPr bwMode="auto">
          <a:xfrm>
            <a:off x="2817447" y="4581770"/>
            <a:ext cx="896816" cy="793262"/>
            <a:chOff x="2069264" y="2978154"/>
            <a:chExt cx="717911" cy="634407"/>
          </a:xfrm>
        </p:grpSpPr>
        <p:sp>
          <p:nvSpPr>
            <p:cNvPr id="121" name="Овал 120">
              <a:extLst>
                <a:ext uri="{FF2B5EF4-FFF2-40B4-BE49-F238E27FC236}">
                  <a16:creationId xmlns:a16="http://schemas.microsoft.com/office/drawing/2014/main" id="{54DB3823-B313-4ABE-9274-0F00AE87E3A0}"/>
                </a:ext>
              </a:extLst>
            </p:cNvPr>
            <p:cNvSpPr/>
            <p:nvPr/>
          </p:nvSpPr>
          <p:spPr>
            <a:xfrm>
              <a:off x="2116186" y="3023469"/>
              <a:ext cx="589657" cy="58909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9A0850C5-9BA7-480E-9CA8-D0106EFAE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/>
            </a:blip>
            <a:stretch>
              <a:fillRect/>
            </a:stretch>
          </p:blipFill>
          <p:spPr>
            <a:xfrm>
              <a:off x="2069264" y="2978154"/>
              <a:ext cx="717911" cy="525250"/>
            </a:xfrm>
            <a:prstGeom prst="rect">
              <a:avLst/>
            </a:prstGeom>
          </p:spPr>
        </p:pic>
      </p:grpSp>
      <p:grpSp>
        <p:nvGrpSpPr>
          <p:cNvPr id="9241" name="Группа 122">
            <a:extLst>
              <a:ext uri="{FF2B5EF4-FFF2-40B4-BE49-F238E27FC236}">
                <a16:creationId xmlns:a16="http://schemas.microsoft.com/office/drawing/2014/main" id="{348FC4D1-71C3-44AD-9DEF-0B3E3A318685}"/>
              </a:ext>
            </a:extLst>
          </p:cNvPr>
          <p:cNvGrpSpPr>
            <a:grpSpLocks/>
          </p:cNvGrpSpPr>
          <p:nvPr/>
        </p:nvGrpSpPr>
        <p:grpSpPr bwMode="auto">
          <a:xfrm>
            <a:off x="4501662" y="4126524"/>
            <a:ext cx="896816" cy="791307"/>
            <a:chOff x="2069264" y="2978154"/>
            <a:chExt cx="717911" cy="634407"/>
          </a:xfrm>
        </p:grpSpPr>
        <p:sp>
          <p:nvSpPr>
            <p:cNvPr id="124" name="Овал 123">
              <a:extLst>
                <a:ext uri="{FF2B5EF4-FFF2-40B4-BE49-F238E27FC236}">
                  <a16:creationId xmlns:a16="http://schemas.microsoft.com/office/drawing/2014/main" id="{06DC1165-09C8-484E-98EE-9AF938467BA6}"/>
                </a:ext>
              </a:extLst>
            </p:cNvPr>
            <p:cNvSpPr/>
            <p:nvPr/>
          </p:nvSpPr>
          <p:spPr>
            <a:xfrm>
              <a:off x="2116186" y="3023580"/>
              <a:ext cx="589657" cy="5889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913D9755-3B78-4C4A-88F4-965C27517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/>
            </a:blip>
            <a:stretch>
              <a:fillRect/>
            </a:stretch>
          </p:blipFill>
          <p:spPr>
            <a:xfrm>
              <a:off x="2069264" y="2978154"/>
              <a:ext cx="717911" cy="525250"/>
            </a:xfrm>
            <a:prstGeom prst="rect">
              <a:avLst/>
            </a:prstGeom>
          </p:spPr>
        </p:pic>
      </p:grpSp>
      <p:grpSp>
        <p:nvGrpSpPr>
          <p:cNvPr id="9242" name="Группа 125">
            <a:extLst>
              <a:ext uri="{FF2B5EF4-FFF2-40B4-BE49-F238E27FC236}">
                <a16:creationId xmlns:a16="http://schemas.microsoft.com/office/drawing/2014/main" id="{ACFEFB56-4410-41CB-88D0-53C74A8DB74F}"/>
              </a:ext>
            </a:extLst>
          </p:cNvPr>
          <p:cNvGrpSpPr>
            <a:grpSpLocks/>
          </p:cNvGrpSpPr>
          <p:nvPr/>
        </p:nvGrpSpPr>
        <p:grpSpPr bwMode="auto">
          <a:xfrm>
            <a:off x="6174154" y="2461847"/>
            <a:ext cx="896816" cy="793262"/>
            <a:chOff x="2069264" y="2978154"/>
            <a:chExt cx="717911" cy="634407"/>
          </a:xfrm>
        </p:grpSpPr>
        <p:sp>
          <p:nvSpPr>
            <p:cNvPr id="127" name="Овал 126">
              <a:extLst>
                <a:ext uri="{FF2B5EF4-FFF2-40B4-BE49-F238E27FC236}">
                  <a16:creationId xmlns:a16="http://schemas.microsoft.com/office/drawing/2014/main" id="{7CB5E70C-9E93-452C-A4ED-66A1D1D927D8}"/>
                </a:ext>
              </a:extLst>
            </p:cNvPr>
            <p:cNvSpPr/>
            <p:nvPr/>
          </p:nvSpPr>
          <p:spPr>
            <a:xfrm>
              <a:off x="2116186" y="3023468"/>
              <a:ext cx="589657" cy="58909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pic>
          <p:nvPicPr>
            <p:cNvPr id="128" name="Рисунок 127">
              <a:extLst>
                <a:ext uri="{FF2B5EF4-FFF2-40B4-BE49-F238E27FC236}">
                  <a16:creationId xmlns:a16="http://schemas.microsoft.com/office/drawing/2014/main" id="{F5A0EC48-3EF4-4577-88D4-20D6C9617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/>
            </a:blip>
            <a:stretch>
              <a:fillRect/>
            </a:stretch>
          </p:blipFill>
          <p:spPr>
            <a:xfrm>
              <a:off x="2069264" y="2978154"/>
              <a:ext cx="717911" cy="525250"/>
            </a:xfrm>
            <a:prstGeom prst="rect">
              <a:avLst/>
            </a:prstGeom>
          </p:spPr>
        </p:pic>
      </p:grpSp>
      <p:grpSp>
        <p:nvGrpSpPr>
          <p:cNvPr id="9243" name="Группа 128">
            <a:extLst>
              <a:ext uri="{FF2B5EF4-FFF2-40B4-BE49-F238E27FC236}">
                <a16:creationId xmlns:a16="http://schemas.microsoft.com/office/drawing/2014/main" id="{73CD68E4-F242-4483-B5FB-528BD3E8FC61}"/>
              </a:ext>
            </a:extLst>
          </p:cNvPr>
          <p:cNvGrpSpPr>
            <a:grpSpLocks/>
          </p:cNvGrpSpPr>
          <p:nvPr/>
        </p:nvGrpSpPr>
        <p:grpSpPr bwMode="auto">
          <a:xfrm>
            <a:off x="7858370" y="3430955"/>
            <a:ext cx="896816" cy="793262"/>
            <a:chOff x="2069264" y="2978154"/>
            <a:chExt cx="717911" cy="634407"/>
          </a:xfrm>
        </p:grpSpPr>
        <p:sp>
          <p:nvSpPr>
            <p:cNvPr id="130" name="Овал 129">
              <a:extLst>
                <a:ext uri="{FF2B5EF4-FFF2-40B4-BE49-F238E27FC236}">
                  <a16:creationId xmlns:a16="http://schemas.microsoft.com/office/drawing/2014/main" id="{D6ACE3CA-4DE5-4D8E-9413-262C2229B295}"/>
                </a:ext>
              </a:extLst>
            </p:cNvPr>
            <p:cNvSpPr/>
            <p:nvPr/>
          </p:nvSpPr>
          <p:spPr>
            <a:xfrm>
              <a:off x="2116186" y="3023468"/>
              <a:ext cx="589657" cy="58909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4CC7A422-4E4A-4990-A1F1-363443E11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/>
            </a:blip>
            <a:stretch>
              <a:fillRect/>
            </a:stretch>
          </p:blipFill>
          <p:spPr>
            <a:xfrm>
              <a:off x="2069264" y="2978154"/>
              <a:ext cx="717911" cy="525250"/>
            </a:xfrm>
            <a:prstGeom prst="rect">
              <a:avLst/>
            </a:prstGeom>
          </p:spPr>
        </p:pic>
      </p:grp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84B48D53-CF2D-453C-ACC8-F5A25DE739D9}"/>
              </a:ext>
            </a:extLst>
          </p:cNvPr>
          <p:cNvCxnSpPr>
            <a:cxnSpLocks/>
            <a:stCxn id="9219" idx="3"/>
          </p:cNvCxnSpPr>
          <p:nvPr/>
        </p:nvCxnSpPr>
        <p:spPr>
          <a:xfrm>
            <a:off x="1172308" y="2534138"/>
            <a:ext cx="1522047" cy="158847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единительная линия 144">
            <a:extLst>
              <a:ext uri="{FF2B5EF4-FFF2-40B4-BE49-F238E27FC236}">
                <a16:creationId xmlns:a16="http://schemas.microsoft.com/office/drawing/2014/main" id="{06CAEDF6-8DB9-4FF5-B44E-74B91FD49CAC}"/>
              </a:ext>
            </a:extLst>
          </p:cNvPr>
          <p:cNvCxnSpPr>
            <a:cxnSpLocks/>
            <a:stCxn id="9232" idx="0"/>
          </p:cNvCxnSpPr>
          <p:nvPr/>
        </p:nvCxnSpPr>
        <p:spPr>
          <a:xfrm flipV="1">
            <a:off x="2698262" y="3364524"/>
            <a:ext cx="1553307" cy="773723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я соединительная линия 147">
            <a:extLst>
              <a:ext uri="{FF2B5EF4-FFF2-40B4-BE49-F238E27FC236}">
                <a16:creationId xmlns:a16="http://schemas.microsoft.com/office/drawing/2014/main" id="{7A595227-1D38-41E3-979A-5DA89AEC9657}"/>
              </a:ext>
            </a:extLst>
          </p:cNvPr>
          <p:cNvCxnSpPr>
            <a:cxnSpLocks/>
          </p:cNvCxnSpPr>
          <p:nvPr/>
        </p:nvCxnSpPr>
        <p:spPr>
          <a:xfrm flipV="1">
            <a:off x="4259385" y="836247"/>
            <a:ext cx="1754554" cy="252241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>
            <a:extLst>
              <a:ext uri="{FF2B5EF4-FFF2-40B4-BE49-F238E27FC236}">
                <a16:creationId xmlns:a16="http://schemas.microsoft.com/office/drawing/2014/main" id="{8D81C742-121A-407C-88D6-9BAF6507C5F7}"/>
              </a:ext>
            </a:extLst>
          </p:cNvPr>
          <p:cNvCxnSpPr>
            <a:cxnSpLocks/>
          </p:cNvCxnSpPr>
          <p:nvPr/>
        </p:nvCxnSpPr>
        <p:spPr>
          <a:xfrm>
            <a:off x="6033477" y="846016"/>
            <a:ext cx="1836615" cy="155916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Прямоугольник 154">
            <a:extLst>
              <a:ext uri="{FF2B5EF4-FFF2-40B4-BE49-F238E27FC236}">
                <a16:creationId xmlns:a16="http://schemas.microsoft.com/office/drawing/2014/main" id="{8BE4ED97-E096-4A1E-A1EE-D005E4AAC0AC}"/>
              </a:ext>
            </a:extLst>
          </p:cNvPr>
          <p:cNvSpPr/>
          <p:nvPr/>
        </p:nvSpPr>
        <p:spPr>
          <a:xfrm>
            <a:off x="545124" y="6137031"/>
            <a:ext cx="1207477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6272" eaLnBrk="1" hangingPunct="1">
              <a:spcBef>
                <a:spcPts val="0"/>
              </a:spcBef>
              <a:buClr>
                <a:srgbClr val="EA157A"/>
              </a:buClr>
              <a:defRPr/>
            </a:pPr>
            <a:r>
              <a:rPr lang="ru-RU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2012</a:t>
            </a:r>
          </a:p>
        </p:txBody>
      </p:sp>
      <p:sp>
        <p:nvSpPr>
          <p:cNvPr id="156" name="Прямоугольник 155">
            <a:extLst>
              <a:ext uri="{FF2B5EF4-FFF2-40B4-BE49-F238E27FC236}">
                <a16:creationId xmlns:a16="http://schemas.microsoft.com/office/drawing/2014/main" id="{1B43FEC2-4CE5-4B74-88D6-7FE8189B1AA3}"/>
              </a:ext>
            </a:extLst>
          </p:cNvPr>
          <p:cNvSpPr/>
          <p:nvPr/>
        </p:nvSpPr>
        <p:spPr>
          <a:xfrm>
            <a:off x="2461847" y="6137031"/>
            <a:ext cx="1207477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6272" eaLnBrk="1" hangingPunct="1">
              <a:spcBef>
                <a:spcPts val="0"/>
              </a:spcBef>
              <a:buClr>
                <a:srgbClr val="EA157A"/>
              </a:buClr>
              <a:defRPr/>
            </a:pPr>
            <a:r>
              <a:rPr lang="ru-RU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2013</a:t>
            </a:r>
          </a:p>
        </p:txBody>
      </p:sp>
      <p:sp>
        <p:nvSpPr>
          <p:cNvPr id="157" name="Прямоугольник 156">
            <a:extLst>
              <a:ext uri="{FF2B5EF4-FFF2-40B4-BE49-F238E27FC236}">
                <a16:creationId xmlns:a16="http://schemas.microsoft.com/office/drawing/2014/main" id="{23B0AC4A-B0A7-40EA-9761-E7F079248DBB}"/>
              </a:ext>
            </a:extLst>
          </p:cNvPr>
          <p:cNvSpPr/>
          <p:nvPr/>
        </p:nvSpPr>
        <p:spPr>
          <a:xfrm>
            <a:off x="4179278" y="6137031"/>
            <a:ext cx="1207477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6272" eaLnBrk="1" hangingPunct="1">
              <a:spcBef>
                <a:spcPts val="0"/>
              </a:spcBef>
              <a:buClr>
                <a:srgbClr val="EA157A"/>
              </a:buClr>
              <a:defRPr/>
            </a:pPr>
            <a:r>
              <a:rPr lang="ru-RU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</a:t>
            </a:r>
          </a:p>
        </p:txBody>
      </p:sp>
      <p:sp>
        <p:nvSpPr>
          <p:cNvPr id="158" name="Прямоугольник 157">
            <a:extLst>
              <a:ext uri="{FF2B5EF4-FFF2-40B4-BE49-F238E27FC236}">
                <a16:creationId xmlns:a16="http://schemas.microsoft.com/office/drawing/2014/main" id="{C1ECDF6E-6080-48CC-B31D-D7CD6E1B0E35}"/>
              </a:ext>
            </a:extLst>
          </p:cNvPr>
          <p:cNvSpPr/>
          <p:nvPr/>
        </p:nvSpPr>
        <p:spPr>
          <a:xfrm>
            <a:off x="5775570" y="6137031"/>
            <a:ext cx="1207477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6272" eaLnBrk="1" hangingPunct="1">
              <a:spcBef>
                <a:spcPts val="0"/>
              </a:spcBef>
              <a:buClr>
                <a:srgbClr val="EA157A"/>
              </a:buClr>
              <a:defRPr/>
            </a:pPr>
            <a:r>
              <a:rPr lang="ru-RU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</a:t>
            </a:r>
          </a:p>
        </p:txBody>
      </p:sp>
      <p:sp>
        <p:nvSpPr>
          <p:cNvPr id="159" name="Прямоугольник 158">
            <a:extLst>
              <a:ext uri="{FF2B5EF4-FFF2-40B4-BE49-F238E27FC236}">
                <a16:creationId xmlns:a16="http://schemas.microsoft.com/office/drawing/2014/main" id="{423F43F5-89AF-4744-8007-A8011E282E91}"/>
              </a:ext>
            </a:extLst>
          </p:cNvPr>
          <p:cNvSpPr/>
          <p:nvPr/>
        </p:nvSpPr>
        <p:spPr>
          <a:xfrm>
            <a:off x="7424616" y="6137031"/>
            <a:ext cx="1207477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6272" eaLnBrk="1" hangingPunct="1">
              <a:spcBef>
                <a:spcPts val="0"/>
              </a:spcBef>
              <a:buClr>
                <a:srgbClr val="EA157A"/>
              </a:buClr>
              <a:defRPr/>
            </a:pPr>
            <a:r>
              <a:rPr lang="ru-RU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CA93EFB7-69F2-4763-B249-2D9BED8A6CBF}"/>
              </a:ext>
            </a:extLst>
          </p:cNvPr>
          <p:cNvSpPr/>
          <p:nvPr/>
        </p:nvSpPr>
        <p:spPr>
          <a:xfrm>
            <a:off x="1240694" y="1178169"/>
            <a:ext cx="887046" cy="879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61" name="Прямоугольник 160">
            <a:extLst>
              <a:ext uri="{FF2B5EF4-FFF2-40B4-BE49-F238E27FC236}">
                <a16:creationId xmlns:a16="http://schemas.microsoft.com/office/drawing/2014/main" id="{7E870D38-DAC6-4E88-9FCD-9C6D1BF1A22E}"/>
              </a:ext>
            </a:extLst>
          </p:cNvPr>
          <p:cNvSpPr/>
          <p:nvPr/>
        </p:nvSpPr>
        <p:spPr>
          <a:xfrm>
            <a:off x="1240694" y="1451708"/>
            <a:ext cx="887046" cy="879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9255" name="Прямоугольник 90">
            <a:extLst>
              <a:ext uri="{FF2B5EF4-FFF2-40B4-BE49-F238E27FC236}">
                <a16:creationId xmlns:a16="http://schemas.microsoft.com/office/drawing/2014/main" id="{FEF5F39A-C336-46E6-A258-965716E5F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6817" y="947616"/>
            <a:ext cx="851515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215">
                <a:solidFill>
                  <a:srgbClr val="CC6600"/>
                </a:solidFill>
                <a:latin typeface="Verdana" panose="020B0604030504040204" pitchFamily="34" charset="0"/>
              </a:rPr>
              <a:t>суда</a:t>
            </a:r>
            <a:endParaRPr lang="ru-RU" altLang="ru-RU" sz="2215">
              <a:latin typeface="Arial" panose="020B0604020202020204" pitchFamily="34" charset="0"/>
            </a:endParaRPr>
          </a:p>
        </p:txBody>
      </p:sp>
      <p:sp>
        <p:nvSpPr>
          <p:cNvPr id="9256" name="Прямоугольник 162">
            <a:extLst>
              <a:ext uri="{FF2B5EF4-FFF2-40B4-BE49-F238E27FC236}">
                <a16:creationId xmlns:a16="http://schemas.microsoft.com/office/drawing/2014/main" id="{A94E2C85-1A8C-4E38-ACEF-CFEE0DB35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6816" y="1219201"/>
            <a:ext cx="1432169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215">
                <a:solidFill>
                  <a:srgbClr val="CC6600"/>
                </a:solidFill>
                <a:latin typeface="Verdana" panose="020B0604030504040204" pitchFamily="34" charset="0"/>
              </a:rPr>
              <a:t>туристы</a:t>
            </a:r>
          </a:p>
        </p:txBody>
      </p: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C5957D3A-74FA-4F52-86EB-9A8C27437410}"/>
              </a:ext>
            </a:extLst>
          </p:cNvPr>
          <p:cNvSpPr/>
          <p:nvPr/>
        </p:nvSpPr>
        <p:spPr>
          <a:xfrm>
            <a:off x="1045309" y="2145324"/>
            <a:ext cx="1207477" cy="39536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6272" eaLnBrk="1" hangingPunct="1">
              <a:spcBef>
                <a:spcPts val="0"/>
              </a:spcBef>
              <a:buClr>
                <a:srgbClr val="EA157A"/>
              </a:buClr>
              <a:defRPr/>
            </a:pPr>
            <a:r>
              <a:rPr lang="ru-RU" sz="1969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1005</a:t>
            </a:r>
          </a:p>
        </p:txBody>
      </p:sp>
      <p:sp>
        <p:nvSpPr>
          <p:cNvPr id="165" name="Прямоугольник 164">
            <a:extLst>
              <a:ext uri="{FF2B5EF4-FFF2-40B4-BE49-F238E27FC236}">
                <a16:creationId xmlns:a16="http://schemas.microsoft.com/office/drawing/2014/main" id="{F92631D6-7F4F-40FA-9804-7FE4CBEF3BE2}"/>
              </a:ext>
            </a:extLst>
          </p:cNvPr>
          <p:cNvSpPr/>
          <p:nvPr/>
        </p:nvSpPr>
        <p:spPr>
          <a:xfrm>
            <a:off x="2764694" y="3618524"/>
            <a:ext cx="1207477" cy="39536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6272" eaLnBrk="1" hangingPunct="1">
              <a:spcBef>
                <a:spcPts val="0"/>
              </a:spcBef>
              <a:buClr>
                <a:srgbClr val="EA157A"/>
              </a:buClr>
              <a:defRPr/>
            </a:pPr>
            <a:r>
              <a:rPr lang="ru-RU" sz="1969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636</a:t>
            </a:r>
          </a:p>
        </p:txBody>
      </p:sp>
      <p:sp>
        <p:nvSpPr>
          <p:cNvPr id="166" name="Прямоугольник 165">
            <a:extLst>
              <a:ext uri="{FF2B5EF4-FFF2-40B4-BE49-F238E27FC236}">
                <a16:creationId xmlns:a16="http://schemas.microsoft.com/office/drawing/2014/main" id="{3119EFEE-58CE-43CE-BDDF-3497F1F9974E}"/>
              </a:ext>
            </a:extLst>
          </p:cNvPr>
          <p:cNvSpPr/>
          <p:nvPr/>
        </p:nvSpPr>
        <p:spPr>
          <a:xfrm>
            <a:off x="3989754" y="2967893"/>
            <a:ext cx="1221154" cy="39536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6272" eaLnBrk="1" hangingPunct="1">
              <a:spcBef>
                <a:spcPts val="0"/>
              </a:spcBef>
              <a:buClr>
                <a:srgbClr val="EA157A"/>
              </a:buClr>
              <a:defRPr/>
            </a:pPr>
            <a:r>
              <a:rPr lang="ru-RU" sz="1969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738</a:t>
            </a:r>
          </a:p>
        </p:txBody>
      </p:sp>
      <p:sp>
        <p:nvSpPr>
          <p:cNvPr id="167" name="Прямоугольник 166">
            <a:extLst>
              <a:ext uri="{FF2B5EF4-FFF2-40B4-BE49-F238E27FC236}">
                <a16:creationId xmlns:a16="http://schemas.microsoft.com/office/drawing/2014/main" id="{6B5B1250-F7DA-414E-8603-59FDB70FA261}"/>
              </a:ext>
            </a:extLst>
          </p:cNvPr>
          <p:cNvSpPr/>
          <p:nvPr/>
        </p:nvSpPr>
        <p:spPr>
          <a:xfrm>
            <a:off x="6068647" y="666262"/>
            <a:ext cx="1379415" cy="39536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6272" eaLnBrk="1" hangingPunct="1">
              <a:spcBef>
                <a:spcPts val="0"/>
              </a:spcBef>
              <a:buClr>
                <a:srgbClr val="EA157A"/>
              </a:buClr>
              <a:defRPr/>
            </a:pPr>
            <a:r>
              <a:rPr lang="ru-RU" sz="1969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1225</a:t>
            </a:r>
          </a:p>
        </p:txBody>
      </p:sp>
      <p:sp>
        <p:nvSpPr>
          <p:cNvPr id="168" name="Прямоугольник 167">
            <a:extLst>
              <a:ext uri="{FF2B5EF4-FFF2-40B4-BE49-F238E27FC236}">
                <a16:creationId xmlns:a16="http://schemas.microsoft.com/office/drawing/2014/main" id="{31ACD3F2-58D3-4BF4-992E-ED4865820268}"/>
              </a:ext>
            </a:extLst>
          </p:cNvPr>
          <p:cNvSpPr/>
          <p:nvPr/>
        </p:nvSpPr>
        <p:spPr>
          <a:xfrm>
            <a:off x="7788031" y="2147278"/>
            <a:ext cx="1207477" cy="39536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6272" eaLnBrk="1" hangingPunct="1">
              <a:spcBef>
                <a:spcPts val="0"/>
              </a:spcBef>
              <a:buClr>
                <a:srgbClr val="EA157A"/>
              </a:buClr>
              <a:defRPr/>
            </a:pPr>
            <a:r>
              <a:rPr lang="ru-RU" sz="1969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954</a:t>
            </a:r>
          </a:p>
        </p:txBody>
      </p:sp>
      <p:sp>
        <p:nvSpPr>
          <p:cNvPr id="169" name="Прямоугольник 168">
            <a:extLst>
              <a:ext uri="{FF2B5EF4-FFF2-40B4-BE49-F238E27FC236}">
                <a16:creationId xmlns:a16="http://schemas.microsoft.com/office/drawing/2014/main" id="{D69B8411-C6C0-48A1-8013-94FD8C1D868C}"/>
              </a:ext>
            </a:extLst>
          </p:cNvPr>
          <p:cNvSpPr/>
          <p:nvPr/>
        </p:nvSpPr>
        <p:spPr>
          <a:xfrm>
            <a:off x="1486878" y="4155831"/>
            <a:ext cx="1207477" cy="39536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6272" eaLnBrk="1" hangingPunct="1">
              <a:spcBef>
                <a:spcPts val="0"/>
              </a:spcBef>
              <a:buClr>
                <a:srgbClr val="EA157A"/>
              </a:buClr>
              <a:defRPr/>
            </a:pPr>
            <a:r>
              <a:rPr lang="ru-RU" sz="1969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</a:p>
        </p:txBody>
      </p:sp>
      <p:sp>
        <p:nvSpPr>
          <p:cNvPr id="170" name="Прямоугольник 169">
            <a:extLst>
              <a:ext uri="{FF2B5EF4-FFF2-40B4-BE49-F238E27FC236}">
                <a16:creationId xmlns:a16="http://schemas.microsoft.com/office/drawing/2014/main" id="{CEF96A70-F9F2-426B-A80C-17902000A630}"/>
              </a:ext>
            </a:extLst>
          </p:cNvPr>
          <p:cNvSpPr/>
          <p:nvPr/>
        </p:nvSpPr>
        <p:spPr>
          <a:xfrm>
            <a:off x="3387970" y="5251940"/>
            <a:ext cx="1207477" cy="39536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6272" eaLnBrk="1" hangingPunct="1">
              <a:spcBef>
                <a:spcPts val="0"/>
              </a:spcBef>
              <a:buClr>
                <a:srgbClr val="EA157A"/>
              </a:buClr>
              <a:defRPr/>
            </a:pPr>
            <a:r>
              <a:rPr lang="ru-RU" sz="1969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171" name="Прямоугольник 170">
            <a:extLst>
              <a:ext uri="{FF2B5EF4-FFF2-40B4-BE49-F238E27FC236}">
                <a16:creationId xmlns:a16="http://schemas.microsoft.com/office/drawing/2014/main" id="{4A83C585-DB7C-44D6-93B8-3C75F8053F07}"/>
              </a:ext>
            </a:extLst>
          </p:cNvPr>
          <p:cNvSpPr/>
          <p:nvPr/>
        </p:nvSpPr>
        <p:spPr>
          <a:xfrm>
            <a:off x="4984263" y="4863124"/>
            <a:ext cx="1221153" cy="39536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6272" eaLnBrk="1" hangingPunct="1">
              <a:spcBef>
                <a:spcPts val="0"/>
              </a:spcBef>
              <a:buClr>
                <a:srgbClr val="EA157A"/>
              </a:buClr>
              <a:defRPr/>
            </a:pPr>
            <a:r>
              <a:rPr lang="ru-RU" sz="1969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172" name="Прямоугольник 171">
            <a:extLst>
              <a:ext uri="{FF2B5EF4-FFF2-40B4-BE49-F238E27FC236}">
                <a16:creationId xmlns:a16="http://schemas.microsoft.com/office/drawing/2014/main" id="{0CC0E05D-019E-42B0-8E88-B84E90DC3DF0}"/>
              </a:ext>
            </a:extLst>
          </p:cNvPr>
          <p:cNvSpPr/>
          <p:nvPr/>
        </p:nvSpPr>
        <p:spPr>
          <a:xfrm>
            <a:off x="6578601" y="3239478"/>
            <a:ext cx="1379415" cy="39536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6272" eaLnBrk="1" hangingPunct="1">
              <a:spcBef>
                <a:spcPts val="0"/>
              </a:spcBef>
              <a:buClr>
                <a:srgbClr val="EA157A"/>
              </a:buClr>
              <a:defRPr/>
            </a:pPr>
            <a:r>
              <a:rPr lang="ru-RU" sz="1969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</a:p>
        </p:txBody>
      </p:sp>
      <p:sp>
        <p:nvSpPr>
          <p:cNvPr id="173" name="Прямоугольник 172">
            <a:extLst>
              <a:ext uri="{FF2B5EF4-FFF2-40B4-BE49-F238E27FC236}">
                <a16:creationId xmlns:a16="http://schemas.microsoft.com/office/drawing/2014/main" id="{E2138D01-D855-4CB3-9EF4-0FD13A4C310C}"/>
              </a:ext>
            </a:extLst>
          </p:cNvPr>
          <p:cNvSpPr/>
          <p:nvPr/>
        </p:nvSpPr>
        <p:spPr>
          <a:xfrm>
            <a:off x="8294078" y="4169509"/>
            <a:ext cx="701430" cy="39536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6272" eaLnBrk="1" hangingPunct="1">
              <a:spcBef>
                <a:spcPts val="0"/>
              </a:spcBef>
              <a:buClr>
                <a:srgbClr val="EA157A"/>
              </a:buClr>
              <a:defRPr/>
            </a:pPr>
            <a:r>
              <a:rPr lang="ru-RU" sz="1969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</a:p>
        </p:txBody>
      </p:sp>
      <p:cxnSp>
        <p:nvCxnSpPr>
          <p:cNvPr id="11293" name="Прямая соединительная линия 11292">
            <a:extLst>
              <a:ext uri="{FF2B5EF4-FFF2-40B4-BE49-F238E27FC236}">
                <a16:creationId xmlns:a16="http://schemas.microsoft.com/office/drawing/2014/main" id="{6D4E168D-1AE2-4F56-BC6D-057D22B0B829}"/>
              </a:ext>
            </a:extLst>
          </p:cNvPr>
          <p:cNvCxnSpPr/>
          <p:nvPr/>
        </p:nvCxnSpPr>
        <p:spPr>
          <a:xfrm>
            <a:off x="0" y="6088185"/>
            <a:ext cx="12192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olid"/>
            <a:rou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4182BF22-AC67-40E2-9098-57620F8C2413}"/>
              </a:ext>
            </a:extLst>
          </p:cNvPr>
          <p:cNvCxnSpPr>
            <a:cxnSpLocks/>
          </p:cNvCxnSpPr>
          <p:nvPr/>
        </p:nvCxnSpPr>
        <p:spPr>
          <a:xfrm>
            <a:off x="9345247" y="2116016"/>
            <a:ext cx="0" cy="3964354"/>
          </a:xfrm>
          <a:prstGeom prst="line">
            <a:avLst/>
          </a:prstGeom>
          <a:ln w="50800" cmpd="sng">
            <a:solidFill>
              <a:schemeClr val="accent6">
                <a:lumMod val="40000"/>
                <a:lumOff val="6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F7BCAD29-BA68-4BA3-B209-027C52384850}"/>
              </a:ext>
            </a:extLst>
          </p:cNvPr>
          <p:cNvCxnSpPr>
            <a:cxnSpLocks/>
          </p:cNvCxnSpPr>
          <p:nvPr/>
        </p:nvCxnSpPr>
        <p:spPr>
          <a:xfrm>
            <a:off x="9923585" y="2754924"/>
            <a:ext cx="0" cy="3333262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oval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B9C52796-8F87-48B1-92C7-9C867B4F96EC}"/>
              </a:ext>
            </a:extLst>
          </p:cNvPr>
          <p:cNvCxnSpPr>
            <a:cxnSpLocks/>
          </p:cNvCxnSpPr>
          <p:nvPr/>
        </p:nvCxnSpPr>
        <p:spPr>
          <a:xfrm flipH="1">
            <a:off x="10853617" y="2422770"/>
            <a:ext cx="35169" cy="3657600"/>
          </a:xfrm>
          <a:prstGeom prst="line">
            <a:avLst/>
          </a:prstGeom>
          <a:ln w="50800" cmpd="sng">
            <a:solidFill>
              <a:schemeClr val="accent6">
                <a:lumMod val="40000"/>
                <a:lumOff val="6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4BBBEC80-1D1A-4469-9D88-CD62B7EF412C}"/>
              </a:ext>
            </a:extLst>
          </p:cNvPr>
          <p:cNvSpPr/>
          <p:nvPr/>
        </p:nvSpPr>
        <p:spPr>
          <a:xfrm>
            <a:off x="9126417" y="6137031"/>
            <a:ext cx="1207477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6272" eaLnBrk="1" hangingPunct="1">
              <a:spcBef>
                <a:spcPts val="0"/>
              </a:spcBef>
              <a:buClr>
                <a:srgbClr val="EA157A"/>
              </a:buClr>
              <a:defRPr/>
            </a:pPr>
            <a:r>
              <a:rPr lang="ru-RU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FE305CDD-97FB-460D-84A6-9A559E4017D0}"/>
              </a:ext>
            </a:extLst>
          </p:cNvPr>
          <p:cNvSpPr/>
          <p:nvPr/>
        </p:nvSpPr>
        <p:spPr>
          <a:xfrm>
            <a:off x="10705124" y="6131170"/>
            <a:ext cx="1207477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6272" eaLnBrk="1" hangingPunct="1">
              <a:spcBef>
                <a:spcPts val="0"/>
              </a:spcBef>
              <a:buClr>
                <a:srgbClr val="EA157A"/>
              </a:buClr>
              <a:defRPr/>
            </a:pPr>
            <a:r>
              <a:rPr lang="ru-RU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</a:t>
            </a:r>
          </a:p>
        </p:txBody>
      </p:sp>
      <p:sp>
        <p:nvSpPr>
          <p:cNvPr id="83" name="Кольцо 47">
            <a:extLst>
              <a:ext uri="{FF2B5EF4-FFF2-40B4-BE49-F238E27FC236}">
                <a16:creationId xmlns:a16="http://schemas.microsoft.com/office/drawing/2014/main" id="{D7938A7B-F584-4D93-BDBA-2947F2907943}"/>
              </a:ext>
            </a:extLst>
          </p:cNvPr>
          <p:cNvSpPr/>
          <p:nvPr/>
        </p:nvSpPr>
        <p:spPr>
          <a:xfrm>
            <a:off x="9009186" y="1391140"/>
            <a:ext cx="720969" cy="720969"/>
          </a:xfrm>
          <a:prstGeom prst="donut">
            <a:avLst>
              <a:gd name="adj" fmla="val 1505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84" name="Кольцо 47">
            <a:extLst>
              <a:ext uri="{FF2B5EF4-FFF2-40B4-BE49-F238E27FC236}">
                <a16:creationId xmlns:a16="http://schemas.microsoft.com/office/drawing/2014/main" id="{202328BF-22E4-43CE-9DBA-1328353AD50D}"/>
              </a:ext>
            </a:extLst>
          </p:cNvPr>
          <p:cNvSpPr/>
          <p:nvPr/>
        </p:nvSpPr>
        <p:spPr>
          <a:xfrm>
            <a:off x="10523415" y="1658815"/>
            <a:ext cx="720970" cy="720970"/>
          </a:xfrm>
          <a:prstGeom prst="donut">
            <a:avLst>
              <a:gd name="adj" fmla="val 1505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9275" name="Рисунок 74">
            <a:extLst>
              <a:ext uri="{FF2B5EF4-FFF2-40B4-BE49-F238E27FC236}">
                <a16:creationId xmlns:a16="http://schemas.microsoft.com/office/drawing/2014/main" id="{A3FAD9F9-06AB-4B2C-B2FD-0BB00E313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508" y="1299308"/>
            <a:ext cx="767862" cy="76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5" name="Прямая соединительная линия 84">
            <a:extLst>
              <a:ext uri="{FF2B5EF4-FFF2-40B4-BE49-F238E27FC236}">
                <a16:creationId xmlns:a16="http://schemas.microsoft.com/office/drawing/2014/main" id="{991BF81A-7F26-479D-8EE8-B586EBB15C2B}"/>
              </a:ext>
            </a:extLst>
          </p:cNvPr>
          <p:cNvCxnSpPr>
            <a:cxnSpLocks/>
          </p:cNvCxnSpPr>
          <p:nvPr/>
        </p:nvCxnSpPr>
        <p:spPr>
          <a:xfrm flipV="1">
            <a:off x="7854461" y="1219201"/>
            <a:ext cx="1307124" cy="118598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143C5C77-4CBA-4302-8270-671F5E66B4FD}"/>
              </a:ext>
            </a:extLst>
          </p:cNvPr>
          <p:cNvSpPr/>
          <p:nvPr/>
        </p:nvSpPr>
        <p:spPr>
          <a:xfrm>
            <a:off x="9284678" y="820616"/>
            <a:ext cx="1379415" cy="698396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6272" eaLnBrk="1" hangingPunct="1">
              <a:spcBef>
                <a:spcPts val="0"/>
              </a:spcBef>
              <a:buClr>
                <a:srgbClr val="EA157A"/>
              </a:buClr>
              <a:defRPr/>
            </a:pPr>
            <a:r>
              <a:rPr lang="ru-RU" sz="1969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1142</a:t>
            </a:r>
          </a:p>
          <a:p>
            <a:pPr indent="-56272" eaLnBrk="1" hangingPunct="1">
              <a:spcBef>
                <a:spcPts val="0"/>
              </a:spcBef>
              <a:buClr>
                <a:srgbClr val="EA157A"/>
              </a:buClr>
              <a:defRPr/>
            </a:pPr>
            <a:endParaRPr lang="ru-RU" sz="1969" cap="all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FAD99074-0594-44C1-80BD-FBB4E9155638}"/>
              </a:ext>
            </a:extLst>
          </p:cNvPr>
          <p:cNvSpPr/>
          <p:nvPr/>
        </p:nvSpPr>
        <p:spPr>
          <a:xfrm>
            <a:off x="11060725" y="1385277"/>
            <a:ext cx="1379415" cy="698396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6272" eaLnBrk="1" hangingPunct="1">
              <a:spcBef>
                <a:spcPts val="0"/>
              </a:spcBef>
              <a:buClr>
                <a:srgbClr val="EA157A"/>
              </a:buClr>
              <a:defRPr/>
            </a:pPr>
            <a:r>
              <a:rPr lang="ru-RU" sz="1969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1079</a:t>
            </a:r>
          </a:p>
          <a:p>
            <a:pPr indent="-56272" eaLnBrk="1" hangingPunct="1">
              <a:spcBef>
                <a:spcPts val="0"/>
              </a:spcBef>
              <a:buClr>
                <a:srgbClr val="EA157A"/>
              </a:buClr>
              <a:defRPr/>
            </a:pPr>
            <a:endParaRPr lang="ru-RU" sz="1969" cap="all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id="{D143E11D-8236-4528-A2E6-5E6E787E82A4}"/>
              </a:ext>
            </a:extLst>
          </p:cNvPr>
          <p:cNvCxnSpPr>
            <a:cxnSpLocks/>
          </p:cNvCxnSpPr>
          <p:nvPr/>
        </p:nvCxnSpPr>
        <p:spPr>
          <a:xfrm>
            <a:off x="9161585" y="1211385"/>
            <a:ext cx="1946031" cy="53926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80" name="Группа 128">
            <a:extLst>
              <a:ext uri="{FF2B5EF4-FFF2-40B4-BE49-F238E27FC236}">
                <a16:creationId xmlns:a16="http://schemas.microsoft.com/office/drawing/2014/main" id="{881A5EF7-B690-4371-ABAD-97ACE0482222}"/>
              </a:ext>
            </a:extLst>
          </p:cNvPr>
          <p:cNvGrpSpPr>
            <a:grpSpLocks/>
          </p:cNvGrpSpPr>
          <p:nvPr/>
        </p:nvGrpSpPr>
        <p:grpSpPr bwMode="auto">
          <a:xfrm>
            <a:off x="9503508" y="1922586"/>
            <a:ext cx="896816" cy="793262"/>
            <a:chOff x="2069264" y="2978154"/>
            <a:chExt cx="717911" cy="634407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E73723B0-D4F7-4C34-BCDB-906425AEFD60}"/>
                </a:ext>
              </a:extLst>
            </p:cNvPr>
            <p:cNvSpPr/>
            <p:nvPr/>
          </p:nvSpPr>
          <p:spPr>
            <a:xfrm>
              <a:off x="2116186" y="3023468"/>
              <a:ext cx="589657" cy="58909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3B884A8F-34D7-4975-AC01-6FC830B65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/>
            </a:blip>
            <a:stretch>
              <a:fillRect/>
            </a:stretch>
          </p:blipFill>
          <p:spPr>
            <a:xfrm>
              <a:off x="2069264" y="2978154"/>
              <a:ext cx="717911" cy="525250"/>
            </a:xfrm>
            <a:prstGeom prst="rect">
              <a:avLst/>
            </a:prstGeom>
          </p:spPr>
        </p:pic>
      </p:grpSp>
      <p:grpSp>
        <p:nvGrpSpPr>
          <p:cNvPr id="9281" name="Группа 128">
            <a:extLst>
              <a:ext uri="{FF2B5EF4-FFF2-40B4-BE49-F238E27FC236}">
                <a16:creationId xmlns:a16="http://schemas.microsoft.com/office/drawing/2014/main" id="{32F70035-D8EA-4CC6-9833-4D24982F32F4}"/>
              </a:ext>
            </a:extLst>
          </p:cNvPr>
          <p:cNvGrpSpPr>
            <a:grpSpLocks/>
          </p:cNvGrpSpPr>
          <p:nvPr/>
        </p:nvGrpSpPr>
        <p:grpSpPr bwMode="auto">
          <a:xfrm>
            <a:off x="11049001" y="3343031"/>
            <a:ext cx="896815" cy="883138"/>
            <a:chOff x="2069264" y="2978154"/>
            <a:chExt cx="717911" cy="634407"/>
          </a:xfrm>
        </p:grpSpPr>
        <p:sp>
          <p:nvSpPr>
            <p:cNvPr id="99" name="Овал 98">
              <a:extLst>
                <a:ext uri="{FF2B5EF4-FFF2-40B4-BE49-F238E27FC236}">
                  <a16:creationId xmlns:a16="http://schemas.microsoft.com/office/drawing/2014/main" id="{CC3344BE-C7E9-453D-AA31-97C70B9B3871}"/>
                </a:ext>
              </a:extLst>
            </p:cNvPr>
            <p:cNvSpPr/>
            <p:nvPr/>
          </p:nvSpPr>
          <p:spPr>
            <a:xfrm>
              <a:off x="2116186" y="3023068"/>
              <a:ext cx="589657" cy="58949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8145E921-88EC-4B6F-A3EE-56FF084C7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/>
            </a:blip>
            <a:stretch>
              <a:fillRect/>
            </a:stretch>
          </p:blipFill>
          <p:spPr>
            <a:xfrm>
              <a:off x="2069264" y="2978154"/>
              <a:ext cx="717911" cy="525250"/>
            </a:xfrm>
            <a:prstGeom prst="rect">
              <a:avLst/>
            </a:prstGeom>
          </p:spPr>
        </p:pic>
      </p:grp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83B572D7-97A0-4B4D-A60F-C3A1AFEFB726}"/>
              </a:ext>
            </a:extLst>
          </p:cNvPr>
          <p:cNvSpPr/>
          <p:nvPr/>
        </p:nvSpPr>
        <p:spPr>
          <a:xfrm>
            <a:off x="9974385" y="2754924"/>
            <a:ext cx="701430" cy="39536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6272" eaLnBrk="1" hangingPunct="1">
              <a:spcBef>
                <a:spcPts val="0"/>
              </a:spcBef>
              <a:buClr>
                <a:srgbClr val="EA157A"/>
              </a:buClr>
              <a:defRPr/>
            </a:pPr>
            <a:r>
              <a:rPr lang="ru-RU" sz="1969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</a:p>
        </p:txBody>
      </p: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F1D4415B-742D-4005-A971-70579F82A846}"/>
              </a:ext>
            </a:extLst>
          </p:cNvPr>
          <p:cNvCxnSpPr/>
          <p:nvPr/>
        </p:nvCxnSpPr>
        <p:spPr>
          <a:xfrm flipH="1">
            <a:off x="11502293" y="4224217"/>
            <a:ext cx="0" cy="1856154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oval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16621460-372D-426E-A5D6-5BFAB2BE37A3}"/>
              </a:ext>
            </a:extLst>
          </p:cNvPr>
          <p:cNvSpPr/>
          <p:nvPr/>
        </p:nvSpPr>
        <p:spPr>
          <a:xfrm>
            <a:off x="11496431" y="4245708"/>
            <a:ext cx="1207477" cy="39536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6272" eaLnBrk="1" hangingPunct="1">
              <a:spcBef>
                <a:spcPts val="0"/>
              </a:spcBef>
              <a:buClr>
                <a:srgbClr val="EA157A"/>
              </a:buClr>
              <a:defRPr/>
            </a:pPr>
            <a:r>
              <a:rPr lang="ru-RU" sz="1969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</a:p>
        </p:txBody>
      </p:sp>
      <p:pic>
        <p:nvPicPr>
          <p:cNvPr id="9285" name="Рисунок 11294">
            <a:extLst>
              <a:ext uri="{FF2B5EF4-FFF2-40B4-BE49-F238E27FC236}">
                <a16:creationId xmlns:a16="http://schemas.microsoft.com/office/drawing/2014/main" id="{4FD89222-C0B9-4856-85CB-15E922FBC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1594340"/>
            <a:ext cx="767862" cy="76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CB88C4B-37C1-4CF9-B145-4F529FCF1039}"/>
              </a:ext>
            </a:extLst>
          </p:cNvPr>
          <p:cNvCxnSpPr/>
          <p:nvPr/>
        </p:nvCxnSpPr>
        <p:spPr>
          <a:xfrm>
            <a:off x="0" y="6088185"/>
            <a:ext cx="12192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olid"/>
            <a:rou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Кольцо 3">
            <a:extLst>
              <a:ext uri="{FF2B5EF4-FFF2-40B4-BE49-F238E27FC236}">
                <a16:creationId xmlns:a16="http://schemas.microsoft.com/office/drawing/2014/main" id="{FFE59375-0905-4A55-8A0B-70AC634C5C55}"/>
              </a:ext>
            </a:extLst>
          </p:cNvPr>
          <p:cNvSpPr/>
          <p:nvPr/>
        </p:nvSpPr>
        <p:spPr>
          <a:xfrm>
            <a:off x="4234870" y="2232559"/>
            <a:ext cx="2437194" cy="2437194"/>
          </a:xfrm>
          <a:prstGeom prst="donut">
            <a:avLst>
              <a:gd name="adj" fmla="val 15059"/>
            </a:avLst>
          </a:prstGeom>
          <a:solidFill>
            <a:srgbClr val="C00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" name="Кольцо 4">
            <a:extLst>
              <a:ext uri="{FF2B5EF4-FFF2-40B4-BE49-F238E27FC236}">
                <a16:creationId xmlns:a16="http://schemas.microsoft.com/office/drawing/2014/main" id="{A9B5F2AE-14F9-46D7-AF19-BC88F9349015}"/>
              </a:ext>
            </a:extLst>
          </p:cNvPr>
          <p:cNvSpPr/>
          <p:nvPr/>
        </p:nvSpPr>
        <p:spPr>
          <a:xfrm>
            <a:off x="6927023" y="2484018"/>
            <a:ext cx="1949755" cy="1949755"/>
          </a:xfrm>
          <a:prstGeom prst="donut">
            <a:avLst>
              <a:gd name="adj" fmla="val 17705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Кольцо 5">
            <a:extLst>
              <a:ext uri="{FF2B5EF4-FFF2-40B4-BE49-F238E27FC236}">
                <a16:creationId xmlns:a16="http://schemas.microsoft.com/office/drawing/2014/main" id="{7A97DD67-D22B-4CC4-921F-FEFCEADB4C1C}"/>
              </a:ext>
            </a:extLst>
          </p:cNvPr>
          <p:cNvSpPr/>
          <p:nvPr/>
        </p:nvSpPr>
        <p:spPr>
          <a:xfrm>
            <a:off x="9172151" y="2865108"/>
            <a:ext cx="1364828" cy="1364828"/>
          </a:xfrm>
          <a:prstGeom prst="donut">
            <a:avLst>
              <a:gd name="adj" fmla="val 18824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1276" name="Прямоугольник 6">
            <a:extLst>
              <a:ext uri="{FF2B5EF4-FFF2-40B4-BE49-F238E27FC236}">
                <a16:creationId xmlns:a16="http://schemas.microsoft.com/office/drawing/2014/main" id="{EA11DC61-2D5D-4DE4-B570-36F61BD45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251" y="173092"/>
            <a:ext cx="2706076" cy="77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4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EA157A"/>
              </a:buClr>
              <a:buFontTx/>
              <a:buNone/>
            </a:pPr>
            <a:r>
              <a:rPr lang="ru-RU" altLang="ru-RU" sz="2215" b="1" dirty="0">
                <a:solidFill>
                  <a:srgbClr val="404040"/>
                </a:solidFill>
                <a:latin typeface="Verdana" panose="020B0604030504040204" pitchFamily="34" charset="0"/>
              </a:rPr>
              <a:t>СТАТИСТИКА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EA157A"/>
              </a:buClr>
              <a:buFontTx/>
              <a:buNone/>
            </a:pPr>
            <a:r>
              <a:rPr lang="ru-RU" altLang="ru-RU" sz="2215" b="1" dirty="0">
                <a:solidFill>
                  <a:srgbClr val="404040"/>
                </a:solidFill>
                <a:latin typeface="Verdana" panose="020B0604030504040204" pitchFamily="34" charset="0"/>
              </a:rPr>
              <a:t>ПОСЕЩЕНИЙ</a:t>
            </a:r>
          </a:p>
        </p:txBody>
      </p:sp>
      <p:sp>
        <p:nvSpPr>
          <p:cNvPr id="11277" name="Прямоугольник 7">
            <a:extLst>
              <a:ext uri="{FF2B5EF4-FFF2-40B4-BE49-F238E27FC236}">
                <a16:creationId xmlns:a16="http://schemas.microsoft.com/office/drawing/2014/main" id="{D1093CEC-8198-4E8C-BFBE-60D49EB7F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371" y="5625123"/>
            <a:ext cx="1762021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215" dirty="0">
                <a:solidFill>
                  <a:srgbClr val="CC6600"/>
                </a:solidFill>
                <a:latin typeface="Verdana" panose="020B0604030504040204" pitchFamily="34" charset="0"/>
              </a:rPr>
              <a:t>2011-201</a:t>
            </a:r>
            <a:r>
              <a:rPr lang="en-US" altLang="ru-RU" sz="2215" dirty="0">
                <a:solidFill>
                  <a:srgbClr val="CC6600"/>
                </a:solidFill>
                <a:latin typeface="Verdana" panose="020B0604030504040204" pitchFamily="34" charset="0"/>
              </a:rPr>
              <a:t>8</a:t>
            </a:r>
            <a:endParaRPr lang="ru-RU" altLang="ru-RU" sz="2215" dirty="0">
              <a:solidFill>
                <a:srgbClr val="CC6600"/>
              </a:solidFill>
              <a:latin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C09B404-D5CF-4EB3-9AB6-EBF2C98F7E1B}"/>
              </a:ext>
            </a:extLst>
          </p:cNvPr>
          <p:cNvSpPr/>
          <p:nvPr/>
        </p:nvSpPr>
        <p:spPr>
          <a:xfrm>
            <a:off x="4814278" y="3178908"/>
            <a:ext cx="1434123" cy="54694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954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2954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782</a:t>
            </a:r>
            <a:endParaRPr lang="ru-RU" sz="2954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18B0A11-C54F-4E0A-80A7-6DC0C01E837F}"/>
              </a:ext>
            </a:extLst>
          </p:cNvPr>
          <p:cNvSpPr/>
          <p:nvPr/>
        </p:nvSpPr>
        <p:spPr>
          <a:xfrm>
            <a:off x="7416800" y="3219940"/>
            <a:ext cx="1416539" cy="54694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954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978</a:t>
            </a:r>
            <a:endParaRPr lang="ru-RU" sz="2954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70C36DF-CB6C-4C72-8980-6C3E3AAE678A}"/>
              </a:ext>
            </a:extLst>
          </p:cNvPr>
          <p:cNvSpPr/>
          <p:nvPr/>
        </p:nvSpPr>
        <p:spPr>
          <a:xfrm>
            <a:off x="9370647" y="3219939"/>
            <a:ext cx="1074615" cy="54694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954" b="1" kern="400" spc="-197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657</a:t>
            </a:r>
            <a:endParaRPr lang="ru-RU" sz="2954" b="1" kern="400" spc="-197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281" name="Прямоугольник 17">
            <a:extLst>
              <a:ext uri="{FF2B5EF4-FFF2-40B4-BE49-F238E27FC236}">
                <a16:creationId xmlns:a16="http://schemas.microsoft.com/office/drawing/2014/main" id="{3C556BC2-8B5D-4942-BE5C-4AB5FFF3F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201" y="5632938"/>
            <a:ext cx="1271954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215">
                <a:solidFill>
                  <a:srgbClr val="595959"/>
                </a:solidFill>
                <a:latin typeface="Verdana" panose="020B0604030504040204" pitchFamily="34" charset="0"/>
              </a:rPr>
              <a:t>Китай</a:t>
            </a:r>
            <a:endParaRPr lang="ru-RU" altLang="ru-RU" sz="2215">
              <a:solidFill>
                <a:srgbClr val="595959"/>
              </a:solidFill>
              <a:latin typeface="Arial" panose="020B0604020202020204" pitchFamily="34" charset="0"/>
            </a:endParaRPr>
          </a:p>
        </p:txBody>
      </p:sp>
      <p:sp>
        <p:nvSpPr>
          <p:cNvPr id="11282" name="Прямоугольник 18">
            <a:extLst>
              <a:ext uri="{FF2B5EF4-FFF2-40B4-BE49-F238E27FC236}">
                <a16:creationId xmlns:a16="http://schemas.microsoft.com/office/drawing/2014/main" id="{2AC134E5-53C3-43DE-BFFE-CAF051E31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3155" y="5632938"/>
            <a:ext cx="1813169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215">
                <a:solidFill>
                  <a:srgbClr val="595959"/>
                </a:solidFill>
                <a:latin typeface="Verdana" panose="020B0604030504040204" pitchFamily="34" charset="0"/>
              </a:rPr>
              <a:t>Германия</a:t>
            </a:r>
            <a:endParaRPr lang="ru-RU" altLang="ru-RU" sz="2215">
              <a:solidFill>
                <a:srgbClr val="595959"/>
              </a:solidFill>
              <a:latin typeface="Arial" panose="020B0604020202020204" pitchFamily="34" charset="0"/>
            </a:endParaRPr>
          </a:p>
        </p:txBody>
      </p:sp>
      <p:sp>
        <p:nvSpPr>
          <p:cNvPr id="11283" name="Прямоугольник 19">
            <a:extLst>
              <a:ext uri="{FF2B5EF4-FFF2-40B4-BE49-F238E27FC236}">
                <a16:creationId xmlns:a16="http://schemas.microsoft.com/office/drawing/2014/main" id="{DB61B364-DBAC-4D70-BDF0-310098E30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1000" y="5632938"/>
            <a:ext cx="1273908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215">
                <a:solidFill>
                  <a:srgbClr val="595959"/>
                </a:solidFill>
                <a:latin typeface="Verdana" panose="020B0604030504040204" pitchFamily="34" charset="0"/>
              </a:rPr>
              <a:t>Россия</a:t>
            </a:r>
            <a:endParaRPr lang="ru-RU" altLang="ru-RU" sz="2215">
              <a:solidFill>
                <a:srgbClr val="595959"/>
              </a:solidFill>
              <a:latin typeface="Arial" panose="020B0604020202020204" pitchFamily="34" charset="0"/>
            </a:endParaRPr>
          </a:p>
        </p:txBody>
      </p:sp>
      <p:sp>
        <p:nvSpPr>
          <p:cNvPr id="11284" name="Прямоугольник 20">
            <a:extLst>
              <a:ext uri="{FF2B5EF4-FFF2-40B4-BE49-F238E27FC236}">
                <a16:creationId xmlns:a16="http://schemas.microsoft.com/office/drawing/2014/main" id="{FB1706DC-E20D-4B3F-A2CB-5797C5E47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370" y="2483339"/>
            <a:ext cx="2731838" cy="160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969">
                <a:solidFill>
                  <a:srgbClr val="404040"/>
                </a:solidFill>
                <a:latin typeface="Verdana" panose="020B0604030504040204" pitchFamily="34" charset="0"/>
              </a:rPr>
              <a:t>Интерес к Арктике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969">
                <a:solidFill>
                  <a:srgbClr val="404040"/>
                </a:solidFill>
                <a:latin typeface="Verdana" panose="020B0604030504040204" pitchFamily="34" charset="0"/>
              </a:rPr>
              <a:t>проявляют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969">
                <a:solidFill>
                  <a:srgbClr val="404040"/>
                </a:solidFill>
                <a:latin typeface="Verdana" panose="020B0604030504040204" pitchFamily="34" charset="0"/>
              </a:rPr>
              <a:t>жители более </a:t>
            </a:r>
            <a:br>
              <a:rPr lang="ru-RU" altLang="ru-RU" sz="1969">
                <a:solidFill>
                  <a:srgbClr val="404040"/>
                </a:solidFill>
                <a:latin typeface="Verdana" panose="020B0604030504040204" pitchFamily="34" charset="0"/>
              </a:rPr>
            </a:br>
            <a:r>
              <a:rPr lang="ru-RU" altLang="ru-RU" sz="1969">
                <a:solidFill>
                  <a:srgbClr val="404040"/>
                </a:solidFill>
                <a:latin typeface="Verdana" panose="020B0604030504040204" pitchFamily="34" charset="0"/>
              </a:rPr>
              <a:t>60 государств</a:t>
            </a:r>
            <a:br>
              <a:rPr lang="ru-RU" altLang="ru-RU" sz="1969">
                <a:solidFill>
                  <a:srgbClr val="404040"/>
                </a:solidFill>
                <a:latin typeface="Verdana" panose="020B0604030504040204" pitchFamily="34" charset="0"/>
              </a:rPr>
            </a:br>
            <a:r>
              <a:rPr lang="ru-RU" altLang="ru-RU" sz="1969">
                <a:solidFill>
                  <a:srgbClr val="404040"/>
                </a:solidFill>
                <a:latin typeface="Verdana" panose="020B0604030504040204" pitchFamily="34" charset="0"/>
              </a:rPr>
              <a:t>мира</a:t>
            </a:r>
            <a:endParaRPr lang="ru-RU" altLang="ru-RU" sz="1969">
              <a:solidFill>
                <a:srgbClr val="40404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2">
            <a:extLst>
              <a:ext uri="{FF2B5EF4-FFF2-40B4-BE49-F238E27FC236}">
                <a16:creationId xmlns:a16="http://schemas.microsoft.com/office/drawing/2014/main" id="{570FE33E-80B2-4A5F-882E-5F8572028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380" r="8121" b="3661"/>
          <a:stretch>
            <a:fillRect/>
          </a:stretch>
        </p:blipFill>
        <p:spPr bwMode="auto">
          <a:xfrm>
            <a:off x="-1954" y="-791308"/>
            <a:ext cx="12213493" cy="847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Прямоугольник 1">
            <a:extLst>
              <a:ext uri="{FF2B5EF4-FFF2-40B4-BE49-F238E27FC236}">
                <a16:creationId xmlns:a16="http://schemas.microsoft.com/office/drawing/2014/main" id="{228C0CF6-526F-4488-8EBB-E82859BE4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0339" y="1740877"/>
            <a:ext cx="4409831" cy="282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4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EA157A"/>
              </a:buClr>
              <a:buFont typeface="Arial" panose="020B0604020202020204" pitchFamily="34" charset="0"/>
              <a:buNone/>
            </a:pPr>
            <a:r>
              <a:rPr lang="ru-RU" altLang="ru-RU" sz="2954" b="1" dirty="0">
                <a:solidFill>
                  <a:schemeClr val="bg1"/>
                </a:solidFill>
                <a:latin typeface="Verdana" panose="020B0604030504040204" pitchFamily="34" charset="0"/>
              </a:rPr>
              <a:t>НЕОБХОДИМЫЕ</a:t>
            </a:r>
            <a:r>
              <a:rPr lang="ru-RU" altLang="ru-RU" sz="2954" b="1" dirty="0">
                <a:solidFill>
                  <a:srgbClr val="1F4E79"/>
                </a:solidFill>
                <a:latin typeface="Verdana" panose="020B0604030504040204" pitchFamily="34" charset="0"/>
              </a:rPr>
              <a:t> </a:t>
            </a:r>
            <a:r>
              <a:rPr lang="ru-RU" altLang="ru-RU" sz="2954" b="1" dirty="0">
                <a:solidFill>
                  <a:schemeClr val="bg1"/>
                </a:solidFill>
                <a:latin typeface="Verdana" panose="020B0604030504040204" pitchFamily="34" charset="0"/>
              </a:rPr>
              <a:t>МЕРОПРИЯТИЯ</a:t>
            </a:r>
            <a:r>
              <a:rPr lang="ru-RU" altLang="ru-RU" sz="2954" b="1" dirty="0">
                <a:solidFill>
                  <a:srgbClr val="1F4E79"/>
                </a:solidFill>
                <a:latin typeface="Verdana" panose="020B0604030504040204" pitchFamily="34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EA157A"/>
              </a:buClr>
              <a:buFont typeface="Arial" panose="020B0604020202020204" pitchFamily="34" charset="0"/>
              <a:buNone/>
            </a:pPr>
            <a:r>
              <a:rPr lang="ru-RU" altLang="ru-RU" sz="2954" dirty="0">
                <a:solidFill>
                  <a:srgbClr val="1F4E79"/>
                </a:solidFill>
                <a:latin typeface="Verdana" panose="020B0604030504040204" pitchFamily="34" charset="0"/>
              </a:rPr>
              <a:t>ДЛЯ ВЫХОДА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EA157A"/>
              </a:buClr>
              <a:buFont typeface="Arial" panose="020B0604020202020204" pitchFamily="34" charset="0"/>
              <a:buNone/>
            </a:pPr>
            <a:r>
              <a:rPr lang="ru-RU" altLang="ru-RU" sz="2954" dirty="0">
                <a:solidFill>
                  <a:srgbClr val="1F4E79"/>
                </a:solidFill>
                <a:latin typeface="Verdana" panose="020B0604030504040204" pitchFamily="34" charset="0"/>
              </a:rPr>
              <a:t>ИЗ СИТУАЦИИ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EA157A"/>
              </a:buClr>
              <a:buFont typeface="Arial" panose="020B0604020202020204" pitchFamily="34" charset="0"/>
              <a:buNone/>
            </a:pPr>
            <a:r>
              <a:rPr lang="ru-RU" altLang="ru-RU" sz="2954" dirty="0">
                <a:solidFill>
                  <a:srgbClr val="1F4E79"/>
                </a:solidFill>
                <a:latin typeface="Verdana" panose="020B0604030504040204" pitchFamily="34" charset="0"/>
              </a:rPr>
              <a:t>ТУРИСТИЧЕСКОЙ СТАГНАЦИИ</a:t>
            </a:r>
          </a:p>
        </p:txBody>
      </p:sp>
      <p:sp>
        <p:nvSpPr>
          <p:cNvPr id="5" name="Кольцо 4">
            <a:extLst>
              <a:ext uri="{FF2B5EF4-FFF2-40B4-BE49-F238E27FC236}">
                <a16:creationId xmlns:a16="http://schemas.microsoft.com/office/drawing/2014/main" id="{825CD7DC-8BDA-48C4-9B29-65EF1E601389}"/>
              </a:ext>
            </a:extLst>
          </p:cNvPr>
          <p:cNvSpPr/>
          <p:nvPr/>
        </p:nvSpPr>
        <p:spPr>
          <a:xfrm>
            <a:off x="3556816" y="602902"/>
            <a:ext cx="5095951" cy="5095951"/>
          </a:xfrm>
          <a:prstGeom prst="donut">
            <a:avLst>
              <a:gd name="adj" fmla="val 3880"/>
            </a:avLst>
          </a:prstGeom>
          <a:solidFill>
            <a:schemeClr val="bg1">
              <a:alpha val="71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7E64883-600D-4B6E-B66E-E6707DF04E66}"/>
              </a:ext>
            </a:extLst>
          </p:cNvPr>
          <p:cNvSpPr/>
          <p:nvPr/>
        </p:nvSpPr>
        <p:spPr>
          <a:xfrm>
            <a:off x="0" y="2541954"/>
            <a:ext cx="12192000" cy="431604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3315" name="Прямоугольник 2">
            <a:extLst>
              <a:ext uri="{FF2B5EF4-FFF2-40B4-BE49-F238E27FC236}">
                <a16:creationId xmlns:a16="http://schemas.microsoft.com/office/drawing/2014/main" id="{82F29ACA-6975-4EA5-94B7-FC2F41739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723" y="593970"/>
            <a:ext cx="9394092" cy="130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969">
                <a:solidFill>
                  <a:srgbClr val="404040"/>
                </a:solidFill>
                <a:latin typeface="Verdana" panose="020B0604030504040204" pitchFamily="34" charset="0"/>
              </a:rPr>
              <a:t>Развитие </a:t>
            </a:r>
            <a:r>
              <a:rPr lang="ru-RU" altLang="ru-RU" sz="1969" b="1">
                <a:solidFill>
                  <a:srgbClr val="404040"/>
                </a:solidFill>
                <a:latin typeface="Verdana" panose="020B0604030504040204" pitchFamily="34" charset="0"/>
              </a:rPr>
              <a:t>направлений</a:t>
            </a:r>
            <a:r>
              <a:rPr lang="ru-RU" altLang="ru-RU" sz="1969">
                <a:solidFill>
                  <a:srgbClr val="404040"/>
                </a:solidFill>
                <a:latin typeface="Verdana" panose="020B0604030504040204" pitchFamily="34" charset="0"/>
              </a:rPr>
              <a:t> туризма </a:t>
            </a:r>
            <a:r>
              <a:rPr lang="ru-RU" altLang="ru-RU" sz="1969" b="1">
                <a:solidFill>
                  <a:srgbClr val="C55A11"/>
                </a:solidFill>
                <a:latin typeface="Verdana" panose="020B0604030504040204" pitchFamily="34" charset="0"/>
              </a:rPr>
              <a:t>альтернативных </a:t>
            </a:r>
            <a:r>
              <a:rPr lang="ru-RU" altLang="ru-RU" sz="1969">
                <a:solidFill>
                  <a:srgbClr val="C55A11"/>
                </a:solidFill>
                <a:latin typeface="Verdana" panose="020B0604030504040204" pitchFamily="34" charset="0"/>
              </a:rPr>
              <a:t>круизному</a:t>
            </a:r>
            <a:r>
              <a:rPr lang="ru-RU" altLang="ru-RU" sz="1969" b="1">
                <a:solidFill>
                  <a:srgbClr val="C55A11"/>
                </a:solidFill>
                <a:latin typeface="Verdana" panose="020B060403050404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969">
                <a:solidFill>
                  <a:srgbClr val="404040"/>
                </a:solidFill>
                <a:latin typeface="Verdana" panose="020B0604030504040204" pitchFamily="34" charset="0"/>
              </a:rPr>
              <a:t>в «Русской Арктике» путем создания на территории парка современной </a:t>
            </a:r>
            <a:r>
              <a:rPr lang="ru-RU" altLang="ru-RU" sz="1969" b="1">
                <a:solidFill>
                  <a:srgbClr val="404040"/>
                </a:solidFill>
                <a:latin typeface="Verdana" panose="020B0604030504040204" pitchFamily="34" charset="0"/>
              </a:rPr>
              <a:t>инфраструктуры приема и размещения </a:t>
            </a:r>
            <a:r>
              <a:rPr lang="ru-RU" altLang="ru-RU" sz="1969">
                <a:solidFill>
                  <a:srgbClr val="404040"/>
                </a:solidFill>
                <a:latin typeface="Verdana" panose="020B0604030504040204" pitchFamily="34" charset="0"/>
              </a:rPr>
              <a:t>заинтересованных лиц для целей туризма,</a:t>
            </a:r>
            <a:r>
              <a:rPr lang="en-US" altLang="ru-RU" sz="1969">
                <a:solidFill>
                  <a:srgbClr val="404040"/>
                </a:solidFill>
                <a:latin typeface="Verdana" panose="020B0604030504040204" pitchFamily="34" charset="0"/>
              </a:rPr>
              <a:t> </a:t>
            </a:r>
            <a:r>
              <a:rPr lang="ru-RU" altLang="ru-RU" sz="1969">
                <a:solidFill>
                  <a:srgbClr val="404040"/>
                </a:solidFill>
                <a:latin typeface="Verdana" panose="020B0604030504040204" pitchFamily="34" charset="0"/>
              </a:rPr>
              <a:t>науки и бизнеса.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22D62BA-E034-4D63-BA08-4C3DD5DEDC7E}"/>
              </a:ext>
            </a:extLst>
          </p:cNvPr>
          <p:cNvSpPr/>
          <p:nvPr/>
        </p:nvSpPr>
        <p:spPr>
          <a:xfrm>
            <a:off x="955431" y="326293"/>
            <a:ext cx="709246" cy="160749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6272" eaLnBrk="1" hangingPunct="1">
              <a:spcBef>
                <a:spcPts val="0"/>
              </a:spcBef>
              <a:buClr>
                <a:srgbClr val="EA157A"/>
              </a:buClr>
              <a:defRPr/>
            </a:pPr>
            <a:r>
              <a:rPr lang="ru-RU" sz="9846" b="1" cap="all" dirty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pic>
        <p:nvPicPr>
          <p:cNvPr id="13317" name="Picture 2" descr="O:\ПРО ТУРИЗМ\туризм перспективы июнь 2017\комплекс.png">
            <a:extLst>
              <a:ext uri="{FF2B5EF4-FFF2-40B4-BE49-F238E27FC236}">
                <a16:creationId xmlns:a16="http://schemas.microsoft.com/office/drawing/2014/main" id="{167A17E5-0C3B-4A28-959E-6ADE1336E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188308"/>
            <a:ext cx="10873208" cy="4669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Кольцо 10">
            <a:extLst>
              <a:ext uri="{FF2B5EF4-FFF2-40B4-BE49-F238E27FC236}">
                <a16:creationId xmlns:a16="http://schemas.microsoft.com/office/drawing/2014/main" id="{394E7412-B10C-4DDC-8D8E-11C0F482246E}"/>
              </a:ext>
            </a:extLst>
          </p:cNvPr>
          <p:cNvSpPr/>
          <p:nvPr/>
        </p:nvSpPr>
        <p:spPr>
          <a:xfrm>
            <a:off x="512611" y="238492"/>
            <a:ext cx="1949755" cy="1949755"/>
          </a:xfrm>
          <a:prstGeom prst="donut">
            <a:avLst>
              <a:gd name="adj" fmla="val 3880"/>
            </a:avLst>
          </a:prstGeom>
          <a:solidFill>
            <a:schemeClr val="bg1">
              <a:alpha val="71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2">
            <a:extLst>
              <a:ext uri="{FF2B5EF4-FFF2-40B4-BE49-F238E27FC236}">
                <a16:creationId xmlns:a16="http://schemas.microsoft.com/office/drawing/2014/main" id="{1636948F-2E0E-4B13-ACD2-75932AE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722" y="677985"/>
            <a:ext cx="9304917" cy="144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708"/>
              </a:lnSpc>
              <a:spcBef>
                <a:spcPct val="0"/>
              </a:spcBef>
              <a:buNone/>
            </a:pPr>
            <a:r>
              <a:rPr lang="ru-RU" altLang="ru-RU" sz="1969" b="1" dirty="0">
                <a:solidFill>
                  <a:srgbClr val="404040"/>
                </a:solidFill>
                <a:latin typeface="Verdana" panose="020B0604030504040204" pitchFamily="34" charset="0"/>
              </a:rPr>
              <a:t>Развитие транспортной инфраструктуры: согласование использования </a:t>
            </a:r>
            <a:r>
              <a:rPr lang="ru-RU" altLang="ru-RU" sz="2954" b="1" dirty="0">
                <a:solidFill>
                  <a:srgbClr val="C55A11"/>
                </a:solidFill>
                <a:latin typeface="Verdana" panose="020B0604030504040204" pitchFamily="34" charset="0"/>
              </a:rPr>
              <a:t>ВПП</a:t>
            </a:r>
            <a:r>
              <a:rPr lang="ru-RU" altLang="ru-RU" sz="2954" b="1" dirty="0">
                <a:solidFill>
                  <a:srgbClr val="404040"/>
                </a:solidFill>
                <a:latin typeface="Verdana" panose="020B0604030504040204" pitchFamily="34" charset="0"/>
              </a:rPr>
              <a:t> </a:t>
            </a:r>
            <a:r>
              <a:rPr lang="ru-RU" altLang="ru-RU" sz="1969" b="1" dirty="0">
                <a:solidFill>
                  <a:srgbClr val="404040"/>
                </a:solidFill>
                <a:latin typeface="Verdana" panose="020B0604030504040204" pitchFamily="34" charset="0"/>
              </a:rPr>
              <a:t>МО РФ </a:t>
            </a:r>
            <a:r>
              <a:rPr lang="ru-RU" altLang="ru-RU" sz="1969" dirty="0">
                <a:solidFill>
                  <a:srgbClr val="404040"/>
                </a:solidFill>
                <a:latin typeface="Verdana" panose="020B0604030504040204" pitchFamily="34" charset="0"/>
              </a:rPr>
              <a:t>на острове Земля Александры для приема гражданской авиации, разработка авиационных маршрутов, использование вертолетов на территории национального парка</a:t>
            </a:r>
          </a:p>
        </p:txBody>
      </p:sp>
      <p:pic>
        <p:nvPicPr>
          <p:cNvPr id="14339" name="Рисунок 4">
            <a:extLst>
              <a:ext uri="{FF2B5EF4-FFF2-40B4-BE49-F238E27FC236}">
                <a16:creationId xmlns:a16="http://schemas.microsoft.com/office/drawing/2014/main" id="{929EF298-1381-4EAF-8E6E-CCF2751F9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9" b="25928"/>
          <a:stretch>
            <a:fillRect/>
          </a:stretch>
        </p:blipFill>
        <p:spPr bwMode="auto">
          <a:xfrm>
            <a:off x="0" y="2262210"/>
            <a:ext cx="12192000" cy="476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4B84253-EE27-44A6-A4BA-DFA65364A48A}"/>
              </a:ext>
            </a:extLst>
          </p:cNvPr>
          <p:cNvSpPr/>
          <p:nvPr/>
        </p:nvSpPr>
        <p:spPr>
          <a:xfrm>
            <a:off x="955432" y="326293"/>
            <a:ext cx="621323" cy="160749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6272" eaLnBrk="1" hangingPunct="1">
              <a:spcBef>
                <a:spcPts val="0"/>
              </a:spcBef>
              <a:buClr>
                <a:srgbClr val="EA157A"/>
              </a:buClr>
              <a:defRPr/>
            </a:pPr>
            <a:r>
              <a:rPr lang="ru-RU" sz="9846" b="1" cap="all" dirty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9" name="Кольцо 8">
            <a:extLst>
              <a:ext uri="{FF2B5EF4-FFF2-40B4-BE49-F238E27FC236}">
                <a16:creationId xmlns:a16="http://schemas.microsoft.com/office/drawing/2014/main" id="{14A26F18-3589-4D81-A1FB-FA18CF740084}"/>
              </a:ext>
            </a:extLst>
          </p:cNvPr>
          <p:cNvSpPr/>
          <p:nvPr/>
        </p:nvSpPr>
        <p:spPr>
          <a:xfrm>
            <a:off x="512611" y="238492"/>
            <a:ext cx="1949755" cy="1949755"/>
          </a:xfrm>
          <a:prstGeom prst="donut">
            <a:avLst>
              <a:gd name="adj" fmla="val 3880"/>
            </a:avLst>
          </a:prstGeom>
          <a:solidFill>
            <a:schemeClr val="bg1">
              <a:alpha val="71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O:\ПРО ТУРИЗМ\Склеиваемая карта google тон.jpg">
            <a:extLst>
              <a:ext uri="{FF2B5EF4-FFF2-40B4-BE49-F238E27FC236}">
                <a16:creationId xmlns:a16="http://schemas.microsoft.com/office/drawing/2014/main" id="{7C5E08D8-37B4-41D2-8C5D-98472DCC5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4033" r="5042" b="10696"/>
          <a:stretch>
            <a:fillRect/>
          </a:stretch>
        </p:blipFill>
        <p:spPr bwMode="auto">
          <a:xfrm>
            <a:off x="1719" y="166921"/>
            <a:ext cx="12191999" cy="669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D223FB4D-FFC3-4D88-A3AB-85C50FD4B92C}"/>
              </a:ext>
            </a:extLst>
          </p:cNvPr>
          <p:cNvSpPr/>
          <p:nvPr/>
        </p:nvSpPr>
        <p:spPr>
          <a:xfrm>
            <a:off x="8808016" y="4476896"/>
            <a:ext cx="4165600" cy="40776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D5A6B7E0-182A-4963-B192-E30A3743AD32}"/>
              </a:ext>
            </a:extLst>
          </p:cNvPr>
          <p:cNvSpPr/>
          <p:nvPr/>
        </p:nvSpPr>
        <p:spPr>
          <a:xfrm>
            <a:off x="423985" y="60569"/>
            <a:ext cx="3702538" cy="32258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6389" name="Прямоугольник 2">
            <a:extLst>
              <a:ext uri="{FF2B5EF4-FFF2-40B4-BE49-F238E27FC236}">
                <a16:creationId xmlns:a16="http://schemas.microsoft.com/office/drawing/2014/main" id="{BCE4CDAA-CA26-4B92-B71A-C748351F7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708" y="681892"/>
            <a:ext cx="3634154" cy="191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6302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302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302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302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302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302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302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302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231"/>
              </a:spcAft>
              <a:buNone/>
            </a:pPr>
            <a:r>
              <a:rPr lang="ru-RU" altLang="ru-RU" sz="1969" b="1">
                <a:solidFill>
                  <a:srgbClr val="404040"/>
                </a:solidFill>
                <a:latin typeface="Verdana" panose="020B0604030504040204" pitchFamily="34" charset="0"/>
              </a:rPr>
              <a:t>ПРИМЕР</a:t>
            </a:r>
            <a:br>
              <a:rPr lang="ru-RU" altLang="ru-RU" sz="1969" b="1">
                <a:solidFill>
                  <a:srgbClr val="404040"/>
                </a:solidFill>
                <a:latin typeface="Verdana" panose="020B0604030504040204" pitchFamily="34" charset="0"/>
              </a:rPr>
            </a:br>
            <a:r>
              <a:rPr lang="ru-RU" altLang="ru-RU" sz="1969" b="1">
                <a:solidFill>
                  <a:srgbClr val="404040"/>
                </a:solidFill>
                <a:latin typeface="Verdana" panose="020B0604030504040204" pitchFamily="34" charset="0"/>
              </a:rPr>
              <a:t>МАРШРУТОВ </a:t>
            </a:r>
            <a:br>
              <a:rPr lang="ru-RU" altLang="ru-RU" sz="1969" b="1">
                <a:solidFill>
                  <a:srgbClr val="404040"/>
                </a:solidFill>
                <a:latin typeface="Verdana" panose="020B0604030504040204" pitchFamily="34" charset="0"/>
              </a:rPr>
            </a:br>
            <a:r>
              <a:rPr lang="ru-RU" altLang="ru-RU" sz="1969">
                <a:solidFill>
                  <a:srgbClr val="404040"/>
                </a:solidFill>
                <a:latin typeface="Verdana" panose="020B0604030504040204" pitchFamily="34" charset="0"/>
              </a:rPr>
              <a:t>ДОСТАВКИ ТУРИСТОВ </a:t>
            </a:r>
            <a:br>
              <a:rPr lang="ru-RU" altLang="ru-RU" sz="1969">
                <a:solidFill>
                  <a:srgbClr val="404040"/>
                </a:solidFill>
                <a:latin typeface="Verdana" panose="020B0604030504040204" pitchFamily="34" charset="0"/>
              </a:rPr>
            </a:br>
            <a:r>
              <a:rPr lang="ru-RU" altLang="ru-RU" sz="1969">
                <a:solidFill>
                  <a:srgbClr val="404040"/>
                </a:solidFill>
                <a:latin typeface="Verdana" panose="020B0604030504040204" pitchFamily="34" charset="0"/>
              </a:rPr>
              <a:t>НА ТЕРРИТОРИЮ ПАРКА </a:t>
            </a:r>
            <a:br>
              <a:rPr lang="ru-RU" altLang="ru-RU" sz="1969">
                <a:solidFill>
                  <a:srgbClr val="404040"/>
                </a:solidFill>
                <a:latin typeface="Verdana" panose="020B0604030504040204" pitchFamily="34" charset="0"/>
              </a:rPr>
            </a:br>
            <a:r>
              <a:rPr lang="ru-RU" altLang="ru-RU" sz="1969">
                <a:solidFill>
                  <a:srgbClr val="404040"/>
                </a:solidFill>
                <a:latin typeface="Verdana" panose="020B0604030504040204" pitchFamily="34" charset="0"/>
              </a:rPr>
              <a:t>С ИСПОЛЬЗОВАНИЕМ АВИАЦИИ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7BD5ECB2-4A80-4001-BA73-AE61916C82E5}"/>
              </a:ext>
            </a:extLst>
          </p:cNvPr>
          <p:cNvCxnSpPr>
            <a:cxnSpLocks/>
            <a:endCxn id="16402" idx="2"/>
          </p:cNvCxnSpPr>
          <p:nvPr/>
        </p:nvCxnSpPr>
        <p:spPr>
          <a:xfrm flipH="1">
            <a:off x="4399481" y="5121392"/>
            <a:ext cx="3831526" cy="1498598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9DEB4498-E28F-477F-B560-8BFF5A04EC54}"/>
              </a:ext>
            </a:extLst>
          </p:cNvPr>
          <p:cNvCxnSpPr>
            <a:cxnSpLocks/>
            <a:endCxn id="16402" idx="2"/>
          </p:cNvCxnSpPr>
          <p:nvPr/>
        </p:nvCxnSpPr>
        <p:spPr>
          <a:xfrm flipH="1">
            <a:off x="4399481" y="1012339"/>
            <a:ext cx="834562" cy="5607651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олилиния 41">
            <a:extLst>
              <a:ext uri="{FF2B5EF4-FFF2-40B4-BE49-F238E27FC236}">
                <a16:creationId xmlns:a16="http://schemas.microsoft.com/office/drawing/2014/main" id="{3E69C963-F682-4392-A951-2EFF228D7CF7}"/>
              </a:ext>
            </a:extLst>
          </p:cNvPr>
          <p:cNvSpPr/>
          <p:nvPr/>
        </p:nvSpPr>
        <p:spPr>
          <a:xfrm rot="-720000">
            <a:off x="6714613" y="910485"/>
            <a:ext cx="945320" cy="2108463"/>
          </a:xfrm>
          <a:custGeom>
            <a:avLst/>
            <a:gdLst>
              <a:gd name="connsiteX0" fmla="*/ 0 w 981075"/>
              <a:gd name="connsiteY0" fmla="*/ 0 h 1933575"/>
              <a:gd name="connsiteX1" fmla="*/ 781050 w 981075"/>
              <a:gd name="connsiteY1" fmla="*/ 866775 h 1933575"/>
              <a:gd name="connsiteX2" fmla="*/ 981075 w 981075"/>
              <a:gd name="connsiteY2" fmla="*/ 1933575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1075" h="1933575">
                <a:moveTo>
                  <a:pt x="0" y="0"/>
                </a:moveTo>
                <a:cubicBezTo>
                  <a:pt x="308769" y="272256"/>
                  <a:pt x="617538" y="544513"/>
                  <a:pt x="781050" y="866775"/>
                </a:cubicBezTo>
                <a:cubicBezTo>
                  <a:pt x="944562" y="1189037"/>
                  <a:pt x="962818" y="1561306"/>
                  <a:pt x="981075" y="1933575"/>
                </a:cubicBezTo>
              </a:path>
            </a:pathLst>
          </a:cu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1E02FCE9-CC61-4378-9FC0-F2505A9B1707}"/>
              </a:ext>
            </a:extLst>
          </p:cNvPr>
          <p:cNvSpPr/>
          <p:nvPr/>
        </p:nvSpPr>
        <p:spPr>
          <a:xfrm rot="10800000">
            <a:off x="6506080" y="954452"/>
            <a:ext cx="1362060" cy="1943101"/>
          </a:xfrm>
          <a:custGeom>
            <a:avLst/>
            <a:gdLst>
              <a:gd name="connsiteX0" fmla="*/ 0 w 981075"/>
              <a:gd name="connsiteY0" fmla="*/ 0 h 1933575"/>
              <a:gd name="connsiteX1" fmla="*/ 781050 w 981075"/>
              <a:gd name="connsiteY1" fmla="*/ 866775 h 1933575"/>
              <a:gd name="connsiteX2" fmla="*/ 981075 w 981075"/>
              <a:gd name="connsiteY2" fmla="*/ 1933575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1075" h="1933575">
                <a:moveTo>
                  <a:pt x="0" y="0"/>
                </a:moveTo>
                <a:cubicBezTo>
                  <a:pt x="308769" y="272256"/>
                  <a:pt x="617538" y="544513"/>
                  <a:pt x="781050" y="866775"/>
                </a:cubicBezTo>
                <a:cubicBezTo>
                  <a:pt x="944562" y="1189037"/>
                  <a:pt x="962818" y="1561306"/>
                  <a:pt x="981075" y="1933575"/>
                </a:cubicBezTo>
              </a:path>
            </a:pathLst>
          </a:custGeom>
          <a:ln w="3810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53B5A628-5FD0-4837-8A1B-3C6B09D8FC67}"/>
              </a:ext>
            </a:extLst>
          </p:cNvPr>
          <p:cNvCxnSpPr>
            <a:cxnSpLocks/>
            <a:stCxn id="47" idx="0"/>
          </p:cNvCxnSpPr>
          <p:nvPr/>
        </p:nvCxnSpPr>
        <p:spPr>
          <a:xfrm>
            <a:off x="7868140" y="2897553"/>
            <a:ext cx="1391137" cy="1473201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DA9B183B-C689-4CC6-976F-E7B59FE33C8E}"/>
              </a:ext>
            </a:extLst>
          </p:cNvPr>
          <p:cNvCxnSpPr>
            <a:cxnSpLocks/>
            <a:stCxn id="47" idx="0"/>
          </p:cNvCxnSpPr>
          <p:nvPr/>
        </p:nvCxnSpPr>
        <p:spPr>
          <a:xfrm>
            <a:off x="7868140" y="2897553"/>
            <a:ext cx="355600" cy="2215663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977BA3A4-EFF9-4512-93AF-01E4B051428B}"/>
              </a:ext>
            </a:extLst>
          </p:cNvPr>
          <p:cNvCxnSpPr/>
          <p:nvPr/>
        </p:nvCxnSpPr>
        <p:spPr>
          <a:xfrm flipH="1">
            <a:off x="8256954" y="4370754"/>
            <a:ext cx="1002324" cy="652585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9" name="Рисунок 13" descr="KaVxRt4p.png">
            <a:extLst>
              <a:ext uri="{FF2B5EF4-FFF2-40B4-BE49-F238E27FC236}">
                <a16:creationId xmlns:a16="http://schemas.microsoft.com/office/drawing/2014/main" id="{CD6B25C3-7ACC-43FB-A020-B3B75FD37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231" y="4580463"/>
            <a:ext cx="586154" cy="5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Рисунок 16" descr="KaVxRt4p.png">
            <a:extLst>
              <a:ext uri="{FF2B5EF4-FFF2-40B4-BE49-F238E27FC236}">
                <a16:creationId xmlns:a16="http://schemas.microsoft.com/office/drawing/2014/main" id="{EDE088F8-37CD-4AF2-96A1-F2E92565F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571" y="2376641"/>
            <a:ext cx="586154" cy="5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Полилиния 68">
            <a:extLst>
              <a:ext uri="{FF2B5EF4-FFF2-40B4-BE49-F238E27FC236}">
                <a16:creationId xmlns:a16="http://schemas.microsoft.com/office/drawing/2014/main" id="{9EBB2D36-80CC-4CA6-8206-452713AAD07F}"/>
              </a:ext>
            </a:extLst>
          </p:cNvPr>
          <p:cNvSpPr/>
          <p:nvPr/>
        </p:nvSpPr>
        <p:spPr>
          <a:xfrm rot="-720000">
            <a:off x="5249294" y="867229"/>
            <a:ext cx="1228588" cy="275842"/>
          </a:xfrm>
          <a:custGeom>
            <a:avLst/>
            <a:gdLst>
              <a:gd name="connsiteX0" fmla="*/ 0 w 981075"/>
              <a:gd name="connsiteY0" fmla="*/ 0 h 1933575"/>
              <a:gd name="connsiteX1" fmla="*/ 781050 w 981075"/>
              <a:gd name="connsiteY1" fmla="*/ 866775 h 1933575"/>
              <a:gd name="connsiteX2" fmla="*/ 981075 w 981075"/>
              <a:gd name="connsiteY2" fmla="*/ 1933575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1075" h="1933575">
                <a:moveTo>
                  <a:pt x="0" y="0"/>
                </a:moveTo>
                <a:cubicBezTo>
                  <a:pt x="308769" y="272256"/>
                  <a:pt x="617538" y="544513"/>
                  <a:pt x="781050" y="866775"/>
                </a:cubicBezTo>
                <a:cubicBezTo>
                  <a:pt x="944562" y="1189037"/>
                  <a:pt x="962818" y="1561306"/>
                  <a:pt x="981075" y="1933575"/>
                </a:cubicBezTo>
              </a:path>
            </a:pathLst>
          </a:cu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16402" name="Рисунок 12" descr="KaVxRt4p.png">
            <a:extLst>
              <a:ext uri="{FF2B5EF4-FFF2-40B4-BE49-F238E27FC236}">
                <a16:creationId xmlns:a16="http://schemas.microsoft.com/office/drawing/2014/main" id="{9BCB7B4C-E24A-4FAC-A6E5-D05F60266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427" y="6031882"/>
            <a:ext cx="588107" cy="58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Рисунок 14" descr="KaVxRt4p.png">
            <a:extLst>
              <a:ext uri="{FF2B5EF4-FFF2-40B4-BE49-F238E27FC236}">
                <a16:creationId xmlns:a16="http://schemas.microsoft.com/office/drawing/2014/main" id="{460E43EA-37AD-468B-8726-51375C871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026" y="489563"/>
            <a:ext cx="586154" cy="5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Рисунок 70" descr="airplane_takeoff1600.png">
            <a:extLst>
              <a:ext uri="{FF2B5EF4-FFF2-40B4-BE49-F238E27FC236}">
                <a16:creationId xmlns:a16="http://schemas.microsoft.com/office/drawing/2014/main" id="{A873D9A4-D713-42C7-9FD5-98C1CCC860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-3180000">
            <a:off x="4396186" y="3192011"/>
            <a:ext cx="504556" cy="504556"/>
          </a:xfrm>
          <a:prstGeom prst="rect">
            <a:avLst/>
          </a:prstGeom>
        </p:spPr>
      </p:pic>
      <p:pic>
        <p:nvPicPr>
          <p:cNvPr id="72" name="Рисунок 71" descr="airplane_takeoff1600.png">
            <a:extLst>
              <a:ext uri="{FF2B5EF4-FFF2-40B4-BE49-F238E27FC236}">
                <a16:creationId xmlns:a16="http://schemas.microsoft.com/office/drawing/2014/main" id="{C75B951A-FF9D-465C-B3B3-58AB079815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87033" y="5355483"/>
            <a:ext cx="504556" cy="504556"/>
          </a:xfrm>
          <a:prstGeom prst="rect">
            <a:avLst/>
          </a:prstGeom>
        </p:spPr>
      </p:pic>
      <p:pic>
        <p:nvPicPr>
          <p:cNvPr id="75" name="Рисунок 74" descr="no-translate-detected_318-43041.png">
            <a:extLst>
              <a:ext uri="{FF2B5EF4-FFF2-40B4-BE49-F238E27FC236}">
                <a16:creationId xmlns:a16="http://schemas.microsoft.com/office/drawing/2014/main" id="{6A31F0DF-44E4-43FA-8D98-F6B0706CD1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-1800000">
            <a:off x="8405008" y="4124665"/>
            <a:ext cx="610593" cy="610593"/>
          </a:xfrm>
          <a:prstGeom prst="rect">
            <a:avLst/>
          </a:prstGeom>
        </p:spPr>
      </p:pic>
      <p:pic>
        <p:nvPicPr>
          <p:cNvPr id="76" name="Рисунок 75" descr="no-translate-detected_318-43041.png">
            <a:extLst>
              <a:ext uri="{FF2B5EF4-FFF2-40B4-BE49-F238E27FC236}">
                <a16:creationId xmlns:a16="http://schemas.microsoft.com/office/drawing/2014/main" id="{5BC8D709-5DE1-4C4B-AA84-E3F9CD801D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55291">
            <a:off x="6356556" y="1914307"/>
            <a:ext cx="576105" cy="576105"/>
          </a:xfrm>
          <a:prstGeom prst="rect">
            <a:avLst/>
          </a:prstGeom>
        </p:spPr>
      </p:pic>
      <p:pic>
        <p:nvPicPr>
          <p:cNvPr id="77" name="Рисунок 76" descr="no-translate-detected_318-43041.png">
            <a:extLst>
              <a:ext uri="{FF2B5EF4-FFF2-40B4-BE49-F238E27FC236}">
                <a16:creationId xmlns:a16="http://schemas.microsoft.com/office/drawing/2014/main" id="{E3D3370F-0AC1-46A8-AFEF-7CA658BE28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396319" flipH="1">
            <a:off x="6895488" y="963123"/>
            <a:ext cx="583242" cy="583237"/>
          </a:xfrm>
          <a:prstGeom prst="rect">
            <a:avLst/>
          </a:prstGeom>
        </p:spPr>
      </p:pic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1BB820D4-FE17-444D-904A-1290029F5D89}"/>
              </a:ext>
            </a:extLst>
          </p:cNvPr>
          <p:cNvCxnSpPr/>
          <p:nvPr/>
        </p:nvCxnSpPr>
        <p:spPr>
          <a:xfrm>
            <a:off x="9464431" y="5733256"/>
            <a:ext cx="79716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CDE80DFC-4E98-4BBA-9F95-5735591DEF87}"/>
              </a:ext>
            </a:extLst>
          </p:cNvPr>
          <p:cNvCxnSpPr/>
          <p:nvPr/>
        </p:nvCxnSpPr>
        <p:spPr>
          <a:xfrm>
            <a:off x="9464431" y="6165304"/>
            <a:ext cx="797169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45442F3F-7B83-4656-857B-D5F16F38E331}"/>
              </a:ext>
            </a:extLst>
          </p:cNvPr>
          <p:cNvCxnSpPr/>
          <p:nvPr/>
        </p:nvCxnSpPr>
        <p:spPr>
          <a:xfrm>
            <a:off x="9464431" y="6309320"/>
            <a:ext cx="797169" cy="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12" name="Прямоугольник 82">
            <a:extLst>
              <a:ext uri="{FF2B5EF4-FFF2-40B4-BE49-F238E27FC236}">
                <a16:creationId xmlns:a16="http://schemas.microsoft.com/office/drawing/2014/main" id="{B516952E-D363-4351-8CB5-289B7F5CF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3968" y="5517232"/>
            <a:ext cx="1432170" cy="39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969" dirty="0">
                <a:solidFill>
                  <a:srgbClr val="2E75B6"/>
                </a:solidFill>
                <a:latin typeface="Verdana" panose="020B0604030504040204" pitchFamily="34" charset="0"/>
              </a:rPr>
              <a:t>самолёт</a:t>
            </a:r>
          </a:p>
        </p:txBody>
      </p:sp>
      <p:sp>
        <p:nvSpPr>
          <p:cNvPr id="16413" name="Прямоугольник 83">
            <a:extLst>
              <a:ext uri="{FF2B5EF4-FFF2-40B4-BE49-F238E27FC236}">
                <a16:creationId xmlns:a16="http://schemas.microsoft.com/office/drawing/2014/main" id="{A82B5496-7F81-40D1-8B9F-D0BBA7A02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6878" y="6031882"/>
            <a:ext cx="1594338" cy="39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969" dirty="0">
                <a:solidFill>
                  <a:srgbClr val="767171"/>
                </a:solidFill>
                <a:latin typeface="Verdana" panose="020B0604030504040204" pitchFamily="34" charset="0"/>
              </a:rPr>
              <a:t>вертолёт</a:t>
            </a:r>
          </a:p>
        </p:txBody>
      </p:sp>
      <p:sp>
        <p:nvSpPr>
          <p:cNvPr id="16414" name="Прямоугольник 84">
            <a:extLst>
              <a:ext uri="{FF2B5EF4-FFF2-40B4-BE49-F238E27FC236}">
                <a16:creationId xmlns:a16="http://schemas.microsoft.com/office/drawing/2014/main" id="{3780C6AB-0F74-4157-BFC3-8F2834A75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268" y="6369321"/>
            <a:ext cx="2481385" cy="35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23" b="1" dirty="0">
                <a:solidFill>
                  <a:schemeClr val="bg1"/>
                </a:solidFill>
                <a:latin typeface="Verdana" panose="020B0604030504040204" pitchFamily="34" charset="0"/>
              </a:rPr>
              <a:t>Архангельск</a:t>
            </a:r>
          </a:p>
        </p:txBody>
      </p:sp>
      <p:sp>
        <p:nvSpPr>
          <p:cNvPr id="16415" name="Прямоугольник 85">
            <a:extLst>
              <a:ext uri="{FF2B5EF4-FFF2-40B4-BE49-F238E27FC236}">
                <a16:creationId xmlns:a16="http://schemas.microsoft.com/office/drawing/2014/main" id="{D8A3E9FA-73B7-4860-83E4-FF2292D33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3170" y="4757615"/>
            <a:ext cx="1506416" cy="35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23" b="1">
                <a:solidFill>
                  <a:srgbClr val="404040"/>
                </a:solidFill>
                <a:latin typeface="Verdana" panose="020B0604030504040204" pitchFamily="34" charset="0"/>
              </a:rPr>
              <a:t>Сабетта</a:t>
            </a:r>
          </a:p>
        </p:txBody>
      </p:sp>
      <p:sp>
        <p:nvSpPr>
          <p:cNvPr id="16416" name="Прямоугольник 86">
            <a:extLst>
              <a:ext uri="{FF2B5EF4-FFF2-40B4-BE49-F238E27FC236}">
                <a16:creationId xmlns:a16="http://schemas.microsoft.com/office/drawing/2014/main" id="{88177FB8-E208-45C1-B1C2-CF3E36B6F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631" y="4138247"/>
            <a:ext cx="1506415" cy="35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23" b="1">
                <a:solidFill>
                  <a:srgbClr val="404040"/>
                </a:solidFill>
                <a:latin typeface="Verdana" panose="020B0604030504040204" pitchFamily="34" charset="0"/>
              </a:rPr>
              <a:t>Диксон</a:t>
            </a:r>
          </a:p>
        </p:txBody>
      </p:sp>
      <p:sp>
        <p:nvSpPr>
          <p:cNvPr id="16417" name="Прямоугольник 87">
            <a:extLst>
              <a:ext uri="{FF2B5EF4-FFF2-40B4-BE49-F238E27FC236}">
                <a16:creationId xmlns:a16="http://schemas.microsoft.com/office/drawing/2014/main" id="{82AEFD79-A024-49FC-89EB-7CA0BAAE9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939" y="2366108"/>
            <a:ext cx="2215662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23" b="1">
                <a:solidFill>
                  <a:srgbClr val="404040"/>
                </a:solidFill>
                <a:latin typeface="Verdana" panose="020B0604030504040204" pitchFamily="34" charset="0"/>
              </a:rPr>
              <a:t>МАК 1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23">
                <a:solidFill>
                  <a:srgbClr val="404040"/>
                </a:solidFill>
                <a:latin typeface="Verdana" panose="020B0604030504040204" pitchFamily="34" charset="0"/>
              </a:rPr>
              <a:t>Мыс Желания</a:t>
            </a:r>
          </a:p>
        </p:txBody>
      </p:sp>
      <p:sp>
        <p:nvSpPr>
          <p:cNvPr id="16418" name="Прямоугольник 88">
            <a:extLst>
              <a:ext uri="{FF2B5EF4-FFF2-40B4-BE49-F238E27FC236}">
                <a16:creationId xmlns:a16="http://schemas.microsoft.com/office/drawing/2014/main" id="{55F0AC3C-2ED1-48A5-B9BE-0605FA686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0931" y="349947"/>
            <a:ext cx="2569308" cy="88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23" b="1" dirty="0">
                <a:solidFill>
                  <a:srgbClr val="404040"/>
                </a:solidFill>
                <a:latin typeface="Verdana" panose="020B0604030504040204" pitchFamily="34" charset="0"/>
              </a:rPr>
              <a:t>аэродром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23" dirty="0">
                <a:solidFill>
                  <a:srgbClr val="404040"/>
                </a:solidFill>
                <a:latin typeface="Verdana" panose="020B0604030504040204" pitchFamily="34" charset="0"/>
              </a:rPr>
              <a:t>о. Земля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23" dirty="0">
                <a:solidFill>
                  <a:srgbClr val="404040"/>
                </a:solidFill>
                <a:latin typeface="Verdana" panose="020B0604030504040204" pitchFamily="34" charset="0"/>
              </a:rPr>
              <a:t>Александры</a:t>
            </a:r>
          </a:p>
        </p:txBody>
      </p:sp>
      <p:sp>
        <p:nvSpPr>
          <p:cNvPr id="16419" name="Прямоугольник 89">
            <a:extLst>
              <a:ext uri="{FF2B5EF4-FFF2-40B4-BE49-F238E27FC236}">
                <a16:creationId xmlns:a16="http://schemas.microsoft.com/office/drawing/2014/main" id="{66AC3785-50F1-44EC-8813-7B9A4120A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5335" y="225273"/>
            <a:ext cx="2569307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23" b="1" dirty="0">
                <a:solidFill>
                  <a:srgbClr val="404040"/>
                </a:solidFill>
                <a:latin typeface="Verdana" panose="020B0604030504040204" pitchFamily="34" charset="0"/>
              </a:rPr>
              <a:t>МАК 2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23" dirty="0">
                <a:solidFill>
                  <a:srgbClr val="404040"/>
                </a:solidFill>
                <a:latin typeface="Verdana" panose="020B0604030504040204" pitchFamily="34" charset="0"/>
              </a:rPr>
              <a:t>о. </a:t>
            </a:r>
            <a:r>
              <a:rPr lang="ru-RU" altLang="ru-RU" sz="1723" dirty="0" err="1">
                <a:solidFill>
                  <a:srgbClr val="404040"/>
                </a:solidFill>
                <a:latin typeface="Verdana" panose="020B0604030504040204" pitchFamily="34" charset="0"/>
              </a:rPr>
              <a:t>Хейса</a:t>
            </a:r>
            <a:endParaRPr lang="ru-RU" altLang="ru-RU" sz="1723" dirty="0">
              <a:solidFill>
                <a:srgbClr val="404040"/>
              </a:solidFill>
              <a:latin typeface="Verdana" panose="020B0604030504040204" pitchFamily="34" charset="0"/>
            </a:endParaRPr>
          </a:p>
        </p:txBody>
      </p:sp>
      <p:pic>
        <p:nvPicPr>
          <p:cNvPr id="16390" name="Рисунок 15" descr="KaVxRt4p.png">
            <a:extLst>
              <a:ext uri="{FF2B5EF4-FFF2-40B4-BE49-F238E27FC236}">
                <a16:creationId xmlns:a16="http://schemas.microsoft.com/office/drawing/2014/main" id="{086ADD6B-80CE-4C55-BB52-D6BC79794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440" y="543353"/>
            <a:ext cx="586154" cy="58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Рисунок 17" descr="KaVxRt4p.png">
            <a:extLst>
              <a:ext uri="{FF2B5EF4-FFF2-40B4-BE49-F238E27FC236}">
                <a16:creationId xmlns:a16="http://schemas.microsoft.com/office/drawing/2014/main" id="{82C3F0AC-0B6B-49FE-AC21-D1E1E653A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587" y="3860677"/>
            <a:ext cx="586154" cy="588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Специальное оформление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10183</TotalTime>
  <Words>367</Words>
  <Application>Microsoft Office PowerPoint</Application>
  <PresentationFormat>Широкоэкранный</PresentationFormat>
  <Paragraphs>140</Paragraphs>
  <Slides>16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Verdana</vt:lpstr>
      <vt:lpstr>Специальное оформление</vt:lpstr>
      <vt:lpstr>1_Специальное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 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Mania</dc:creator>
  <cp:lastModifiedBy>Роман Александрович Перхуров</cp:lastModifiedBy>
  <cp:revision>468</cp:revision>
  <cp:lastPrinted>2012-08-31T11:39:38Z</cp:lastPrinted>
  <dcterms:created xsi:type="dcterms:W3CDTF">2010-07-03T10:34:42Z</dcterms:created>
  <dcterms:modified xsi:type="dcterms:W3CDTF">2018-10-17T08:53:02Z</dcterms:modified>
</cp:coreProperties>
</file>