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5"/>
  </p:notesMasterIdLst>
  <p:handoutMasterIdLst>
    <p:handoutMasterId r:id="rId26"/>
  </p:handoutMasterIdLst>
  <p:sldIdLst>
    <p:sldId id="262" r:id="rId2"/>
    <p:sldId id="283" r:id="rId3"/>
    <p:sldId id="296" r:id="rId4"/>
    <p:sldId id="341" r:id="rId5"/>
    <p:sldId id="257" r:id="rId6"/>
    <p:sldId id="343" r:id="rId7"/>
    <p:sldId id="285" r:id="rId8"/>
    <p:sldId id="270" r:id="rId9"/>
    <p:sldId id="298" r:id="rId10"/>
    <p:sldId id="280" r:id="rId11"/>
    <p:sldId id="342" r:id="rId12"/>
    <p:sldId id="294" r:id="rId13"/>
    <p:sldId id="300" r:id="rId14"/>
    <p:sldId id="277" r:id="rId15"/>
    <p:sldId id="293" r:id="rId16"/>
    <p:sldId id="284" r:id="rId17"/>
    <p:sldId id="308" r:id="rId18"/>
    <p:sldId id="311" r:id="rId19"/>
    <p:sldId id="315" r:id="rId20"/>
    <p:sldId id="318" r:id="rId21"/>
    <p:sldId id="319" r:id="rId22"/>
    <p:sldId id="344" r:id="rId23"/>
    <p:sldId id="345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95C79"/>
    <a:srgbClr val="0CA0B0"/>
    <a:srgbClr val="08536E"/>
    <a:srgbClr val="097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3" autoAdjust="0"/>
    <p:restoredTop sz="89413" autoAdjust="0"/>
  </p:normalViewPr>
  <p:slideViewPr>
    <p:cSldViewPr snapToGrid="0">
      <p:cViewPr varScale="1">
        <p:scale>
          <a:sx n="102" d="100"/>
          <a:sy n="102" d="100"/>
        </p:scale>
        <p:origin x="720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 formatCode="0.00">
                  <c:v>8080</c:v>
                </c:pt>
                <c:pt idx="1">
                  <c:v>11610.6</c:v>
                </c:pt>
                <c:pt idx="2">
                  <c:v>12323.8</c:v>
                </c:pt>
                <c:pt idx="3">
                  <c:v>12884.12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6E-4BB8-B181-3B55CAA6A7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1661616"/>
        <c:axId val="231662008"/>
      </c:barChart>
      <c:catAx>
        <c:axId val="23166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1662008"/>
        <c:crosses val="autoZero"/>
        <c:auto val="1"/>
        <c:lblAlgn val="ctr"/>
        <c:lblOffset val="100"/>
        <c:noMultiLvlLbl val="0"/>
      </c:catAx>
      <c:valAx>
        <c:axId val="231662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crossAx val="23166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обращений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1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50800" dist="12700" dir="5400000" algn="ctr" rotWithShape="0">
                <a:srgbClr val="000000">
                  <a:alpha val="5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600" b="1" i="0" u="none" strike="noStrike" kern="1200" baseline="0" noProof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2446</c:v>
                </c:pt>
                <c:pt idx="1">
                  <c:v>2416</c:v>
                </c:pt>
                <c:pt idx="2">
                  <c:v>2478</c:v>
                </c:pt>
                <c:pt idx="3">
                  <c:v>2481</c:v>
                </c:pt>
                <c:pt idx="4">
                  <c:v>2564</c:v>
                </c:pt>
                <c:pt idx="5">
                  <c:v>4025</c:v>
                </c:pt>
                <c:pt idx="6">
                  <c:v>2885</c:v>
                </c:pt>
                <c:pt idx="7">
                  <c:v>2642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4696-990D-C385B6E05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3986184"/>
        <c:axId val="173990888"/>
      </c:barChart>
      <c:catAx>
        <c:axId val="173986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90888"/>
        <c:crosses val="autoZero"/>
        <c:auto val="1"/>
        <c:lblAlgn val="ctr"/>
        <c:lblOffset val="100"/>
        <c:noMultiLvlLbl val="0"/>
      </c:catAx>
      <c:valAx>
        <c:axId val="17399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86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 noProof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noProof="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76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Лист1!$A$2:$A$20</c:f>
              <c:strCache>
                <c:ptCount val="19"/>
                <c:pt idx="0">
                  <c:v>Северодвинск</c:v>
                </c:pt>
                <c:pt idx="1">
                  <c:v>Новодвинск</c:v>
                </c:pt>
                <c:pt idx="2">
                  <c:v>Приморский</c:v>
                </c:pt>
                <c:pt idx="3">
                  <c:v>Онежский</c:v>
                </c:pt>
                <c:pt idx="4">
                  <c:v>Няндомский</c:v>
                </c:pt>
                <c:pt idx="5">
                  <c:v>Коношский</c:v>
                </c:pt>
                <c:pt idx="6">
                  <c:v>Вельский</c:v>
                </c:pt>
                <c:pt idx="7">
                  <c:v>Вилегодский</c:v>
                </c:pt>
                <c:pt idx="8">
                  <c:v>Холмогорский</c:v>
                </c:pt>
                <c:pt idx="9">
                  <c:v>Плесецкий</c:v>
                </c:pt>
                <c:pt idx="10">
                  <c:v>Котлас </c:v>
                </c:pt>
                <c:pt idx="11">
                  <c:v>Котласский</c:v>
                </c:pt>
                <c:pt idx="12">
                  <c:v>Виноградовский</c:v>
                </c:pt>
                <c:pt idx="13">
                  <c:v>Каргопольский</c:v>
                </c:pt>
                <c:pt idx="14">
                  <c:v>Пинежский</c:v>
                </c:pt>
                <c:pt idx="15">
                  <c:v>Ленский</c:v>
                </c:pt>
                <c:pt idx="16">
                  <c:v>Устьянский</c:v>
                </c:pt>
                <c:pt idx="17">
                  <c:v>Красноборский</c:v>
                </c:pt>
                <c:pt idx="18">
                  <c:v>Верхнетоемский</c:v>
                </c:pt>
              </c:strCache>
            </c:strRef>
          </c:cat>
          <c:val>
            <c:numRef>
              <c:f>Лист1!$B$2:$B$20</c:f>
              <c:numCache>
                <c:formatCode>General</c:formatCode>
                <c:ptCount val="19"/>
                <c:pt idx="0">
                  <c:v>25</c:v>
                </c:pt>
                <c:pt idx="1">
                  <c:v>20</c:v>
                </c:pt>
                <c:pt idx="2">
                  <c:v>5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1-4AF4-A67F-B7F4263421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tint val="77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Лист1!$A$2:$A$20</c:f>
              <c:strCache>
                <c:ptCount val="19"/>
                <c:pt idx="0">
                  <c:v>Северодвинск</c:v>
                </c:pt>
                <c:pt idx="1">
                  <c:v>Новодвинск</c:v>
                </c:pt>
                <c:pt idx="2">
                  <c:v>Приморский</c:v>
                </c:pt>
                <c:pt idx="3">
                  <c:v>Онежский</c:v>
                </c:pt>
                <c:pt idx="4">
                  <c:v>Няндомский</c:v>
                </c:pt>
                <c:pt idx="5">
                  <c:v>Коношский</c:v>
                </c:pt>
                <c:pt idx="6">
                  <c:v>Вельский</c:v>
                </c:pt>
                <c:pt idx="7">
                  <c:v>Вилегодский</c:v>
                </c:pt>
                <c:pt idx="8">
                  <c:v>Холмогорский</c:v>
                </c:pt>
                <c:pt idx="9">
                  <c:v>Плесецкий</c:v>
                </c:pt>
                <c:pt idx="10">
                  <c:v>Котлас </c:v>
                </c:pt>
                <c:pt idx="11">
                  <c:v>Котласский</c:v>
                </c:pt>
                <c:pt idx="12">
                  <c:v>Виноградовский</c:v>
                </c:pt>
                <c:pt idx="13">
                  <c:v>Каргопольский</c:v>
                </c:pt>
                <c:pt idx="14">
                  <c:v>Пинежский</c:v>
                </c:pt>
                <c:pt idx="15">
                  <c:v>Ленский</c:v>
                </c:pt>
                <c:pt idx="16">
                  <c:v>Устьянский</c:v>
                </c:pt>
                <c:pt idx="17">
                  <c:v>Красноборский</c:v>
                </c:pt>
                <c:pt idx="18">
                  <c:v>Верхнетоемский</c:v>
                </c:pt>
              </c:strCache>
            </c:strRef>
          </c:cat>
          <c:val>
            <c:numRef>
              <c:f>Лист1!$C$2:$C$20</c:f>
              <c:numCache>
                <c:formatCode>General</c:formatCode>
                <c:ptCount val="19"/>
                <c:pt idx="0">
                  <c:v>23</c:v>
                </c:pt>
                <c:pt idx="1">
                  <c:v>24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  <c:pt idx="6">
                  <c:v>6</c:v>
                </c:pt>
                <c:pt idx="7">
                  <c:v>7</c:v>
                </c:pt>
                <c:pt idx="8">
                  <c:v>4</c:v>
                </c:pt>
                <c:pt idx="9">
                  <c:v>0</c:v>
                </c:pt>
                <c:pt idx="10">
                  <c:v>10</c:v>
                </c:pt>
                <c:pt idx="11">
                  <c:v>7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3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61-4AF4-A67F-B7F42634213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0531391"/>
        <c:axId val="70530975"/>
      </c:barChart>
      <c:catAx>
        <c:axId val="70531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530975"/>
        <c:crosses val="autoZero"/>
        <c:auto val="1"/>
        <c:lblAlgn val="ctr"/>
        <c:lblOffset val="100"/>
        <c:noMultiLvlLbl val="0"/>
      </c:catAx>
      <c:valAx>
        <c:axId val="7053097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0531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малоимущие</c:v>
                </c:pt>
                <c:pt idx="1">
                  <c:v>инвалиды</c:v>
                </c:pt>
                <c:pt idx="2">
                  <c:v>дети-сироты</c:v>
                </c:pt>
                <c:pt idx="3">
                  <c:v>ТЖС</c:v>
                </c:pt>
                <c:pt idx="4">
                  <c:v>ветераны</c:v>
                </c:pt>
                <c:pt idx="5">
                  <c:v>граждане, проживающие в ОСО</c:v>
                </c:pt>
                <c:pt idx="6">
                  <c:v>граждане, обратившиеся по мобилизации</c:v>
                </c:pt>
                <c:pt idx="7">
                  <c:v>многодетные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34</c:v>
                </c:pt>
                <c:pt idx="1">
                  <c:v>258</c:v>
                </c:pt>
                <c:pt idx="2">
                  <c:v>26</c:v>
                </c:pt>
                <c:pt idx="3">
                  <c:v>73</c:v>
                </c:pt>
                <c:pt idx="4">
                  <c:v>137</c:v>
                </c:pt>
                <c:pt idx="5">
                  <c:v>67</c:v>
                </c:pt>
                <c:pt idx="6">
                  <c:v>0</c:v>
                </c:pt>
                <c:pt idx="7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C-4654-934A-32DA476133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малоимущие</c:v>
                </c:pt>
                <c:pt idx="1">
                  <c:v>инвалиды</c:v>
                </c:pt>
                <c:pt idx="2">
                  <c:v>дети-сироты</c:v>
                </c:pt>
                <c:pt idx="3">
                  <c:v>ТЖС</c:v>
                </c:pt>
                <c:pt idx="4">
                  <c:v>ветераны</c:v>
                </c:pt>
                <c:pt idx="5">
                  <c:v>граждане, проживающие в ОСО</c:v>
                </c:pt>
                <c:pt idx="6">
                  <c:v>граждане, обратившиеся по мобилизации</c:v>
                </c:pt>
                <c:pt idx="7">
                  <c:v>многодетные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26</c:v>
                </c:pt>
                <c:pt idx="1">
                  <c:v>209</c:v>
                </c:pt>
                <c:pt idx="2">
                  <c:v>22</c:v>
                </c:pt>
                <c:pt idx="3">
                  <c:v>732</c:v>
                </c:pt>
                <c:pt idx="4">
                  <c:v>140</c:v>
                </c:pt>
                <c:pt idx="5">
                  <c:v>30</c:v>
                </c:pt>
                <c:pt idx="6">
                  <c:v>65</c:v>
                </c:pt>
                <c:pt idx="7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5C-4654-934A-32DA4761338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4176400"/>
        <c:axId val="234176792"/>
      </c:barChart>
      <c:catAx>
        <c:axId val="234176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4176792"/>
        <c:crosses val="autoZero"/>
        <c:auto val="1"/>
        <c:lblAlgn val="ctr"/>
        <c:lblOffset val="100"/>
        <c:noMultiLvlLbl val="0"/>
      </c:catAx>
      <c:valAx>
        <c:axId val="234176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41764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жилищные</c:v>
                </c:pt>
                <c:pt idx="1">
                  <c:v>ЗПП</c:v>
                </c:pt>
                <c:pt idx="2">
                  <c:v>трудовые</c:v>
                </c:pt>
                <c:pt idx="3">
                  <c:v>семейные</c:v>
                </c:pt>
                <c:pt idx="4">
                  <c:v>соц.поддержка</c:v>
                </c:pt>
                <c:pt idx="5">
                  <c:v>пенсионные</c:v>
                </c:pt>
                <c:pt idx="6">
                  <c:v>процессуальные</c:v>
                </c:pt>
                <c:pt idx="7">
                  <c:v>проч.гражданские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554</c:v>
                </c:pt>
                <c:pt idx="1">
                  <c:v>120</c:v>
                </c:pt>
                <c:pt idx="2">
                  <c:v>136</c:v>
                </c:pt>
                <c:pt idx="3">
                  <c:v>204</c:v>
                </c:pt>
                <c:pt idx="4">
                  <c:v>123</c:v>
                </c:pt>
                <c:pt idx="5">
                  <c:v>109</c:v>
                </c:pt>
                <c:pt idx="6">
                  <c:v>646</c:v>
                </c:pt>
                <c:pt idx="7">
                  <c:v>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4F-4D07-8D61-E61C478072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жилищные</c:v>
                </c:pt>
                <c:pt idx="1">
                  <c:v>ЗПП</c:v>
                </c:pt>
                <c:pt idx="2">
                  <c:v>трудовые</c:v>
                </c:pt>
                <c:pt idx="3">
                  <c:v>семейные</c:v>
                </c:pt>
                <c:pt idx="4">
                  <c:v>соц.поддержка</c:v>
                </c:pt>
                <c:pt idx="5">
                  <c:v>пенсионные</c:v>
                </c:pt>
                <c:pt idx="6">
                  <c:v>процессуальные</c:v>
                </c:pt>
                <c:pt idx="7">
                  <c:v>проч.гражданские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600</c:v>
                </c:pt>
                <c:pt idx="1">
                  <c:v>125</c:v>
                </c:pt>
                <c:pt idx="2">
                  <c:v>123</c:v>
                </c:pt>
                <c:pt idx="3">
                  <c:v>213</c:v>
                </c:pt>
                <c:pt idx="4">
                  <c:v>116</c:v>
                </c:pt>
                <c:pt idx="5">
                  <c:v>93</c:v>
                </c:pt>
                <c:pt idx="6">
                  <c:v>595</c:v>
                </c:pt>
                <c:pt idx="7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4F-4D07-8D61-E61C478072F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34177576"/>
        <c:axId val="234177968"/>
      </c:barChart>
      <c:catAx>
        <c:axId val="2341775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34177968"/>
        <c:crosses val="autoZero"/>
        <c:auto val="1"/>
        <c:lblAlgn val="ctr"/>
        <c:lblOffset val="100"/>
        <c:noMultiLvlLbl val="0"/>
      </c:catAx>
      <c:valAx>
        <c:axId val="234177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41775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11A83-495A-462A-BA86-CA5BECB8168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7F6C23-B35D-4304-9477-666FC39CF9EC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АДМИНИСТРАЦИЯ УРЕЖДЕНИЯ</a:t>
          </a:r>
        </a:p>
      </dgm:t>
    </dgm:pt>
    <dgm:pt modelId="{5C567B4A-2E47-4B5A-9FA7-B54AC7D9FFE8}" type="parTrans" cxnId="{786ADF70-E1C5-46E9-92DF-61557DBDF04F}">
      <dgm:prSet/>
      <dgm:spPr/>
      <dgm:t>
        <a:bodyPr/>
        <a:lstStyle/>
        <a:p>
          <a:endParaRPr lang="ru-RU" sz="2400" dirty="0"/>
        </a:p>
      </dgm:t>
    </dgm:pt>
    <dgm:pt modelId="{01C14665-58F8-46E1-A823-FA57F76E940A}" type="sibTrans" cxnId="{786ADF70-E1C5-46E9-92DF-61557DBDF04F}">
      <dgm:prSet/>
      <dgm:spPr/>
      <dgm:t>
        <a:bodyPr/>
        <a:lstStyle/>
        <a:p>
          <a:endParaRPr lang="ru-RU" sz="2400" dirty="0"/>
        </a:p>
      </dgm:t>
    </dgm:pt>
    <dgm:pt modelId="{5967F468-042E-4BD2-B030-B0EA10DD384F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 СЕКТОР ПРАВОВОГО ИНФОРМИРОВАНИЯ И ПРОСВЕЩЕНИЯ НАСЕЛЕНИЯ</a:t>
          </a:r>
        </a:p>
      </dgm:t>
    </dgm:pt>
    <dgm:pt modelId="{B8E69935-9010-4545-919D-0822DEF80B66}" type="parTrans" cxnId="{4B13E3B6-FDF9-4504-8284-1C66DF2151DF}">
      <dgm:prSet/>
      <dgm:spPr/>
      <dgm:t>
        <a:bodyPr/>
        <a:lstStyle/>
        <a:p>
          <a:endParaRPr lang="ru-RU" sz="2400" dirty="0"/>
        </a:p>
      </dgm:t>
    </dgm:pt>
    <dgm:pt modelId="{F01640CC-F6DE-494E-B474-47E7C1DA18A7}" type="sibTrans" cxnId="{4B13E3B6-FDF9-4504-8284-1C66DF2151DF}">
      <dgm:prSet/>
      <dgm:spPr/>
      <dgm:t>
        <a:bodyPr/>
        <a:lstStyle/>
        <a:p>
          <a:endParaRPr lang="ru-RU" sz="2400" dirty="0"/>
        </a:p>
      </dgm:t>
    </dgm:pt>
    <dgm:pt modelId="{7DD6E144-0B19-40E4-9383-F8D4084702D6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ЮРИДИЧЕСКИЙ</a:t>
          </a:r>
          <a:r>
            <a:rPr lang="ru-RU" sz="2400" dirty="0">
              <a:solidFill>
                <a:schemeClr val="tx1"/>
              </a:solidFill>
            </a:rPr>
            <a:t> </a:t>
          </a:r>
          <a:r>
            <a:rPr lang="ru-RU" sz="2400" b="1" dirty="0">
              <a:solidFill>
                <a:schemeClr val="tx1"/>
              </a:solidFill>
            </a:rPr>
            <a:t>ОТДЕЛ</a:t>
          </a:r>
        </a:p>
      </dgm:t>
    </dgm:pt>
    <dgm:pt modelId="{10B710A5-BF22-482C-BBFC-30F54915B04E}" type="parTrans" cxnId="{1339B025-1931-43FD-B3FB-31E71FB3FFF2}">
      <dgm:prSet/>
      <dgm:spPr/>
      <dgm:t>
        <a:bodyPr/>
        <a:lstStyle/>
        <a:p>
          <a:endParaRPr lang="ru-RU" sz="2400" dirty="0"/>
        </a:p>
      </dgm:t>
    </dgm:pt>
    <dgm:pt modelId="{0C760984-5AE6-47B1-AFBE-914F33A3D6B9}" type="sibTrans" cxnId="{1339B025-1931-43FD-B3FB-31E71FB3FFF2}">
      <dgm:prSet/>
      <dgm:spPr/>
      <dgm:t>
        <a:bodyPr/>
        <a:lstStyle/>
        <a:p>
          <a:endParaRPr lang="ru-RU" sz="2400" dirty="0"/>
        </a:p>
      </dgm:t>
    </dgm:pt>
    <dgm:pt modelId="{955F57B6-F7FC-47B4-84AC-8875F2C2AC85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ОБОСОБЛЕННОЕ ПОДРАЗДЕЛЕНИЕ </a:t>
          </a:r>
          <a:br>
            <a:rPr lang="ru-RU" sz="2400" b="1" dirty="0">
              <a:solidFill>
                <a:schemeClr val="tx1"/>
              </a:solidFill>
            </a:rPr>
          </a:br>
          <a:r>
            <a:rPr lang="ru-RU" sz="2400" b="1" dirty="0">
              <a:solidFill>
                <a:schemeClr val="tx1"/>
              </a:solidFill>
            </a:rPr>
            <a:t>В Г. КОРЯЖМА</a:t>
          </a:r>
        </a:p>
      </dgm:t>
    </dgm:pt>
    <dgm:pt modelId="{5D71EC16-DD8A-4C72-989A-3A7ACC61AF4B}" type="parTrans" cxnId="{07481C93-D252-4921-8F63-A1EBAFB93D01}">
      <dgm:prSet/>
      <dgm:spPr/>
      <dgm:t>
        <a:bodyPr/>
        <a:lstStyle/>
        <a:p>
          <a:endParaRPr lang="ru-RU" sz="2400" dirty="0"/>
        </a:p>
      </dgm:t>
    </dgm:pt>
    <dgm:pt modelId="{D651FF66-8938-4148-AFA3-5AFA7A0D5508}" type="sibTrans" cxnId="{07481C93-D252-4921-8F63-A1EBAFB93D01}">
      <dgm:prSet/>
      <dgm:spPr/>
      <dgm:t>
        <a:bodyPr/>
        <a:lstStyle/>
        <a:p>
          <a:endParaRPr lang="ru-RU" sz="2400" dirty="0"/>
        </a:p>
      </dgm:t>
    </dgm:pt>
    <dgm:pt modelId="{9A0A068F-CC8F-46A5-AE41-28051E3225E4}" type="pres">
      <dgm:prSet presAssocID="{C3B11A83-495A-462A-BA86-CA5BECB8168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91EE7AF-E408-45D2-9DDB-FFBF06B693B3}" type="pres">
      <dgm:prSet presAssocID="{F77F6C23-B35D-4304-9477-666FC39CF9EC}" presName="hierRoot1" presStyleCnt="0">
        <dgm:presLayoutVars>
          <dgm:hierBranch val="init"/>
        </dgm:presLayoutVars>
      </dgm:prSet>
      <dgm:spPr/>
    </dgm:pt>
    <dgm:pt modelId="{79E56725-C299-45D1-AE64-C394C3C77ECB}" type="pres">
      <dgm:prSet presAssocID="{F77F6C23-B35D-4304-9477-666FC39CF9EC}" presName="rootComposite1" presStyleCnt="0"/>
      <dgm:spPr/>
    </dgm:pt>
    <dgm:pt modelId="{D9D45CE7-5B57-42B1-8F43-3D521DC1FF57}" type="pres">
      <dgm:prSet presAssocID="{F77F6C23-B35D-4304-9477-666FC39CF9EC}" presName="rootText1" presStyleLbl="node0" presStyleIdx="0" presStyleCnt="1" custScaleX="168251" custScaleY="60501" custLinFactNeighborX="9205" custLinFactNeighborY="-6926">
        <dgm:presLayoutVars>
          <dgm:chPref val="3"/>
        </dgm:presLayoutVars>
      </dgm:prSet>
      <dgm:spPr/>
    </dgm:pt>
    <dgm:pt modelId="{A575674B-A26D-4996-99DE-AF1E0CDA767B}" type="pres">
      <dgm:prSet presAssocID="{F77F6C23-B35D-4304-9477-666FC39CF9EC}" presName="rootConnector1" presStyleLbl="node1" presStyleIdx="0" presStyleCnt="0"/>
      <dgm:spPr/>
    </dgm:pt>
    <dgm:pt modelId="{10746139-EC0E-4A70-954C-14FC1DE395B7}" type="pres">
      <dgm:prSet presAssocID="{F77F6C23-B35D-4304-9477-666FC39CF9EC}" presName="hierChild2" presStyleCnt="0"/>
      <dgm:spPr/>
    </dgm:pt>
    <dgm:pt modelId="{B406DE24-B0A2-4A90-8565-8821DE094D90}" type="pres">
      <dgm:prSet presAssocID="{B8E69935-9010-4545-919D-0822DEF80B66}" presName="Name37" presStyleLbl="parChTrans1D2" presStyleIdx="0" presStyleCnt="3"/>
      <dgm:spPr/>
    </dgm:pt>
    <dgm:pt modelId="{80B69A91-3FC4-4E62-B0E3-6C29192B9F1D}" type="pres">
      <dgm:prSet presAssocID="{5967F468-042E-4BD2-B030-B0EA10DD384F}" presName="hierRoot2" presStyleCnt="0">
        <dgm:presLayoutVars>
          <dgm:hierBranch val="init"/>
        </dgm:presLayoutVars>
      </dgm:prSet>
      <dgm:spPr/>
    </dgm:pt>
    <dgm:pt modelId="{25396240-30C5-4239-B595-FE31D11EA13D}" type="pres">
      <dgm:prSet presAssocID="{5967F468-042E-4BD2-B030-B0EA10DD384F}" presName="rootComposite" presStyleCnt="0"/>
      <dgm:spPr/>
    </dgm:pt>
    <dgm:pt modelId="{0534379B-408F-45E2-8112-D935E08E2546}" type="pres">
      <dgm:prSet presAssocID="{5967F468-042E-4BD2-B030-B0EA10DD384F}" presName="rootText" presStyleLbl="node2" presStyleIdx="0" presStyleCnt="3" custScaleX="119435">
        <dgm:presLayoutVars>
          <dgm:chPref val="3"/>
        </dgm:presLayoutVars>
      </dgm:prSet>
      <dgm:spPr/>
    </dgm:pt>
    <dgm:pt modelId="{A182405D-6F1F-4695-99D2-0B0A25B77772}" type="pres">
      <dgm:prSet presAssocID="{5967F468-042E-4BD2-B030-B0EA10DD384F}" presName="rootConnector" presStyleLbl="node2" presStyleIdx="0" presStyleCnt="3"/>
      <dgm:spPr/>
    </dgm:pt>
    <dgm:pt modelId="{4D2FB053-F2F7-4867-A95A-6F53F71EBB54}" type="pres">
      <dgm:prSet presAssocID="{5967F468-042E-4BD2-B030-B0EA10DD384F}" presName="hierChild4" presStyleCnt="0"/>
      <dgm:spPr/>
    </dgm:pt>
    <dgm:pt modelId="{9CDB6B90-59CE-4811-BC08-5B392006454C}" type="pres">
      <dgm:prSet presAssocID="{5967F468-042E-4BD2-B030-B0EA10DD384F}" presName="hierChild5" presStyleCnt="0"/>
      <dgm:spPr/>
    </dgm:pt>
    <dgm:pt modelId="{42D60960-32BE-43CC-BD1F-14FA18B83332}" type="pres">
      <dgm:prSet presAssocID="{10B710A5-BF22-482C-BBFC-30F54915B04E}" presName="Name37" presStyleLbl="parChTrans1D2" presStyleIdx="1" presStyleCnt="3"/>
      <dgm:spPr/>
    </dgm:pt>
    <dgm:pt modelId="{7A28C19D-F9B2-4268-A749-536D148C8BF0}" type="pres">
      <dgm:prSet presAssocID="{7DD6E144-0B19-40E4-9383-F8D4084702D6}" presName="hierRoot2" presStyleCnt="0">
        <dgm:presLayoutVars>
          <dgm:hierBranch val="init"/>
        </dgm:presLayoutVars>
      </dgm:prSet>
      <dgm:spPr/>
    </dgm:pt>
    <dgm:pt modelId="{D5D27BE4-B691-4C00-9DB4-02551C08268D}" type="pres">
      <dgm:prSet presAssocID="{7DD6E144-0B19-40E4-9383-F8D4084702D6}" presName="rootComposite" presStyleCnt="0"/>
      <dgm:spPr/>
    </dgm:pt>
    <dgm:pt modelId="{E59F24F5-6779-4161-B708-B465215309F3}" type="pres">
      <dgm:prSet presAssocID="{7DD6E144-0B19-40E4-9383-F8D4084702D6}" presName="rootText" presStyleLbl="node2" presStyleIdx="1" presStyleCnt="3">
        <dgm:presLayoutVars>
          <dgm:chPref val="3"/>
        </dgm:presLayoutVars>
      </dgm:prSet>
      <dgm:spPr/>
    </dgm:pt>
    <dgm:pt modelId="{EA61E7A2-F334-4FE1-835F-8980F3BBAA1B}" type="pres">
      <dgm:prSet presAssocID="{7DD6E144-0B19-40E4-9383-F8D4084702D6}" presName="rootConnector" presStyleLbl="node2" presStyleIdx="1" presStyleCnt="3"/>
      <dgm:spPr/>
    </dgm:pt>
    <dgm:pt modelId="{11C6BBD7-9944-48D3-ADF3-BC8029BBFE5F}" type="pres">
      <dgm:prSet presAssocID="{7DD6E144-0B19-40E4-9383-F8D4084702D6}" presName="hierChild4" presStyleCnt="0"/>
      <dgm:spPr/>
    </dgm:pt>
    <dgm:pt modelId="{ADB53907-497D-4365-9200-C6234F37F5B4}" type="pres">
      <dgm:prSet presAssocID="{7DD6E144-0B19-40E4-9383-F8D4084702D6}" presName="hierChild5" presStyleCnt="0"/>
      <dgm:spPr/>
    </dgm:pt>
    <dgm:pt modelId="{57AF6957-A2AB-45F8-B33C-E8CF30B57F33}" type="pres">
      <dgm:prSet presAssocID="{5D71EC16-DD8A-4C72-989A-3A7ACC61AF4B}" presName="Name37" presStyleLbl="parChTrans1D2" presStyleIdx="2" presStyleCnt="3"/>
      <dgm:spPr/>
    </dgm:pt>
    <dgm:pt modelId="{3B087D85-04B3-4615-8420-CE63A73A4AF3}" type="pres">
      <dgm:prSet presAssocID="{955F57B6-F7FC-47B4-84AC-8875F2C2AC85}" presName="hierRoot2" presStyleCnt="0">
        <dgm:presLayoutVars>
          <dgm:hierBranch val="init"/>
        </dgm:presLayoutVars>
      </dgm:prSet>
      <dgm:spPr/>
    </dgm:pt>
    <dgm:pt modelId="{EA5D21E8-F2AE-4603-A067-14699569658B}" type="pres">
      <dgm:prSet presAssocID="{955F57B6-F7FC-47B4-84AC-8875F2C2AC85}" presName="rootComposite" presStyleCnt="0"/>
      <dgm:spPr/>
    </dgm:pt>
    <dgm:pt modelId="{51F833CC-103E-40E3-BF15-C70F2C856F69}" type="pres">
      <dgm:prSet presAssocID="{955F57B6-F7FC-47B4-84AC-8875F2C2AC85}" presName="rootText" presStyleLbl="node2" presStyleIdx="2" presStyleCnt="3">
        <dgm:presLayoutVars>
          <dgm:chPref val="3"/>
        </dgm:presLayoutVars>
      </dgm:prSet>
      <dgm:spPr/>
    </dgm:pt>
    <dgm:pt modelId="{FA72A812-5EB7-41C0-98D6-6831D2071810}" type="pres">
      <dgm:prSet presAssocID="{955F57B6-F7FC-47B4-84AC-8875F2C2AC85}" presName="rootConnector" presStyleLbl="node2" presStyleIdx="2" presStyleCnt="3"/>
      <dgm:spPr/>
    </dgm:pt>
    <dgm:pt modelId="{B1E15C87-1EA2-4C10-A2E1-0B33263D9987}" type="pres">
      <dgm:prSet presAssocID="{955F57B6-F7FC-47B4-84AC-8875F2C2AC85}" presName="hierChild4" presStyleCnt="0"/>
      <dgm:spPr/>
    </dgm:pt>
    <dgm:pt modelId="{E7BDFE53-1E3D-4E3A-9FF5-D61BCF3D39A4}" type="pres">
      <dgm:prSet presAssocID="{955F57B6-F7FC-47B4-84AC-8875F2C2AC85}" presName="hierChild5" presStyleCnt="0"/>
      <dgm:spPr/>
    </dgm:pt>
    <dgm:pt modelId="{DA654AE9-06BC-49C5-A315-406BF8C75863}" type="pres">
      <dgm:prSet presAssocID="{F77F6C23-B35D-4304-9477-666FC39CF9EC}" presName="hierChild3" presStyleCnt="0"/>
      <dgm:spPr/>
    </dgm:pt>
  </dgm:ptLst>
  <dgm:cxnLst>
    <dgm:cxn modelId="{A05C7910-8C6F-4734-9E32-E6C498D991B6}" type="presOf" srcId="{7DD6E144-0B19-40E4-9383-F8D4084702D6}" destId="{E59F24F5-6779-4161-B708-B465215309F3}" srcOrd="0" destOrd="0" presId="urn:microsoft.com/office/officeart/2005/8/layout/orgChart1"/>
    <dgm:cxn modelId="{6F0DAF21-0DB9-4724-8640-9500FBE2512D}" type="presOf" srcId="{5967F468-042E-4BD2-B030-B0EA10DD384F}" destId="{A182405D-6F1F-4695-99D2-0B0A25B77772}" srcOrd="1" destOrd="0" presId="urn:microsoft.com/office/officeart/2005/8/layout/orgChart1"/>
    <dgm:cxn modelId="{1339B025-1931-43FD-B3FB-31E71FB3FFF2}" srcId="{F77F6C23-B35D-4304-9477-666FC39CF9EC}" destId="{7DD6E144-0B19-40E4-9383-F8D4084702D6}" srcOrd="1" destOrd="0" parTransId="{10B710A5-BF22-482C-BBFC-30F54915B04E}" sibTransId="{0C760984-5AE6-47B1-AFBE-914F33A3D6B9}"/>
    <dgm:cxn modelId="{0791BF38-E34D-4A42-8C3F-C7D5798A599B}" type="presOf" srcId="{F77F6C23-B35D-4304-9477-666FC39CF9EC}" destId="{D9D45CE7-5B57-42B1-8F43-3D521DC1FF57}" srcOrd="0" destOrd="0" presId="urn:microsoft.com/office/officeart/2005/8/layout/orgChart1"/>
    <dgm:cxn modelId="{8580796B-5FCA-46CC-8349-EA5D726A5EC5}" type="presOf" srcId="{C3B11A83-495A-462A-BA86-CA5BECB81685}" destId="{9A0A068F-CC8F-46A5-AE41-28051E3225E4}" srcOrd="0" destOrd="0" presId="urn:microsoft.com/office/officeart/2005/8/layout/orgChart1"/>
    <dgm:cxn modelId="{786ADF70-E1C5-46E9-92DF-61557DBDF04F}" srcId="{C3B11A83-495A-462A-BA86-CA5BECB81685}" destId="{F77F6C23-B35D-4304-9477-666FC39CF9EC}" srcOrd="0" destOrd="0" parTransId="{5C567B4A-2E47-4B5A-9FA7-B54AC7D9FFE8}" sibTransId="{01C14665-58F8-46E1-A823-FA57F76E940A}"/>
    <dgm:cxn modelId="{F61C3383-D8EA-44B8-B03D-A69A2F5FB45A}" type="presOf" srcId="{10B710A5-BF22-482C-BBFC-30F54915B04E}" destId="{42D60960-32BE-43CC-BD1F-14FA18B83332}" srcOrd="0" destOrd="0" presId="urn:microsoft.com/office/officeart/2005/8/layout/orgChart1"/>
    <dgm:cxn modelId="{218F3186-F0D6-4CBE-8A54-EE523F2E6241}" type="presOf" srcId="{5967F468-042E-4BD2-B030-B0EA10DD384F}" destId="{0534379B-408F-45E2-8112-D935E08E2546}" srcOrd="0" destOrd="0" presId="urn:microsoft.com/office/officeart/2005/8/layout/orgChart1"/>
    <dgm:cxn modelId="{07481C93-D252-4921-8F63-A1EBAFB93D01}" srcId="{F77F6C23-B35D-4304-9477-666FC39CF9EC}" destId="{955F57B6-F7FC-47B4-84AC-8875F2C2AC85}" srcOrd="2" destOrd="0" parTransId="{5D71EC16-DD8A-4C72-989A-3A7ACC61AF4B}" sibTransId="{D651FF66-8938-4148-AFA3-5AFA7A0D5508}"/>
    <dgm:cxn modelId="{5A8372A1-FFF2-4F3C-8E51-42DB8C438326}" type="presOf" srcId="{955F57B6-F7FC-47B4-84AC-8875F2C2AC85}" destId="{51F833CC-103E-40E3-BF15-C70F2C856F69}" srcOrd="0" destOrd="0" presId="urn:microsoft.com/office/officeart/2005/8/layout/orgChart1"/>
    <dgm:cxn modelId="{D4472FB1-9E8D-49B6-B27F-CEF83B2706AD}" type="presOf" srcId="{B8E69935-9010-4545-919D-0822DEF80B66}" destId="{B406DE24-B0A2-4A90-8565-8821DE094D90}" srcOrd="0" destOrd="0" presId="urn:microsoft.com/office/officeart/2005/8/layout/orgChart1"/>
    <dgm:cxn modelId="{4B13E3B6-FDF9-4504-8284-1C66DF2151DF}" srcId="{F77F6C23-B35D-4304-9477-666FC39CF9EC}" destId="{5967F468-042E-4BD2-B030-B0EA10DD384F}" srcOrd="0" destOrd="0" parTransId="{B8E69935-9010-4545-919D-0822DEF80B66}" sibTransId="{F01640CC-F6DE-494E-B474-47E7C1DA18A7}"/>
    <dgm:cxn modelId="{A15D3AB8-6E86-4C06-A7F3-5E816154645E}" type="presOf" srcId="{5D71EC16-DD8A-4C72-989A-3A7ACC61AF4B}" destId="{57AF6957-A2AB-45F8-B33C-E8CF30B57F33}" srcOrd="0" destOrd="0" presId="urn:microsoft.com/office/officeart/2005/8/layout/orgChart1"/>
    <dgm:cxn modelId="{2D6F64BC-0164-4FB9-A2B4-4E853798F785}" type="presOf" srcId="{955F57B6-F7FC-47B4-84AC-8875F2C2AC85}" destId="{FA72A812-5EB7-41C0-98D6-6831D2071810}" srcOrd="1" destOrd="0" presId="urn:microsoft.com/office/officeart/2005/8/layout/orgChart1"/>
    <dgm:cxn modelId="{542794E6-4575-4DFB-8E32-C04C88648C63}" type="presOf" srcId="{7DD6E144-0B19-40E4-9383-F8D4084702D6}" destId="{EA61E7A2-F334-4FE1-835F-8980F3BBAA1B}" srcOrd="1" destOrd="0" presId="urn:microsoft.com/office/officeart/2005/8/layout/orgChart1"/>
    <dgm:cxn modelId="{F94B8FF5-AC62-4A42-A830-7F4BBD28D875}" type="presOf" srcId="{F77F6C23-B35D-4304-9477-666FC39CF9EC}" destId="{A575674B-A26D-4996-99DE-AF1E0CDA767B}" srcOrd="1" destOrd="0" presId="urn:microsoft.com/office/officeart/2005/8/layout/orgChart1"/>
    <dgm:cxn modelId="{CC49CA1D-604B-4921-A172-5FB4AF1A7E8A}" type="presParOf" srcId="{9A0A068F-CC8F-46A5-AE41-28051E3225E4}" destId="{D91EE7AF-E408-45D2-9DDB-FFBF06B693B3}" srcOrd="0" destOrd="0" presId="urn:microsoft.com/office/officeart/2005/8/layout/orgChart1"/>
    <dgm:cxn modelId="{888AAAFD-8E0F-4F8F-B3BD-23D7172DDC5A}" type="presParOf" srcId="{D91EE7AF-E408-45D2-9DDB-FFBF06B693B3}" destId="{79E56725-C299-45D1-AE64-C394C3C77ECB}" srcOrd="0" destOrd="0" presId="urn:microsoft.com/office/officeart/2005/8/layout/orgChart1"/>
    <dgm:cxn modelId="{9122FCCC-DED6-4695-98AE-FE1CF9284108}" type="presParOf" srcId="{79E56725-C299-45D1-AE64-C394C3C77ECB}" destId="{D9D45CE7-5B57-42B1-8F43-3D521DC1FF57}" srcOrd="0" destOrd="0" presId="urn:microsoft.com/office/officeart/2005/8/layout/orgChart1"/>
    <dgm:cxn modelId="{F904EE34-D1E1-47AF-AD87-CA54F4B2FAED}" type="presParOf" srcId="{79E56725-C299-45D1-AE64-C394C3C77ECB}" destId="{A575674B-A26D-4996-99DE-AF1E0CDA767B}" srcOrd="1" destOrd="0" presId="urn:microsoft.com/office/officeart/2005/8/layout/orgChart1"/>
    <dgm:cxn modelId="{1A7B72A7-9C06-4766-8A6A-C7091302F558}" type="presParOf" srcId="{D91EE7AF-E408-45D2-9DDB-FFBF06B693B3}" destId="{10746139-EC0E-4A70-954C-14FC1DE395B7}" srcOrd="1" destOrd="0" presId="urn:microsoft.com/office/officeart/2005/8/layout/orgChart1"/>
    <dgm:cxn modelId="{B9AA84C7-91D8-4A48-8855-D367155CC1CC}" type="presParOf" srcId="{10746139-EC0E-4A70-954C-14FC1DE395B7}" destId="{B406DE24-B0A2-4A90-8565-8821DE094D90}" srcOrd="0" destOrd="0" presId="urn:microsoft.com/office/officeart/2005/8/layout/orgChart1"/>
    <dgm:cxn modelId="{7411C59A-80F2-4F7D-99CF-96196EED352F}" type="presParOf" srcId="{10746139-EC0E-4A70-954C-14FC1DE395B7}" destId="{80B69A91-3FC4-4E62-B0E3-6C29192B9F1D}" srcOrd="1" destOrd="0" presId="urn:microsoft.com/office/officeart/2005/8/layout/orgChart1"/>
    <dgm:cxn modelId="{5CDC4228-9D97-424A-813D-84A6FC96B9AE}" type="presParOf" srcId="{80B69A91-3FC4-4E62-B0E3-6C29192B9F1D}" destId="{25396240-30C5-4239-B595-FE31D11EA13D}" srcOrd="0" destOrd="0" presId="urn:microsoft.com/office/officeart/2005/8/layout/orgChart1"/>
    <dgm:cxn modelId="{A4C485E8-CF07-4E89-B06C-097347D1F7FF}" type="presParOf" srcId="{25396240-30C5-4239-B595-FE31D11EA13D}" destId="{0534379B-408F-45E2-8112-D935E08E2546}" srcOrd="0" destOrd="0" presId="urn:microsoft.com/office/officeart/2005/8/layout/orgChart1"/>
    <dgm:cxn modelId="{F142E9A4-43CE-4717-BEDD-692BB1D5D22E}" type="presParOf" srcId="{25396240-30C5-4239-B595-FE31D11EA13D}" destId="{A182405D-6F1F-4695-99D2-0B0A25B77772}" srcOrd="1" destOrd="0" presId="urn:microsoft.com/office/officeart/2005/8/layout/orgChart1"/>
    <dgm:cxn modelId="{BC377795-09B1-4219-907C-C35151902439}" type="presParOf" srcId="{80B69A91-3FC4-4E62-B0E3-6C29192B9F1D}" destId="{4D2FB053-F2F7-4867-A95A-6F53F71EBB54}" srcOrd="1" destOrd="0" presId="urn:microsoft.com/office/officeart/2005/8/layout/orgChart1"/>
    <dgm:cxn modelId="{7B6E121F-C99C-41B9-AD63-114EA13C701C}" type="presParOf" srcId="{80B69A91-3FC4-4E62-B0E3-6C29192B9F1D}" destId="{9CDB6B90-59CE-4811-BC08-5B392006454C}" srcOrd="2" destOrd="0" presId="urn:microsoft.com/office/officeart/2005/8/layout/orgChart1"/>
    <dgm:cxn modelId="{E4D5D385-4F5D-40C8-850E-153018F019FA}" type="presParOf" srcId="{10746139-EC0E-4A70-954C-14FC1DE395B7}" destId="{42D60960-32BE-43CC-BD1F-14FA18B83332}" srcOrd="2" destOrd="0" presId="urn:microsoft.com/office/officeart/2005/8/layout/orgChart1"/>
    <dgm:cxn modelId="{CE9194BB-3E8F-41BA-9E0A-0F9EAC27F0D5}" type="presParOf" srcId="{10746139-EC0E-4A70-954C-14FC1DE395B7}" destId="{7A28C19D-F9B2-4268-A749-536D148C8BF0}" srcOrd="3" destOrd="0" presId="urn:microsoft.com/office/officeart/2005/8/layout/orgChart1"/>
    <dgm:cxn modelId="{5FDA08A5-C0B5-482F-A737-8B95CCCD9DEF}" type="presParOf" srcId="{7A28C19D-F9B2-4268-A749-536D148C8BF0}" destId="{D5D27BE4-B691-4C00-9DB4-02551C08268D}" srcOrd="0" destOrd="0" presId="urn:microsoft.com/office/officeart/2005/8/layout/orgChart1"/>
    <dgm:cxn modelId="{AC0D3708-263C-490F-92D6-1EC67F22C3E0}" type="presParOf" srcId="{D5D27BE4-B691-4C00-9DB4-02551C08268D}" destId="{E59F24F5-6779-4161-B708-B465215309F3}" srcOrd="0" destOrd="0" presId="urn:microsoft.com/office/officeart/2005/8/layout/orgChart1"/>
    <dgm:cxn modelId="{DCD01CC8-8296-4FB9-A19B-8183DB972237}" type="presParOf" srcId="{D5D27BE4-B691-4C00-9DB4-02551C08268D}" destId="{EA61E7A2-F334-4FE1-835F-8980F3BBAA1B}" srcOrd="1" destOrd="0" presId="urn:microsoft.com/office/officeart/2005/8/layout/orgChart1"/>
    <dgm:cxn modelId="{4796044F-4C7C-4D6D-AF84-1CB31DA3C916}" type="presParOf" srcId="{7A28C19D-F9B2-4268-A749-536D148C8BF0}" destId="{11C6BBD7-9944-48D3-ADF3-BC8029BBFE5F}" srcOrd="1" destOrd="0" presId="urn:microsoft.com/office/officeart/2005/8/layout/orgChart1"/>
    <dgm:cxn modelId="{69D1ADA9-105B-4333-AFD6-E5F210F7B9F3}" type="presParOf" srcId="{7A28C19D-F9B2-4268-A749-536D148C8BF0}" destId="{ADB53907-497D-4365-9200-C6234F37F5B4}" srcOrd="2" destOrd="0" presId="urn:microsoft.com/office/officeart/2005/8/layout/orgChart1"/>
    <dgm:cxn modelId="{12B940DB-E070-4442-9BF9-5834A34FCDB6}" type="presParOf" srcId="{10746139-EC0E-4A70-954C-14FC1DE395B7}" destId="{57AF6957-A2AB-45F8-B33C-E8CF30B57F33}" srcOrd="4" destOrd="0" presId="urn:microsoft.com/office/officeart/2005/8/layout/orgChart1"/>
    <dgm:cxn modelId="{2D64D31A-9789-4C06-BBFE-0CB69F17C2C8}" type="presParOf" srcId="{10746139-EC0E-4A70-954C-14FC1DE395B7}" destId="{3B087D85-04B3-4615-8420-CE63A73A4AF3}" srcOrd="5" destOrd="0" presId="urn:microsoft.com/office/officeart/2005/8/layout/orgChart1"/>
    <dgm:cxn modelId="{38A78A44-1D6C-4C46-B195-29902F6BD950}" type="presParOf" srcId="{3B087D85-04B3-4615-8420-CE63A73A4AF3}" destId="{EA5D21E8-F2AE-4603-A067-14699569658B}" srcOrd="0" destOrd="0" presId="urn:microsoft.com/office/officeart/2005/8/layout/orgChart1"/>
    <dgm:cxn modelId="{53C6BCBD-976E-48E5-8FF2-639C3BAA6969}" type="presParOf" srcId="{EA5D21E8-F2AE-4603-A067-14699569658B}" destId="{51F833CC-103E-40E3-BF15-C70F2C856F69}" srcOrd="0" destOrd="0" presId="urn:microsoft.com/office/officeart/2005/8/layout/orgChart1"/>
    <dgm:cxn modelId="{7C02FD17-00D1-423A-8F79-03E916BFDD97}" type="presParOf" srcId="{EA5D21E8-F2AE-4603-A067-14699569658B}" destId="{FA72A812-5EB7-41C0-98D6-6831D2071810}" srcOrd="1" destOrd="0" presId="urn:microsoft.com/office/officeart/2005/8/layout/orgChart1"/>
    <dgm:cxn modelId="{8F857E20-A0EF-49BA-993A-9F0EA42125D7}" type="presParOf" srcId="{3B087D85-04B3-4615-8420-CE63A73A4AF3}" destId="{B1E15C87-1EA2-4C10-A2E1-0B33263D9987}" srcOrd="1" destOrd="0" presId="urn:microsoft.com/office/officeart/2005/8/layout/orgChart1"/>
    <dgm:cxn modelId="{6799CB9D-5927-4877-8414-9930516FCC08}" type="presParOf" srcId="{3B087D85-04B3-4615-8420-CE63A73A4AF3}" destId="{E7BDFE53-1E3D-4E3A-9FF5-D61BCF3D39A4}" srcOrd="2" destOrd="0" presId="urn:microsoft.com/office/officeart/2005/8/layout/orgChart1"/>
    <dgm:cxn modelId="{5C89323C-1D91-403F-9E0D-4328AA71D37B}" type="presParOf" srcId="{D91EE7AF-E408-45D2-9DDB-FFBF06B693B3}" destId="{DA654AE9-06BC-49C5-A315-406BF8C7586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8584A-CE07-47B8-8558-3FF30602F9F2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B2E6827-7B23-41F6-ADB5-51E66F800993}">
      <dgm:prSet phldrT="[Текст]" custT="1"/>
      <dgm:spPr/>
      <dgm:t>
        <a:bodyPr/>
        <a:lstStyle/>
        <a:p>
          <a:r>
            <a:rPr lang="ru-RU" sz="1400" b="1" dirty="0"/>
            <a:t>Архангельск</a:t>
          </a:r>
          <a:br>
            <a:rPr lang="ru-RU" sz="1600" b="1" dirty="0"/>
          </a:br>
          <a:r>
            <a:rPr lang="ru-RU" sz="1600" b="1" dirty="0"/>
            <a:t>3436</a:t>
          </a:r>
        </a:p>
      </dgm:t>
    </dgm:pt>
    <dgm:pt modelId="{6F07169F-FC2E-47F3-9836-E93BA38482F2}" type="parTrans" cxnId="{3121F68A-8C95-4B73-AD29-3B03ADC7A271}">
      <dgm:prSet/>
      <dgm:spPr/>
      <dgm:t>
        <a:bodyPr/>
        <a:lstStyle/>
        <a:p>
          <a:endParaRPr lang="ru-RU"/>
        </a:p>
      </dgm:t>
    </dgm:pt>
    <dgm:pt modelId="{71F16F5E-02A0-4498-9EBB-86469A8D0EAF}" type="sibTrans" cxnId="{3121F68A-8C95-4B73-AD29-3B03ADC7A271}">
      <dgm:prSet/>
      <dgm:spPr/>
      <dgm:t>
        <a:bodyPr/>
        <a:lstStyle/>
        <a:p>
          <a:endParaRPr lang="ru-RU"/>
        </a:p>
      </dgm:t>
    </dgm:pt>
    <dgm:pt modelId="{0F05350B-8D12-43F6-9A55-7E72A85AB667}">
      <dgm:prSet phldrT="[Текст]" custT="1"/>
      <dgm:spPr/>
      <dgm:t>
        <a:bodyPr/>
        <a:lstStyle/>
        <a:p>
          <a:r>
            <a:rPr lang="ru-RU" sz="1400" b="1" dirty="0"/>
            <a:t>Северодвинск</a:t>
          </a:r>
          <a:br>
            <a:rPr lang="ru-RU" sz="1600" dirty="0"/>
          </a:br>
          <a:r>
            <a:rPr lang="ru-RU" sz="1600" b="1" dirty="0"/>
            <a:t>325</a:t>
          </a:r>
        </a:p>
      </dgm:t>
    </dgm:pt>
    <dgm:pt modelId="{3E7D52F0-B563-4FE8-A0A2-85CBF5A13EDE}" type="parTrans" cxnId="{B66DC6B1-13C9-4C59-89B3-6B289839F019}">
      <dgm:prSet/>
      <dgm:spPr/>
      <dgm:t>
        <a:bodyPr/>
        <a:lstStyle/>
        <a:p>
          <a:endParaRPr lang="ru-RU"/>
        </a:p>
      </dgm:t>
    </dgm:pt>
    <dgm:pt modelId="{4497E6A7-AA7B-4623-8A9A-08DEF9498119}" type="sibTrans" cxnId="{B66DC6B1-13C9-4C59-89B3-6B289839F019}">
      <dgm:prSet/>
      <dgm:spPr/>
      <dgm:t>
        <a:bodyPr/>
        <a:lstStyle/>
        <a:p>
          <a:endParaRPr lang="ru-RU"/>
        </a:p>
      </dgm:t>
    </dgm:pt>
    <dgm:pt modelId="{AF86CAB0-BF29-4A3A-9C1B-968263D89A53}">
      <dgm:prSet phldrT="[Текст]" custT="1"/>
      <dgm:spPr/>
      <dgm:t>
        <a:bodyPr/>
        <a:lstStyle/>
        <a:p>
          <a:r>
            <a:rPr lang="ru-RU" sz="1400" b="1" dirty="0"/>
            <a:t>Новодвинск</a:t>
          </a:r>
          <a:br>
            <a:rPr lang="ru-RU" sz="1400" dirty="0"/>
          </a:br>
          <a:r>
            <a:rPr lang="ru-RU" sz="1600" b="1" dirty="0"/>
            <a:t>295</a:t>
          </a:r>
        </a:p>
      </dgm:t>
    </dgm:pt>
    <dgm:pt modelId="{059BA313-3BC9-4B82-ACC6-A949E8347332}" type="parTrans" cxnId="{C70D8F7B-ACBC-4337-957E-86523FE4F28D}">
      <dgm:prSet/>
      <dgm:spPr/>
      <dgm:t>
        <a:bodyPr/>
        <a:lstStyle/>
        <a:p>
          <a:endParaRPr lang="ru-RU"/>
        </a:p>
      </dgm:t>
    </dgm:pt>
    <dgm:pt modelId="{0F71012F-04B8-4C36-9618-9C43202A7C6E}" type="sibTrans" cxnId="{C70D8F7B-ACBC-4337-957E-86523FE4F28D}">
      <dgm:prSet/>
      <dgm:spPr/>
      <dgm:t>
        <a:bodyPr/>
        <a:lstStyle/>
        <a:p>
          <a:endParaRPr lang="ru-RU"/>
        </a:p>
      </dgm:t>
    </dgm:pt>
    <dgm:pt modelId="{006FDE52-B6DB-4889-883B-F90AE3E21BEE}">
      <dgm:prSet phldrT="[Текст]" custT="1"/>
      <dgm:spPr/>
      <dgm:t>
        <a:bodyPr/>
        <a:lstStyle/>
        <a:p>
          <a:r>
            <a:rPr lang="ru-RU" sz="1400" b="1" dirty="0"/>
            <a:t>Приморский</a:t>
          </a:r>
          <a:br>
            <a:rPr lang="ru-RU" sz="1600" b="1" dirty="0"/>
          </a:br>
          <a:r>
            <a:rPr lang="ru-RU" sz="1600" b="1" dirty="0"/>
            <a:t>169</a:t>
          </a:r>
        </a:p>
      </dgm:t>
    </dgm:pt>
    <dgm:pt modelId="{33F802B7-14CA-433F-A810-6AE910539C20}" type="parTrans" cxnId="{8A30DAC6-6C47-4F08-AD3A-759A7696461E}">
      <dgm:prSet/>
      <dgm:spPr/>
      <dgm:t>
        <a:bodyPr/>
        <a:lstStyle/>
        <a:p>
          <a:endParaRPr lang="ru-RU"/>
        </a:p>
      </dgm:t>
    </dgm:pt>
    <dgm:pt modelId="{8A4AC904-B93C-46A2-9843-F41FD818016A}" type="sibTrans" cxnId="{8A30DAC6-6C47-4F08-AD3A-759A7696461E}">
      <dgm:prSet/>
      <dgm:spPr/>
      <dgm:t>
        <a:bodyPr/>
        <a:lstStyle/>
        <a:p>
          <a:endParaRPr lang="ru-RU"/>
        </a:p>
      </dgm:t>
    </dgm:pt>
    <dgm:pt modelId="{B04FC405-8F8B-4A7F-BBA2-189D82893002}">
      <dgm:prSet phldrT="[Текст]" custT="1"/>
      <dgm:spPr/>
      <dgm:t>
        <a:bodyPr/>
        <a:lstStyle/>
        <a:p>
          <a:r>
            <a:rPr lang="ru-RU" sz="1400" b="1" dirty="0"/>
            <a:t>Вилегодский</a:t>
          </a:r>
          <a:br>
            <a:rPr lang="ru-RU" sz="1400" b="1" dirty="0"/>
          </a:br>
          <a:r>
            <a:rPr lang="ru-RU" sz="1600" b="1" dirty="0"/>
            <a:t>40</a:t>
          </a:r>
        </a:p>
      </dgm:t>
    </dgm:pt>
    <dgm:pt modelId="{83538B78-7604-462E-A776-907D6FF6963B}" type="parTrans" cxnId="{5F3BF293-7623-40C4-A706-7B8341C0A86E}">
      <dgm:prSet/>
      <dgm:spPr/>
      <dgm:t>
        <a:bodyPr/>
        <a:lstStyle/>
        <a:p>
          <a:endParaRPr lang="ru-RU"/>
        </a:p>
      </dgm:t>
    </dgm:pt>
    <dgm:pt modelId="{C131C99C-BFAD-4014-B48A-257860BB85A6}" type="sibTrans" cxnId="{5F3BF293-7623-40C4-A706-7B8341C0A86E}">
      <dgm:prSet/>
      <dgm:spPr/>
      <dgm:t>
        <a:bodyPr/>
        <a:lstStyle/>
        <a:p>
          <a:endParaRPr lang="ru-RU"/>
        </a:p>
      </dgm:t>
    </dgm:pt>
    <dgm:pt modelId="{C6952D9A-587B-4D15-98B4-7783C6D40544}">
      <dgm:prSet custT="1"/>
      <dgm:spPr/>
      <dgm:t>
        <a:bodyPr/>
        <a:lstStyle/>
        <a:p>
          <a:r>
            <a:rPr lang="ru-RU" sz="1400" b="1" dirty="0"/>
            <a:t>Шенкурский</a:t>
          </a:r>
          <a:br>
            <a:rPr lang="ru-RU" sz="1400" b="1" dirty="0"/>
          </a:br>
          <a:r>
            <a:rPr lang="ru-RU" sz="1600" b="1" dirty="0"/>
            <a:t>14</a:t>
          </a:r>
        </a:p>
      </dgm:t>
    </dgm:pt>
    <dgm:pt modelId="{78EE725E-BEC6-4F0F-80C6-F06D7BB90D7E}" type="parTrans" cxnId="{E1AE093A-6D6C-41DE-A78B-96189AD48529}">
      <dgm:prSet/>
      <dgm:spPr/>
      <dgm:t>
        <a:bodyPr/>
        <a:lstStyle/>
        <a:p>
          <a:endParaRPr lang="ru-RU"/>
        </a:p>
      </dgm:t>
    </dgm:pt>
    <dgm:pt modelId="{1042F5C6-CCD0-4AA0-AE7B-62DD5CF9398E}" type="sibTrans" cxnId="{E1AE093A-6D6C-41DE-A78B-96189AD48529}">
      <dgm:prSet/>
      <dgm:spPr/>
      <dgm:t>
        <a:bodyPr/>
        <a:lstStyle/>
        <a:p>
          <a:endParaRPr lang="ru-RU"/>
        </a:p>
      </dgm:t>
    </dgm:pt>
    <dgm:pt modelId="{54CBCE28-55E1-4B2E-AE48-21AC97F08761}">
      <dgm:prSet phldrT="[Текст]" custT="1"/>
      <dgm:spPr/>
      <dgm:t>
        <a:bodyPr/>
        <a:lstStyle/>
        <a:p>
          <a:r>
            <a:rPr lang="ru-RU" sz="1400" b="1" dirty="0"/>
            <a:t>Плесецкий</a:t>
          </a:r>
          <a:br>
            <a:rPr lang="ru-RU" sz="1600" b="1" dirty="0"/>
          </a:br>
          <a:r>
            <a:rPr lang="ru-RU" sz="1600" b="1" dirty="0"/>
            <a:t>61</a:t>
          </a:r>
        </a:p>
      </dgm:t>
    </dgm:pt>
    <dgm:pt modelId="{05B0F915-EF91-46EC-895E-96CC6D62AC91}" type="parTrans" cxnId="{9FBAC770-F73C-45F4-B339-4635C39583BE}">
      <dgm:prSet/>
      <dgm:spPr/>
      <dgm:t>
        <a:bodyPr/>
        <a:lstStyle/>
        <a:p>
          <a:endParaRPr lang="ru-RU"/>
        </a:p>
      </dgm:t>
    </dgm:pt>
    <dgm:pt modelId="{B7C299C6-A420-4C0C-A684-804133E0CD6B}" type="sibTrans" cxnId="{9FBAC770-F73C-45F4-B339-4635C39583BE}">
      <dgm:prSet/>
      <dgm:spPr/>
      <dgm:t>
        <a:bodyPr/>
        <a:lstStyle/>
        <a:p>
          <a:endParaRPr lang="ru-RU"/>
        </a:p>
      </dgm:t>
    </dgm:pt>
    <dgm:pt modelId="{24364F05-F148-4939-9EAE-AC489C72B97A}">
      <dgm:prSet phldrT="[Текст]" custT="1"/>
      <dgm:spPr/>
      <dgm:t>
        <a:bodyPr/>
        <a:lstStyle/>
        <a:p>
          <a:r>
            <a:rPr lang="ru-RU" sz="1400" b="1" dirty="0"/>
            <a:t>Коряжма</a:t>
          </a:r>
          <a:br>
            <a:rPr lang="ru-RU" sz="1600" b="1" dirty="0"/>
          </a:br>
          <a:r>
            <a:rPr lang="ru-RU" sz="1600" b="1" dirty="0"/>
            <a:t>328</a:t>
          </a:r>
        </a:p>
      </dgm:t>
    </dgm:pt>
    <dgm:pt modelId="{D00574B2-49B7-4D55-89F5-7E3CBBC37993}" type="parTrans" cxnId="{BF1BA05F-B91E-4272-AAA0-D136C9BF984E}">
      <dgm:prSet/>
      <dgm:spPr/>
      <dgm:t>
        <a:bodyPr/>
        <a:lstStyle/>
        <a:p>
          <a:endParaRPr lang="ru-RU"/>
        </a:p>
      </dgm:t>
    </dgm:pt>
    <dgm:pt modelId="{7B53243A-7908-442B-A730-4E596DE9FADE}" type="sibTrans" cxnId="{BF1BA05F-B91E-4272-AAA0-D136C9BF984E}">
      <dgm:prSet/>
      <dgm:spPr/>
      <dgm:t>
        <a:bodyPr/>
        <a:lstStyle/>
        <a:p>
          <a:endParaRPr lang="ru-RU"/>
        </a:p>
      </dgm:t>
    </dgm:pt>
    <dgm:pt modelId="{95757D1A-59C9-4D3D-A1FE-7BAB7E29B43D}">
      <dgm:prSet phldrT="[Текст]" custT="1"/>
      <dgm:spPr/>
      <dgm:t>
        <a:bodyPr/>
        <a:lstStyle/>
        <a:p>
          <a:r>
            <a:rPr lang="ru-RU" sz="1400" b="1" dirty="0"/>
            <a:t>Котлас</a:t>
          </a:r>
          <a:br>
            <a:rPr lang="ru-RU" sz="1400" b="1" dirty="0"/>
          </a:br>
          <a:r>
            <a:rPr lang="ru-RU" sz="1600" b="1" dirty="0"/>
            <a:t>129</a:t>
          </a:r>
        </a:p>
      </dgm:t>
    </dgm:pt>
    <dgm:pt modelId="{AB427ED5-2813-43AE-88E2-087D92AF037E}" type="parTrans" cxnId="{EE77D484-E438-4041-BE04-4134702A8C0F}">
      <dgm:prSet/>
      <dgm:spPr/>
      <dgm:t>
        <a:bodyPr/>
        <a:lstStyle/>
        <a:p>
          <a:endParaRPr lang="ru-RU"/>
        </a:p>
      </dgm:t>
    </dgm:pt>
    <dgm:pt modelId="{E7190263-3156-40FD-9F8D-31A3F07DBEC0}" type="sibTrans" cxnId="{EE77D484-E438-4041-BE04-4134702A8C0F}">
      <dgm:prSet/>
      <dgm:spPr/>
      <dgm:t>
        <a:bodyPr/>
        <a:lstStyle/>
        <a:p>
          <a:endParaRPr lang="ru-RU"/>
        </a:p>
      </dgm:t>
    </dgm:pt>
    <dgm:pt modelId="{4036AAE9-1841-40A2-A203-9C545C3F26CE}">
      <dgm:prSet phldrT="[Текст]" custT="1"/>
      <dgm:spPr/>
      <dgm:t>
        <a:bodyPr/>
        <a:lstStyle/>
        <a:p>
          <a:r>
            <a:rPr lang="ru-RU" sz="1400" b="1" dirty="0"/>
            <a:t>Коношский</a:t>
          </a:r>
          <a:br>
            <a:rPr lang="ru-RU" sz="1600" b="1" dirty="0"/>
          </a:br>
          <a:r>
            <a:rPr lang="ru-RU" sz="1600" b="1" dirty="0"/>
            <a:t>78</a:t>
          </a:r>
        </a:p>
      </dgm:t>
    </dgm:pt>
    <dgm:pt modelId="{3809D3A4-DC59-4875-99C1-1756A9538124}" type="parTrans" cxnId="{75FE3A4B-41B8-45D8-B236-F8ABEFD33916}">
      <dgm:prSet/>
      <dgm:spPr/>
      <dgm:t>
        <a:bodyPr/>
        <a:lstStyle/>
        <a:p>
          <a:endParaRPr lang="ru-RU"/>
        </a:p>
      </dgm:t>
    </dgm:pt>
    <dgm:pt modelId="{BD3A3E79-04E6-4EBB-A78A-00D5808C6EDC}" type="sibTrans" cxnId="{75FE3A4B-41B8-45D8-B236-F8ABEFD33916}">
      <dgm:prSet/>
      <dgm:spPr/>
      <dgm:t>
        <a:bodyPr/>
        <a:lstStyle/>
        <a:p>
          <a:endParaRPr lang="ru-RU"/>
        </a:p>
      </dgm:t>
    </dgm:pt>
    <dgm:pt modelId="{7DA9BB99-0EA5-44AC-A12E-21950AD445FF}">
      <dgm:prSet phldrT="[Текст]" custT="1"/>
      <dgm:spPr/>
      <dgm:t>
        <a:bodyPr/>
        <a:lstStyle/>
        <a:p>
          <a:r>
            <a:rPr lang="ru-RU" sz="1400" b="1" dirty="0"/>
            <a:t>Онежский </a:t>
          </a:r>
          <a:br>
            <a:rPr lang="ru-RU" sz="1400" b="1" dirty="0"/>
          </a:br>
          <a:r>
            <a:rPr lang="ru-RU" sz="1600" b="1" dirty="0"/>
            <a:t>93</a:t>
          </a:r>
        </a:p>
      </dgm:t>
    </dgm:pt>
    <dgm:pt modelId="{BB3A74A4-092B-4EA9-8901-A27A9E0B9B58}" type="parTrans" cxnId="{942C42DC-337E-4F2A-8E07-11154E2B9170}">
      <dgm:prSet/>
      <dgm:spPr/>
      <dgm:t>
        <a:bodyPr/>
        <a:lstStyle/>
        <a:p>
          <a:endParaRPr lang="ru-RU"/>
        </a:p>
      </dgm:t>
    </dgm:pt>
    <dgm:pt modelId="{B3C58480-38E0-494B-A09C-02CEDCDB32FF}" type="sibTrans" cxnId="{942C42DC-337E-4F2A-8E07-11154E2B9170}">
      <dgm:prSet/>
      <dgm:spPr/>
      <dgm:t>
        <a:bodyPr/>
        <a:lstStyle/>
        <a:p>
          <a:endParaRPr lang="ru-RU"/>
        </a:p>
      </dgm:t>
    </dgm:pt>
    <dgm:pt modelId="{1EF8E7B0-80CD-4E83-A189-449E4F224776}">
      <dgm:prSet phldrT="[Текст]" custT="1"/>
      <dgm:spPr/>
      <dgm:t>
        <a:bodyPr/>
        <a:lstStyle/>
        <a:p>
          <a:r>
            <a:rPr lang="ru-RU" sz="1400" b="1" dirty="0"/>
            <a:t>Вельский</a:t>
          </a:r>
          <a:br>
            <a:rPr lang="ru-RU" sz="1600" b="1" dirty="0"/>
          </a:br>
          <a:r>
            <a:rPr lang="ru-RU" sz="1600" b="1" dirty="0"/>
            <a:t>64</a:t>
          </a:r>
        </a:p>
      </dgm:t>
    </dgm:pt>
    <dgm:pt modelId="{E29C0E82-566E-4D4A-895B-FD6665366FF7}" type="parTrans" cxnId="{812A3AAC-C078-43BA-9A7F-2484F88A8E5D}">
      <dgm:prSet/>
      <dgm:spPr/>
      <dgm:t>
        <a:bodyPr/>
        <a:lstStyle/>
        <a:p>
          <a:endParaRPr lang="ru-RU"/>
        </a:p>
      </dgm:t>
    </dgm:pt>
    <dgm:pt modelId="{89B4507E-1506-43DA-B037-EC0DCFBA30AE}" type="sibTrans" cxnId="{812A3AAC-C078-43BA-9A7F-2484F88A8E5D}">
      <dgm:prSet/>
      <dgm:spPr/>
      <dgm:t>
        <a:bodyPr/>
        <a:lstStyle/>
        <a:p>
          <a:endParaRPr lang="ru-RU"/>
        </a:p>
      </dgm:t>
    </dgm:pt>
    <dgm:pt modelId="{AB2CA714-4497-401D-803C-E5E54E6C75B3}">
      <dgm:prSet phldrT="[Текст]" custT="1"/>
      <dgm:spPr/>
      <dgm:t>
        <a:bodyPr/>
        <a:lstStyle/>
        <a:p>
          <a:r>
            <a:rPr lang="ru-RU" sz="1400" b="1" dirty="0"/>
            <a:t>Няндомский</a:t>
          </a:r>
          <a:br>
            <a:rPr lang="ru-RU" sz="1600" b="1" dirty="0"/>
          </a:br>
          <a:r>
            <a:rPr lang="ru-RU" sz="1600" b="1" dirty="0"/>
            <a:t>58</a:t>
          </a:r>
        </a:p>
      </dgm:t>
    </dgm:pt>
    <dgm:pt modelId="{39D8FC03-E5BB-43E8-A35F-20802203AB08}" type="parTrans" cxnId="{ED94DC67-21CC-46A2-B795-C77BAA9C8291}">
      <dgm:prSet/>
      <dgm:spPr/>
      <dgm:t>
        <a:bodyPr/>
        <a:lstStyle/>
        <a:p>
          <a:endParaRPr lang="ru-RU"/>
        </a:p>
      </dgm:t>
    </dgm:pt>
    <dgm:pt modelId="{BEFE613F-EC52-4EA8-8F2B-0083794F3C6B}" type="sibTrans" cxnId="{ED94DC67-21CC-46A2-B795-C77BAA9C8291}">
      <dgm:prSet/>
      <dgm:spPr/>
      <dgm:t>
        <a:bodyPr/>
        <a:lstStyle/>
        <a:p>
          <a:endParaRPr lang="ru-RU"/>
        </a:p>
      </dgm:t>
    </dgm:pt>
    <dgm:pt modelId="{2EC3336C-4178-4BD7-931E-DE24E656EE07}">
      <dgm:prSet phldrT="[Текст]" custT="1"/>
      <dgm:spPr/>
      <dgm:t>
        <a:bodyPr/>
        <a:lstStyle/>
        <a:p>
          <a:r>
            <a:rPr lang="ru-RU" sz="1400" b="1" dirty="0"/>
            <a:t>Холмогорский </a:t>
          </a:r>
          <a:br>
            <a:rPr lang="ru-RU" sz="1600" b="1" dirty="0"/>
          </a:br>
          <a:r>
            <a:rPr lang="ru-RU" sz="1600" b="1" dirty="0"/>
            <a:t>49</a:t>
          </a:r>
        </a:p>
      </dgm:t>
    </dgm:pt>
    <dgm:pt modelId="{BC59B968-BA04-4F79-8424-2C0C0F24FE81}" type="parTrans" cxnId="{58D9E48F-B0B6-44B5-96F9-3E8E22D5832B}">
      <dgm:prSet/>
      <dgm:spPr/>
      <dgm:t>
        <a:bodyPr/>
        <a:lstStyle/>
        <a:p>
          <a:endParaRPr lang="ru-RU"/>
        </a:p>
      </dgm:t>
    </dgm:pt>
    <dgm:pt modelId="{746473F9-F318-4F12-A528-210096D8F840}" type="sibTrans" cxnId="{58D9E48F-B0B6-44B5-96F9-3E8E22D5832B}">
      <dgm:prSet/>
      <dgm:spPr/>
      <dgm:t>
        <a:bodyPr/>
        <a:lstStyle/>
        <a:p>
          <a:endParaRPr lang="ru-RU"/>
        </a:p>
      </dgm:t>
    </dgm:pt>
    <dgm:pt modelId="{B04D3DF3-3033-4FF3-AA54-DDFF5602FC08}">
      <dgm:prSet phldrT="[Текст]" custT="1"/>
      <dgm:spPr/>
      <dgm:t>
        <a:bodyPr/>
        <a:lstStyle/>
        <a:p>
          <a:r>
            <a:rPr lang="ru-RU" sz="1400" b="1" dirty="0"/>
            <a:t>Котласский</a:t>
          </a:r>
          <a:br>
            <a:rPr lang="ru-RU" sz="1600" b="1" dirty="0"/>
          </a:br>
          <a:r>
            <a:rPr lang="ru-RU" sz="1600" b="1" dirty="0"/>
            <a:t>43</a:t>
          </a:r>
        </a:p>
      </dgm:t>
    </dgm:pt>
    <dgm:pt modelId="{C7DF890C-82B3-4C8E-BB3E-A76A924F094E}" type="parTrans" cxnId="{82EEACB9-01D5-47F4-9336-0A536A9459F2}">
      <dgm:prSet/>
      <dgm:spPr/>
      <dgm:t>
        <a:bodyPr/>
        <a:lstStyle/>
        <a:p>
          <a:endParaRPr lang="ru-RU"/>
        </a:p>
      </dgm:t>
    </dgm:pt>
    <dgm:pt modelId="{A48393AB-EF47-439A-BAA2-A700B3D2742F}" type="sibTrans" cxnId="{82EEACB9-01D5-47F4-9336-0A536A9459F2}">
      <dgm:prSet/>
      <dgm:spPr/>
      <dgm:t>
        <a:bodyPr/>
        <a:lstStyle/>
        <a:p>
          <a:endParaRPr lang="ru-RU"/>
        </a:p>
      </dgm:t>
    </dgm:pt>
    <dgm:pt modelId="{2AC9D069-11AF-4FDC-8295-A874910DE762}">
      <dgm:prSet custT="1"/>
      <dgm:spPr/>
      <dgm:t>
        <a:bodyPr/>
        <a:lstStyle/>
        <a:p>
          <a:r>
            <a:rPr lang="ru-RU" sz="1400" b="1" dirty="0"/>
            <a:t>Мирный</a:t>
          </a:r>
          <a:br>
            <a:rPr lang="ru-RU" sz="1400" b="1" dirty="0"/>
          </a:br>
          <a:r>
            <a:rPr lang="ru-RU" sz="1600" b="1" dirty="0"/>
            <a:t>20</a:t>
          </a:r>
        </a:p>
      </dgm:t>
    </dgm:pt>
    <dgm:pt modelId="{15BDF043-FB2F-4027-87A4-7FAEB2DD112D}" type="parTrans" cxnId="{DB2380C9-1377-4CBE-BF0D-1E860FD7F03A}">
      <dgm:prSet/>
      <dgm:spPr/>
      <dgm:t>
        <a:bodyPr/>
        <a:lstStyle/>
        <a:p>
          <a:endParaRPr lang="ru-RU"/>
        </a:p>
      </dgm:t>
    </dgm:pt>
    <dgm:pt modelId="{624515B7-E5A4-45C6-A213-234B36F7BC35}" type="sibTrans" cxnId="{DB2380C9-1377-4CBE-BF0D-1E860FD7F03A}">
      <dgm:prSet/>
      <dgm:spPr/>
      <dgm:t>
        <a:bodyPr/>
        <a:lstStyle/>
        <a:p>
          <a:endParaRPr lang="ru-RU"/>
        </a:p>
      </dgm:t>
    </dgm:pt>
    <dgm:pt modelId="{CAC6F49E-E42C-4711-B274-1DA8451E171E}">
      <dgm:prSet custT="1"/>
      <dgm:spPr/>
      <dgm:t>
        <a:bodyPr/>
        <a:lstStyle/>
        <a:p>
          <a:r>
            <a:rPr lang="ru-RU" sz="1400" b="1" dirty="0"/>
            <a:t>Мезенский</a:t>
          </a:r>
          <a:br>
            <a:rPr lang="ru-RU" sz="1400" b="1" dirty="0"/>
          </a:br>
          <a:r>
            <a:rPr lang="ru-RU" sz="1600" b="1" dirty="0"/>
            <a:t>12</a:t>
          </a:r>
        </a:p>
      </dgm:t>
    </dgm:pt>
    <dgm:pt modelId="{963C2ACA-7358-42D5-8DAB-E26E073E29E9}" type="parTrans" cxnId="{0E8D7DF5-ED57-4EC4-ABC6-CB1625A81AC4}">
      <dgm:prSet/>
      <dgm:spPr/>
      <dgm:t>
        <a:bodyPr/>
        <a:lstStyle/>
        <a:p>
          <a:endParaRPr lang="ru-RU"/>
        </a:p>
      </dgm:t>
    </dgm:pt>
    <dgm:pt modelId="{6F95CF92-22B2-413B-9F83-26FE160E5B7D}" type="sibTrans" cxnId="{0E8D7DF5-ED57-4EC4-ABC6-CB1625A81AC4}">
      <dgm:prSet/>
      <dgm:spPr/>
      <dgm:t>
        <a:bodyPr/>
        <a:lstStyle/>
        <a:p>
          <a:endParaRPr lang="ru-RU"/>
        </a:p>
      </dgm:t>
    </dgm:pt>
    <dgm:pt modelId="{B6D3BF87-EC40-4628-9562-5377CCE58C36}">
      <dgm:prSet custT="1"/>
      <dgm:spPr/>
      <dgm:t>
        <a:bodyPr/>
        <a:lstStyle/>
        <a:p>
          <a:r>
            <a:rPr lang="ru-RU" sz="1400" b="1" dirty="0"/>
            <a:t>Лешуконский</a:t>
          </a:r>
          <a:br>
            <a:rPr lang="ru-RU" sz="1600" b="1" dirty="0"/>
          </a:br>
          <a:r>
            <a:rPr lang="ru-RU" sz="1600" b="1" dirty="0"/>
            <a:t>6</a:t>
          </a:r>
        </a:p>
      </dgm:t>
    </dgm:pt>
    <dgm:pt modelId="{BDBC43CC-8A14-4C29-A54A-722489984E98}" type="parTrans" cxnId="{826F524F-3A26-489C-ABD5-22C5547B3A7A}">
      <dgm:prSet/>
      <dgm:spPr/>
      <dgm:t>
        <a:bodyPr/>
        <a:lstStyle/>
        <a:p>
          <a:endParaRPr lang="ru-RU"/>
        </a:p>
      </dgm:t>
    </dgm:pt>
    <dgm:pt modelId="{57E23AC6-2999-40E3-A07F-481A8E4B27BD}" type="sibTrans" cxnId="{826F524F-3A26-489C-ABD5-22C5547B3A7A}">
      <dgm:prSet/>
      <dgm:spPr/>
      <dgm:t>
        <a:bodyPr/>
        <a:lstStyle/>
        <a:p>
          <a:endParaRPr lang="ru-RU"/>
        </a:p>
      </dgm:t>
    </dgm:pt>
    <dgm:pt modelId="{89533894-B350-4A7F-B356-F902A777D9D0}">
      <dgm:prSet custT="1"/>
      <dgm:spPr/>
      <dgm:t>
        <a:bodyPr/>
        <a:lstStyle/>
        <a:p>
          <a:r>
            <a:rPr lang="ru-RU" sz="1400" b="1" dirty="0"/>
            <a:t>Ленский</a:t>
          </a:r>
          <a:br>
            <a:rPr lang="ru-RU" sz="1400" b="1" dirty="0"/>
          </a:br>
          <a:r>
            <a:rPr lang="ru-RU" sz="1600" b="1" dirty="0"/>
            <a:t>34</a:t>
          </a:r>
        </a:p>
      </dgm:t>
    </dgm:pt>
    <dgm:pt modelId="{AF991E47-2424-48A1-B97E-667A55B6846B}" type="parTrans" cxnId="{3043EBF1-5290-4A83-9209-FF16697C9041}">
      <dgm:prSet/>
      <dgm:spPr/>
      <dgm:t>
        <a:bodyPr/>
        <a:lstStyle/>
        <a:p>
          <a:endParaRPr lang="ru-RU"/>
        </a:p>
      </dgm:t>
    </dgm:pt>
    <dgm:pt modelId="{BED2DB11-00A6-488F-A318-1B86DC562522}" type="sibTrans" cxnId="{3043EBF1-5290-4A83-9209-FF16697C9041}">
      <dgm:prSet/>
      <dgm:spPr/>
      <dgm:t>
        <a:bodyPr/>
        <a:lstStyle/>
        <a:p>
          <a:endParaRPr lang="ru-RU"/>
        </a:p>
      </dgm:t>
    </dgm:pt>
    <dgm:pt modelId="{60E82EDA-09E5-4D60-B032-E65A9F6DC513}">
      <dgm:prSet custT="1"/>
      <dgm:spPr/>
      <dgm:t>
        <a:bodyPr/>
        <a:lstStyle/>
        <a:p>
          <a:r>
            <a:rPr lang="ru-RU" sz="1400" b="1" dirty="0"/>
            <a:t>Красноборский</a:t>
          </a:r>
          <a:br>
            <a:rPr lang="ru-RU" sz="1600" b="1" dirty="0"/>
          </a:br>
          <a:r>
            <a:rPr lang="ru-RU" sz="1600" b="1" dirty="0"/>
            <a:t>23</a:t>
          </a:r>
        </a:p>
      </dgm:t>
    </dgm:pt>
    <dgm:pt modelId="{7ED706A4-20D5-4460-882C-AA8DCBE54A13}" type="parTrans" cxnId="{D9C20CC9-9D9F-44D1-A74F-CCEE75E730A1}">
      <dgm:prSet/>
      <dgm:spPr/>
      <dgm:t>
        <a:bodyPr/>
        <a:lstStyle/>
        <a:p>
          <a:endParaRPr lang="ru-RU"/>
        </a:p>
      </dgm:t>
    </dgm:pt>
    <dgm:pt modelId="{BD67F2A3-424F-44CD-B5A9-321F43C1006E}" type="sibTrans" cxnId="{D9C20CC9-9D9F-44D1-A74F-CCEE75E730A1}">
      <dgm:prSet/>
      <dgm:spPr/>
      <dgm:t>
        <a:bodyPr/>
        <a:lstStyle/>
        <a:p>
          <a:endParaRPr lang="ru-RU"/>
        </a:p>
      </dgm:t>
    </dgm:pt>
    <dgm:pt modelId="{782C799B-5168-4041-9116-17BF2B3CC6F6}">
      <dgm:prSet phldrT="[Текст]" custT="1"/>
      <dgm:spPr/>
      <dgm:t>
        <a:bodyPr/>
        <a:lstStyle/>
        <a:p>
          <a:r>
            <a:rPr lang="ru-RU" sz="1400" b="1" dirty="0"/>
            <a:t>Пинежский</a:t>
          </a:r>
          <a:br>
            <a:rPr lang="ru-RU" sz="1400" b="1" dirty="0"/>
          </a:br>
          <a:r>
            <a:rPr lang="ru-RU" sz="1600" b="1" dirty="0"/>
            <a:t>42</a:t>
          </a:r>
        </a:p>
      </dgm:t>
    </dgm:pt>
    <dgm:pt modelId="{2A30944D-899C-41C7-B4EE-2D8AC4A449D9}" type="parTrans" cxnId="{E1EF6ACA-9F7C-43B4-B5B6-61CDCD9C2037}">
      <dgm:prSet/>
      <dgm:spPr/>
      <dgm:t>
        <a:bodyPr/>
        <a:lstStyle/>
        <a:p>
          <a:endParaRPr lang="ru-RU"/>
        </a:p>
      </dgm:t>
    </dgm:pt>
    <dgm:pt modelId="{279453E6-0D46-4916-AAB5-C905020D37D0}" type="sibTrans" cxnId="{E1EF6ACA-9F7C-43B4-B5B6-61CDCD9C2037}">
      <dgm:prSet/>
      <dgm:spPr/>
      <dgm:t>
        <a:bodyPr/>
        <a:lstStyle/>
        <a:p>
          <a:endParaRPr lang="ru-RU"/>
        </a:p>
      </dgm:t>
    </dgm:pt>
    <dgm:pt modelId="{A53A57B2-24B4-4EBE-B9D6-4BDB3E806884}">
      <dgm:prSet custT="1"/>
      <dgm:spPr/>
      <dgm:t>
        <a:bodyPr/>
        <a:lstStyle/>
        <a:p>
          <a:r>
            <a:rPr lang="ru-RU" sz="1400" b="1" dirty="0"/>
            <a:t>Каргопольский</a:t>
          </a:r>
          <a:br>
            <a:rPr lang="ru-RU" sz="1600" b="1" dirty="0"/>
          </a:br>
          <a:r>
            <a:rPr lang="ru-RU" sz="1600" b="1" dirty="0"/>
            <a:t>10</a:t>
          </a:r>
        </a:p>
      </dgm:t>
    </dgm:pt>
    <dgm:pt modelId="{1EC11A12-716E-4369-AA46-FA0C911AFAEB}" type="parTrans" cxnId="{C16043F8-6C93-4A52-A795-9A577B861C95}">
      <dgm:prSet/>
      <dgm:spPr/>
      <dgm:t>
        <a:bodyPr/>
        <a:lstStyle/>
        <a:p>
          <a:endParaRPr lang="ru-RU"/>
        </a:p>
      </dgm:t>
    </dgm:pt>
    <dgm:pt modelId="{2335B0A6-7FDB-4C57-A027-4B93B828CE83}" type="sibTrans" cxnId="{C16043F8-6C93-4A52-A795-9A577B861C95}">
      <dgm:prSet/>
      <dgm:spPr/>
      <dgm:t>
        <a:bodyPr/>
        <a:lstStyle/>
        <a:p>
          <a:endParaRPr lang="ru-RU"/>
        </a:p>
      </dgm:t>
    </dgm:pt>
    <dgm:pt modelId="{9529480B-D860-4054-B8B9-26859DBA0ECD}">
      <dgm:prSet custT="1"/>
      <dgm:spPr/>
      <dgm:t>
        <a:bodyPr/>
        <a:lstStyle/>
        <a:p>
          <a:r>
            <a:rPr lang="ru-RU" sz="1300" b="1" dirty="0"/>
            <a:t>Виноградовский</a:t>
          </a:r>
          <a:br>
            <a:rPr lang="ru-RU" sz="1600" b="1" dirty="0"/>
          </a:br>
          <a:r>
            <a:rPr lang="ru-RU" sz="1600" b="1" dirty="0"/>
            <a:t>27</a:t>
          </a:r>
        </a:p>
      </dgm:t>
    </dgm:pt>
    <dgm:pt modelId="{D3766F26-A1C7-4A58-8F89-FA83D33AE22C}" type="parTrans" cxnId="{D4898431-591D-43EB-8F5C-1CBD88FABB80}">
      <dgm:prSet/>
      <dgm:spPr/>
      <dgm:t>
        <a:bodyPr/>
        <a:lstStyle/>
        <a:p>
          <a:endParaRPr lang="ru-RU"/>
        </a:p>
      </dgm:t>
    </dgm:pt>
    <dgm:pt modelId="{3F7A8C29-5099-43F2-A8C3-31C06BEE0127}" type="sibTrans" cxnId="{D4898431-591D-43EB-8F5C-1CBD88FABB80}">
      <dgm:prSet/>
      <dgm:spPr/>
      <dgm:t>
        <a:bodyPr/>
        <a:lstStyle/>
        <a:p>
          <a:endParaRPr lang="ru-RU"/>
        </a:p>
      </dgm:t>
    </dgm:pt>
    <dgm:pt modelId="{13652C17-6656-4B06-A34C-95B83721BD5E}">
      <dgm:prSet phldrT="[Текст]" custT="1"/>
      <dgm:spPr/>
      <dgm:t>
        <a:bodyPr/>
        <a:lstStyle/>
        <a:p>
          <a:r>
            <a:rPr lang="ru-RU" sz="1400" b="1" dirty="0"/>
            <a:t>Устьянский</a:t>
          </a:r>
          <a:br>
            <a:rPr lang="ru-RU" sz="1600" b="1" dirty="0"/>
          </a:br>
          <a:r>
            <a:rPr lang="ru-RU" sz="1600" b="1" dirty="0"/>
            <a:t>40</a:t>
          </a:r>
        </a:p>
      </dgm:t>
    </dgm:pt>
    <dgm:pt modelId="{61AB27DB-5DC7-4313-B962-FF25C783FBBB}" type="parTrans" cxnId="{BF63F216-CFE8-4F4D-82D2-042F9BCAA5C3}">
      <dgm:prSet/>
      <dgm:spPr/>
      <dgm:t>
        <a:bodyPr/>
        <a:lstStyle/>
        <a:p>
          <a:endParaRPr lang="ru-RU"/>
        </a:p>
      </dgm:t>
    </dgm:pt>
    <dgm:pt modelId="{0E159074-0C0A-46A0-9FD6-655EA590838A}" type="sibTrans" cxnId="{BF63F216-CFE8-4F4D-82D2-042F9BCAA5C3}">
      <dgm:prSet/>
      <dgm:spPr/>
      <dgm:t>
        <a:bodyPr/>
        <a:lstStyle/>
        <a:p>
          <a:endParaRPr lang="ru-RU"/>
        </a:p>
      </dgm:t>
    </dgm:pt>
    <dgm:pt modelId="{40FC7FA7-302B-4D02-AD39-16C9C8F8779F}">
      <dgm:prSet custT="1"/>
      <dgm:spPr/>
      <dgm:t>
        <a:bodyPr/>
        <a:lstStyle/>
        <a:p>
          <a:r>
            <a:rPr lang="ru-RU" sz="1300" b="1" dirty="0"/>
            <a:t>Верхнетоемский</a:t>
          </a:r>
          <a:br>
            <a:rPr lang="ru-RU" sz="1600" b="1" dirty="0"/>
          </a:br>
          <a:r>
            <a:rPr lang="ru-RU" sz="1600" b="1" dirty="0"/>
            <a:t>20</a:t>
          </a:r>
        </a:p>
      </dgm:t>
    </dgm:pt>
    <dgm:pt modelId="{88E69F3C-15FB-4729-82D9-1AF5B86FC5AC}" type="parTrans" cxnId="{84566BFB-2F1A-4475-87F6-14207752E38E}">
      <dgm:prSet/>
      <dgm:spPr/>
      <dgm:t>
        <a:bodyPr/>
        <a:lstStyle/>
        <a:p>
          <a:endParaRPr lang="ru-RU"/>
        </a:p>
      </dgm:t>
    </dgm:pt>
    <dgm:pt modelId="{E4F209BE-26B8-48AF-AD65-3EA6DB195B83}" type="sibTrans" cxnId="{84566BFB-2F1A-4475-87F6-14207752E38E}">
      <dgm:prSet/>
      <dgm:spPr/>
      <dgm:t>
        <a:bodyPr/>
        <a:lstStyle/>
        <a:p>
          <a:endParaRPr lang="ru-RU"/>
        </a:p>
      </dgm:t>
    </dgm:pt>
    <dgm:pt modelId="{C1357758-CC82-4956-ABD2-8DC38D170FBB}" type="pres">
      <dgm:prSet presAssocID="{7B38584A-CE07-47B8-8558-3FF30602F9F2}" presName="diagram" presStyleCnt="0">
        <dgm:presLayoutVars>
          <dgm:dir/>
          <dgm:resizeHandles val="exact"/>
        </dgm:presLayoutVars>
      </dgm:prSet>
      <dgm:spPr/>
    </dgm:pt>
    <dgm:pt modelId="{5057CD7E-5ADA-4E85-B96E-FCE00D6F1C1F}" type="pres">
      <dgm:prSet presAssocID="{AB2E6827-7B23-41F6-ADB5-51E66F800993}" presName="node" presStyleLbl="node1" presStyleIdx="0" presStyleCnt="25">
        <dgm:presLayoutVars>
          <dgm:bulletEnabled val="1"/>
        </dgm:presLayoutVars>
      </dgm:prSet>
      <dgm:spPr/>
    </dgm:pt>
    <dgm:pt modelId="{7E514B13-E7BD-4F4B-AF44-10D3B48DB9FF}" type="pres">
      <dgm:prSet presAssocID="{71F16F5E-02A0-4498-9EBB-86469A8D0EAF}" presName="sibTrans" presStyleLbl="sibTrans2D1" presStyleIdx="0" presStyleCnt="24"/>
      <dgm:spPr/>
    </dgm:pt>
    <dgm:pt modelId="{C6028187-FD10-4A43-BCE0-62215D6C6FFF}" type="pres">
      <dgm:prSet presAssocID="{71F16F5E-02A0-4498-9EBB-86469A8D0EAF}" presName="connectorText" presStyleLbl="sibTrans2D1" presStyleIdx="0" presStyleCnt="24"/>
      <dgm:spPr/>
    </dgm:pt>
    <dgm:pt modelId="{553096E4-EEBE-4689-8909-E8B1F457CAF4}" type="pres">
      <dgm:prSet presAssocID="{24364F05-F148-4939-9EAE-AC489C72B97A}" presName="node" presStyleLbl="node1" presStyleIdx="1" presStyleCnt="25">
        <dgm:presLayoutVars>
          <dgm:bulletEnabled val="1"/>
        </dgm:presLayoutVars>
      </dgm:prSet>
      <dgm:spPr/>
    </dgm:pt>
    <dgm:pt modelId="{5A742273-2E16-4912-A210-447B90E5230B}" type="pres">
      <dgm:prSet presAssocID="{7B53243A-7908-442B-A730-4E596DE9FADE}" presName="sibTrans" presStyleLbl="sibTrans2D1" presStyleIdx="1" presStyleCnt="24"/>
      <dgm:spPr/>
    </dgm:pt>
    <dgm:pt modelId="{5F751E5C-EAE5-41D7-84FE-9E2997B8303D}" type="pres">
      <dgm:prSet presAssocID="{7B53243A-7908-442B-A730-4E596DE9FADE}" presName="connectorText" presStyleLbl="sibTrans2D1" presStyleIdx="1" presStyleCnt="24"/>
      <dgm:spPr/>
    </dgm:pt>
    <dgm:pt modelId="{B22673B2-841C-4914-BC2C-20F830834032}" type="pres">
      <dgm:prSet presAssocID="{0F05350B-8D12-43F6-9A55-7E72A85AB667}" presName="node" presStyleLbl="node1" presStyleIdx="2" presStyleCnt="25">
        <dgm:presLayoutVars>
          <dgm:bulletEnabled val="1"/>
        </dgm:presLayoutVars>
      </dgm:prSet>
      <dgm:spPr/>
    </dgm:pt>
    <dgm:pt modelId="{AAAC65EB-8255-44A4-9B79-AA9EBF13F1F7}" type="pres">
      <dgm:prSet presAssocID="{4497E6A7-AA7B-4623-8A9A-08DEF9498119}" presName="sibTrans" presStyleLbl="sibTrans2D1" presStyleIdx="2" presStyleCnt="24"/>
      <dgm:spPr/>
    </dgm:pt>
    <dgm:pt modelId="{2D9D2F17-8B9D-4355-93A7-0FFA0EF5243A}" type="pres">
      <dgm:prSet presAssocID="{4497E6A7-AA7B-4623-8A9A-08DEF9498119}" presName="connectorText" presStyleLbl="sibTrans2D1" presStyleIdx="2" presStyleCnt="24"/>
      <dgm:spPr/>
    </dgm:pt>
    <dgm:pt modelId="{21E81F9A-AE6C-4CB1-86E3-C6ADB9C89BF6}" type="pres">
      <dgm:prSet presAssocID="{AF86CAB0-BF29-4A3A-9C1B-968263D89A53}" presName="node" presStyleLbl="node1" presStyleIdx="3" presStyleCnt="25">
        <dgm:presLayoutVars>
          <dgm:bulletEnabled val="1"/>
        </dgm:presLayoutVars>
      </dgm:prSet>
      <dgm:spPr/>
    </dgm:pt>
    <dgm:pt modelId="{17A885DE-0DE5-4DAA-80F0-3587C435B3F6}" type="pres">
      <dgm:prSet presAssocID="{0F71012F-04B8-4C36-9618-9C43202A7C6E}" presName="sibTrans" presStyleLbl="sibTrans2D1" presStyleIdx="3" presStyleCnt="24"/>
      <dgm:spPr/>
    </dgm:pt>
    <dgm:pt modelId="{B7C7DDD2-5257-4C26-9D66-E0A5ABCA8386}" type="pres">
      <dgm:prSet presAssocID="{0F71012F-04B8-4C36-9618-9C43202A7C6E}" presName="connectorText" presStyleLbl="sibTrans2D1" presStyleIdx="3" presStyleCnt="24"/>
      <dgm:spPr/>
    </dgm:pt>
    <dgm:pt modelId="{60EE5BB2-F7B9-41D7-8BF3-50EE5C98D3E2}" type="pres">
      <dgm:prSet presAssocID="{006FDE52-B6DB-4889-883B-F90AE3E21BEE}" presName="node" presStyleLbl="node1" presStyleIdx="4" presStyleCnt="25">
        <dgm:presLayoutVars>
          <dgm:bulletEnabled val="1"/>
        </dgm:presLayoutVars>
      </dgm:prSet>
      <dgm:spPr/>
    </dgm:pt>
    <dgm:pt modelId="{4FF6AF20-C1D6-48FB-B23C-CE03E39AAC9F}" type="pres">
      <dgm:prSet presAssocID="{8A4AC904-B93C-46A2-9843-F41FD818016A}" presName="sibTrans" presStyleLbl="sibTrans2D1" presStyleIdx="4" presStyleCnt="24"/>
      <dgm:spPr/>
    </dgm:pt>
    <dgm:pt modelId="{491BF953-50E5-442E-9654-93C7687EDDF7}" type="pres">
      <dgm:prSet presAssocID="{8A4AC904-B93C-46A2-9843-F41FD818016A}" presName="connectorText" presStyleLbl="sibTrans2D1" presStyleIdx="4" presStyleCnt="24"/>
      <dgm:spPr/>
    </dgm:pt>
    <dgm:pt modelId="{33479AA9-BE9A-4D26-8230-A28CBF9F6F2B}" type="pres">
      <dgm:prSet presAssocID="{95757D1A-59C9-4D3D-A1FE-7BAB7E29B43D}" presName="node" presStyleLbl="node1" presStyleIdx="5" presStyleCnt="25">
        <dgm:presLayoutVars>
          <dgm:bulletEnabled val="1"/>
        </dgm:presLayoutVars>
      </dgm:prSet>
      <dgm:spPr/>
    </dgm:pt>
    <dgm:pt modelId="{96ADCAF4-EC96-49DF-A953-91B0E235B822}" type="pres">
      <dgm:prSet presAssocID="{E7190263-3156-40FD-9F8D-31A3F07DBEC0}" presName="sibTrans" presStyleLbl="sibTrans2D1" presStyleIdx="5" presStyleCnt="24"/>
      <dgm:spPr/>
    </dgm:pt>
    <dgm:pt modelId="{8AD3E105-7D9D-4A0F-ADB1-5F407627D6F6}" type="pres">
      <dgm:prSet presAssocID="{E7190263-3156-40FD-9F8D-31A3F07DBEC0}" presName="connectorText" presStyleLbl="sibTrans2D1" presStyleIdx="5" presStyleCnt="24"/>
      <dgm:spPr/>
    </dgm:pt>
    <dgm:pt modelId="{BEA01988-6E7A-40EB-B7F4-871F40BF7EE8}" type="pres">
      <dgm:prSet presAssocID="{7DA9BB99-0EA5-44AC-A12E-21950AD445FF}" presName="node" presStyleLbl="node1" presStyleIdx="6" presStyleCnt="25">
        <dgm:presLayoutVars>
          <dgm:bulletEnabled val="1"/>
        </dgm:presLayoutVars>
      </dgm:prSet>
      <dgm:spPr/>
    </dgm:pt>
    <dgm:pt modelId="{85A7FED8-241F-47BE-8CBA-3B235864D04D}" type="pres">
      <dgm:prSet presAssocID="{B3C58480-38E0-494B-A09C-02CEDCDB32FF}" presName="sibTrans" presStyleLbl="sibTrans2D1" presStyleIdx="6" presStyleCnt="24"/>
      <dgm:spPr/>
    </dgm:pt>
    <dgm:pt modelId="{BE0E6D18-5B62-487C-B906-7B6531DF60DD}" type="pres">
      <dgm:prSet presAssocID="{B3C58480-38E0-494B-A09C-02CEDCDB32FF}" presName="connectorText" presStyleLbl="sibTrans2D1" presStyleIdx="6" presStyleCnt="24"/>
      <dgm:spPr/>
    </dgm:pt>
    <dgm:pt modelId="{E7C363C5-5956-4BCB-9A18-9E37AC2D0668}" type="pres">
      <dgm:prSet presAssocID="{4036AAE9-1841-40A2-A203-9C545C3F26CE}" presName="node" presStyleLbl="node1" presStyleIdx="7" presStyleCnt="25">
        <dgm:presLayoutVars>
          <dgm:bulletEnabled val="1"/>
        </dgm:presLayoutVars>
      </dgm:prSet>
      <dgm:spPr/>
    </dgm:pt>
    <dgm:pt modelId="{48C5FA7A-EFA3-4F65-8DA1-B31E4E102479}" type="pres">
      <dgm:prSet presAssocID="{BD3A3E79-04E6-4EBB-A78A-00D5808C6EDC}" presName="sibTrans" presStyleLbl="sibTrans2D1" presStyleIdx="7" presStyleCnt="24"/>
      <dgm:spPr/>
    </dgm:pt>
    <dgm:pt modelId="{AAF613FB-2A08-4134-8CEE-2F5B828786BC}" type="pres">
      <dgm:prSet presAssocID="{BD3A3E79-04E6-4EBB-A78A-00D5808C6EDC}" presName="connectorText" presStyleLbl="sibTrans2D1" presStyleIdx="7" presStyleCnt="24"/>
      <dgm:spPr/>
    </dgm:pt>
    <dgm:pt modelId="{2122648A-1F19-4E2A-A8A9-276C0EFC9DA7}" type="pres">
      <dgm:prSet presAssocID="{1EF8E7B0-80CD-4E83-A189-449E4F224776}" presName="node" presStyleLbl="node1" presStyleIdx="8" presStyleCnt="25">
        <dgm:presLayoutVars>
          <dgm:bulletEnabled val="1"/>
        </dgm:presLayoutVars>
      </dgm:prSet>
      <dgm:spPr/>
    </dgm:pt>
    <dgm:pt modelId="{F3F6D6BA-088B-4D1F-9B0C-4DD16F578BED}" type="pres">
      <dgm:prSet presAssocID="{89B4507E-1506-43DA-B037-EC0DCFBA30AE}" presName="sibTrans" presStyleLbl="sibTrans2D1" presStyleIdx="8" presStyleCnt="24"/>
      <dgm:spPr/>
    </dgm:pt>
    <dgm:pt modelId="{32C71D40-4CB3-4AF5-80AD-512BC5FE2D1F}" type="pres">
      <dgm:prSet presAssocID="{89B4507E-1506-43DA-B037-EC0DCFBA30AE}" presName="connectorText" presStyleLbl="sibTrans2D1" presStyleIdx="8" presStyleCnt="24"/>
      <dgm:spPr/>
    </dgm:pt>
    <dgm:pt modelId="{03DD25B8-9A02-41F8-B71A-47D83E4D1405}" type="pres">
      <dgm:prSet presAssocID="{54CBCE28-55E1-4B2E-AE48-21AC97F08761}" presName="node" presStyleLbl="node1" presStyleIdx="9" presStyleCnt="25">
        <dgm:presLayoutVars>
          <dgm:bulletEnabled val="1"/>
        </dgm:presLayoutVars>
      </dgm:prSet>
      <dgm:spPr/>
    </dgm:pt>
    <dgm:pt modelId="{544E39D9-BBBB-431B-B75D-33DF95C75DCA}" type="pres">
      <dgm:prSet presAssocID="{B7C299C6-A420-4C0C-A684-804133E0CD6B}" presName="sibTrans" presStyleLbl="sibTrans2D1" presStyleIdx="9" presStyleCnt="24"/>
      <dgm:spPr/>
    </dgm:pt>
    <dgm:pt modelId="{73AC36DC-22DB-4B36-B535-FBD69B0C55F4}" type="pres">
      <dgm:prSet presAssocID="{B7C299C6-A420-4C0C-A684-804133E0CD6B}" presName="connectorText" presStyleLbl="sibTrans2D1" presStyleIdx="9" presStyleCnt="24"/>
      <dgm:spPr/>
    </dgm:pt>
    <dgm:pt modelId="{1A39B57A-E828-40D9-99D9-2B09ED4A326B}" type="pres">
      <dgm:prSet presAssocID="{AB2CA714-4497-401D-803C-E5E54E6C75B3}" presName="node" presStyleLbl="node1" presStyleIdx="10" presStyleCnt="25">
        <dgm:presLayoutVars>
          <dgm:bulletEnabled val="1"/>
        </dgm:presLayoutVars>
      </dgm:prSet>
      <dgm:spPr/>
    </dgm:pt>
    <dgm:pt modelId="{516AF139-F34B-4D37-AF0E-BC0CD74AA56E}" type="pres">
      <dgm:prSet presAssocID="{BEFE613F-EC52-4EA8-8F2B-0083794F3C6B}" presName="sibTrans" presStyleLbl="sibTrans2D1" presStyleIdx="10" presStyleCnt="24"/>
      <dgm:spPr/>
    </dgm:pt>
    <dgm:pt modelId="{D3F78A5A-5FEF-4D65-9151-AF947A42AFE6}" type="pres">
      <dgm:prSet presAssocID="{BEFE613F-EC52-4EA8-8F2B-0083794F3C6B}" presName="connectorText" presStyleLbl="sibTrans2D1" presStyleIdx="10" presStyleCnt="24"/>
      <dgm:spPr/>
    </dgm:pt>
    <dgm:pt modelId="{B136C59B-8C29-4A76-A551-812BF9D0528F}" type="pres">
      <dgm:prSet presAssocID="{2EC3336C-4178-4BD7-931E-DE24E656EE07}" presName="node" presStyleLbl="node1" presStyleIdx="11" presStyleCnt="25">
        <dgm:presLayoutVars>
          <dgm:bulletEnabled val="1"/>
        </dgm:presLayoutVars>
      </dgm:prSet>
      <dgm:spPr/>
    </dgm:pt>
    <dgm:pt modelId="{D3FBD2B9-0D96-422D-BD29-7BDAF11A624C}" type="pres">
      <dgm:prSet presAssocID="{746473F9-F318-4F12-A528-210096D8F840}" presName="sibTrans" presStyleLbl="sibTrans2D1" presStyleIdx="11" presStyleCnt="24"/>
      <dgm:spPr/>
    </dgm:pt>
    <dgm:pt modelId="{974F0A37-DC85-47E2-8B3A-82F6BEBE917F}" type="pres">
      <dgm:prSet presAssocID="{746473F9-F318-4F12-A528-210096D8F840}" presName="connectorText" presStyleLbl="sibTrans2D1" presStyleIdx="11" presStyleCnt="24"/>
      <dgm:spPr/>
    </dgm:pt>
    <dgm:pt modelId="{4B79081B-A2EB-4150-A6C7-DAC1BBD4C00D}" type="pres">
      <dgm:prSet presAssocID="{B04D3DF3-3033-4FF3-AA54-DDFF5602FC08}" presName="node" presStyleLbl="node1" presStyleIdx="12" presStyleCnt="25">
        <dgm:presLayoutVars>
          <dgm:bulletEnabled val="1"/>
        </dgm:presLayoutVars>
      </dgm:prSet>
      <dgm:spPr/>
    </dgm:pt>
    <dgm:pt modelId="{CAFEE65C-AFF6-44BC-AF6A-8950BE84A048}" type="pres">
      <dgm:prSet presAssocID="{A48393AB-EF47-439A-BAA2-A700B3D2742F}" presName="sibTrans" presStyleLbl="sibTrans2D1" presStyleIdx="12" presStyleCnt="24"/>
      <dgm:spPr/>
    </dgm:pt>
    <dgm:pt modelId="{5BA1A69C-6694-496C-90C6-3E75595717B5}" type="pres">
      <dgm:prSet presAssocID="{A48393AB-EF47-439A-BAA2-A700B3D2742F}" presName="connectorText" presStyleLbl="sibTrans2D1" presStyleIdx="12" presStyleCnt="24"/>
      <dgm:spPr/>
    </dgm:pt>
    <dgm:pt modelId="{2878769D-24BD-4780-B071-0D811B5761C9}" type="pres">
      <dgm:prSet presAssocID="{782C799B-5168-4041-9116-17BF2B3CC6F6}" presName="node" presStyleLbl="node1" presStyleIdx="13" presStyleCnt="25">
        <dgm:presLayoutVars>
          <dgm:bulletEnabled val="1"/>
        </dgm:presLayoutVars>
      </dgm:prSet>
      <dgm:spPr/>
    </dgm:pt>
    <dgm:pt modelId="{BE45B6C1-07D1-47D6-821F-B71345F78112}" type="pres">
      <dgm:prSet presAssocID="{279453E6-0D46-4916-AAB5-C905020D37D0}" presName="sibTrans" presStyleLbl="sibTrans2D1" presStyleIdx="13" presStyleCnt="24"/>
      <dgm:spPr/>
    </dgm:pt>
    <dgm:pt modelId="{3A205C9F-EA7D-4499-B260-692A32178BBD}" type="pres">
      <dgm:prSet presAssocID="{279453E6-0D46-4916-AAB5-C905020D37D0}" presName="connectorText" presStyleLbl="sibTrans2D1" presStyleIdx="13" presStyleCnt="24"/>
      <dgm:spPr/>
    </dgm:pt>
    <dgm:pt modelId="{DC01DF18-F031-4AF2-B892-DAE6EF6C8E3B}" type="pres">
      <dgm:prSet presAssocID="{B04FC405-8F8B-4A7F-BBA2-189D82893002}" presName="node" presStyleLbl="node1" presStyleIdx="14" presStyleCnt="25">
        <dgm:presLayoutVars>
          <dgm:bulletEnabled val="1"/>
        </dgm:presLayoutVars>
      </dgm:prSet>
      <dgm:spPr/>
    </dgm:pt>
    <dgm:pt modelId="{E9179465-F7FE-443C-A893-7398FA83CF87}" type="pres">
      <dgm:prSet presAssocID="{C131C99C-BFAD-4014-B48A-257860BB85A6}" presName="sibTrans" presStyleLbl="sibTrans2D1" presStyleIdx="14" presStyleCnt="24"/>
      <dgm:spPr/>
    </dgm:pt>
    <dgm:pt modelId="{709AF69E-F632-4A76-A263-E4C959748EDB}" type="pres">
      <dgm:prSet presAssocID="{C131C99C-BFAD-4014-B48A-257860BB85A6}" presName="connectorText" presStyleLbl="sibTrans2D1" presStyleIdx="14" presStyleCnt="24"/>
      <dgm:spPr/>
    </dgm:pt>
    <dgm:pt modelId="{8884ACE0-B794-47F8-B95F-B03266A38421}" type="pres">
      <dgm:prSet presAssocID="{13652C17-6656-4B06-A34C-95B83721BD5E}" presName="node" presStyleLbl="node1" presStyleIdx="15" presStyleCnt="25">
        <dgm:presLayoutVars>
          <dgm:bulletEnabled val="1"/>
        </dgm:presLayoutVars>
      </dgm:prSet>
      <dgm:spPr/>
    </dgm:pt>
    <dgm:pt modelId="{C484C145-DD03-4204-AAE6-47DDD6B7D0AC}" type="pres">
      <dgm:prSet presAssocID="{0E159074-0C0A-46A0-9FD6-655EA590838A}" presName="sibTrans" presStyleLbl="sibTrans2D1" presStyleIdx="15" presStyleCnt="24"/>
      <dgm:spPr/>
    </dgm:pt>
    <dgm:pt modelId="{03520951-92A3-4ACA-B60F-8259225B99B0}" type="pres">
      <dgm:prSet presAssocID="{0E159074-0C0A-46A0-9FD6-655EA590838A}" presName="connectorText" presStyleLbl="sibTrans2D1" presStyleIdx="15" presStyleCnt="24"/>
      <dgm:spPr/>
    </dgm:pt>
    <dgm:pt modelId="{27B5E860-52EB-435D-8BAB-38B27B640FEB}" type="pres">
      <dgm:prSet presAssocID="{89533894-B350-4A7F-B356-F902A777D9D0}" presName="node" presStyleLbl="node1" presStyleIdx="16" presStyleCnt="25">
        <dgm:presLayoutVars>
          <dgm:bulletEnabled val="1"/>
        </dgm:presLayoutVars>
      </dgm:prSet>
      <dgm:spPr/>
    </dgm:pt>
    <dgm:pt modelId="{5F0CE773-75AC-4D8E-AA64-E4E384B49CF3}" type="pres">
      <dgm:prSet presAssocID="{BED2DB11-00A6-488F-A318-1B86DC562522}" presName="sibTrans" presStyleLbl="sibTrans2D1" presStyleIdx="16" presStyleCnt="24"/>
      <dgm:spPr/>
    </dgm:pt>
    <dgm:pt modelId="{770E1E89-4818-4DD7-9BAF-0C9741CAA153}" type="pres">
      <dgm:prSet presAssocID="{BED2DB11-00A6-488F-A318-1B86DC562522}" presName="connectorText" presStyleLbl="sibTrans2D1" presStyleIdx="16" presStyleCnt="24"/>
      <dgm:spPr/>
    </dgm:pt>
    <dgm:pt modelId="{C648045A-588D-4B55-8DE1-AD5532A807FD}" type="pres">
      <dgm:prSet presAssocID="{9529480B-D860-4054-B8B9-26859DBA0ECD}" presName="node" presStyleLbl="node1" presStyleIdx="17" presStyleCnt="25">
        <dgm:presLayoutVars>
          <dgm:bulletEnabled val="1"/>
        </dgm:presLayoutVars>
      </dgm:prSet>
      <dgm:spPr/>
    </dgm:pt>
    <dgm:pt modelId="{6543BE7B-28FA-404A-BAD1-6E6CB8179FE0}" type="pres">
      <dgm:prSet presAssocID="{3F7A8C29-5099-43F2-A8C3-31C06BEE0127}" presName="sibTrans" presStyleLbl="sibTrans2D1" presStyleIdx="17" presStyleCnt="24"/>
      <dgm:spPr/>
    </dgm:pt>
    <dgm:pt modelId="{2866AFAF-F381-4E7E-AB8C-D5733B13E45C}" type="pres">
      <dgm:prSet presAssocID="{3F7A8C29-5099-43F2-A8C3-31C06BEE0127}" presName="connectorText" presStyleLbl="sibTrans2D1" presStyleIdx="17" presStyleCnt="24"/>
      <dgm:spPr/>
    </dgm:pt>
    <dgm:pt modelId="{D1D4A995-07CA-4528-8479-D6B2A2952FDA}" type="pres">
      <dgm:prSet presAssocID="{60E82EDA-09E5-4D60-B032-E65A9F6DC513}" presName="node" presStyleLbl="node1" presStyleIdx="18" presStyleCnt="25">
        <dgm:presLayoutVars>
          <dgm:bulletEnabled val="1"/>
        </dgm:presLayoutVars>
      </dgm:prSet>
      <dgm:spPr/>
    </dgm:pt>
    <dgm:pt modelId="{7225B2D1-077E-416B-A68A-99BF2EA60B80}" type="pres">
      <dgm:prSet presAssocID="{BD67F2A3-424F-44CD-B5A9-321F43C1006E}" presName="sibTrans" presStyleLbl="sibTrans2D1" presStyleIdx="18" presStyleCnt="24"/>
      <dgm:spPr/>
    </dgm:pt>
    <dgm:pt modelId="{C4B38998-3C45-4138-873B-968EB285FCB5}" type="pres">
      <dgm:prSet presAssocID="{BD67F2A3-424F-44CD-B5A9-321F43C1006E}" presName="connectorText" presStyleLbl="sibTrans2D1" presStyleIdx="18" presStyleCnt="24"/>
      <dgm:spPr/>
    </dgm:pt>
    <dgm:pt modelId="{F0CEA7B7-3B96-45EE-B01E-A31C902F30DA}" type="pres">
      <dgm:prSet presAssocID="{40FC7FA7-302B-4D02-AD39-16C9C8F8779F}" presName="node" presStyleLbl="node1" presStyleIdx="19" presStyleCnt="25">
        <dgm:presLayoutVars>
          <dgm:bulletEnabled val="1"/>
        </dgm:presLayoutVars>
      </dgm:prSet>
      <dgm:spPr/>
    </dgm:pt>
    <dgm:pt modelId="{3ADACB38-C8B3-4DB5-9C36-5BF92F7F739F}" type="pres">
      <dgm:prSet presAssocID="{E4F209BE-26B8-48AF-AD65-3EA6DB195B83}" presName="sibTrans" presStyleLbl="sibTrans2D1" presStyleIdx="19" presStyleCnt="24"/>
      <dgm:spPr/>
    </dgm:pt>
    <dgm:pt modelId="{241CCD9A-C3FE-45A4-9C95-B9CE5AA06AC1}" type="pres">
      <dgm:prSet presAssocID="{E4F209BE-26B8-48AF-AD65-3EA6DB195B83}" presName="connectorText" presStyleLbl="sibTrans2D1" presStyleIdx="19" presStyleCnt="24"/>
      <dgm:spPr/>
    </dgm:pt>
    <dgm:pt modelId="{4E4E2BAF-8E2E-43D5-961D-0D30BD12622D}" type="pres">
      <dgm:prSet presAssocID="{2AC9D069-11AF-4FDC-8295-A874910DE762}" presName="node" presStyleLbl="node1" presStyleIdx="20" presStyleCnt="25">
        <dgm:presLayoutVars>
          <dgm:bulletEnabled val="1"/>
        </dgm:presLayoutVars>
      </dgm:prSet>
      <dgm:spPr/>
    </dgm:pt>
    <dgm:pt modelId="{B8CC0C66-8055-451E-A85B-63CF02B423DD}" type="pres">
      <dgm:prSet presAssocID="{624515B7-E5A4-45C6-A213-234B36F7BC35}" presName="sibTrans" presStyleLbl="sibTrans2D1" presStyleIdx="20" presStyleCnt="24"/>
      <dgm:spPr/>
    </dgm:pt>
    <dgm:pt modelId="{5816FDC3-A69B-41FC-BC7F-8F6595287673}" type="pres">
      <dgm:prSet presAssocID="{624515B7-E5A4-45C6-A213-234B36F7BC35}" presName="connectorText" presStyleLbl="sibTrans2D1" presStyleIdx="20" presStyleCnt="24"/>
      <dgm:spPr/>
    </dgm:pt>
    <dgm:pt modelId="{55B193EA-791F-4475-9493-1405A3CEDAC3}" type="pres">
      <dgm:prSet presAssocID="{C6952D9A-587B-4D15-98B4-7783C6D40544}" presName="node" presStyleLbl="node1" presStyleIdx="21" presStyleCnt="25">
        <dgm:presLayoutVars>
          <dgm:bulletEnabled val="1"/>
        </dgm:presLayoutVars>
      </dgm:prSet>
      <dgm:spPr/>
    </dgm:pt>
    <dgm:pt modelId="{08FC72AB-CE76-482B-BD43-447654467A0A}" type="pres">
      <dgm:prSet presAssocID="{1042F5C6-CCD0-4AA0-AE7B-62DD5CF9398E}" presName="sibTrans" presStyleLbl="sibTrans2D1" presStyleIdx="21" presStyleCnt="24"/>
      <dgm:spPr/>
    </dgm:pt>
    <dgm:pt modelId="{7817EDC2-5065-4DE5-8767-F6AE0B5C830A}" type="pres">
      <dgm:prSet presAssocID="{1042F5C6-CCD0-4AA0-AE7B-62DD5CF9398E}" presName="connectorText" presStyleLbl="sibTrans2D1" presStyleIdx="21" presStyleCnt="24"/>
      <dgm:spPr/>
    </dgm:pt>
    <dgm:pt modelId="{D11C7F8C-B4C2-4C17-8901-59A9901D509E}" type="pres">
      <dgm:prSet presAssocID="{CAC6F49E-E42C-4711-B274-1DA8451E171E}" presName="node" presStyleLbl="node1" presStyleIdx="22" presStyleCnt="25">
        <dgm:presLayoutVars>
          <dgm:bulletEnabled val="1"/>
        </dgm:presLayoutVars>
      </dgm:prSet>
      <dgm:spPr/>
    </dgm:pt>
    <dgm:pt modelId="{22F543C2-7771-4AC6-8869-80BE501E03E9}" type="pres">
      <dgm:prSet presAssocID="{6F95CF92-22B2-413B-9F83-26FE160E5B7D}" presName="sibTrans" presStyleLbl="sibTrans2D1" presStyleIdx="22" presStyleCnt="24"/>
      <dgm:spPr/>
    </dgm:pt>
    <dgm:pt modelId="{C9EB260A-2B50-46EA-90FF-4F3D9C0676B5}" type="pres">
      <dgm:prSet presAssocID="{6F95CF92-22B2-413B-9F83-26FE160E5B7D}" presName="connectorText" presStyleLbl="sibTrans2D1" presStyleIdx="22" presStyleCnt="24"/>
      <dgm:spPr/>
    </dgm:pt>
    <dgm:pt modelId="{59D68510-5A4F-4DB5-9BD0-99B7C58E53A5}" type="pres">
      <dgm:prSet presAssocID="{A53A57B2-24B4-4EBE-B9D6-4BDB3E806884}" presName="node" presStyleLbl="node1" presStyleIdx="23" presStyleCnt="25">
        <dgm:presLayoutVars>
          <dgm:bulletEnabled val="1"/>
        </dgm:presLayoutVars>
      </dgm:prSet>
      <dgm:spPr/>
    </dgm:pt>
    <dgm:pt modelId="{0EC069EC-289A-461C-9C69-1AD2F66F8A22}" type="pres">
      <dgm:prSet presAssocID="{2335B0A6-7FDB-4C57-A027-4B93B828CE83}" presName="sibTrans" presStyleLbl="sibTrans2D1" presStyleIdx="23" presStyleCnt="24"/>
      <dgm:spPr/>
    </dgm:pt>
    <dgm:pt modelId="{B0108BFF-7EC6-470D-9A2C-9BA263ACC408}" type="pres">
      <dgm:prSet presAssocID="{2335B0A6-7FDB-4C57-A027-4B93B828CE83}" presName="connectorText" presStyleLbl="sibTrans2D1" presStyleIdx="23" presStyleCnt="24"/>
      <dgm:spPr/>
    </dgm:pt>
    <dgm:pt modelId="{C488EB77-EA1B-4A59-B86D-79B10ABCB036}" type="pres">
      <dgm:prSet presAssocID="{B6D3BF87-EC40-4628-9562-5377CCE58C36}" presName="node" presStyleLbl="node1" presStyleIdx="24" presStyleCnt="25">
        <dgm:presLayoutVars>
          <dgm:bulletEnabled val="1"/>
        </dgm:presLayoutVars>
      </dgm:prSet>
      <dgm:spPr/>
    </dgm:pt>
  </dgm:ptLst>
  <dgm:cxnLst>
    <dgm:cxn modelId="{A82C7402-1D25-44EB-BB0D-873CA01FA909}" type="presOf" srcId="{0F05350B-8D12-43F6-9A55-7E72A85AB667}" destId="{B22673B2-841C-4914-BC2C-20F830834032}" srcOrd="0" destOrd="0" presId="urn:microsoft.com/office/officeart/2005/8/layout/process5"/>
    <dgm:cxn modelId="{CB840B07-BB18-4666-89A6-973D016DCCD9}" type="presOf" srcId="{B6D3BF87-EC40-4628-9562-5377CCE58C36}" destId="{C488EB77-EA1B-4A59-B86D-79B10ABCB036}" srcOrd="0" destOrd="0" presId="urn:microsoft.com/office/officeart/2005/8/layout/process5"/>
    <dgm:cxn modelId="{A95B9207-E89B-43A4-9E38-92475AFD1875}" type="presOf" srcId="{13652C17-6656-4B06-A34C-95B83721BD5E}" destId="{8884ACE0-B794-47F8-B95F-B03266A38421}" srcOrd="0" destOrd="0" presId="urn:microsoft.com/office/officeart/2005/8/layout/process5"/>
    <dgm:cxn modelId="{E716B508-8022-4EE5-B6B8-DA46BE5776AD}" type="presOf" srcId="{2335B0A6-7FDB-4C57-A027-4B93B828CE83}" destId="{0EC069EC-289A-461C-9C69-1AD2F66F8A22}" srcOrd="0" destOrd="0" presId="urn:microsoft.com/office/officeart/2005/8/layout/process5"/>
    <dgm:cxn modelId="{02694909-3705-4FA2-B0B7-CA6EB1A7FBFB}" type="presOf" srcId="{006FDE52-B6DB-4889-883B-F90AE3E21BEE}" destId="{60EE5BB2-F7B9-41D7-8BF3-50EE5C98D3E2}" srcOrd="0" destOrd="0" presId="urn:microsoft.com/office/officeart/2005/8/layout/process5"/>
    <dgm:cxn modelId="{7409D213-45E2-4F97-A36D-FDB6DBD8523F}" type="presOf" srcId="{AB2CA714-4497-401D-803C-E5E54E6C75B3}" destId="{1A39B57A-E828-40D9-99D9-2B09ED4A326B}" srcOrd="0" destOrd="0" presId="urn:microsoft.com/office/officeart/2005/8/layout/process5"/>
    <dgm:cxn modelId="{BF63F216-CFE8-4F4D-82D2-042F9BCAA5C3}" srcId="{7B38584A-CE07-47B8-8558-3FF30602F9F2}" destId="{13652C17-6656-4B06-A34C-95B83721BD5E}" srcOrd="15" destOrd="0" parTransId="{61AB27DB-5DC7-4313-B962-FF25C783FBBB}" sibTransId="{0E159074-0C0A-46A0-9FD6-655EA590838A}"/>
    <dgm:cxn modelId="{F74A0B28-A720-448B-97CB-8504C742FD33}" type="presOf" srcId="{B3C58480-38E0-494B-A09C-02CEDCDB32FF}" destId="{BE0E6D18-5B62-487C-B906-7B6531DF60DD}" srcOrd="1" destOrd="0" presId="urn:microsoft.com/office/officeart/2005/8/layout/process5"/>
    <dgm:cxn modelId="{D4898431-591D-43EB-8F5C-1CBD88FABB80}" srcId="{7B38584A-CE07-47B8-8558-3FF30602F9F2}" destId="{9529480B-D860-4054-B8B9-26859DBA0ECD}" srcOrd="17" destOrd="0" parTransId="{D3766F26-A1C7-4A58-8F89-FA83D33AE22C}" sibTransId="{3F7A8C29-5099-43F2-A8C3-31C06BEE0127}"/>
    <dgm:cxn modelId="{4B0C2535-1F59-40A1-B055-0FC7407E69E9}" type="presOf" srcId="{1042F5C6-CCD0-4AA0-AE7B-62DD5CF9398E}" destId="{7817EDC2-5065-4DE5-8767-F6AE0B5C830A}" srcOrd="1" destOrd="0" presId="urn:microsoft.com/office/officeart/2005/8/layout/process5"/>
    <dgm:cxn modelId="{955D0237-1FA8-4FF4-9056-B284CA798526}" type="presOf" srcId="{4497E6A7-AA7B-4623-8A9A-08DEF9498119}" destId="{AAAC65EB-8255-44A4-9B79-AA9EBF13F1F7}" srcOrd="0" destOrd="0" presId="urn:microsoft.com/office/officeart/2005/8/layout/process5"/>
    <dgm:cxn modelId="{06643B37-E384-4A28-B15F-0B7B593C7408}" type="presOf" srcId="{3F7A8C29-5099-43F2-A8C3-31C06BEE0127}" destId="{6543BE7B-28FA-404A-BAD1-6E6CB8179FE0}" srcOrd="0" destOrd="0" presId="urn:microsoft.com/office/officeart/2005/8/layout/process5"/>
    <dgm:cxn modelId="{E1AE093A-6D6C-41DE-A78B-96189AD48529}" srcId="{7B38584A-CE07-47B8-8558-3FF30602F9F2}" destId="{C6952D9A-587B-4D15-98B4-7783C6D40544}" srcOrd="21" destOrd="0" parTransId="{78EE725E-BEC6-4F0F-80C6-F06D7BB90D7E}" sibTransId="{1042F5C6-CCD0-4AA0-AE7B-62DD5CF9398E}"/>
    <dgm:cxn modelId="{B0841C3B-9B9D-49D5-9032-89CA03A30DBC}" type="presOf" srcId="{7DA9BB99-0EA5-44AC-A12E-21950AD445FF}" destId="{BEA01988-6E7A-40EB-B7F4-871F40BF7EE8}" srcOrd="0" destOrd="0" presId="urn:microsoft.com/office/officeart/2005/8/layout/process5"/>
    <dgm:cxn modelId="{4130AC3E-8C05-4A11-BB46-EC6A5B1C9236}" type="presOf" srcId="{6F95CF92-22B2-413B-9F83-26FE160E5B7D}" destId="{22F543C2-7771-4AC6-8869-80BE501E03E9}" srcOrd="0" destOrd="0" presId="urn:microsoft.com/office/officeart/2005/8/layout/process5"/>
    <dgm:cxn modelId="{5859AF5B-2078-4356-A708-109805D79CA5}" type="presOf" srcId="{AB2E6827-7B23-41F6-ADB5-51E66F800993}" destId="{5057CD7E-5ADA-4E85-B96E-FCE00D6F1C1F}" srcOrd="0" destOrd="0" presId="urn:microsoft.com/office/officeart/2005/8/layout/process5"/>
    <dgm:cxn modelId="{BF1BA05F-B91E-4272-AAA0-D136C9BF984E}" srcId="{7B38584A-CE07-47B8-8558-3FF30602F9F2}" destId="{24364F05-F148-4939-9EAE-AC489C72B97A}" srcOrd="1" destOrd="0" parTransId="{D00574B2-49B7-4D55-89F5-7E3CBBC37993}" sibTransId="{7B53243A-7908-442B-A730-4E596DE9FADE}"/>
    <dgm:cxn modelId="{87107860-2630-48E8-B81B-FF0793FB63F8}" type="presOf" srcId="{BED2DB11-00A6-488F-A318-1B86DC562522}" destId="{770E1E89-4818-4DD7-9BAF-0C9741CAA153}" srcOrd="1" destOrd="0" presId="urn:microsoft.com/office/officeart/2005/8/layout/process5"/>
    <dgm:cxn modelId="{4A41CC41-7A05-4BEA-A828-F5EF69ABF03D}" type="presOf" srcId="{624515B7-E5A4-45C6-A213-234B36F7BC35}" destId="{B8CC0C66-8055-451E-A85B-63CF02B423DD}" srcOrd="0" destOrd="0" presId="urn:microsoft.com/office/officeart/2005/8/layout/process5"/>
    <dgm:cxn modelId="{9B9A5343-C175-48E4-9574-D372719F4030}" type="presOf" srcId="{60E82EDA-09E5-4D60-B032-E65A9F6DC513}" destId="{D1D4A995-07CA-4528-8479-D6B2A2952FDA}" srcOrd="0" destOrd="0" presId="urn:microsoft.com/office/officeart/2005/8/layout/process5"/>
    <dgm:cxn modelId="{3F5B8863-4A2E-41C9-AFE2-DC6C1BB152D7}" type="presOf" srcId="{782C799B-5168-4041-9116-17BF2B3CC6F6}" destId="{2878769D-24BD-4780-B071-0D811B5761C9}" srcOrd="0" destOrd="0" presId="urn:microsoft.com/office/officeart/2005/8/layout/process5"/>
    <dgm:cxn modelId="{4398A443-1258-48AE-924A-771E2B06EF13}" type="presOf" srcId="{9529480B-D860-4054-B8B9-26859DBA0ECD}" destId="{C648045A-588D-4B55-8DE1-AD5532A807FD}" srcOrd="0" destOrd="0" presId="urn:microsoft.com/office/officeart/2005/8/layout/process5"/>
    <dgm:cxn modelId="{DEDDC543-1CAA-43B6-8D62-8468CAAD2B81}" type="presOf" srcId="{746473F9-F318-4F12-A528-210096D8F840}" destId="{D3FBD2B9-0D96-422D-BD29-7BDAF11A624C}" srcOrd="0" destOrd="0" presId="urn:microsoft.com/office/officeart/2005/8/layout/process5"/>
    <dgm:cxn modelId="{62380B44-D8F2-45CD-9567-3129B10274CF}" type="presOf" srcId="{0E159074-0C0A-46A0-9FD6-655EA590838A}" destId="{C484C145-DD03-4204-AAE6-47DDD6B7D0AC}" srcOrd="0" destOrd="0" presId="urn:microsoft.com/office/officeart/2005/8/layout/process5"/>
    <dgm:cxn modelId="{E6297144-0CC4-4D9E-9758-770F280A9BC8}" type="presOf" srcId="{279453E6-0D46-4916-AAB5-C905020D37D0}" destId="{BE45B6C1-07D1-47D6-821F-B71345F78112}" srcOrd="0" destOrd="0" presId="urn:microsoft.com/office/officeart/2005/8/layout/process5"/>
    <dgm:cxn modelId="{54599065-CBF4-41E7-ABED-6A1DC29E3E59}" type="presOf" srcId="{E7190263-3156-40FD-9F8D-31A3F07DBEC0}" destId="{8AD3E105-7D9D-4A0F-ADB1-5F407627D6F6}" srcOrd="1" destOrd="0" presId="urn:microsoft.com/office/officeart/2005/8/layout/process5"/>
    <dgm:cxn modelId="{FBB5CF65-27B3-4359-B88E-8879D45B721C}" type="presOf" srcId="{8A4AC904-B93C-46A2-9843-F41FD818016A}" destId="{491BF953-50E5-442E-9654-93C7687EDDF7}" srcOrd="1" destOrd="0" presId="urn:microsoft.com/office/officeart/2005/8/layout/process5"/>
    <dgm:cxn modelId="{EC426F66-AA0C-41F9-BB6A-FF151F939656}" type="presOf" srcId="{89B4507E-1506-43DA-B037-EC0DCFBA30AE}" destId="{F3F6D6BA-088B-4D1F-9B0C-4DD16F578BED}" srcOrd="0" destOrd="0" presId="urn:microsoft.com/office/officeart/2005/8/layout/process5"/>
    <dgm:cxn modelId="{ED94DC67-21CC-46A2-B795-C77BAA9C8291}" srcId="{7B38584A-CE07-47B8-8558-3FF30602F9F2}" destId="{AB2CA714-4497-401D-803C-E5E54E6C75B3}" srcOrd="10" destOrd="0" parTransId="{39D8FC03-E5BB-43E8-A35F-20802203AB08}" sibTransId="{BEFE613F-EC52-4EA8-8F2B-0083794F3C6B}"/>
    <dgm:cxn modelId="{75FE3A4B-41B8-45D8-B236-F8ABEFD33916}" srcId="{7B38584A-CE07-47B8-8558-3FF30602F9F2}" destId="{4036AAE9-1841-40A2-A203-9C545C3F26CE}" srcOrd="7" destOrd="0" parTransId="{3809D3A4-DC59-4875-99C1-1756A9538124}" sibTransId="{BD3A3E79-04E6-4EBB-A78A-00D5808C6EDC}"/>
    <dgm:cxn modelId="{A46B6E6C-C398-4C7E-9F14-EC25E7ADF1D0}" type="presOf" srcId="{7B53243A-7908-442B-A730-4E596DE9FADE}" destId="{5A742273-2E16-4912-A210-447B90E5230B}" srcOrd="0" destOrd="0" presId="urn:microsoft.com/office/officeart/2005/8/layout/process5"/>
    <dgm:cxn modelId="{826F524F-3A26-489C-ABD5-22C5547B3A7A}" srcId="{7B38584A-CE07-47B8-8558-3FF30602F9F2}" destId="{B6D3BF87-EC40-4628-9562-5377CCE58C36}" srcOrd="24" destOrd="0" parTransId="{BDBC43CC-8A14-4C29-A54A-722489984E98}" sibTransId="{57E23AC6-2999-40E3-A07F-481A8E4B27BD}"/>
    <dgm:cxn modelId="{8BA0C050-5451-469C-A3D1-627D44E3047E}" type="presOf" srcId="{B3C58480-38E0-494B-A09C-02CEDCDB32FF}" destId="{85A7FED8-241F-47BE-8CBA-3B235864D04D}" srcOrd="0" destOrd="0" presId="urn:microsoft.com/office/officeart/2005/8/layout/process5"/>
    <dgm:cxn modelId="{9FBAC770-F73C-45F4-B339-4635C39583BE}" srcId="{7B38584A-CE07-47B8-8558-3FF30602F9F2}" destId="{54CBCE28-55E1-4B2E-AE48-21AC97F08761}" srcOrd="9" destOrd="0" parTransId="{05B0F915-EF91-46EC-895E-96CC6D62AC91}" sibTransId="{B7C299C6-A420-4C0C-A684-804133E0CD6B}"/>
    <dgm:cxn modelId="{5072DA50-D940-41DB-BA04-8CD97C47BBC4}" type="presOf" srcId="{1042F5C6-CCD0-4AA0-AE7B-62DD5CF9398E}" destId="{08FC72AB-CE76-482B-BD43-447654467A0A}" srcOrd="0" destOrd="0" presId="urn:microsoft.com/office/officeart/2005/8/layout/process5"/>
    <dgm:cxn modelId="{3D33C352-F849-4135-84A4-3B90F68401D9}" type="presOf" srcId="{2EC3336C-4178-4BD7-931E-DE24E656EE07}" destId="{B136C59B-8C29-4A76-A551-812BF9D0528F}" srcOrd="0" destOrd="0" presId="urn:microsoft.com/office/officeart/2005/8/layout/process5"/>
    <dgm:cxn modelId="{A0229453-26EC-458A-BDA3-69CE24EB24CB}" type="presOf" srcId="{279453E6-0D46-4916-AAB5-C905020D37D0}" destId="{3A205C9F-EA7D-4499-B260-692A32178BBD}" srcOrd="1" destOrd="0" presId="urn:microsoft.com/office/officeart/2005/8/layout/process5"/>
    <dgm:cxn modelId="{8EE81054-E897-48F0-8761-DF0490E7F118}" type="presOf" srcId="{CAC6F49E-E42C-4711-B274-1DA8451E171E}" destId="{D11C7F8C-B4C2-4C17-8901-59A9901D509E}" srcOrd="0" destOrd="0" presId="urn:microsoft.com/office/officeart/2005/8/layout/process5"/>
    <dgm:cxn modelId="{B4D96975-6CEF-4215-8561-0EE904030794}" type="presOf" srcId="{E7190263-3156-40FD-9F8D-31A3F07DBEC0}" destId="{96ADCAF4-EC96-49DF-A953-91B0E235B822}" srcOrd="0" destOrd="0" presId="urn:microsoft.com/office/officeart/2005/8/layout/process5"/>
    <dgm:cxn modelId="{E600E055-7FB9-47A4-9F28-82E48D673BE4}" type="presOf" srcId="{C131C99C-BFAD-4014-B48A-257860BB85A6}" destId="{709AF69E-F632-4A76-A263-E4C959748EDB}" srcOrd="1" destOrd="0" presId="urn:microsoft.com/office/officeart/2005/8/layout/process5"/>
    <dgm:cxn modelId="{D664EC56-0041-43D7-8AAD-3ACCBC707A15}" type="presOf" srcId="{BD67F2A3-424F-44CD-B5A9-321F43C1006E}" destId="{7225B2D1-077E-416B-A68A-99BF2EA60B80}" srcOrd="0" destOrd="0" presId="urn:microsoft.com/office/officeart/2005/8/layout/process5"/>
    <dgm:cxn modelId="{E03F9A58-CEA9-4A7B-B2FC-0352746B330B}" type="presOf" srcId="{746473F9-F318-4F12-A528-210096D8F840}" destId="{974F0A37-DC85-47E2-8B3A-82F6BEBE917F}" srcOrd="1" destOrd="0" presId="urn:microsoft.com/office/officeart/2005/8/layout/process5"/>
    <dgm:cxn modelId="{626AE178-334D-4B84-8211-8AFC08464218}" type="presOf" srcId="{E4F209BE-26B8-48AF-AD65-3EA6DB195B83}" destId="{241CCD9A-C3FE-45A4-9C95-B9CE5AA06AC1}" srcOrd="1" destOrd="0" presId="urn:microsoft.com/office/officeart/2005/8/layout/process5"/>
    <dgm:cxn modelId="{A0957279-9ADA-4EF3-9445-96166360A0F6}" type="presOf" srcId="{7B53243A-7908-442B-A730-4E596DE9FADE}" destId="{5F751E5C-EAE5-41D7-84FE-9E2997B8303D}" srcOrd="1" destOrd="0" presId="urn:microsoft.com/office/officeart/2005/8/layout/process5"/>
    <dgm:cxn modelId="{C70D8F7B-ACBC-4337-957E-86523FE4F28D}" srcId="{7B38584A-CE07-47B8-8558-3FF30602F9F2}" destId="{AF86CAB0-BF29-4A3A-9C1B-968263D89A53}" srcOrd="3" destOrd="0" parTransId="{059BA313-3BC9-4B82-ACC6-A949E8347332}" sibTransId="{0F71012F-04B8-4C36-9618-9C43202A7C6E}"/>
    <dgm:cxn modelId="{DE9E627D-EC40-4AF1-B193-4FA4BFA867C5}" type="presOf" srcId="{24364F05-F148-4939-9EAE-AC489C72B97A}" destId="{553096E4-EEBE-4689-8909-E8B1F457CAF4}" srcOrd="0" destOrd="0" presId="urn:microsoft.com/office/officeart/2005/8/layout/process5"/>
    <dgm:cxn modelId="{CD26527E-B695-46D4-9B53-970A58BAA765}" type="presOf" srcId="{54CBCE28-55E1-4B2E-AE48-21AC97F08761}" destId="{03DD25B8-9A02-41F8-B71A-47D83E4D1405}" srcOrd="0" destOrd="0" presId="urn:microsoft.com/office/officeart/2005/8/layout/process5"/>
    <dgm:cxn modelId="{11165C84-FA05-4AA2-B8C2-36995A628E8D}" type="presOf" srcId="{71F16F5E-02A0-4498-9EBB-86469A8D0EAF}" destId="{7E514B13-E7BD-4F4B-AF44-10D3B48DB9FF}" srcOrd="0" destOrd="0" presId="urn:microsoft.com/office/officeart/2005/8/layout/process5"/>
    <dgm:cxn modelId="{EE77D484-E438-4041-BE04-4134702A8C0F}" srcId="{7B38584A-CE07-47B8-8558-3FF30602F9F2}" destId="{95757D1A-59C9-4D3D-A1FE-7BAB7E29B43D}" srcOrd="5" destOrd="0" parTransId="{AB427ED5-2813-43AE-88E2-087D92AF037E}" sibTransId="{E7190263-3156-40FD-9F8D-31A3F07DBEC0}"/>
    <dgm:cxn modelId="{D724CD8A-2EDD-4C47-941E-D8B992347D74}" type="presOf" srcId="{E4F209BE-26B8-48AF-AD65-3EA6DB195B83}" destId="{3ADACB38-C8B3-4DB5-9C36-5BF92F7F739F}" srcOrd="0" destOrd="0" presId="urn:microsoft.com/office/officeart/2005/8/layout/process5"/>
    <dgm:cxn modelId="{3121F68A-8C95-4B73-AD29-3B03ADC7A271}" srcId="{7B38584A-CE07-47B8-8558-3FF30602F9F2}" destId="{AB2E6827-7B23-41F6-ADB5-51E66F800993}" srcOrd="0" destOrd="0" parTransId="{6F07169F-FC2E-47F3-9836-E93BA38482F2}" sibTransId="{71F16F5E-02A0-4498-9EBB-86469A8D0EAF}"/>
    <dgm:cxn modelId="{6749028F-10D9-4081-AC03-4BE8AAD858E0}" type="presOf" srcId="{A48393AB-EF47-439A-BAA2-A700B3D2742F}" destId="{5BA1A69C-6694-496C-90C6-3E75595717B5}" srcOrd="1" destOrd="0" presId="urn:microsoft.com/office/officeart/2005/8/layout/process5"/>
    <dgm:cxn modelId="{58D9E48F-B0B6-44B5-96F9-3E8E22D5832B}" srcId="{7B38584A-CE07-47B8-8558-3FF30602F9F2}" destId="{2EC3336C-4178-4BD7-931E-DE24E656EE07}" srcOrd="11" destOrd="0" parTransId="{BC59B968-BA04-4F79-8424-2C0C0F24FE81}" sibTransId="{746473F9-F318-4F12-A528-210096D8F840}"/>
    <dgm:cxn modelId="{57B64092-A554-4452-81E4-21173086AB33}" type="presOf" srcId="{89B4507E-1506-43DA-B037-EC0DCFBA30AE}" destId="{32C71D40-4CB3-4AF5-80AD-512BC5FE2D1F}" srcOrd="1" destOrd="0" presId="urn:microsoft.com/office/officeart/2005/8/layout/process5"/>
    <dgm:cxn modelId="{5F3BF293-7623-40C4-A706-7B8341C0A86E}" srcId="{7B38584A-CE07-47B8-8558-3FF30602F9F2}" destId="{B04FC405-8F8B-4A7F-BBA2-189D82893002}" srcOrd="14" destOrd="0" parTransId="{83538B78-7604-462E-A776-907D6FF6963B}" sibTransId="{C131C99C-BFAD-4014-B48A-257860BB85A6}"/>
    <dgm:cxn modelId="{537E8A97-8CDF-499E-B7E3-E8DFD25A5966}" type="presOf" srcId="{6F95CF92-22B2-413B-9F83-26FE160E5B7D}" destId="{C9EB260A-2B50-46EA-90FF-4F3D9C0676B5}" srcOrd="1" destOrd="0" presId="urn:microsoft.com/office/officeart/2005/8/layout/process5"/>
    <dgm:cxn modelId="{C285589B-AB17-4E0B-9976-1311CA133974}" type="presOf" srcId="{BEFE613F-EC52-4EA8-8F2B-0083794F3C6B}" destId="{516AF139-F34B-4D37-AF0E-BC0CD74AA56E}" srcOrd="0" destOrd="0" presId="urn:microsoft.com/office/officeart/2005/8/layout/process5"/>
    <dgm:cxn modelId="{76D2139D-DB12-4CD7-B1E5-11B03177953F}" type="presOf" srcId="{4036AAE9-1841-40A2-A203-9C545C3F26CE}" destId="{E7C363C5-5956-4BCB-9A18-9E37AC2D0668}" srcOrd="0" destOrd="0" presId="urn:microsoft.com/office/officeart/2005/8/layout/process5"/>
    <dgm:cxn modelId="{126064A6-68BB-41FD-9CE8-60C2ABA94908}" type="presOf" srcId="{71F16F5E-02A0-4498-9EBB-86469A8D0EAF}" destId="{C6028187-FD10-4A43-BCE0-62215D6C6FFF}" srcOrd="1" destOrd="0" presId="urn:microsoft.com/office/officeart/2005/8/layout/process5"/>
    <dgm:cxn modelId="{B5836DA7-8DD5-4616-9CC5-6A1C7342C37D}" type="presOf" srcId="{8A4AC904-B93C-46A2-9843-F41FD818016A}" destId="{4FF6AF20-C1D6-48FB-B23C-CE03E39AAC9F}" srcOrd="0" destOrd="0" presId="urn:microsoft.com/office/officeart/2005/8/layout/process5"/>
    <dgm:cxn modelId="{01160EA8-3755-4651-B17A-6894F0746228}" type="presOf" srcId="{0F71012F-04B8-4C36-9618-9C43202A7C6E}" destId="{B7C7DDD2-5257-4C26-9D66-E0A5ABCA8386}" srcOrd="1" destOrd="0" presId="urn:microsoft.com/office/officeart/2005/8/layout/process5"/>
    <dgm:cxn modelId="{812A3AAC-C078-43BA-9A7F-2484F88A8E5D}" srcId="{7B38584A-CE07-47B8-8558-3FF30602F9F2}" destId="{1EF8E7B0-80CD-4E83-A189-449E4F224776}" srcOrd="8" destOrd="0" parTransId="{E29C0E82-566E-4D4A-895B-FD6665366FF7}" sibTransId="{89B4507E-1506-43DA-B037-EC0DCFBA30AE}"/>
    <dgm:cxn modelId="{B66DC6B1-13C9-4C59-89B3-6B289839F019}" srcId="{7B38584A-CE07-47B8-8558-3FF30602F9F2}" destId="{0F05350B-8D12-43F6-9A55-7E72A85AB667}" srcOrd="2" destOrd="0" parTransId="{3E7D52F0-B563-4FE8-A0A2-85CBF5A13EDE}" sibTransId="{4497E6A7-AA7B-4623-8A9A-08DEF9498119}"/>
    <dgm:cxn modelId="{82EEACB9-01D5-47F4-9336-0A536A9459F2}" srcId="{7B38584A-CE07-47B8-8558-3FF30602F9F2}" destId="{B04D3DF3-3033-4FF3-AA54-DDFF5602FC08}" srcOrd="12" destOrd="0" parTransId="{C7DF890C-82B3-4C8E-BB3E-A76A924F094E}" sibTransId="{A48393AB-EF47-439A-BAA2-A700B3D2742F}"/>
    <dgm:cxn modelId="{A57986BF-183F-4AD0-B56A-FB4F2D355CE6}" type="presOf" srcId="{AF86CAB0-BF29-4A3A-9C1B-968263D89A53}" destId="{21E81F9A-AE6C-4CB1-86E3-C6ADB9C89BF6}" srcOrd="0" destOrd="0" presId="urn:microsoft.com/office/officeart/2005/8/layout/process5"/>
    <dgm:cxn modelId="{878CF9BF-4BA3-4F8A-88CA-E7DD2F1EE060}" type="presOf" srcId="{A53A57B2-24B4-4EBE-B9D6-4BDB3E806884}" destId="{59D68510-5A4F-4DB5-9BD0-99B7C58E53A5}" srcOrd="0" destOrd="0" presId="urn:microsoft.com/office/officeart/2005/8/layout/process5"/>
    <dgm:cxn modelId="{EA688AC3-F9CC-430B-8A55-728427FEAE43}" type="presOf" srcId="{BEFE613F-EC52-4EA8-8F2B-0083794F3C6B}" destId="{D3F78A5A-5FEF-4D65-9151-AF947A42AFE6}" srcOrd="1" destOrd="0" presId="urn:microsoft.com/office/officeart/2005/8/layout/process5"/>
    <dgm:cxn modelId="{F066B7C3-9B0E-4A36-B2B2-7ADD08CC7636}" type="presOf" srcId="{BD3A3E79-04E6-4EBB-A78A-00D5808C6EDC}" destId="{48C5FA7A-EFA3-4F65-8DA1-B31E4E102479}" srcOrd="0" destOrd="0" presId="urn:microsoft.com/office/officeart/2005/8/layout/process5"/>
    <dgm:cxn modelId="{8A30DAC6-6C47-4F08-AD3A-759A7696461E}" srcId="{7B38584A-CE07-47B8-8558-3FF30602F9F2}" destId="{006FDE52-B6DB-4889-883B-F90AE3E21BEE}" srcOrd="4" destOrd="0" parTransId="{33F802B7-14CA-433F-A810-6AE910539C20}" sibTransId="{8A4AC904-B93C-46A2-9843-F41FD818016A}"/>
    <dgm:cxn modelId="{D9C20CC9-9D9F-44D1-A74F-CCEE75E730A1}" srcId="{7B38584A-CE07-47B8-8558-3FF30602F9F2}" destId="{60E82EDA-09E5-4D60-B032-E65A9F6DC513}" srcOrd="18" destOrd="0" parTransId="{7ED706A4-20D5-4460-882C-AA8DCBE54A13}" sibTransId="{BD67F2A3-424F-44CD-B5A9-321F43C1006E}"/>
    <dgm:cxn modelId="{DB2380C9-1377-4CBE-BF0D-1E860FD7F03A}" srcId="{7B38584A-CE07-47B8-8558-3FF30602F9F2}" destId="{2AC9D069-11AF-4FDC-8295-A874910DE762}" srcOrd="20" destOrd="0" parTransId="{15BDF043-FB2F-4027-87A4-7FAEB2DD112D}" sibTransId="{624515B7-E5A4-45C6-A213-234B36F7BC35}"/>
    <dgm:cxn modelId="{E1EF6ACA-9F7C-43B4-B5B6-61CDCD9C2037}" srcId="{7B38584A-CE07-47B8-8558-3FF30602F9F2}" destId="{782C799B-5168-4041-9116-17BF2B3CC6F6}" srcOrd="13" destOrd="0" parTransId="{2A30944D-899C-41C7-B4EE-2D8AC4A449D9}" sibTransId="{279453E6-0D46-4916-AAB5-C905020D37D0}"/>
    <dgm:cxn modelId="{B07E31CB-AEDD-41C1-BD52-D5CAF51F14DD}" type="presOf" srcId="{A48393AB-EF47-439A-BAA2-A700B3D2742F}" destId="{CAFEE65C-AFF6-44BC-AF6A-8950BE84A048}" srcOrd="0" destOrd="0" presId="urn:microsoft.com/office/officeart/2005/8/layout/process5"/>
    <dgm:cxn modelId="{1765E1CC-743A-4529-8865-3A9DDD38B788}" type="presOf" srcId="{BD3A3E79-04E6-4EBB-A78A-00D5808C6EDC}" destId="{AAF613FB-2A08-4134-8CEE-2F5B828786BC}" srcOrd="1" destOrd="0" presId="urn:microsoft.com/office/officeart/2005/8/layout/process5"/>
    <dgm:cxn modelId="{4033FDCE-3A35-4BFF-9F52-5DA8A7833FE8}" type="presOf" srcId="{C6952D9A-587B-4D15-98B4-7783C6D40544}" destId="{55B193EA-791F-4475-9493-1405A3CEDAC3}" srcOrd="0" destOrd="0" presId="urn:microsoft.com/office/officeart/2005/8/layout/process5"/>
    <dgm:cxn modelId="{084349D0-4DBB-4DFF-ACAC-7AF2711AE915}" type="presOf" srcId="{B7C299C6-A420-4C0C-A684-804133E0CD6B}" destId="{544E39D9-BBBB-431B-B75D-33DF95C75DCA}" srcOrd="0" destOrd="0" presId="urn:microsoft.com/office/officeart/2005/8/layout/process5"/>
    <dgm:cxn modelId="{AEDE32D2-F15D-48DE-AC6C-79D8EEDEDCA9}" type="presOf" srcId="{1EF8E7B0-80CD-4E83-A189-449E4F224776}" destId="{2122648A-1F19-4E2A-A8A9-276C0EFC9DA7}" srcOrd="0" destOrd="0" presId="urn:microsoft.com/office/officeart/2005/8/layout/process5"/>
    <dgm:cxn modelId="{E66379D6-A7E8-4A8E-99AC-0DAFB9EC1EB3}" type="presOf" srcId="{40FC7FA7-302B-4D02-AD39-16C9C8F8779F}" destId="{F0CEA7B7-3B96-45EE-B01E-A31C902F30DA}" srcOrd="0" destOrd="0" presId="urn:microsoft.com/office/officeart/2005/8/layout/process5"/>
    <dgm:cxn modelId="{F0B69DD8-60CC-4603-BE56-88F980FA6AEB}" type="presOf" srcId="{B04D3DF3-3033-4FF3-AA54-DDFF5602FC08}" destId="{4B79081B-A2EB-4150-A6C7-DAC1BBD4C00D}" srcOrd="0" destOrd="0" presId="urn:microsoft.com/office/officeart/2005/8/layout/process5"/>
    <dgm:cxn modelId="{0841C9DB-79B8-473B-BFC1-37F3A90212B1}" type="presOf" srcId="{0F71012F-04B8-4C36-9618-9C43202A7C6E}" destId="{17A885DE-0DE5-4DAA-80F0-3587C435B3F6}" srcOrd="0" destOrd="0" presId="urn:microsoft.com/office/officeart/2005/8/layout/process5"/>
    <dgm:cxn modelId="{942C42DC-337E-4F2A-8E07-11154E2B9170}" srcId="{7B38584A-CE07-47B8-8558-3FF30602F9F2}" destId="{7DA9BB99-0EA5-44AC-A12E-21950AD445FF}" srcOrd="6" destOrd="0" parTransId="{BB3A74A4-092B-4EA9-8901-A27A9E0B9B58}" sibTransId="{B3C58480-38E0-494B-A09C-02CEDCDB32FF}"/>
    <dgm:cxn modelId="{C5D8A5DC-E5EA-4C19-99A8-BEA819CFC4D5}" type="presOf" srcId="{2AC9D069-11AF-4FDC-8295-A874910DE762}" destId="{4E4E2BAF-8E2E-43D5-961D-0D30BD12622D}" srcOrd="0" destOrd="0" presId="urn:microsoft.com/office/officeart/2005/8/layout/process5"/>
    <dgm:cxn modelId="{B25044DD-5F45-4388-A4D2-7B5A2CA9C1B7}" type="presOf" srcId="{BD67F2A3-424F-44CD-B5A9-321F43C1006E}" destId="{C4B38998-3C45-4138-873B-968EB285FCB5}" srcOrd="1" destOrd="0" presId="urn:microsoft.com/office/officeart/2005/8/layout/process5"/>
    <dgm:cxn modelId="{BCD6F9DD-5D6E-4AC3-9B04-2C9EFBE9CDF2}" type="presOf" srcId="{624515B7-E5A4-45C6-A213-234B36F7BC35}" destId="{5816FDC3-A69B-41FC-BC7F-8F6595287673}" srcOrd="1" destOrd="0" presId="urn:microsoft.com/office/officeart/2005/8/layout/process5"/>
    <dgm:cxn modelId="{BF7279DE-63B1-424A-BF78-8929EFE339BB}" type="presOf" srcId="{C131C99C-BFAD-4014-B48A-257860BB85A6}" destId="{E9179465-F7FE-443C-A893-7398FA83CF87}" srcOrd="0" destOrd="0" presId="urn:microsoft.com/office/officeart/2005/8/layout/process5"/>
    <dgm:cxn modelId="{177A47DF-11EC-4AD9-BE70-26E163D1BEBB}" type="presOf" srcId="{B7C299C6-A420-4C0C-A684-804133E0CD6B}" destId="{73AC36DC-22DB-4B36-B535-FBD69B0C55F4}" srcOrd="1" destOrd="0" presId="urn:microsoft.com/office/officeart/2005/8/layout/process5"/>
    <dgm:cxn modelId="{36046FE0-18F0-42FD-AF60-7B2615DDC23F}" type="presOf" srcId="{0E159074-0C0A-46A0-9FD6-655EA590838A}" destId="{03520951-92A3-4ACA-B60F-8259225B99B0}" srcOrd="1" destOrd="0" presId="urn:microsoft.com/office/officeart/2005/8/layout/process5"/>
    <dgm:cxn modelId="{BD86C2E4-8BC1-466B-8F03-1349685B1802}" type="presOf" srcId="{2335B0A6-7FDB-4C57-A027-4B93B828CE83}" destId="{B0108BFF-7EC6-470D-9A2C-9BA263ACC408}" srcOrd="1" destOrd="0" presId="urn:microsoft.com/office/officeart/2005/8/layout/process5"/>
    <dgm:cxn modelId="{0DDFDBE6-7BD4-4187-9CBD-E66C811F4D23}" type="presOf" srcId="{4497E6A7-AA7B-4623-8A9A-08DEF9498119}" destId="{2D9D2F17-8B9D-4355-93A7-0FFA0EF5243A}" srcOrd="1" destOrd="0" presId="urn:microsoft.com/office/officeart/2005/8/layout/process5"/>
    <dgm:cxn modelId="{7BADBDE8-D9C3-4AE2-A2B8-C64034E6DE10}" type="presOf" srcId="{BED2DB11-00A6-488F-A318-1B86DC562522}" destId="{5F0CE773-75AC-4D8E-AA64-E4E384B49CF3}" srcOrd="0" destOrd="0" presId="urn:microsoft.com/office/officeart/2005/8/layout/process5"/>
    <dgm:cxn modelId="{70E82DED-ECC8-4B0A-A982-90F15B24679F}" type="presOf" srcId="{89533894-B350-4A7F-B356-F902A777D9D0}" destId="{27B5E860-52EB-435D-8BAB-38B27B640FEB}" srcOrd="0" destOrd="0" presId="urn:microsoft.com/office/officeart/2005/8/layout/process5"/>
    <dgm:cxn modelId="{D2F556EF-3FA5-47A7-ABB8-9CF2CBE16BDF}" type="presOf" srcId="{7B38584A-CE07-47B8-8558-3FF30602F9F2}" destId="{C1357758-CC82-4956-ABD2-8DC38D170FBB}" srcOrd="0" destOrd="0" presId="urn:microsoft.com/office/officeart/2005/8/layout/process5"/>
    <dgm:cxn modelId="{3043EBF1-5290-4A83-9209-FF16697C9041}" srcId="{7B38584A-CE07-47B8-8558-3FF30602F9F2}" destId="{89533894-B350-4A7F-B356-F902A777D9D0}" srcOrd="16" destOrd="0" parTransId="{AF991E47-2424-48A1-B97E-667A55B6846B}" sibTransId="{BED2DB11-00A6-488F-A318-1B86DC562522}"/>
    <dgm:cxn modelId="{82B42EF3-A7E0-4C36-854D-6AA5A37C92C4}" type="presOf" srcId="{3F7A8C29-5099-43F2-A8C3-31C06BEE0127}" destId="{2866AFAF-F381-4E7E-AB8C-D5733B13E45C}" srcOrd="1" destOrd="0" presId="urn:microsoft.com/office/officeart/2005/8/layout/process5"/>
    <dgm:cxn modelId="{67CF6EF4-2B4D-4CF2-821D-9A4A5BED23E6}" type="presOf" srcId="{B04FC405-8F8B-4A7F-BBA2-189D82893002}" destId="{DC01DF18-F031-4AF2-B892-DAE6EF6C8E3B}" srcOrd="0" destOrd="0" presId="urn:microsoft.com/office/officeart/2005/8/layout/process5"/>
    <dgm:cxn modelId="{0E8D7DF5-ED57-4EC4-ABC6-CB1625A81AC4}" srcId="{7B38584A-CE07-47B8-8558-3FF30602F9F2}" destId="{CAC6F49E-E42C-4711-B274-1DA8451E171E}" srcOrd="22" destOrd="0" parTransId="{963C2ACA-7358-42D5-8DAB-E26E073E29E9}" sibTransId="{6F95CF92-22B2-413B-9F83-26FE160E5B7D}"/>
    <dgm:cxn modelId="{992C8BF6-4612-4107-B7F3-66DF441A334C}" type="presOf" srcId="{95757D1A-59C9-4D3D-A1FE-7BAB7E29B43D}" destId="{33479AA9-BE9A-4D26-8230-A28CBF9F6F2B}" srcOrd="0" destOrd="0" presId="urn:microsoft.com/office/officeart/2005/8/layout/process5"/>
    <dgm:cxn modelId="{C16043F8-6C93-4A52-A795-9A577B861C95}" srcId="{7B38584A-CE07-47B8-8558-3FF30602F9F2}" destId="{A53A57B2-24B4-4EBE-B9D6-4BDB3E806884}" srcOrd="23" destOrd="0" parTransId="{1EC11A12-716E-4369-AA46-FA0C911AFAEB}" sibTransId="{2335B0A6-7FDB-4C57-A027-4B93B828CE83}"/>
    <dgm:cxn modelId="{84566BFB-2F1A-4475-87F6-14207752E38E}" srcId="{7B38584A-CE07-47B8-8558-3FF30602F9F2}" destId="{40FC7FA7-302B-4D02-AD39-16C9C8F8779F}" srcOrd="19" destOrd="0" parTransId="{88E69F3C-15FB-4729-82D9-1AF5B86FC5AC}" sibTransId="{E4F209BE-26B8-48AF-AD65-3EA6DB195B83}"/>
    <dgm:cxn modelId="{68F95674-9CF9-42BE-A002-28994D7D5B7B}" type="presParOf" srcId="{C1357758-CC82-4956-ABD2-8DC38D170FBB}" destId="{5057CD7E-5ADA-4E85-B96E-FCE00D6F1C1F}" srcOrd="0" destOrd="0" presId="urn:microsoft.com/office/officeart/2005/8/layout/process5"/>
    <dgm:cxn modelId="{98D68EAC-4DE7-453B-AC05-7AB5ACB03408}" type="presParOf" srcId="{C1357758-CC82-4956-ABD2-8DC38D170FBB}" destId="{7E514B13-E7BD-4F4B-AF44-10D3B48DB9FF}" srcOrd="1" destOrd="0" presId="urn:microsoft.com/office/officeart/2005/8/layout/process5"/>
    <dgm:cxn modelId="{E215322B-A902-42CB-A1A4-F3C9CAEF6211}" type="presParOf" srcId="{7E514B13-E7BD-4F4B-AF44-10D3B48DB9FF}" destId="{C6028187-FD10-4A43-BCE0-62215D6C6FFF}" srcOrd="0" destOrd="0" presId="urn:microsoft.com/office/officeart/2005/8/layout/process5"/>
    <dgm:cxn modelId="{59086FD9-17B2-4DF1-94AC-DF09740FE7A3}" type="presParOf" srcId="{C1357758-CC82-4956-ABD2-8DC38D170FBB}" destId="{553096E4-EEBE-4689-8909-E8B1F457CAF4}" srcOrd="2" destOrd="0" presId="urn:microsoft.com/office/officeart/2005/8/layout/process5"/>
    <dgm:cxn modelId="{A4E4DF5A-ADF3-4619-A4A3-2438C7A03EC9}" type="presParOf" srcId="{C1357758-CC82-4956-ABD2-8DC38D170FBB}" destId="{5A742273-2E16-4912-A210-447B90E5230B}" srcOrd="3" destOrd="0" presId="urn:microsoft.com/office/officeart/2005/8/layout/process5"/>
    <dgm:cxn modelId="{F3D18BB0-8F43-4278-AF9B-2967B6704AFA}" type="presParOf" srcId="{5A742273-2E16-4912-A210-447B90E5230B}" destId="{5F751E5C-EAE5-41D7-84FE-9E2997B8303D}" srcOrd="0" destOrd="0" presId="urn:microsoft.com/office/officeart/2005/8/layout/process5"/>
    <dgm:cxn modelId="{850B109E-45B0-48A0-9874-90F7BCFAE443}" type="presParOf" srcId="{C1357758-CC82-4956-ABD2-8DC38D170FBB}" destId="{B22673B2-841C-4914-BC2C-20F830834032}" srcOrd="4" destOrd="0" presId="urn:microsoft.com/office/officeart/2005/8/layout/process5"/>
    <dgm:cxn modelId="{48105ECC-DB31-4441-B3AE-42DBCDE49AE0}" type="presParOf" srcId="{C1357758-CC82-4956-ABD2-8DC38D170FBB}" destId="{AAAC65EB-8255-44A4-9B79-AA9EBF13F1F7}" srcOrd="5" destOrd="0" presId="urn:microsoft.com/office/officeart/2005/8/layout/process5"/>
    <dgm:cxn modelId="{EB973D1A-4106-492A-A728-B78C92B9D46B}" type="presParOf" srcId="{AAAC65EB-8255-44A4-9B79-AA9EBF13F1F7}" destId="{2D9D2F17-8B9D-4355-93A7-0FFA0EF5243A}" srcOrd="0" destOrd="0" presId="urn:microsoft.com/office/officeart/2005/8/layout/process5"/>
    <dgm:cxn modelId="{485AA571-B944-4DD9-B1DF-A41ADA467DA6}" type="presParOf" srcId="{C1357758-CC82-4956-ABD2-8DC38D170FBB}" destId="{21E81F9A-AE6C-4CB1-86E3-C6ADB9C89BF6}" srcOrd="6" destOrd="0" presId="urn:microsoft.com/office/officeart/2005/8/layout/process5"/>
    <dgm:cxn modelId="{491427BC-3632-4986-A4F7-0EEED0250F0B}" type="presParOf" srcId="{C1357758-CC82-4956-ABD2-8DC38D170FBB}" destId="{17A885DE-0DE5-4DAA-80F0-3587C435B3F6}" srcOrd="7" destOrd="0" presId="urn:microsoft.com/office/officeart/2005/8/layout/process5"/>
    <dgm:cxn modelId="{4B370A69-8B81-4C60-99F5-FA9D339C06AB}" type="presParOf" srcId="{17A885DE-0DE5-4DAA-80F0-3587C435B3F6}" destId="{B7C7DDD2-5257-4C26-9D66-E0A5ABCA8386}" srcOrd="0" destOrd="0" presId="urn:microsoft.com/office/officeart/2005/8/layout/process5"/>
    <dgm:cxn modelId="{365B1B13-7F05-46A5-B5C1-E7C9EB9DAA45}" type="presParOf" srcId="{C1357758-CC82-4956-ABD2-8DC38D170FBB}" destId="{60EE5BB2-F7B9-41D7-8BF3-50EE5C98D3E2}" srcOrd="8" destOrd="0" presId="urn:microsoft.com/office/officeart/2005/8/layout/process5"/>
    <dgm:cxn modelId="{0AD55234-4ACF-498F-B32B-A011E6BA4C88}" type="presParOf" srcId="{C1357758-CC82-4956-ABD2-8DC38D170FBB}" destId="{4FF6AF20-C1D6-48FB-B23C-CE03E39AAC9F}" srcOrd="9" destOrd="0" presId="urn:microsoft.com/office/officeart/2005/8/layout/process5"/>
    <dgm:cxn modelId="{BA6DC3A8-9DE6-44DE-988E-E2849660BBAB}" type="presParOf" srcId="{4FF6AF20-C1D6-48FB-B23C-CE03E39AAC9F}" destId="{491BF953-50E5-442E-9654-93C7687EDDF7}" srcOrd="0" destOrd="0" presId="urn:microsoft.com/office/officeart/2005/8/layout/process5"/>
    <dgm:cxn modelId="{3CA0EB01-EC3C-4C2D-959E-9EC06E8CE671}" type="presParOf" srcId="{C1357758-CC82-4956-ABD2-8DC38D170FBB}" destId="{33479AA9-BE9A-4D26-8230-A28CBF9F6F2B}" srcOrd="10" destOrd="0" presId="urn:microsoft.com/office/officeart/2005/8/layout/process5"/>
    <dgm:cxn modelId="{996D97D7-9A0E-41AF-8790-ED6254EDFE8C}" type="presParOf" srcId="{C1357758-CC82-4956-ABD2-8DC38D170FBB}" destId="{96ADCAF4-EC96-49DF-A953-91B0E235B822}" srcOrd="11" destOrd="0" presId="urn:microsoft.com/office/officeart/2005/8/layout/process5"/>
    <dgm:cxn modelId="{20A1CFEB-FE6B-46D2-A118-0936867C40D5}" type="presParOf" srcId="{96ADCAF4-EC96-49DF-A953-91B0E235B822}" destId="{8AD3E105-7D9D-4A0F-ADB1-5F407627D6F6}" srcOrd="0" destOrd="0" presId="urn:microsoft.com/office/officeart/2005/8/layout/process5"/>
    <dgm:cxn modelId="{A4307C06-A9B8-4933-96BB-CA96183899B5}" type="presParOf" srcId="{C1357758-CC82-4956-ABD2-8DC38D170FBB}" destId="{BEA01988-6E7A-40EB-B7F4-871F40BF7EE8}" srcOrd="12" destOrd="0" presId="urn:microsoft.com/office/officeart/2005/8/layout/process5"/>
    <dgm:cxn modelId="{592CD6A3-9D05-46DD-9E18-AC00B05EA74D}" type="presParOf" srcId="{C1357758-CC82-4956-ABD2-8DC38D170FBB}" destId="{85A7FED8-241F-47BE-8CBA-3B235864D04D}" srcOrd="13" destOrd="0" presId="urn:microsoft.com/office/officeart/2005/8/layout/process5"/>
    <dgm:cxn modelId="{B892717C-5C1B-42CB-9E0E-117BF1BDE959}" type="presParOf" srcId="{85A7FED8-241F-47BE-8CBA-3B235864D04D}" destId="{BE0E6D18-5B62-487C-B906-7B6531DF60DD}" srcOrd="0" destOrd="0" presId="urn:microsoft.com/office/officeart/2005/8/layout/process5"/>
    <dgm:cxn modelId="{782324D2-7125-40A7-B431-AC325B1573C6}" type="presParOf" srcId="{C1357758-CC82-4956-ABD2-8DC38D170FBB}" destId="{E7C363C5-5956-4BCB-9A18-9E37AC2D0668}" srcOrd="14" destOrd="0" presId="urn:microsoft.com/office/officeart/2005/8/layout/process5"/>
    <dgm:cxn modelId="{8944A1C2-7E28-41F8-9AFD-DC7500085DA2}" type="presParOf" srcId="{C1357758-CC82-4956-ABD2-8DC38D170FBB}" destId="{48C5FA7A-EFA3-4F65-8DA1-B31E4E102479}" srcOrd="15" destOrd="0" presId="urn:microsoft.com/office/officeart/2005/8/layout/process5"/>
    <dgm:cxn modelId="{4BEEC0E6-4DDB-4CFB-A06E-1368F97C9F66}" type="presParOf" srcId="{48C5FA7A-EFA3-4F65-8DA1-B31E4E102479}" destId="{AAF613FB-2A08-4134-8CEE-2F5B828786BC}" srcOrd="0" destOrd="0" presId="urn:microsoft.com/office/officeart/2005/8/layout/process5"/>
    <dgm:cxn modelId="{84A6FE03-07E6-46A4-A78D-C2CF0F57CA67}" type="presParOf" srcId="{C1357758-CC82-4956-ABD2-8DC38D170FBB}" destId="{2122648A-1F19-4E2A-A8A9-276C0EFC9DA7}" srcOrd="16" destOrd="0" presId="urn:microsoft.com/office/officeart/2005/8/layout/process5"/>
    <dgm:cxn modelId="{FC89F946-3185-4721-8324-CB79AF47BDAB}" type="presParOf" srcId="{C1357758-CC82-4956-ABD2-8DC38D170FBB}" destId="{F3F6D6BA-088B-4D1F-9B0C-4DD16F578BED}" srcOrd="17" destOrd="0" presId="urn:microsoft.com/office/officeart/2005/8/layout/process5"/>
    <dgm:cxn modelId="{D66A68FF-D94B-4355-A9E0-16653C1408FB}" type="presParOf" srcId="{F3F6D6BA-088B-4D1F-9B0C-4DD16F578BED}" destId="{32C71D40-4CB3-4AF5-80AD-512BC5FE2D1F}" srcOrd="0" destOrd="0" presId="urn:microsoft.com/office/officeart/2005/8/layout/process5"/>
    <dgm:cxn modelId="{E779D01C-DB35-4A22-86DA-2A82EF686423}" type="presParOf" srcId="{C1357758-CC82-4956-ABD2-8DC38D170FBB}" destId="{03DD25B8-9A02-41F8-B71A-47D83E4D1405}" srcOrd="18" destOrd="0" presId="urn:microsoft.com/office/officeart/2005/8/layout/process5"/>
    <dgm:cxn modelId="{0B329946-F154-4BB5-935A-89253D0BB423}" type="presParOf" srcId="{C1357758-CC82-4956-ABD2-8DC38D170FBB}" destId="{544E39D9-BBBB-431B-B75D-33DF95C75DCA}" srcOrd="19" destOrd="0" presId="urn:microsoft.com/office/officeart/2005/8/layout/process5"/>
    <dgm:cxn modelId="{FF6413ED-1264-4159-8C54-36859397CE46}" type="presParOf" srcId="{544E39D9-BBBB-431B-B75D-33DF95C75DCA}" destId="{73AC36DC-22DB-4B36-B535-FBD69B0C55F4}" srcOrd="0" destOrd="0" presId="urn:microsoft.com/office/officeart/2005/8/layout/process5"/>
    <dgm:cxn modelId="{4998A9FE-BAFB-4410-B939-AE6644F9AB4F}" type="presParOf" srcId="{C1357758-CC82-4956-ABD2-8DC38D170FBB}" destId="{1A39B57A-E828-40D9-99D9-2B09ED4A326B}" srcOrd="20" destOrd="0" presId="urn:microsoft.com/office/officeart/2005/8/layout/process5"/>
    <dgm:cxn modelId="{D8397B5B-5E4C-4358-A3C1-660976F32A00}" type="presParOf" srcId="{C1357758-CC82-4956-ABD2-8DC38D170FBB}" destId="{516AF139-F34B-4D37-AF0E-BC0CD74AA56E}" srcOrd="21" destOrd="0" presId="urn:microsoft.com/office/officeart/2005/8/layout/process5"/>
    <dgm:cxn modelId="{7EE739B7-36A5-4073-BE64-B78C77E06278}" type="presParOf" srcId="{516AF139-F34B-4D37-AF0E-BC0CD74AA56E}" destId="{D3F78A5A-5FEF-4D65-9151-AF947A42AFE6}" srcOrd="0" destOrd="0" presId="urn:microsoft.com/office/officeart/2005/8/layout/process5"/>
    <dgm:cxn modelId="{05C6D0A8-B20D-4C93-80AE-E383CFA5D1EC}" type="presParOf" srcId="{C1357758-CC82-4956-ABD2-8DC38D170FBB}" destId="{B136C59B-8C29-4A76-A551-812BF9D0528F}" srcOrd="22" destOrd="0" presId="urn:microsoft.com/office/officeart/2005/8/layout/process5"/>
    <dgm:cxn modelId="{2E9776E0-A859-4232-BC90-17DA281D2041}" type="presParOf" srcId="{C1357758-CC82-4956-ABD2-8DC38D170FBB}" destId="{D3FBD2B9-0D96-422D-BD29-7BDAF11A624C}" srcOrd="23" destOrd="0" presId="urn:microsoft.com/office/officeart/2005/8/layout/process5"/>
    <dgm:cxn modelId="{58F71AF0-5F7A-4610-9682-B8090A27D95E}" type="presParOf" srcId="{D3FBD2B9-0D96-422D-BD29-7BDAF11A624C}" destId="{974F0A37-DC85-47E2-8B3A-82F6BEBE917F}" srcOrd="0" destOrd="0" presId="urn:microsoft.com/office/officeart/2005/8/layout/process5"/>
    <dgm:cxn modelId="{15A0F8A3-A8EF-46A1-9805-E7CAB2F2B98F}" type="presParOf" srcId="{C1357758-CC82-4956-ABD2-8DC38D170FBB}" destId="{4B79081B-A2EB-4150-A6C7-DAC1BBD4C00D}" srcOrd="24" destOrd="0" presId="urn:microsoft.com/office/officeart/2005/8/layout/process5"/>
    <dgm:cxn modelId="{41C15E61-8168-4CC5-99D4-CC85CEED55EB}" type="presParOf" srcId="{C1357758-CC82-4956-ABD2-8DC38D170FBB}" destId="{CAFEE65C-AFF6-44BC-AF6A-8950BE84A048}" srcOrd="25" destOrd="0" presId="urn:microsoft.com/office/officeart/2005/8/layout/process5"/>
    <dgm:cxn modelId="{BE3E1C4B-0B68-4241-9C2B-68BB5DCD53FE}" type="presParOf" srcId="{CAFEE65C-AFF6-44BC-AF6A-8950BE84A048}" destId="{5BA1A69C-6694-496C-90C6-3E75595717B5}" srcOrd="0" destOrd="0" presId="urn:microsoft.com/office/officeart/2005/8/layout/process5"/>
    <dgm:cxn modelId="{88B3A26F-CA22-44CE-8BC0-3CCC89F35147}" type="presParOf" srcId="{C1357758-CC82-4956-ABD2-8DC38D170FBB}" destId="{2878769D-24BD-4780-B071-0D811B5761C9}" srcOrd="26" destOrd="0" presId="urn:microsoft.com/office/officeart/2005/8/layout/process5"/>
    <dgm:cxn modelId="{F5FE2189-8595-42F3-A8C3-4C9ADF352605}" type="presParOf" srcId="{C1357758-CC82-4956-ABD2-8DC38D170FBB}" destId="{BE45B6C1-07D1-47D6-821F-B71345F78112}" srcOrd="27" destOrd="0" presId="urn:microsoft.com/office/officeart/2005/8/layout/process5"/>
    <dgm:cxn modelId="{68380735-59EA-423C-984C-25DC9993AC60}" type="presParOf" srcId="{BE45B6C1-07D1-47D6-821F-B71345F78112}" destId="{3A205C9F-EA7D-4499-B260-692A32178BBD}" srcOrd="0" destOrd="0" presId="urn:microsoft.com/office/officeart/2005/8/layout/process5"/>
    <dgm:cxn modelId="{D2074A38-985F-4B50-80C3-639DCB5B9AEB}" type="presParOf" srcId="{C1357758-CC82-4956-ABD2-8DC38D170FBB}" destId="{DC01DF18-F031-4AF2-B892-DAE6EF6C8E3B}" srcOrd="28" destOrd="0" presId="urn:microsoft.com/office/officeart/2005/8/layout/process5"/>
    <dgm:cxn modelId="{9A628D90-AE7D-4B50-998E-F7CD03DF532C}" type="presParOf" srcId="{C1357758-CC82-4956-ABD2-8DC38D170FBB}" destId="{E9179465-F7FE-443C-A893-7398FA83CF87}" srcOrd="29" destOrd="0" presId="urn:microsoft.com/office/officeart/2005/8/layout/process5"/>
    <dgm:cxn modelId="{198941F4-B165-4652-9FE8-8291C4DB9F98}" type="presParOf" srcId="{E9179465-F7FE-443C-A893-7398FA83CF87}" destId="{709AF69E-F632-4A76-A263-E4C959748EDB}" srcOrd="0" destOrd="0" presId="urn:microsoft.com/office/officeart/2005/8/layout/process5"/>
    <dgm:cxn modelId="{892DBD8A-BC58-43A6-8FA0-46D0016C3B74}" type="presParOf" srcId="{C1357758-CC82-4956-ABD2-8DC38D170FBB}" destId="{8884ACE0-B794-47F8-B95F-B03266A38421}" srcOrd="30" destOrd="0" presId="urn:microsoft.com/office/officeart/2005/8/layout/process5"/>
    <dgm:cxn modelId="{105819D7-74AA-4F72-A9E0-798416E788CB}" type="presParOf" srcId="{C1357758-CC82-4956-ABD2-8DC38D170FBB}" destId="{C484C145-DD03-4204-AAE6-47DDD6B7D0AC}" srcOrd="31" destOrd="0" presId="urn:microsoft.com/office/officeart/2005/8/layout/process5"/>
    <dgm:cxn modelId="{94FB8F71-5ED3-4259-AEFA-6EF79E6F2A21}" type="presParOf" srcId="{C484C145-DD03-4204-AAE6-47DDD6B7D0AC}" destId="{03520951-92A3-4ACA-B60F-8259225B99B0}" srcOrd="0" destOrd="0" presId="urn:microsoft.com/office/officeart/2005/8/layout/process5"/>
    <dgm:cxn modelId="{453CD56A-55CF-4C15-BC28-EFFFF46525A7}" type="presParOf" srcId="{C1357758-CC82-4956-ABD2-8DC38D170FBB}" destId="{27B5E860-52EB-435D-8BAB-38B27B640FEB}" srcOrd="32" destOrd="0" presId="urn:microsoft.com/office/officeart/2005/8/layout/process5"/>
    <dgm:cxn modelId="{04C1B926-1E27-4692-8553-F34075EF63BB}" type="presParOf" srcId="{C1357758-CC82-4956-ABD2-8DC38D170FBB}" destId="{5F0CE773-75AC-4D8E-AA64-E4E384B49CF3}" srcOrd="33" destOrd="0" presId="urn:microsoft.com/office/officeart/2005/8/layout/process5"/>
    <dgm:cxn modelId="{7C2CC91C-0E1F-4A9D-A3E7-F5840EE83918}" type="presParOf" srcId="{5F0CE773-75AC-4D8E-AA64-E4E384B49CF3}" destId="{770E1E89-4818-4DD7-9BAF-0C9741CAA153}" srcOrd="0" destOrd="0" presId="urn:microsoft.com/office/officeart/2005/8/layout/process5"/>
    <dgm:cxn modelId="{DCBF8E53-8F81-4D16-8FBD-FE729F0CE897}" type="presParOf" srcId="{C1357758-CC82-4956-ABD2-8DC38D170FBB}" destId="{C648045A-588D-4B55-8DE1-AD5532A807FD}" srcOrd="34" destOrd="0" presId="urn:microsoft.com/office/officeart/2005/8/layout/process5"/>
    <dgm:cxn modelId="{4E204BFC-3640-48CF-873A-4F7F0D9BC3AB}" type="presParOf" srcId="{C1357758-CC82-4956-ABD2-8DC38D170FBB}" destId="{6543BE7B-28FA-404A-BAD1-6E6CB8179FE0}" srcOrd="35" destOrd="0" presId="urn:microsoft.com/office/officeart/2005/8/layout/process5"/>
    <dgm:cxn modelId="{F2015CB5-032F-4307-B082-B62718563979}" type="presParOf" srcId="{6543BE7B-28FA-404A-BAD1-6E6CB8179FE0}" destId="{2866AFAF-F381-4E7E-AB8C-D5733B13E45C}" srcOrd="0" destOrd="0" presId="urn:microsoft.com/office/officeart/2005/8/layout/process5"/>
    <dgm:cxn modelId="{B16097C9-BCD5-48F2-A80F-D38BC0C79F4D}" type="presParOf" srcId="{C1357758-CC82-4956-ABD2-8DC38D170FBB}" destId="{D1D4A995-07CA-4528-8479-D6B2A2952FDA}" srcOrd="36" destOrd="0" presId="urn:microsoft.com/office/officeart/2005/8/layout/process5"/>
    <dgm:cxn modelId="{BAC0E5B9-28BD-4015-8D33-E4AB6250866C}" type="presParOf" srcId="{C1357758-CC82-4956-ABD2-8DC38D170FBB}" destId="{7225B2D1-077E-416B-A68A-99BF2EA60B80}" srcOrd="37" destOrd="0" presId="urn:microsoft.com/office/officeart/2005/8/layout/process5"/>
    <dgm:cxn modelId="{BF084490-A70A-4997-95A4-9E4A22D7FB86}" type="presParOf" srcId="{7225B2D1-077E-416B-A68A-99BF2EA60B80}" destId="{C4B38998-3C45-4138-873B-968EB285FCB5}" srcOrd="0" destOrd="0" presId="urn:microsoft.com/office/officeart/2005/8/layout/process5"/>
    <dgm:cxn modelId="{1D1C4096-B54F-4761-ACB4-BE82BC0B6EAA}" type="presParOf" srcId="{C1357758-CC82-4956-ABD2-8DC38D170FBB}" destId="{F0CEA7B7-3B96-45EE-B01E-A31C902F30DA}" srcOrd="38" destOrd="0" presId="urn:microsoft.com/office/officeart/2005/8/layout/process5"/>
    <dgm:cxn modelId="{A06166D5-9CCE-487F-A55A-0D79FE3D0659}" type="presParOf" srcId="{C1357758-CC82-4956-ABD2-8DC38D170FBB}" destId="{3ADACB38-C8B3-4DB5-9C36-5BF92F7F739F}" srcOrd="39" destOrd="0" presId="urn:microsoft.com/office/officeart/2005/8/layout/process5"/>
    <dgm:cxn modelId="{EA48B0D3-631D-495C-A5EB-FF1D0BD1288B}" type="presParOf" srcId="{3ADACB38-C8B3-4DB5-9C36-5BF92F7F739F}" destId="{241CCD9A-C3FE-45A4-9C95-B9CE5AA06AC1}" srcOrd="0" destOrd="0" presId="urn:microsoft.com/office/officeart/2005/8/layout/process5"/>
    <dgm:cxn modelId="{7BAAD4D3-1B20-4FFF-9D4A-48E5CE6AB4A5}" type="presParOf" srcId="{C1357758-CC82-4956-ABD2-8DC38D170FBB}" destId="{4E4E2BAF-8E2E-43D5-961D-0D30BD12622D}" srcOrd="40" destOrd="0" presId="urn:microsoft.com/office/officeart/2005/8/layout/process5"/>
    <dgm:cxn modelId="{8C512E02-F37C-48F3-B194-5D2F6242B7AB}" type="presParOf" srcId="{C1357758-CC82-4956-ABD2-8DC38D170FBB}" destId="{B8CC0C66-8055-451E-A85B-63CF02B423DD}" srcOrd="41" destOrd="0" presId="urn:microsoft.com/office/officeart/2005/8/layout/process5"/>
    <dgm:cxn modelId="{18E78DDD-AED4-4950-A3D7-9F72AF39102F}" type="presParOf" srcId="{B8CC0C66-8055-451E-A85B-63CF02B423DD}" destId="{5816FDC3-A69B-41FC-BC7F-8F6595287673}" srcOrd="0" destOrd="0" presId="urn:microsoft.com/office/officeart/2005/8/layout/process5"/>
    <dgm:cxn modelId="{D38ACFD6-558D-4623-9300-8E3BBCFB67D7}" type="presParOf" srcId="{C1357758-CC82-4956-ABD2-8DC38D170FBB}" destId="{55B193EA-791F-4475-9493-1405A3CEDAC3}" srcOrd="42" destOrd="0" presId="urn:microsoft.com/office/officeart/2005/8/layout/process5"/>
    <dgm:cxn modelId="{E1AE40B9-7561-4E5E-88F7-1E46A139FEC8}" type="presParOf" srcId="{C1357758-CC82-4956-ABD2-8DC38D170FBB}" destId="{08FC72AB-CE76-482B-BD43-447654467A0A}" srcOrd="43" destOrd="0" presId="urn:microsoft.com/office/officeart/2005/8/layout/process5"/>
    <dgm:cxn modelId="{73216C74-BE45-4896-B0A1-8E0A7E03332C}" type="presParOf" srcId="{08FC72AB-CE76-482B-BD43-447654467A0A}" destId="{7817EDC2-5065-4DE5-8767-F6AE0B5C830A}" srcOrd="0" destOrd="0" presId="urn:microsoft.com/office/officeart/2005/8/layout/process5"/>
    <dgm:cxn modelId="{16508F43-AB12-4917-8BFF-F6200C4B69A3}" type="presParOf" srcId="{C1357758-CC82-4956-ABD2-8DC38D170FBB}" destId="{D11C7F8C-B4C2-4C17-8901-59A9901D509E}" srcOrd="44" destOrd="0" presId="urn:microsoft.com/office/officeart/2005/8/layout/process5"/>
    <dgm:cxn modelId="{FDBD1DBB-35FC-4CBA-9D21-B0383F59BC5E}" type="presParOf" srcId="{C1357758-CC82-4956-ABD2-8DC38D170FBB}" destId="{22F543C2-7771-4AC6-8869-80BE501E03E9}" srcOrd="45" destOrd="0" presId="urn:microsoft.com/office/officeart/2005/8/layout/process5"/>
    <dgm:cxn modelId="{7CD6EB3F-F981-47CC-A35C-E6655E2680A0}" type="presParOf" srcId="{22F543C2-7771-4AC6-8869-80BE501E03E9}" destId="{C9EB260A-2B50-46EA-90FF-4F3D9C0676B5}" srcOrd="0" destOrd="0" presId="urn:microsoft.com/office/officeart/2005/8/layout/process5"/>
    <dgm:cxn modelId="{B1BC1451-BC79-43D1-8438-F790FC8B59CC}" type="presParOf" srcId="{C1357758-CC82-4956-ABD2-8DC38D170FBB}" destId="{59D68510-5A4F-4DB5-9BD0-99B7C58E53A5}" srcOrd="46" destOrd="0" presId="urn:microsoft.com/office/officeart/2005/8/layout/process5"/>
    <dgm:cxn modelId="{BD0AA32D-F40E-46AE-B881-F83353C6760F}" type="presParOf" srcId="{C1357758-CC82-4956-ABD2-8DC38D170FBB}" destId="{0EC069EC-289A-461C-9C69-1AD2F66F8A22}" srcOrd="47" destOrd="0" presId="urn:microsoft.com/office/officeart/2005/8/layout/process5"/>
    <dgm:cxn modelId="{87BCFC5B-A77D-4458-A899-2F608960ACCE}" type="presParOf" srcId="{0EC069EC-289A-461C-9C69-1AD2F66F8A22}" destId="{B0108BFF-7EC6-470D-9A2C-9BA263ACC408}" srcOrd="0" destOrd="0" presId="urn:microsoft.com/office/officeart/2005/8/layout/process5"/>
    <dgm:cxn modelId="{0C341832-78E7-4B98-BD19-7EDB68D4D29E}" type="presParOf" srcId="{C1357758-CC82-4956-ABD2-8DC38D170FBB}" destId="{C488EB77-EA1B-4A59-B86D-79B10ABCB036}" srcOrd="48" destOrd="0" presId="urn:microsoft.com/office/officeart/2005/8/layout/process5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F6957-A2AB-45F8-B33C-E8CF30B57F33}">
      <dsp:nvSpPr>
        <dsp:cNvPr id="0" name=""/>
        <dsp:cNvSpPr/>
      </dsp:nvSpPr>
      <dsp:spPr>
        <a:xfrm>
          <a:off x="5255107" y="2340226"/>
          <a:ext cx="3360073" cy="676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106"/>
              </a:lnTo>
              <a:lnTo>
                <a:pt x="3360073" y="386106"/>
              </a:lnTo>
              <a:lnTo>
                <a:pt x="3360073" y="67645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D60960-32BE-43CC-BD1F-14FA18B83332}">
      <dsp:nvSpPr>
        <dsp:cNvPr id="0" name=""/>
        <dsp:cNvSpPr/>
      </dsp:nvSpPr>
      <dsp:spPr>
        <a:xfrm>
          <a:off x="5209387" y="2340226"/>
          <a:ext cx="91440" cy="6764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106"/>
              </a:lnTo>
              <a:lnTo>
                <a:pt x="59891" y="386106"/>
              </a:lnTo>
              <a:lnTo>
                <a:pt x="59891" y="67645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6DE24-B0A2-4A90-8565-8821DE094D90}">
      <dsp:nvSpPr>
        <dsp:cNvPr id="0" name=""/>
        <dsp:cNvSpPr/>
      </dsp:nvSpPr>
      <dsp:spPr>
        <a:xfrm>
          <a:off x="1654668" y="2340226"/>
          <a:ext cx="3600439" cy="676452"/>
        </a:xfrm>
        <a:custGeom>
          <a:avLst/>
          <a:gdLst/>
          <a:ahLst/>
          <a:cxnLst/>
          <a:rect l="0" t="0" r="0" b="0"/>
          <a:pathLst>
            <a:path>
              <a:moveTo>
                <a:pt x="3600439" y="0"/>
              </a:moveTo>
              <a:lnTo>
                <a:pt x="3600439" y="386106"/>
              </a:lnTo>
              <a:lnTo>
                <a:pt x="0" y="386106"/>
              </a:lnTo>
              <a:lnTo>
                <a:pt x="0" y="676452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45CE7-5B57-42B1-8F43-3D521DC1FF57}">
      <dsp:nvSpPr>
        <dsp:cNvPr id="0" name=""/>
        <dsp:cNvSpPr/>
      </dsp:nvSpPr>
      <dsp:spPr>
        <a:xfrm>
          <a:off x="2928862" y="1503736"/>
          <a:ext cx="4652490" cy="836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АДМИНИСТРАЦИЯ УРЕЖДЕНИЯ</a:t>
          </a:r>
        </a:p>
      </dsp:txBody>
      <dsp:txXfrm>
        <a:off x="2928862" y="1503736"/>
        <a:ext cx="4652490" cy="836489"/>
      </dsp:txXfrm>
    </dsp:sp>
    <dsp:sp modelId="{0534379B-408F-45E2-8112-D935E08E2546}">
      <dsp:nvSpPr>
        <dsp:cNvPr id="0" name=""/>
        <dsp:cNvSpPr/>
      </dsp:nvSpPr>
      <dsp:spPr>
        <a:xfrm>
          <a:off x="3355" y="3016678"/>
          <a:ext cx="3302626" cy="1382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 СЕКТОР ПРАВОВОГО ИНФОРМИРОВАНИЯ И ПРОСВЕЩЕНИЯ НАСЕЛЕНИЯ</a:t>
          </a:r>
        </a:p>
      </dsp:txBody>
      <dsp:txXfrm>
        <a:off x="3355" y="3016678"/>
        <a:ext cx="3302626" cy="1382604"/>
      </dsp:txXfrm>
    </dsp:sp>
    <dsp:sp modelId="{E59F24F5-6779-4161-B708-B465215309F3}">
      <dsp:nvSpPr>
        <dsp:cNvPr id="0" name=""/>
        <dsp:cNvSpPr/>
      </dsp:nvSpPr>
      <dsp:spPr>
        <a:xfrm>
          <a:off x="3886675" y="3016678"/>
          <a:ext cx="2765208" cy="1382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ЮРИДИЧЕСКИЙ</a:t>
          </a:r>
          <a:r>
            <a:rPr lang="ru-RU" sz="2400" kern="1200" dirty="0">
              <a:solidFill>
                <a:schemeClr val="tx1"/>
              </a:solidFill>
            </a:rPr>
            <a:t> </a:t>
          </a:r>
          <a:r>
            <a:rPr lang="ru-RU" sz="2400" b="1" kern="1200" dirty="0">
              <a:solidFill>
                <a:schemeClr val="tx1"/>
              </a:solidFill>
            </a:rPr>
            <a:t>ОТДЕЛ</a:t>
          </a:r>
        </a:p>
      </dsp:txBody>
      <dsp:txXfrm>
        <a:off x="3886675" y="3016678"/>
        <a:ext cx="2765208" cy="1382604"/>
      </dsp:txXfrm>
    </dsp:sp>
    <dsp:sp modelId="{51F833CC-103E-40E3-BF15-C70F2C856F69}">
      <dsp:nvSpPr>
        <dsp:cNvPr id="0" name=""/>
        <dsp:cNvSpPr/>
      </dsp:nvSpPr>
      <dsp:spPr>
        <a:xfrm>
          <a:off x="7232577" y="3016678"/>
          <a:ext cx="2765208" cy="13826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ОБОСОБЛЕННОЕ ПОДРАЗДЕЛЕНИЕ </a:t>
          </a:r>
          <a:br>
            <a:rPr lang="ru-RU" sz="2400" b="1" kern="1200" dirty="0">
              <a:solidFill>
                <a:schemeClr val="tx1"/>
              </a:solidFill>
            </a:rPr>
          </a:br>
          <a:r>
            <a:rPr lang="ru-RU" sz="2400" b="1" kern="1200" dirty="0">
              <a:solidFill>
                <a:schemeClr val="tx1"/>
              </a:solidFill>
            </a:rPr>
            <a:t>В Г. КОРЯЖМА</a:t>
          </a:r>
        </a:p>
      </dsp:txBody>
      <dsp:txXfrm>
        <a:off x="7232577" y="3016678"/>
        <a:ext cx="2765208" cy="13826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7CD7E-5ADA-4E85-B96E-FCE00D6F1C1F}">
      <dsp:nvSpPr>
        <dsp:cNvPr id="0" name=""/>
        <dsp:cNvSpPr/>
      </dsp:nvSpPr>
      <dsp:spPr>
        <a:xfrm>
          <a:off x="4391" y="36374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Архангельск</a:t>
          </a:r>
          <a:br>
            <a:rPr lang="ru-RU" sz="1600" b="1" kern="1200" dirty="0"/>
          </a:br>
          <a:r>
            <a:rPr lang="ru-RU" sz="1600" b="1" kern="1200" dirty="0"/>
            <a:t>3436</a:t>
          </a:r>
        </a:p>
      </dsp:txBody>
      <dsp:txXfrm>
        <a:off x="28317" y="60300"/>
        <a:ext cx="1313661" cy="769056"/>
      </dsp:txXfrm>
    </dsp:sp>
    <dsp:sp modelId="{7E514B13-E7BD-4F4B-AF44-10D3B48DB9FF}">
      <dsp:nvSpPr>
        <dsp:cNvPr id="0" name=""/>
        <dsp:cNvSpPr/>
      </dsp:nvSpPr>
      <dsp:spPr>
        <a:xfrm>
          <a:off x="1485718" y="276000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1485718" y="343531"/>
        <a:ext cx="202048" cy="202593"/>
      </dsp:txXfrm>
    </dsp:sp>
    <dsp:sp modelId="{553096E4-EEBE-4689-8909-E8B1F457CAF4}">
      <dsp:nvSpPr>
        <dsp:cNvPr id="0" name=""/>
        <dsp:cNvSpPr/>
      </dsp:nvSpPr>
      <dsp:spPr>
        <a:xfrm>
          <a:off x="1910511" y="36374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2810"/>
                <a:satOff val="1762"/>
                <a:lumOff val="-637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2810"/>
                <a:satOff val="1762"/>
                <a:lumOff val="-637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Коряжма</a:t>
          </a:r>
          <a:br>
            <a:rPr lang="ru-RU" sz="1600" b="1" kern="1200" dirty="0"/>
          </a:br>
          <a:r>
            <a:rPr lang="ru-RU" sz="1600" b="1" kern="1200" dirty="0"/>
            <a:t>328</a:t>
          </a:r>
        </a:p>
      </dsp:txBody>
      <dsp:txXfrm>
        <a:off x="1934437" y="60300"/>
        <a:ext cx="1313661" cy="769056"/>
      </dsp:txXfrm>
    </dsp:sp>
    <dsp:sp modelId="{5A742273-2E16-4912-A210-447B90E5230B}">
      <dsp:nvSpPr>
        <dsp:cNvPr id="0" name=""/>
        <dsp:cNvSpPr/>
      </dsp:nvSpPr>
      <dsp:spPr>
        <a:xfrm>
          <a:off x="3391838" y="276000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4237"/>
                <a:satOff val="1839"/>
                <a:lumOff val="-66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4237"/>
                <a:satOff val="1839"/>
                <a:lumOff val="-66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3391838" y="343531"/>
        <a:ext cx="202048" cy="202593"/>
      </dsp:txXfrm>
    </dsp:sp>
    <dsp:sp modelId="{B22673B2-841C-4914-BC2C-20F830834032}">
      <dsp:nvSpPr>
        <dsp:cNvPr id="0" name=""/>
        <dsp:cNvSpPr/>
      </dsp:nvSpPr>
      <dsp:spPr>
        <a:xfrm>
          <a:off x="3816630" y="36374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5621"/>
                <a:satOff val="3524"/>
                <a:lumOff val="-127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5621"/>
                <a:satOff val="3524"/>
                <a:lumOff val="-127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Северодвинск</a:t>
          </a:r>
          <a:br>
            <a:rPr lang="ru-RU" sz="1600" kern="1200" dirty="0"/>
          </a:br>
          <a:r>
            <a:rPr lang="ru-RU" sz="1600" b="1" kern="1200" dirty="0"/>
            <a:t>325</a:t>
          </a:r>
        </a:p>
      </dsp:txBody>
      <dsp:txXfrm>
        <a:off x="3840556" y="60300"/>
        <a:ext cx="1313661" cy="769056"/>
      </dsp:txXfrm>
    </dsp:sp>
    <dsp:sp modelId="{AAAC65EB-8255-44A4-9B79-AA9EBF13F1F7}">
      <dsp:nvSpPr>
        <dsp:cNvPr id="0" name=""/>
        <dsp:cNvSpPr/>
      </dsp:nvSpPr>
      <dsp:spPr>
        <a:xfrm>
          <a:off x="5297957" y="276000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8474"/>
                <a:satOff val="3677"/>
                <a:lumOff val="-133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8474"/>
                <a:satOff val="3677"/>
                <a:lumOff val="-133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297957" y="343531"/>
        <a:ext cx="202048" cy="202593"/>
      </dsp:txXfrm>
    </dsp:sp>
    <dsp:sp modelId="{21E81F9A-AE6C-4CB1-86E3-C6ADB9C89BF6}">
      <dsp:nvSpPr>
        <dsp:cNvPr id="0" name=""/>
        <dsp:cNvSpPr/>
      </dsp:nvSpPr>
      <dsp:spPr>
        <a:xfrm>
          <a:off x="5722749" y="36374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98431"/>
                <a:satOff val="5286"/>
                <a:lumOff val="-1912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98431"/>
                <a:satOff val="5286"/>
                <a:lumOff val="-1912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Новодвинск</a:t>
          </a:r>
          <a:br>
            <a:rPr lang="ru-RU" sz="1400" kern="1200" dirty="0"/>
          </a:br>
          <a:r>
            <a:rPr lang="ru-RU" sz="1600" b="1" kern="1200" dirty="0"/>
            <a:t>295</a:t>
          </a:r>
        </a:p>
      </dsp:txBody>
      <dsp:txXfrm>
        <a:off x="5746675" y="60300"/>
        <a:ext cx="1313661" cy="769056"/>
      </dsp:txXfrm>
    </dsp:sp>
    <dsp:sp modelId="{17A885DE-0DE5-4DAA-80F0-3587C435B3F6}">
      <dsp:nvSpPr>
        <dsp:cNvPr id="0" name=""/>
        <dsp:cNvSpPr/>
      </dsp:nvSpPr>
      <dsp:spPr>
        <a:xfrm>
          <a:off x="7204076" y="276000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02711"/>
                <a:satOff val="5516"/>
                <a:lumOff val="-199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102711"/>
                <a:satOff val="5516"/>
                <a:lumOff val="-199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7204076" y="343531"/>
        <a:ext cx="202048" cy="202593"/>
      </dsp:txXfrm>
    </dsp:sp>
    <dsp:sp modelId="{60EE5BB2-F7B9-41D7-8BF3-50EE5C98D3E2}">
      <dsp:nvSpPr>
        <dsp:cNvPr id="0" name=""/>
        <dsp:cNvSpPr/>
      </dsp:nvSpPr>
      <dsp:spPr>
        <a:xfrm>
          <a:off x="7628869" y="36374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1242"/>
                <a:satOff val="7048"/>
                <a:lumOff val="-254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131242"/>
                <a:satOff val="7048"/>
                <a:lumOff val="-254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Приморский</a:t>
          </a:r>
          <a:br>
            <a:rPr lang="ru-RU" sz="1600" b="1" kern="1200" dirty="0"/>
          </a:br>
          <a:r>
            <a:rPr lang="ru-RU" sz="1600" b="1" kern="1200" dirty="0"/>
            <a:t>169</a:t>
          </a:r>
        </a:p>
      </dsp:txBody>
      <dsp:txXfrm>
        <a:off x="7652795" y="60300"/>
        <a:ext cx="1313661" cy="769056"/>
      </dsp:txXfrm>
    </dsp:sp>
    <dsp:sp modelId="{4FF6AF20-C1D6-48FB-B23C-CE03E39AAC9F}">
      <dsp:nvSpPr>
        <dsp:cNvPr id="0" name=""/>
        <dsp:cNvSpPr/>
      </dsp:nvSpPr>
      <dsp:spPr>
        <a:xfrm rot="5400000">
          <a:off x="8165305" y="948588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36948"/>
                <a:satOff val="7354"/>
                <a:lumOff val="-266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136948"/>
                <a:satOff val="7354"/>
                <a:lumOff val="-266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8208329" y="973095"/>
        <a:ext cx="202593" cy="202048"/>
      </dsp:txXfrm>
    </dsp:sp>
    <dsp:sp modelId="{33479AA9-BE9A-4D26-8230-A28CBF9F6F2B}">
      <dsp:nvSpPr>
        <dsp:cNvPr id="0" name=""/>
        <dsp:cNvSpPr/>
      </dsp:nvSpPr>
      <dsp:spPr>
        <a:xfrm>
          <a:off x="7628869" y="1397888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64052"/>
                <a:satOff val="8810"/>
                <a:lumOff val="-3186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164052"/>
                <a:satOff val="8810"/>
                <a:lumOff val="-3186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Котлас</a:t>
          </a:r>
          <a:br>
            <a:rPr lang="ru-RU" sz="1400" b="1" kern="1200" dirty="0"/>
          </a:br>
          <a:r>
            <a:rPr lang="ru-RU" sz="1600" b="1" kern="1200" dirty="0"/>
            <a:t>129</a:t>
          </a:r>
        </a:p>
      </dsp:txBody>
      <dsp:txXfrm>
        <a:off x="7652795" y="1421814"/>
        <a:ext cx="1313661" cy="769056"/>
      </dsp:txXfrm>
    </dsp:sp>
    <dsp:sp modelId="{96ADCAF4-EC96-49DF-A953-91B0E235B822}">
      <dsp:nvSpPr>
        <dsp:cNvPr id="0" name=""/>
        <dsp:cNvSpPr/>
      </dsp:nvSpPr>
      <dsp:spPr>
        <a:xfrm rot="10800000">
          <a:off x="7220415" y="1637514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71185"/>
                <a:satOff val="9193"/>
                <a:lumOff val="-332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171185"/>
                <a:satOff val="9193"/>
                <a:lumOff val="-332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7307007" y="1705045"/>
        <a:ext cx="202048" cy="202593"/>
      </dsp:txXfrm>
    </dsp:sp>
    <dsp:sp modelId="{BEA01988-6E7A-40EB-B7F4-871F40BF7EE8}">
      <dsp:nvSpPr>
        <dsp:cNvPr id="0" name=""/>
        <dsp:cNvSpPr/>
      </dsp:nvSpPr>
      <dsp:spPr>
        <a:xfrm>
          <a:off x="5722749" y="1397888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96862"/>
                <a:satOff val="10572"/>
                <a:lumOff val="-3823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196862"/>
                <a:satOff val="10572"/>
                <a:lumOff val="-3823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Онежский </a:t>
          </a:r>
          <a:br>
            <a:rPr lang="ru-RU" sz="1400" b="1" kern="1200" dirty="0"/>
          </a:br>
          <a:r>
            <a:rPr lang="ru-RU" sz="1600" b="1" kern="1200" dirty="0"/>
            <a:t>93</a:t>
          </a:r>
        </a:p>
      </dsp:txBody>
      <dsp:txXfrm>
        <a:off x="5746675" y="1421814"/>
        <a:ext cx="1313661" cy="769056"/>
      </dsp:txXfrm>
    </dsp:sp>
    <dsp:sp modelId="{85A7FED8-241F-47BE-8CBA-3B235864D04D}">
      <dsp:nvSpPr>
        <dsp:cNvPr id="0" name=""/>
        <dsp:cNvSpPr/>
      </dsp:nvSpPr>
      <dsp:spPr>
        <a:xfrm rot="10800000">
          <a:off x="5314295" y="1637514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05422"/>
                <a:satOff val="11032"/>
                <a:lumOff val="-399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205422"/>
                <a:satOff val="11032"/>
                <a:lumOff val="-399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5400887" y="1705045"/>
        <a:ext cx="202048" cy="202593"/>
      </dsp:txXfrm>
    </dsp:sp>
    <dsp:sp modelId="{E7C363C5-5956-4BCB-9A18-9E37AC2D0668}">
      <dsp:nvSpPr>
        <dsp:cNvPr id="0" name=""/>
        <dsp:cNvSpPr/>
      </dsp:nvSpPr>
      <dsp:spPr>
        <a:xfrm>
          <a:off x="3816630" y="1397888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29673"/>
                <a:satOff val="12334"/>
                <a:lumOff val="-4461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229673"/>
                <a:satOff val="12334"/>
                <a:lumOff val="-4461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Коношский</a:t>
          </a:r>
          <a:br>
            <a:rPr lang="ru-RU" sz="1600" b="1" kern="1200" dirty="0"/>
          </a:br>
          <a:r>
            <a:rPr lang="ru-RU" sz="1600" b="1" kern="1200" dirty="0"/>
            <a:t>78</a:t>
          </a:r>
        </a:p>
      </dsp:txBody>
      <dsp:txXfrm>
        <a:off x="3840556" y="1421814"/>
        <a:ext cx="1313661" cy="769056"/>
      </dsp:txXfrm>
    </dsp:sp>
    <dsp:sp modelId="{48C5FA7A-EFA3-4F65-8DA1-B31E4E102479}">
      <dsp:nvSpPr>
        <dsp:cNvPr id="0" name=""/>
        <dsp:cNvSpPr/>
      </dsp:nvSpPr>
      <dsp:spPr>
        <a:xfrm rot="10800000">
          <a:off x="3408176" y="1637514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39659"/>
                <a:satOff val="12870"/>
                <a:lumOff val="-465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239659"/>
                <a:satOff val="12870"/>
                <a:lumOff val="-465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3494768" y="1705045"/>
        <a:ext cx="202048" cy="202593"/>
      </dsp:txXfrm>
    </dsp:sp>
    <dsp:sp modelId="{2122648A-1F19-4E2A-A8A9-276C0EFC9DA7}">
      <dsp:nvSpPr>
        <dsp:cNvPr id="0" name=""/>
        <dsp:cNvSpPr/>
      </dsp:nvSpPr>
      <dsp:spPr>
        <a:xfrm>
          <a:off x="1910511" y="1397888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62483"/>
                <a:satOff val="14096"/>
                <a:lumOff val="-5098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262483"/>
                <a:satOff val="14096"/>
                <a:lumOff val="-5098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Вельский</a:t>
          </a:r>
          <a:br>
            <a:rPr lang="ru-RU" sz="1600" b="1" kern="1200" dirty="0"/>
          </a:br>
          <a:r>
            <a:rPr lang="ru-RU" sz="1600" b="1" kern="1200" dirty="0"/>
            <a:t>64</a:t>
          </a:r>
        </a:p>
      </dsp:txBody>
      <dsp:txXfrm>
        <a:off x="1934437" y="1421814"/>
        <a:ext cx="1313661" cy="769056"/>
      </dsp:txXfrm>
    </dsp:sp>
    <dsp:sp modelId="{F3F6D6BA-088B-4D1F-9B0C-4DD16F578BED}">
      <dsp:nvSpPr>
        <dsp:cNvPr id="0" name=""/>
        <dsp:cNvSpPr/>
      </dsp:nvSpPr>
      <dsp:spPr>
        <a:xfrm rot="10800000">
          <a:off x="1502057" y="1637514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73896"/>
                <a:satOff val="14709"/>
                <a:lumOff val="-532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273896"/>
                <a:satOff val="14709"/>
                <a:lumOff val="-532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1588649" y="1705045"/>
        <a:ext cx="202048" cy="202593"/>
      </dsp:txXfrm>
    </dsp:sp>
    <dsp:sp modelId="{03DD25B8-9A02-41F8-B71A-47D83E4D1405}">
      <dsp:nvSpPr>
        <dsp:cNvPr id="0" name=""/>
        <dsp:cNvSpPr/>
      </dsp:nvSpPr>
      <dsp:spPr>
        <a:xfrm>
          <a:off x="4391" y="1397888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95294"/>
                <a:satOff val="15858"/>
                <a:lumOff val="-573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295294"/>
                <a:satOff val="15858"/>
                <a:lumOff val="-573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Плесецкий</a:t>
          </a:r>
          <a:br>
            <a:rPr lang="ru-RU" sz="1600" b="1" kern="1200" dirty="0"/>
          </a:br>
          <a:r>
            <a:rPr lang="ru-RU" sz="1600" b="1" kern="1200" dirty="0"/>
            <a:t>61</a:t>
          </a:r>
        </a:p>
      </dsp:txBody>
      <dsp:txXfrm>
        <a:off x="28317" y="1421814"/>
        <a:ext cx="1313661" cy="769056"/>
      </dsp:txXfrm>
    </dsp:sp>
    <dsp:sp modelId="{544E39D9-BBBB-431B-B75D-33DF95C75DCA}">
      <dsp:nvSpPr>
        <dsp:cNvPr id="0" name=""/>
        <dsp:cNvSpPr/>
      </dsp:nvSpPr>
      <dsp:spPr>
        <a:xfrm rot="5400000">
          <a:off x="540828" y="2310102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08132"/>
                <a:satOff val="16547"/>
                <a:lumOff val="-598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08132"/>
                <a:satOff val="16547"/>
                <a:lumOff val="-598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583852" y="2334609"/>
        <a:ext cx="202593" cy="202048"/>
      </dsp:txXfrm>
    </dsp:sp>
    <dsp:sp modelId="{1A39B57A-E828-40D9-99D9-2B09ED4A326B}">
      <dsp:nvSpPr>
        <dsp:cNvPr id="0" name=""/>
        <dsp:cNvSpPr/>
      </dsp:nvSpPr>
      <dsp:spPr>
        <a:xfrm>
          <a:off x="4391" y="2759401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28104"/>
                <a:satOff val="17620"/>
                <a:lumOff val="-6372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28104"/>
                <a:satOff val="17620"/>
                <a:lumOff val="-6372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Няндомский</a:t>
          </a:r>
          <a:br>
            <a:rPr lang="ru-RU" sz="1600" b="1" kern="1200" dirty="0"/>
          </a:br>
          <a:r>
            <a:rPr lang="ru-RU" sz="1600" b="1" kern="1200" dirty="0"/>
            <a:t>58</a:t>
          </a:r>
        </a:p>
      </dsp:txBody>
      <dsp:txXfrm>
        <a:off x="28317" y="2783327"/>
        <a:ext cx="1313661" cy="769056"/>
      </dsp:txXfrm>
    </dsp:sp>
    <dsp:sp modelId="{516AF139-F34B-4D37-AF0E-BC0CD74AA56E}">
      <dsp:nvSpPr>
        <dsp:cNvPr id="0" name=""/>
        <dsp:cNvSpPr/>
      </dsp:nvSpPr>
      <dsp:spPr>
        <a:xfrm>
          <a:off x="1485718" y="2999028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42369"/>
                <a:satOff val="18386"/>
                <a:lumOff val="-665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42369"/>
                <a:satOff val="18386"/>
                <a:lumOff val="-665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1485718" y="3066559"/>
        <a:ext cx="202048" cy="202593"/>
      </dsp:txXfrm>
    </dsp:sp>
    <dsp:sp modelId="{B136C59B-8C29-4A76-A551-812BF9D0528F}">
      <dsp:nvSpPr>
        <dsp:cNvPr id="0" name=""/>
        <dsp:cNvSpPr/>
      </dsp:nvSpPr>
      <dsp:spPr>
        <a:xfrm>
          <a:off x="1910511" y="2759401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60914"/>
                <a:satOff val="19382"/>
                <a:lumOff val="-701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60914"/>
                <a:satOff val="19382"/>
                <a:lumOff val="-701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Холмогорский </a:t>
          </a:r>
          <a:br>
            <a:rPr lang="ru-RU" sz="1600" b="1" kern="1200" dirty="0"/>
          </a:br>
          <a:r>
            <a:rPr lang="ru-RU" sz="1600" b="1" kern="1200" dirty="0"/>
            <a:t>49</a:t>
          </a:r>
        </a:p>
      </dsp:txBody>
      <dsp:txXfrm>
        <a:off x="1934437" y="2783327"/>
        <a:ext cx="1313661" cy="769056"/>
      </dsp:txXfrm>
    </dsp:sp>
    <dsp:sp modelId="{D3FBD2B9-0D96-422D-BD29-7BDAF11A624C}">
      <dsp:nvSpPr>
        <dsp:cNvPr id="0" name=""/>
        <dsp:cNvSpPr/>
      </dsp:nvSpPr>
      <dsp:spPr>
        <a:xfrm>
          <a:off x="3391838" y="2999028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76606"/>
                <a:satOff val="20225"/>
                <a:lumOff val="-731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76606"/>
                <a:satOff val="20225"/>
                <a:lumOff val="-731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3391838" y="3066559"/>
        <a:ext cx="202048" cy="202593"/>
      </dsp:txXfrm>
    </dsp:sp>
    <dsp:sp modelId="{4B79081B-A2EB-4150-A6C7-DAC1BBD4C00D}">
      <dsp:nvSpPr>
        <dsp:cNvPr id="0" name=""/>
        <dsp:cNvSpPr/>
      </dsp:nvSpPr>
      <dsp:spPr>
        <a:xfrm>
          <a:off x="3816630" y="2759401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93725"/>
                <a:satOff val="21144"/>
                <a:lumOff val="-7647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393725"/>
                <a:satOff val="21144"/>
                <a:lumOff val="-7647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Котласский</a:t>
          </a:r>
          <a:br>
            <a:rPr lang="ru-RU" sz="1600" b="1" kern="1200" dirty="0"/>
          </a:br>
          <a:r>
            <a:rPr lang="ru-RU" sz="1600" b="1" kern="1200" dirty="0"/>
            <a:t>43</a:t>
          </a:r>
        </a:p>
      </dsp:txBody>
      <dsp:txXfrm>
        <a:off x="3840556" y="2783327"/>
        <a:ext cx="1313661" cy="769056"/>
      </dsp:txXfrm>
    </dsp:sp>
    <dsp:sp modelId="{CAFEE65C-AFF6-44BC-AF6A-8950BE84A048}">
      <dsp:nvSpPr>
        <dsp:cNvPr id="0" name=""/>
        <dsp:cNvSpPr/>
      </dsp:nvSpPr>
      <dsp:spPr>
        <a:xfrm>
          <a:off x="5297957" y="2999028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10843"/>
                <a:satOff val="22063"/>
                <a:lumOff val="-797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410843"/>
                <a:satOff val="22063"/>
                <a:lumOff val="-797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297957" y="3066559"/>
        <a:ext cx="202048" cy="202593"/>
      </dsp:txXfrm>
    </dsp:sp>
    <dsp:sp modelId="{2878769D-24BD-4780-B071-0D811B5761C9}">
      <dsp:nvSpPr>
        <dsp:cNvPr id="0" name=""/>
        <dsp:cNvSpPr/>
      </dsp:nvSpPr>
      <dsp:spPr>
        <a:xfrm>
          <a:off x="5722749" y="2759401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26535"/>
                <a:satOff val="22906"/>
                <a:lumOff val="-828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426535"/>
                <a:satOff val="22906"/>
                <a:lumOff val="-828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Пинежский</a:t>
          </a:r>
          <a:br>
            <a:rPr lang="ru-RU" sz="1400" b="1" kern="1200" dirty="0"/>
          </a:br>
          <a:r>
            <a:rPr lang="ru-RU" sz="1600" b="1" kern="1200" dirty="0"/>
            <a:t>42</a:t>
          </a:r>
        </a:p>
      </dsp:txBody>
      <dsp:txXfrm>
        <a:off x="5746675" y="2783327"/>
        <a:ext cx="1313661" cy="769056"/>
      </dsp:txXfrm>
    </dsp:sp>
    <dsp:sp modelId="{BE45B6C1-07D1-47D6-821F-B71345F78112}">
      <dsp:nvSpPr>
        <dsp:cNvPr id="0" name=""/>
        <dsp:cNvSpPr/>
      </dsp:nvSpPr>
      <dsp:spPr>
        <a:xfrm>
          <a:off x="7204076" y="2999028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45080"/>
                <a:satOff val="23902"/>
                <a:lumOff val="-864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445080"/>
                <a:satOff val="23902"/>
                <a:lumOff val="-864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7204076" y="3066559"/>
        <a:ext cx="202048" cy="202593"/>
      </dsp:txXfrm>
    </dsp:sp>
    <dsp:sp modelId="{DC01DF18-F031-4AF2-B892-DAE6EF6C8E3B}">
      <dsp:nvSpPr>
        <dsp:cNvPr id="0" name=""/>
        <dsp:cNvSpPr/>
      </dsp:nvSpPr>
      <dsp:spPr>
        <a:xfrm>
          <a:off x="7628869" y="2759401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59346"/>
                <a:satOff val="24668"/>
                <a:lumOff val="-8921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459346"/>
                <a:satOff val="24668"/>
                <a:lumOff val="-8921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Вилегодский</a:t>
          </a:r>
          <a:br>
            <a:rPr lang="ru-RU" sz="1400" b="1" kern="1200" dirty="0"/>
          </a:br>
          <a:r>
            <a:rPr lang="ru-RU" sz="1600" b="1" kern="1200" dirty="0"/>
            <a:t>40</a:t>
          </a:r>
        </a:p>
      </dsp:txBody>
      <dsp:txXfrm>
        <a:off x="7652795" y="2783327"/>
        <a:ext cx="1313661" cy="769056"/>
      </dsp:txXfrm>
    </dsp:sp>
    <dsp:sp modelId="{E9179465-F7FE-443C-A893-7398FA83CF87}">
      <dsp:nvSpPr>
        <dsp:cNvPr id="0" name=""/>
        <dsp:cNvSpPr/>
      </dsp:nvSpPr>
      <dsp:spPr>
        <a:xfrm rot="5400000">
          <a:off x="8165305" y="3671616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79317"/>
                <a:satOff val="25741"/>
                <a:lumOff val="-930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479317"/>
                <a:satOff val="25741"/>
                <a:lumOff val="-930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8208329" y="3696123"/>
        <a:ext cx="202593" cy="202048"/>
      </dsp:txXfrm>
    </dsp:sp>
    <dsp:sp modelId="{8884ACE0-B794-47F8-B95F-B03266A38421}">
      <dsp:nvSpPr>
        <dsp:cNvPr id="0" name=""/>
        <dsp:cNvSpPr/>
      </dsp:nvSpPr>
      <dsp:spPr>
        <a:xfrm>
          <a:off x="7628869" y="4120915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92156"/>
                <a:satOff val="26430"/>
                <a:lumOff val="-955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492156"/>
                <a:satOff val="26430"/>
                <a:lumOff val="-955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Устьянский</a:t>
          </a:r>
          <a:br>
            <a:rPr lang="ru-RU" sz="1600" b="1" kern="1200" dirty="0"/>
          </a:br>
          <a:r>
            <a:rPr lang="ru-RU" sz="1600" b="1" kern="1200" dirty="0"/>
            <a:t>40</a:t>
          </a:r>
        </a:p>
      </dsp:txBody>
      <dsp:txXfrm>
        <a:off x="7652795" y="4144841"/>
        <a:ext cx="1313661" cy="769056"/>
      </dsp:txXfrm>
    </dsp:sp>
    <dsp:sp modelId="{C484C145-DD03-4204-AAE6-47DDD6B7D0AC}">
      <dsp:nvSpPr>
        <dsp:cNvPr id="0" name=""/>
        <dsp:cNvSpPr/>
      </dsp:nvSpPr>
      <dsp:spPr>
        <a:xfrm rot="10800000">
          <a:off x="7220415" y="4360542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13554"/>
                <a:satOff val="27579"/>
                <a:lumOff val="-997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513554"/>
                <a:satOff val="27579"/>
                <a:lumOff val="-997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7307007" y="4428073"/>
        <a:ext cx="202048" cy="202593"/>
      </dsp:txXfrm>
    </dsp:sp>
    <dsp:sp modelId="{27B5E860-52EB-435D-8BAB-38B27B640FEB}">
      <dsp:nvSpPr>
        <dsp:cNvPr id="0" name=""/>
        <dsp:cNvSpPr/>
      </dsp:nvSpPr>
      <dsp:spPr>
        <a:xfrm>
          <a:off x="5722749" y="4120915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24966"/>
                <a:satOff val="28192"/>
                <a:lumOff val="-10196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524966"/>
                <a:satOff val="28192"/>
                <a:lumOff val="-10196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Ленский</a:t>
          </a:r>
          <a:br>
            <a:rPr lang="ru-RU" sz="1400" b="1" kern="1200" dirty="0"/>
          </a:br>
          <a:r>
            <a:rPr lang="ru-RU" sz="1600" b="1" kern="1200" dirty="0"/>
            <a:t>34</a:t>
          </a:r>
        </a:p>
      </dsp:txBody>
      <dsp:txXfrm>
        <a:off x="5746675" y="4144841"/>
        <a:ext cx="1313661" cy="769056"/>
      </dsp:txXfrm>
    </dsp:sp>
    <dsp:sp modelId="{5F0CE773-75AC-4D8E-AA64-E4E384B49CF3}">
      <dsp:nvSpPr>
        <dsp:cNvPr id="0" name=""/>
        <dsp:cNvSpPr/>
      </dsp:nvSpPr>
      <dsp:spPr>
        <a:xfrm rot="10800000">
          <a:off x="5314295" y="4360542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47791"/>
                <a:satOff val="29418"/>
                <a:lumOff val="-1063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547791"/>
                <a:satOff val="29418"/>
                <a:lumOff val="-1063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5400887" y="4428073"/>
        <a:ext cx="202048" cy="202593"/>
      </dsp:txXfrm>
    </dsp:sp>
    <dsp:sp modelId="{C648045A-588D-4B55-8DE1-AD5532A807FD}">
      <dsp:nvSpPr>
        <dsp:cNvPr id="0" name=""/>
        <dsp:cNvSpPr/>
      </dsp:nvSpPr>
      <dsp:spPr>
        <a:xfrm>
          <a:off x="3816630" y="4120915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57777"/>
                <a:satOff val="29954"/>
                <a:lumOff val="-10833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557777"/>
                <a:satOff val="29954"/>
                <a:lumOff val="-10833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Виноградовский</a:t>
          </a:r>
          <a:br>
            <a:rPr lang="ru-RU" sz="1600" b="1" kern="1200" dirty="0"/>
          </a:br>
          <a:r>
            <a:rPr lang="ru-RU" sz="1600" b="1" kern="1200" dirty="0"/>
            <a:t>27</a:t>
          </a:r>
        </a:p>
      </dsp:txBody>
      <dsp:txXfrm>
        <a:off x="3840556" y="4144841"/>
        <a:ext cx="1313661" cy="769056"/>
      </dsp:txXfrm>
    </dsp:sp>
    <dsp:sp modelId="{6543BE7B-28FA-404A-BAD1-6E6CB8179FE0}">
      <dsp:nvSpPr>
        <dsp:cNvPr id="0" name=""/>
        <dsp:cNvSpPr/>
      </dsp:nvSpPr>
      <dsp:spPr>
        <a:xfrm rot="10800000">
          <a:off x="3408176" y="4360542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82028"/>
                <a:satOff val="31256"/>
                <a:lumOff val="-1130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582028"/>
                <a:satOff val="31256"/>
                <a:lumOff val="-1130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3494768" y="4428073"/>
        <a:ext cx="202048" cy="202593"/>
      </dsp:txXfrm>
    </dsp:sp>
    <dsp:sp modelId="{D1D4A995-07CA-4528-8479-D6B2A2952FDA}">
      <dsp:nvSpPr>
        <dsp:cNvPr id="0" name=""/>
        <dsp:cNvSpPr/>
      </dsp:nvSpPr>
      <dsp:spPr>
        <a:xfrm>
          <a:off x="1910511" y="4120915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90587"/>
                <a:satOff val="31716"/>
                <a:lumOff val="-11470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590587"/>
                <a:satOff val="31716"/>
                <a:lumOff val="-11470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Красноборский</a:t>
          </a:r>
          <a:br>
            <a:rPr lang="ru-RU" sz="1600" b="1" kern="1200" dirty="0"/>
          </a:br>
          <a:r>
            <a:rPr lang="ru-RU" sz="1600" b="1" kern="1200" dirty="0"/>
            <a:t>23</a:t>
          </a:r>
        </a:p>
      </dsp:txBody>
      <dsp:txXfrm>
        <a:off x="1934437" y="4144841"/>
        <a:ext cx="1313661" cy="769056"/>
      </dsp:txXfrm>
    </dsp:sp>
    <dsp:sp modelId="{7225B2D1-077E-416B-A68A-99BF2EA60B80}">
      <dsp:nvSpPr>
        <dsp:cNvPr id="0" name=""/>
        <dsp:cNvSpPr/>
      </dsp:nvSpPr>
      <dsp:spPr>
        <a:xfrm rot="10800000">
          <a:off x="1502057" y="4360542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16265"/>
                <a:satOff val="33095"/>
                <a:lumOff val="-1196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16265"/>
                <a:satOff val="33095"/>
                <a:lumOff val="-1196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10800000">
        <a:off x="1588649" y="4428073"/>
        <a:ext cx="202048" cy="202593"/>
      </dsp:txXfrm>
    </dsp:sp>
    <dsp:sp modelId="{F0CEA7B7-3B96-45EE-B01E-A31C902F30DA}">
      <dsp:nvSpPr>
        <dsp:cNvPr id="0" name=""/>
        <dsp:cNvSpPr/>
      </dsp:nvSpPr>
      <dsp:spPr>
        <a:xfrm>
          <a:off x="4391" y="4120915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23398"/>
                <a:satOff val="33478"/>
                <a:lumOff val="-12108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23398"/>
                <a:satOff val="33478"/>
                <a:lumOff val="-12108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Верхнетоемский</a:t>
          </a:r>
          <a:br>
            <a:rPr lang="ru-RU" sz="1600" b="1" kern="1200" dirty="0"/>
          </a:br>
          <a:r>
            <a:rPr lang="ru-RU" sz="1600" b="1" kern="1200" dirty="0"/>
            <a:t>20</a:t>
          </a:r>
        </a:p>
      </dsp:txBody>
      <dsp:txXfrm>
        <a:off x="28317" y="4144841"/>
        <a:ext cx="1313661" cy="769056"/>
      </dsp:txXfrm>
    </dsp:sp>
    <dsp:sp modelId="{3ADACB38-C8B3-4DB5-9C36-5BF92F7F739F}">
      <dsp:nvSpPr>
        <dsp:cNvPr id="0" name=""/>
        <dsp:cNvSpPr/>
      </dsp:nvSpPr>
      <dsp:spPr>
        <a:xfrm rot="5400000">
          <a:off x="540828" y="5033129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50502"/>
                <a:satOff val="34934"/>
                <a:lumOff val="-1263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50502"/>
                <a:satOff val="34934"/>
                <a:lumOff val="-1263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583852" y="5057636"/>
        <a:ext cx="202593" cy="202048"/>
      </dsp:txXfrm>
    </dsp:sp>
    <dsp:sp modelId="{4E4E2BAF-8E2E-43D5-961D-0D30BD12622D}">
      <dsp:nvSpPr>
        <dsp:cNvPr id="0" name=""/>
        <dsp:cNvSpPr/>
      </dsp:nvSpPr>
      <dsp:spPr>
        <a:xfrm>
          <a:off x="4391" y="5482429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56208"/>
                <a:satOff val="35240"/>
                <a:lumOff val="-12745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56208"/>
                <a:satOff val="35240"/>
                <a:lumOff val="-12745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Мирный</a:t>
          </a:r>
          <a:br>
            <a:rPr lang="ru-RU" sz="1400" b="1" kern="1200" dirty="0"/>
          </a:br>
          <a:r>
            <a:rPr lang="ru-RU" sz="1600" b="1" kern="1200" dirty="0"/>
            <a:t>20</a:t>
          </a:r>
        </a:p>
      </dsp:txBody>
      <dsp:txXfrm>
        <a:off x="28317" y="5506355"/>
        <a:ext cx="1313661" cy="769056"/>
      </dsp:txXfrm>
    </dsp:sp>
    <dsp:sp modelId="{B8CC0C66-8055-451E-A85B-63CF02B423DD}">
      <dsp:nvSpPr>
        <dsp:cNvPr id="0" name=""/>
        <dsp:cNvSpPr/>
      </dsp:nvSpPr>
      <dsp:spPr>
        <a:xfrm>
          <a:off x="1485718" y="5722055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84739"/>
                <a:satOff val="36772"/>
                <a:lumOff val="-1329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84739"/>
                <a:satOff val="36772"/>
                <a:lumOff val="-1329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1485718" y="5789586"/>
        <a:ext cx="202048" cy="202593"/>
      </dsp:txXfrm>
    </dsp:sp>
    <dsp:sp modelId="{55B193EA-791F-4475-9493-1405A3CEDAC3}">
      <dsp:nvSpPr>
        <dsp:cNvPr id="0" name=""/>
        <dsp:cNvSpPr/>
      </dsp:nvSpPr>
      <dsp:spPr>
        <a:xfrm>
          <a:off x="1910511" y="5482429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89018"/>
                <a:satOff val="37002"/>
                <a:lumOff val="-13382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689018"/>
                <a:satOff val="37002"/>
                <a:lumOff val="-13382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Шенкурский</a:t>
          </a:r>
          <a:br>
            <a:rPr lang="ru-RU" sz="1400" b="1" kern="1200" dirty="0"/>
          </a:br>
          <a:r>
            <a:rPr lang="ru-RU" sz="1600" b="1" kern="1200" dirty="0"/>
            <a:t>14</a:t>
          </a:r>
        </a:p>
      </dsp:txBody>
      <dsp:txXfrm>
        <a:off x="1934437" y="5506355"/>
        <a:ext cx="1313661" cy="769056"/>
      </dsp:txXfrm>
    </dsp:sp>
    <dsp:sp modelId="{08FC72AB-CE76-482B-BD43-447654467A0A}">
      <dsp:nvSpPr>
        <dsp:cNvPr id="0" name=""/>
        <dsp:cNvSpPr/>
      </dsp:nvSpPr>
      <dsp:spPr>
        <a:xfrm>
          <a:off x="3391838" y="5722055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18976"/>
                <a:satOff val="38611"/>
                <a:lumOff val="-1396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718976"/>
                <a:satOff val="38611"/>
                <a:lumOff val="-1396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3391838" y="5789586"/>
        <a:ext cx="202048" cy="202593"/>
      </dsp:txXfrm>
    </dsp:sp>
    <dsp:sp modelId="{D11C7F8C-B4C2-4C17-8901-59A9901D509E}">
      <dsp:nvSpPr>
        <dsp:cNvPr id="0" name=""/>
        <dsp:cNvSpPr/>
      </dsp:nvSpPr>
      <dsp:spPr>
        <a:xfrm>
          <a:off x="3816630" y="5482429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21829"/>
                <a:satOff val="38764"/>
                <a:lumOff val="-1401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721829"/>
                <a:satOff val="38764"/>
                <a:lumOff val="-1401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Мезенский</a:t>
          </a:r>
          <a:br>
            <a:rPr lang="ru-RU" sz="1400" b="1" kern="1200" dirty="0"/>
          </a:br>
          <a:r>
            <a:rPr lang="ru-RU" sz="1600" b="1" kern="1200" dirty="0"/>
            <a:t>12</a:t>
          </a:r>
        </a:p>
      </dsp:txBody>
      <dsp:txXfrm>
        <a:off x="3840556" y="5506355"/>
        <a:ext cx="1313661" cy="769056"/>
      </dsp:txXfrm>
    </dsp:sp>
    <dsp:sp modelId="{22F543C2-7771-4AC6-8869-80BE501E03E9}">
      <dsp:nvSpPr>
        <dsp:cNvPr id="0" name=""/>
        <dsp:cNvSpPr/>
      </dsp:nvSpPr>
      <dsp:spPr>
        <a:xfrm>
          <a:off x="5297957" y="5722055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53213"/>
                <a:satOff val="40449"/>
                <a:lumOff val="-14629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753213"/>
                <a:satOff val="40449"/>
                <a:lumOff val="-14629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5297957" y="5789586"/>
        <a:ext cx="202048" cy="202593"/>
      </dsp:txXfrm>
    </dsp:sp>
    <dsp:sp modelId="{59D68510-5A4F-4DB5-9BD0-99B7C58E53A5}">
      <dsp:nvSpPr>
        <dsp:cNvPr id="0" name=""/>
        <dsp:cNvSpPr/>
      </dsp:nvSpPr>
      <dsp:spPr>
        <a:xfrm>
          <a:off x="5722749" y="5482429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54639"/>
                <a:satOff val="40526"/>
                <a:lumOff val="-14657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754639"/>
                <a:satOff val="40526"/>
                <a:lumOff val="-14657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Каргопольский</a:t>
          </a:r>
          <a:br>
            <a:rPr lang="ru-RU" sz="1600" b="1" kern="1200" dirty="0"/>
          </a:br>
          <a:r>
            <a:rPr lang="ru-RU" sz="1600" b="1" kern="1200" dirty="0"/>
            <a:t>10</a:t>
          </a:r>
        </a:p>
      </dsp:txBody>
      <dsp:txXfrm>
        <a:off x="5746675" y="5506355"/>
        <a:ext cx="1313661" cy="769056"/>
      </dsp:txXfrm>
    </dsp:sp>
    <dsp:sp modelId="{0EC069EC-289A-461C-9C69-1AD2F66F8A22}">
      <dsp:nvSpPr>
        <dsp:cNvPr id="0" name=""/>
        <dsp:cNvSpPr/>
      </dsp:nvSpPr>
      <dsp:spPr>
        <a:xfrm>
          <a:off x="7204076" y="5722055"/>
          <a:ext cx="288640" cy="3376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87450"/>
                <a:satOff val="42288"/>
                <a:lumOff val="-1529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787450"/>
                <a:satOff val="42288"/>
                <a:lumOff val="-1529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7204076" y="5789586"/>
        <a:ext cx="202048" cy="202593"/>
      </dsp:txXfrm>
    </dsp:sp>
    <dsp:sp modelId="{C488EB77-EA1B-4A59-B86D-79B10ABCB036}">
      <dsp:nvSpPr>
        <dsp:cNvPr id="0" name=""/>
        <dsp:cNvSpPr/>
      </dsp:nvSpPr>
      <dsp:spPr>
        <a:xfrm>
          <a:off x="7628869" y="5482429"/>
          <a:ext cx="1361513" cy="816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87450"/>
                <a:satOff val="42288"/>
                <a:lumOff val="-15294"/>
                <a:alphaOff val="0"/>
                <a:tint val="83000"/>
                <a:satMod val="100000"/>
                <a:lumMod val="100000"/>
              </a:schemeClr>
            </a:gs>
            <a:gs pos="100000">
              <a:schemeClr val="accent5">
                <a:hueOff val="787450"/>
                <a:satOff val="42288"/>
                <a:lumOff val="-15294"/>
                <a:alphaOff val="0"/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Лешуконский</a:t>
          </a:r>
          <a:br>
            <a:rPr lang="ru-RU" sz="1600" b="1" kern="1200" dirty="0"/>
          </a:br>
          <a:r>
            <a:rPr lang="ru-RU" sz="1600" b="1" kern="1200" dirty="0"/>
            <a:t>6</a:t>
          </a:r>
        </a:p>
      </dsp:txBody>
      <dsp:txXfrm>
        <a:off x="7652795" y="5506355"/>
        <a:ext cx="1313661" cy="769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F8B024-5D62-4644-A45F-CE22E2B14DF2}" type="datetime1">
              <a:rPr lang="ru-RU" smtClean="0"/>
              <a:t>16.11.2022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2:01:59.262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432 241 24575,'153'-137'0,"-141"127"0,0 1 0,0 0 0,1 1 0,0 1 0,0 0 0,1 0 0,0 1 0,0 1 0,0 1 0,30-6 0,9 1 0,91-1 0,-83 7 0,101 10 0,-138-4 0,0 1 0,-1 2 0,1 0 0,-1 1 0,0 1 0,-1 1 0,25 15 0,8 11 0,-1 3 0,55 50 0,69 49 0,-159-125 0,0 1 0,0 1 0,-2 1 0,0 0 0,0 2 0,-1-1 0,-1 2 0,-1 0 0,-1 1 0,21 39 0,22 34 0,-43-74 0,-2-1 0,0 2 0,-1-1 0,0 2 0,-2-1 0,0 1 0,5 21 0,-2 31 0,4 99 0,-13-144 0,9 89 0,3 54 0,-13-106 0,-4 83 0,1-133 0,-1 1 0,-1-1 0,0 0 0,-1-1 0,0 1 0,-1-1 0,0 0 0,-1 0 0,-1-1 0,0 0 0,-1 0 0,0-1 0,-1 0 0,0 0 0,0-2 0,-22 17 0,-12 6 0,-2-2 0,-1-3 0,-53 24 0,70-37 0,-1-3 0,-1 0 0,1-2 0,-1-1 0,-40 4 0,-165 4 0,-167-16 0,387-1 0,1-1 0,0 0 0,1-1 0,-1-1 0,0 0 0,1-2 0,0 1 0,0-2 0,-15-8 0,-1-3 0,0-2 0,-53-44 0,-147-150 0,184 165 0,2-3 0,-60-92 0,67 84 0,2-2 0,-53-127 0,82 160 0,1 0 0,1-1 0,1 1 0,2-1 0,1 0 0,6-58 0,-1-2 0,-4 66 0,0-20 0,9-76 0,-7 105 0,2 0 0,-1 0 0,2 1 0,0-1 0,1 1 0,0 0 0,1 1 0,17-25 0,-3 8 0,1 0 0,1 2 0,2 1 0,44-38 0,-62 58-91,1 1 0,0 0 0,0 1 0,0 0 0,1 0 0,0 1 0,0 0 0,0 1 0,1 0 0,-1 0 0,1 1 0,-1 0 0,1 0 0,11 1 0,7 0-6735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2:02:05.079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187 320 24575,'0'-5'0,"1"1"0,0-1 0,0 1 0,1-1 0,-1 1 0,1-1 0,0 1 0,0 0 0,1 0 0,-1 0 0,1 0 0,0 0 0,0 1 0,0-1 0,0 1 0,0 0 0,1 0 0,4-3 0,11-8 0,1 1 0,27-14 0,-35 21 0,37-18 0,2 2 0,0 2 0,1 2 0,0 3 0,65-10 0,276-21 0,282 34 0,-406 15 0,-221-2 0,0 2 0,0 3 0,-1 1 0,1 2 0,-2 3 0,0 1 0,60 26 0,184 59 0,-7-3 0,-161-51 0,-76-30 0,-1 3 0,47 24 0,-45-18 0,-23-11 0,0 0 0,31 23 0,-49-31 0,-1 0 0,1 1 0,-1 0 0,0 0 0,0 0 0,-1 1 0,0-1 0,0 1 0,0 0 0,0 0 0,-1 1 0,0-1 0,-1 1 0,3 6 0,6 43 0,-2-1 0,4 91 0,-14 116 0,-2-99 0,3-152 0,0 11 0,0-1 0,-1 1 0,-8 37 0,7-53 0,1 0 0,-1 0 0,0-1 0,-1 1 0,0 0 0,0-1 0,0 1 0,0-1 0,-1 0 0,0 0 0,0 0 0,0-1 0,-1 0 0,1 1 0,-1-1 0,0-1 0,-10 6 0,-35 14 0,-1-3 0,-1-2 0,-1-2 0,0-2 0,-58 6 0,-43 12 0,-94 15 0,111-24 0,-22 3 0,-91 19 0,24 22 0,192-56 0,0-1 0,0-2 0,-1-1 0,-62 3 0,-145-9 0,139-3 0,-290 1 0,371 0 0,-1-1 0,0-1 0,1-1 0,0-1 0,-28-10 0,-107-48 0,65 23 0,66 31 0,2-2 0,-1-1 0,2-1 0,-1-1 0,2-1 0,0-1 0,1-1 0,0 0 0,2-2 0,-24-28 0,-5-10 0,14 19 0,1-1 0,3-2 0,1-1 0,2-1 0,-29-62 0,50 90 0,-5-9 0,1 0 0,2-1 0,0 0 0,1 0 0,2-1 0,-4-41 0,9-213 103,2 123-1571,-2 124-5358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2D503-C93A-4B9F-B33D-A02F8025E098}" type="datetime1">
              <a:rPr lang="ru-RU" smtClean="0"/>
              <a:pPr/>
              <a:t>16.11.2022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Причина увеличения</a:t>
            </a:r>
            <a:r>
              <a:rPr lang="ru-RU" baseline="0" dirty="0"/>
              <a:t> количества обращений по вопросам пенсионного законодательства: исключение из северного стажа периодов деятельности в качестве индивидуальных предпринимателей.  К процессуальным вопросам отнесены вопросы отмены судебных приказов, рассрочка, отсрочка исполнения решения суда в рамках исполнительного производства. Разъяснение законодательства о порядке обжалования решений и приговоров суда.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430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8285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6410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5597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42565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3268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14338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60353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23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27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199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501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86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889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смотреть в разрезе нескольких лет (по отчету), то видно, что</a:t>
            </a:r>
            <a:r>
              <a:rPr lang="ru-RU" baseline="0" dirty="0"/>
              <a:t> как только были выезды в район, так сразу возрастает количество обращений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5352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2019 года – новая форма работы с гражданами – видеоконференцсвязь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0983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93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83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4AFD0-002F-45DA-AC56-FBB26B710A6C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82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00846C-E0CD-48AC-BF46-58816D3205F0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93A1EF-604D-33D9-2316-6B4D82CBC9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4" y="6163063"/>
            <a:ext cx="1157833" cy="2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BA994C-0A68-4F64-BDAE-B675475366AA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380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7864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4133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7DE9B7-D70E-414D-98EC-FF5CEC2FC761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08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50200-3392-431B-A64D-FCB9FCA2AA58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3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6282B8-96EA-F399-E2FA-EFAF5A4DA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22" y="6109034"/>
            <a:ext cx="115437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2CF755-E898-4F1E-8647-A0EB71EBF828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35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11/16/2022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34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16.11.2022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3651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651" r:id="rId12"/>
    <p:sldLayoutId id="2147483656" r:id="rId13"/>
    <p:sldLayoutId id="214748365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customXml" Target="../ink/ink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BDFBF80F-40AA-E791-6D65-5101E79F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90055"/>
            <a:ext cx="7772400" cy="1463040"/>
          </a:xfrm>
        </p:spPr>
        <p:txBody>
          <a:bodyPr>
            <a:normAutofit/>
          </a:bodyPr>
          <a:lstStyle/>
          <a:p>
            <a:r>
              <a:rPr lang="ru-RU" sz="2800" dirty="0"/>
              <a:t>Выездное </a:t>
            </a:r>
            <a:r>
              <a:rPr lang="ru-RU" sz="2800" dirty="0" err="1"/>
              <a:t>заседаниЕ</a:t>
            </a:r>
            <a:r>
              <a:rPr lang="ru-RU" sz="2800" dirty="0"/>
              <a:t> комитета</a:t>
            </a:r>
            <a:br>
              <a:rPr lang="ru-RU" sz="2800" dirty="0"/>
            </a:br>
            <a:r>
              <a:rPr lang="ru-RU" sz="2800" dirty="0"/>
              <a:t>ПО ЗАКОНОДАТЕЛЬСТВУ И ВОПРОСАМ МЕСТНОГО САМОУПРАВЛЕНИЯ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800" dirty="0"/>
              <a:t>21 ноября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CD4A18-8B55-E735-CFF4-B154D9E4933A}"/>
              </a:ext>
            </a:extLst>
          </p:cNvPr>
          <p:cNvSpPr txBox="1"/>
          <p:nvPr/>
        </p:nvSpPr>
        <p:spPr>
          <a:xfrm>
            <a:off x="1480008" y="1234911"/>
            <a:ext cx="9596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О реализации в Архангельской области федерального и регионального законодательства в сфере оказания бесплатной юридической помощи </a:t>
            </a: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Бесплатная юридическая помощь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2400" dirty="0"/>
              <a:t>2021 -2022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149" y="827148"/>
            <a:ext cx="1384995" cy="1384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3083" y="806630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2200" b="1" dirty="0"/>
              <a:t>5524</a:t>
            </a:r>
            <a:r>
              <a:rPr lang="ru-RU" sz="2200" dirty="0"/>
              <a:t> – обращений</a:t>
            </a:r>
          </a:p>
          <a:p>
            <a:r>
              <a:rPr lang="ru-RU" sz="2200" dirty="0"/>
              <a:t>об оказании бесплатной юридической помощи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72" y="806630"/>
            <a:ext cx="1384995" cy="1384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11544" y="806630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100" b="1" dirty="0"/>
              <a:t>5197</a:t>
            </a:r>
            <a:r>
              <a:rPr lang="ru-RU" sz="2100" dirty="0"/>
              <a:t> – устных консультаций</a:t>
            </a:r>
          </a:p>
          <a:p>
            <a:r>
              <a:rPr lang="ru-RU" sz="2100" b="1" dirty="0"/>
              <a:t>997</a:t>
            </a:r>
            <a:r>
              <a:rPr lang="ru-RU" sz="2100" dirty="0"/>
              <a:t> – письменных консультаций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52" y="2547393"/>
            <a:ext cx="1384995" cy="1384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3082" y="2537132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100" b="1" dirty="0"/>
          </a:p>
          <a:p>
            <a:r>
              <a:rPr lang="ru-RU" sz="2100" b="1" dirty="0"/>
              <a:t>1916</a:t>
            </a:r>
            <a:r>
              <a:rPr lang="ru-RU" sz="2100" dirty="0"/>
              <a:t> – документов правового характера</a:t>
            </a:r>
          </a:p>
          <a:p>
            <a:endParaRPr lang="ru-RU" sz="21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149" y="2537132"/>
            <a:ext cx="1365715" cy="14055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11543" y="2547393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100" b="1" dirty="0"/>
              <a:t>49</a:t>
            </a:r>
            <a:r>
              <a:rPr lang="ru-RU" sz="2100" dirty="0"/>
              <a:t> – случаев  представительства в судах, органах,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1081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dirty="0"/>
              <a:t>ОБОСОБЛЕННОЕ ПОДРАЗДЕЛЕНИЕ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ru-RU" sz="2400" dirty="0"/>
              <a:t>01.11.2021 </a:t>
            </a:r>
          </a:p>
          <a:p>
            <a:pPr algn="ctr" rtl="0"/>
            <a:r>
              <a:rPr lang="ru-RU" sz="2400" dirty="0"/>
              <a:t>21.11.2022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249" y="2547393"/>
            <a:ext cx="1384995" cy="1384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1249" y="840206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ru-RU" sz="2200" b="1" dirty="0"/>
              <a:t>500</a:t>
            </a:r>
            <a:r>
              <a:rPr lang="ru-RU" sz="2200" dirty="0"/>
              <a:t> – обращений</a:t>
            </a:r>
          </a:p>
          <a:p>
            <a:r>
              <a:rPr lang="ru-RU" sz="2200" dirty="0"/>
              <a:t>об оказании бесплатной юридической помощи 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806" y="840206"/>
            <a:ext cx="1384995" cy="1384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171" y="2553923"/>
            <a:ext cx="3101663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endParaRPr lang="ru-RU" sz="2100" b="1" dirty="0"/>
          </a:p>
          <a:p>
            <a:r>
              <a:rPr lang="ru-RU" sz="2100" b="1" dirty="0"/>
              <a:t>484</a:t>
            </a:r>
            <a:r>
              <a:rPr lang="ru-RU" sz="2100" dirty="0"/>
              <a:t> – консультации</a:t>
            </a:r>
          </a:p>
          <a:p>
            <a:endParaRPr lang="ru-RU" sz="2100" dirty="0"/>
          </a:p>
          <a:p>
            <a:endParaRPr lang="ru-RU" sz="21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52" y="2547393"/>
            <a:ext cx="1384995" cy="13849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63082" y="2537132"/>
            <a:ext cx="321971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100" b="1" dirty="0"/>
          </a:p>
          <a:p>
            <a:r>
              <a:rPr lang="ru-RU" sz="2100" b="1" dirty="0"/>
              <a:t>38</a:t>
            </a:r>
            <a:r>
              <a:rPr lang="ru-RU" sz="2100" dirty="0"/>
              <a:t> – документов правового характера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77161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566275" y="822325"/>
            <a:ext cx="2625725" cy="2957513"/>
          </a:xfrm>
        </p:spPr>
        <p:txBody>
          <a:bodyPr anchor="ctr">
            <a:normAutofit/>
          </a:bodyPr>
          <a:lstStyle/>
          <a:p>
            <a:pPr algn="ctr"/>
            <a:r>
              <a:rPr lang="ru-RU" sz="2300" b="1" dirty="0"/>
              <a:t>География</a:t>
            </a:r>
            <a:br>
              <a:rPr lang="ru-RU" sz="2300" b="1" dirty="0"/>
            </a:br>
            <a:r>
              <a:rPr lang="ru-RU" sz="2300" b="1" dirty="0"/>
              <a:t>2021-2022</a:t>
            </a:r>
            <a:br>
              <a:rPr lang="ru-RU" sz="2300" b="1" dirty="0"/>
            </a:br>
            <a:br>
              <a:rPr lang="ru-RU" sz="2300" b="1" dirty="0"/>
            </a:br>
            <a:br>
              <a:rPr lang="ru-RU" sz="2300" b="1" dirty="0"/>
            </a:br>
            <a:br>
              <a:rPr lang="ru-RU" sz="2300" b="1" dirty="0"/>
            </a:br>
            <a:endParaRPr lang="ru-RU" sz="23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9944100" y="3657600"/>
            <a:ext cx="2247900" cy="25146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03808181"/>
              </p:ext>
            </p:extLst>
          </p:nvPr>
        </p:nvGraphicFramePr>
        <p:xfrm>
          <a:off x="436323" y="329824"/>
          <a:ext cx="8994775" cy="633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458898-1FDB-99CB-3FB1-72D2876FB0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746" y="2733032"/>
            <a:ext cx="2181868" cy="2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6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87552"/>
          </a:xfrm>
        </p:spPr>
        <p:txBody>
          <a:bodyPr>
            <a:normAutofit fontScale="90000"/>
          </a:bodyPr>
          <a:lstStyle/>
          <a:p>
            <a:r>
              <a:rPr lang="ru-RU" sz="5400" dirty="0"/>
              <a:t>Выездные мероприятия </a:t>
            </a:r>
            <a:br>
              <a:rPr lang="ru-RU" sz="5400" dirty="0"/>
            </a:br>
            <a:r>
              <a:rPr lang="ru-RU" sz="5400" dirty="0"/>
              <a:t>в районы области </a:t>
            </a:r>
            <a:endParaRPr lang="ru-RU" dirty="0"/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20B93A0E-A455-726E-43DA-5B94AD92445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33433079"/>
              </p:ext>
            </p:extLst>
          </p:nvPr>
        </p:nvGraphicFramePr>
        <p:xfrm>
          <a:off x="848412" y="1753386"/>
          <a:ext cx="10784263" cy="455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22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8512" y="471488"/>
            <a:ext cx="2558058" cy="1737360"/>
          </a:xfrm>
        </p:spPr>
        <p:txBody>
          <a:bodyPr rtlCol="0"/>
          <a:lstStyle/>
          <a:p>
            <a:pPr rtl="0"/>
            <a:r>
              <a:rPr lang="ru-RU" sz="3200" dirty="0"/>
              <a:t>Основные категории граждан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204610"/>
              </p:ext>
            </p:extLst>
          </p:nvPr>
        </p:nvGraphicFramePr>
        <p:xfrm>
          <a:off x="2611225" y="471488"/>
          <a:ext cx="8782263" cy="5505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89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24128" y="471509"/>
            <a:ext cx="2510924" cy="1737360"/>
          </a:xfrm>
        </p:spPr>
        <p:txBody>
          <a:bodyPr rtlCol="0"/>
          <a:lstStyle/>
          <a:p>
            <a:pPr rtl="0"/>
            <a:r>
              <a:rPr lang="ru-RU" sz="3200" dirty="0"/>
              <a:t>Основные </a:t>
            </a:r>
            <a:r>
              <a:rPr lang="ru-RU" sz="2800" dirty="0"/>
              <a:t>категории</a:t>
            </a:r>
            <a:r>
              <a:rPr lang="ru-RU" sz="3200" dirty="0"/>
              <a:t> дел</a:t>
            </a:r>
            <a:br>
              <a:rPr lang="ru-RU" sz="3200" dirty="0"/>
            </a:b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563746"/>
              </p:ext>
            </p:extLst>
          </p:nvPr>
        </p:nvGraphicFramePr>
        <p:xfrm>
          <a:off x="2667785" y="471488"/>
          <a:ext cx="9181707" cy="553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83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/>
              <a:t>Правовое просвещение</a:t>
            </a:r>
            <a:r>
              <a:rPr lang="en-US" sz="4000" dirty="0"/>
              <a:t> </a:t>
            </a:r>
            <a:r>
              <a:rPr lang="ru-RU" sz="4000" dirty="0"/>
              <a:t>и правовое информирование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+mj-lt"/>
              </a:rPr>
              <a:t>2021 -2022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7A275E-69C3-601E-F8B9-7BFF48CCF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3" y="627477"/>
            <a:ext cx="4834379" cy="36257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A18771-ED9B-CE74-D690-EC23FDEE6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8" y="627477"/>
            <a:ext cx="4834379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/>
          <a:srcRect r="13237" b="6303"/>
          <a:stretch/>
        </p:blipFill>
        <p:spPr>
          <a:xfrm rot="20186981">
            <a:off x="7230979" y="-360798"/>
            <a:ext cx="3537500" cy="587493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4"/>
          <a:srcRect l="9259" r="9702"/>
          <a:stretch/>
        </p:blipFill>
        <p:spPr>
          <a:xfrm rot="5400000">
            <a:off x="6240267" y="1810497"/>
            <a:ext cx="6604003" cy="293878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408477" cy="1392248"/>
          </a:xfrm>
        </p:spPr>
        <p:txBody>
          <a:bodyPr/>
          <a:lstStyle/>
          <a:p>
            <a:r>
              <a:rPr lang="ru-RU" sz="2600" dirty="0"/>
              <a:t>Правовые занятия </a:t>
            </a:r>
            <a:br>
              <a:rPr lang="ru-RU" sz="2600" dirty="0"/>
            </a:br>
            <a:r>
              <a:rPr lang="ru-RU" sz="2600" dirty="0"/>
              <a:t>от госюрбюро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4623"/>
          <a:stretch/>
        </p:blipFill>
        <p:spPr>
          <a:xfrm>
            <a:off x="8862809" y="3315484"/>
            <a:ext cx="2799763" cy="3187148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52630" y="482420"/>
            <a:ext cx="2949892" cy="2806637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4533654" y="2634347"/>
            <a:ext cx="6703160" cy="10054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8446" y="162779"/>
            <a:ext cx="4123339" cy="3092505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441883" y="3407778"/>
            <a:ext cx="4085749" cy="3061119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26970" y="1709032"/>
            <a:ext cx="3593729" cy="2695297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1"/>
          <a:srcRect l="5581" r="5581"/>
          <a:stretch>
            <a:fillRect/>
          </a:stretch>
        </p:blipFill>
        <p:spPr>
          <a:xfrm rot="-5400000">
            <a:off x="1059451" y="3749685"/>
            <a:ext cx="2528765" cy="3135647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5321">
            <a:off x="2617948" y="2705194"/>
            <a:ext cx="4023322" cy="35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5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3"/>
          <a:srcRect l="12374" t="5557" r="7447"/>
          <a:stretch/>
        </p:blipFill>
        <p:spPr>
          <a:xfrm rot="5400000">
            <a:off x="7493006" y="1887888"/>
            <a:ext cx="6596116" cy="280187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dirty="0"/>
              <a:t>БИБЛИОКВИЗЫ</a:t>
            </a:r>
          </a:p>
        </p:txBody>
      </p:sp>
      <p:sp>
        <p:nvSpPr>
          <p:cNvPr id="6" name="Объект 2"/>
          <p:cNvSpPr>
            <a:spLocks noGrp="1"/>
          </p:cNvSpPr>
          <p:nvPr>
            <p:ph sz="half" idx="1"/>
          </p:nvPr>
        </p:nvSpPr>
        <p:spPr>
          <a:xfrm>
            <a:off x="894824" y="2084832"/>
            <a:ext cx="4674704" cy="3429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Calibri (Основной текст)"/>
              </a:rPr>
              <a:t>2017</a:t>
            </a:r>
            <a:r>
              <a:rPr lang="ru-RU" sz="2000" dirty="0">
                <a:latin typeface="Calibri (Основной текст)"/>
              </a:rPr>
              <a:t> – «В дебрях права»</a:t>
            </a:r>
          </a:p>
          <a:p>
            <a:pPr marL="0" indent="0">
              <a:lnSpc>
                <a:spcPts val="4117"/>
              </a:lnSpc>
              <a:buNone/>
            </a:pPr>
            <a:r>
              <a:rPr lang="ru-RU" sz="2000" b="1" dirty="0">
                <a:latin typeface="Calibri (Основной текст)"/>
              </a:rPr>
              <a:t>2018</a:t>
            </a:r>
            <a:r>
              <a:rPr lang="ru-RU" sz="2000" dirty="0">
                <a:latin typeface="Calibri (Основной текст)"/>
              </a:rPr>
              <a:t> – «Ровесники Конституции»</a:t>
            </a:r>
          </a:p>
          <a:p>
            <a:pPr marL="0" indent="0">
              <a:lnSpc>
                <a:spcPts val="4117"/>
              </a:lnSpc>
              <a:buNone/>
            </a:pPr>
            <a:r>
              <a:rPr lang="ru-RU" sz="2000" b="1" dirty="0">
                <a:latin typeface="Calibri (Основной текст)"/>
              </a:rPr>
              <a:t>2019</a:t>
            </a:r>
            <a:r>
              <a:rPr lang="ru-RU" sz="2000" dirty="0">
                <a:latin typeface="Calibri (Основной текст)"/>
              </a:rPr>
              <a:t> – «Знатоки идут по следу»</a:t>
            </a:r>
          </a:p>
          <a:p>
            <a:pPr marL="0" indent="0">
              <a:lnSpc>
                <a:spcPts val="4117"/>
              </a:lnSpc>
              <a:buNone/>
            </a:pPr>
            <a:r>
              <a:rPr lang="ru-RU" sz="2000" b="1" dirty="0">
                <a:latin typeface="Calibri (Основной текст)"/>
              </a:rPr>
              <a:t>2020</a:t>
            </a:r>
            <a:r>
              <a:rPr lang="ru-RU" sz="2000" dirty="0">
                <a:latin typeface="Calibri (Основной текст)"/>
              </a:rPr>
              <a:t> – «Ни дать ни взять»</a:t>
            </a:r>
          </a:p>
          <a:p>
            <a:pPr marL="0" indent="0">
              <a:lnSpc>
                <a:spcPts val="4117"/>
              </a:lnSpc>
              <a:buNone/>
            </a:pPr>
            <a:r>
              <a:rPr lang="ru-RU" sz="2000" b="1" dirty="0">
                <a:latin typeface="Calibri (Основной текст)"/>
              </a:rPr>
              <a:t>2021 </a:t>
            </a:r>
            <a:r>
              <a:rPr lang="ru-RU" sz="2000" dirty="0">
                <a:latin typeface="Calibri (Основной текст)"/>
              </a:rPr>
              <a:t>- «Человек &amp; Закон» </a:t>
            </a:r>
          </a:p>
          <a:p>
            <a:pPr marL="0" indent="0">
              <a:lnSpc>
                <a:spcPts val="4117"/>
              </a:lnSpc>
              <a:buNone/>
            </a:pPr>
            <a:endParaRPr lang="ru-RU" sz="2000" b="1" dirty="0">
              <a:latin typeface="Calibri (Основной текст)"/>
            </a:endParaRPr>
          </a:p>
          <a:p>
            <a:pPr marL="0" indent="0">
              <a:lnSpc>
                <a:spcPts val="4117"/>
              </a:lnSpc>
              <a:buNone/>
            </a:pPr>
            <a:endParaRPr lang="ru-RU" sz="2000" dirty="0">
              <a:latin typeface="Calibri (Основной текст)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97810" y="2751459"/>
            <a:ext cx="5113899" cy="3835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278"/>
          <a:stretch/>
        </p:blipFill>
        <p:spPr>
          <a:xfrm>
            <a:off x="5107709" y="74653"/>
            <a:ext cx="3562360" cy="2676806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49288" y="645633"/>
            <a:ext cx="3658708" cy="2439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t="21928"/>
          <a:stretch>
            <a:fillRect/>
          </a:stretch>
        </p:blipFill>
        <p:spPr>
          <a:xfrm>
            <a:off x="4191651" y="4331548"/>
            <a:ext cx="3851733" cy="2255335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4200" y="214246"/>
            <a:ext cx="1455598" cy="8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/>
          <a:srcRect l="43341" t="33117" r="10106"/>
          <a:stretch/>
        </p:blipFill>
        <p:spPr>
          <a:xfrm rot="5400000">
            <a:off x="5552920" y="1088500"/>
            <a:ext cx="4608632" cy="238777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 rotWithShape="1">
          <a:blip r:embed="rId3"/>
          <a:srcRect l="43341" t="33117" r="10106"/>
          <a:stretch/>
        </p:blipFill>
        <p:spPr>
          <a:xfrm rot="5400000">
            <a:off x="948593" y="1091956"/>
            <a:ext cx="4608632" cy="23877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4"/>
          <a:srcRect l="983" t="2285" r="1488" b="11179"/>
          <a:stretch/>
        </p:blipFill>
        <p:spPr>
          <a:xfrm>
            <a:off x="4170218" y="-18472"/>
            <a:ext cx="3848184" cy="24040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082"/>
            <a:ext cx="8340436" cy="1463040"/>
          </a:xfrm>
        </p:spPr>
        <p:txBody>
          <a:bodyPr>
            <a:normAutofit fontScale="90000"/>
          </a:bodyPr>
          <a:lstStyle/>
          <a:p>
            <a:r>
              <a:rPr lang="ru-RU" dirty="0"/>
              <a:t>ТВОРЧЕСКИЕ КОНКУРСЫ</a:t>
            </a:r>
            <a:br>
              <a:rPr lang="ru-RU" dirty="0"/>
            </a:br>
            <a:r>
              <a:rPr lang="ru-RU" sz="2700" dirty="0"/>
              <a:t>- ТРАДИЦИОННЫЕ КОНКУРСЫ РИСУНКОВ, ПРИУРОЧЕННЫЕ КО ДНЮ ПРАВОВОЙ ПОМОЩИ ДЕТЯМ</a:t>
            </a:r>
            <a:r>
              <a:rPr lang="ru-RU" sz="2400" dirty="0"/>
              <a:t> </a:t>
            </a:r>
            <a:r>
              <a:rPr lang="ru-RU" sz="2700" dirty="0"/>
              <a:t>И КО ДНЮ ЗАЩИТЫ ДЕТЕЙ</a:t>
            </a:r>
            <a:endParaRPr lang="ru-RU" sz="2700" b="1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cap="all" spc="200" dirty="0">
                <a:latin typeface="+mj-lt"/>
                <a:ea typeface="+mj-ea"/>
                <a:cs typeface="+mj-cs"/>
              </a:rPr>
              <a:t>20 НОЯБРЯ / </a:t>
            </a:r>
          </a:p>
          <a:p>
            <a:pPr algn="ctr"/>
            <a:r>
              <a:rPr lang="ru-RU" sz="2400" cap="all" spc="200" dirty="0">
                <a:latin typeface="+mj-lt"/>
                <a:ea typeface="+mj-ea"/>
                <a:cs typeface="+mj-cs"/>
              </a:rPr>
              <a:t>1 ИЮНЯ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5"/>
          <a:srcRect t="964" b="12231"/>
          <a:stretch/>
        </p:blipFill>
        <p:spPr>
          <a:xfrm>
            <a:off x="0" y="2404094"/>
            <a:ext cx="3523160" cy="2186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56071" y="1964774"/>
            <a:ext cx="3862331" cy="2650524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7"/>
          <a:srcRect l="933"/>
          <a:stretch>
            <a:fillRect/>
          </a:stretch>
        </p:blipFill>
        <p:spPr>
          <a:xfrm>
            <a:off x="1126" y="-18473"/>
            <a:ext cx="3529345" cy="2422566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74545" y="-101995"/>
            <a:ext cx="3417455" cy="47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31" y="578378"/>
            <a:ext cx="7772400" cy="610120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rgbClr val="7030A0"/>
                </a:solidFill>
                <a:latin typeface="+mn-lt"/>
              </a:rPr>
              <a:t>Создано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</a:t>
            </a:r>
            <a:r>
              <a:rPr lang="ru-RU" sz="2400" dirty="0">
                <a:latin typeface="+mn-lt"/>
              </a:rPr>
              <a:t> 12 ноября 2012 (старт 2013)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Подведомственность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r>
              <a:rPr lang="ru-RU" sz="2400" dirty="0">
                <a:latin typeface="+mn-lt"/>
              </a:rPr>
              <a:t>администрация Губернатора Архангельской области и Правительства Архангельской области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Местонахождение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: </a:t>
            </a:r>
            <a:r>
              <a:rPr lang="ru-RU" sz="2400" dirty="0">
                <a:latin typeface="+mn-lt"/>
              </a:rPr>
              <a:t>г. Архангельск</a:t>
            </a: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Обособленное подразделение: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г. Коряжма</a:t>
            </a: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br>
              <a:rPr lang="ru-RU" sz="2400" dirty="0"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ОБЩИЙ Штат:</a:t>
            </a:r>
            <a:r>
              <a:rPr lang="ru-RU" sz="2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15 человек</a:t>
            </a: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br>
              <a:rPr lang="ru-RU" sz="2400" dirty="0">
                <a:solidFill>
                  <a:schemeClr val="tx1"/>
                </a:solidFill>
                <a:latin typeface="+mn-lt"/>
              </a:rPr>
            </a:br>
            <a:br>
              <a:rPr lang="ru-RU" sz="2400" dirty="0">
                <a:solidFill>
                  <a:srgbClr val="C00000"/>
                </a:solidFill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финансирование на 2022: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12 млн.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945" y="0"/>
            <a:ext cx="402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/>
              <a:t>ПРАВОВОЕ ИНФОРМИРОВАНИЕ</a:t>
            </a:r>
            <a:br>
              <a:rPr lang="ru-RU" sz="4000"/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18951" y="5721423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Сайт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8811147" y="6056136"/>
            <a:ext cx="3182155" cy="7340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www.</a:t>
            </a:r>
            <a:r>
              <a:rPr lang="ru-RU" b="1" dirty="0">
                <a:solidFill>
                  <a:schemeClr val="tx1"/>
                </a:solidFill>
              </a:rPr>
              <a:t>госюрбюро29.рф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355" y="4701309"/>
            <a:ext cx="1514544" cy="15145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593A3A-7B72-F7B7-DC4B-9781E47DBB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3" t="9363" r="13750" b="3611"/>
          <a:stretch/>
        </p:blipFill>
        <p:spPr>
          <a:xfrm>
            <a:off x="457200" y="434823"/>
            <a:ext cx="5877339" cy="39855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C17BB1-6FE6-DB30-DA30-0DE45EBF4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11187" r="21036" b="4445"/>
          <a:stretch/>
        </p:blipFill>
        <p:spPr>
          <a:xfrm>
            <a:off x="6581775" y="434823"/>
            <a:ext cx="4941832" cy="39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ru-RU" sz="4000" dirty="0"/>
              <a:t>ПРАВОВОЕ ИНФОРМИРОВАНИЕ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8628844" y="4960137"/>
            <a:ext cx="3182155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6981" y="56916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Группа ВКонтакте</a:t>
            </a:r>
          </a:p>
          <a:p>
            <a:pPr algn="ctr"/>
            <a:r>
              <a:rPr lang="ru-RU" dirty="0"/>
              <a:t>1685 подписчиков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8811147" y="6056136"/>
            <a:ext cx="3182155" cy="734081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vk.com/gosurburo29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426" y="4696334"/>
            <a:ext cx="1553597" cy="15535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351EB1-A7E5-59D1-DEE4-FD344F05CE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84" t="12095" r="24923" b="5011"/>
          <a:stretch/>
        </p:blipFill>
        <p:spPr>
          <a:xfrm>
            <a:off x="570322" y="389452"/>
            <a:ext cx="3676453" cy="408073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B5959A-2DCB-A7B1-0727-845EDE4426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70" t="22818" r="37990" b="11693"/>
          <a:stretch/>
        </p:blipFill>
        <p:spPr>
          <a:xfrm>
            <a:off x="8405593" y="389451"/>
            <a:ext cx="3194776" cy="40807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9BC459-0138-CF27-9501-CD807FC6D1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61" t="15808" r="38067" b="19862"/>
          <a:stretch/>
        </p:blipFill>
        <p:spPr>
          <a:xfrm>
            <a:off x="4666692" y="385225"/>
            <a:ext cx="3278535" cy="408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26EEAC-BE9E-F40A-82C1-1C3FBF2A9A12}"/>
              </a:ext>
            </a:extLst>
          </p:cNvPr>
          <p:cNvSpPr txBox="1"/>
          <p:nvPr/>
        </p:nvSpPr>
        <p:spPr>
          <a:xfrm>
            <a:off x="716436" y="301658"/>
            <a:ext cx="7588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Федеральный закон от 21.11.2011 N 324-ФЗ </a:t>
            </a:r>
          </a:p>
          <a:p>
            <a:pPr algn="just"/>
            <a:r>
              <a:rPr lang="ru-RU" sz="1800" b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«О бесплатной юридической помощи в Российской Федерации» 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77E2A-E4FB-FDC9-B140-ADDC0F2EC3EA}"/>
              </a:ext>
            </a:extLst>
          </p:cNvPr>
          <p:cNvSpPr txBox="1"/>
          <p:nvPr/>
        </p:nvSpPr>
        <p:spPr>
          <a:xfrm>
            <a:off x="716435" y="1224988"/>
            <a:ext cx="109728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Статья 28. Правовое информирование и правовое просвещение населения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1. В целях правового информирования и правового просвещения населения федеральные органы исполнительной власти и подведомственные им учреждения, органы исполнительной власти субъектов Российской Федерации и подведомственные им учреждения, органы управления государственных внебюджетных фондов, </a:t>
            </a:r>
            <a:r>
              <a:rPr lang="ru-RU" sz="1600" dirty="0">
                <a:highlight>
                  <a:srgbClr val="00FF00"/>
                </a:highlight>
              </a:rPr>
              <a:t>органы местного самоуправления </a:t>
            </a:r>
            <a:r>
              <a:rPr lang="ru-RU" sz="1600" dirty="0"/>
              <a:t>и должностные лица </a:t>
            </a:r>
            <a:r>
              <a:rPr lang="ru-RU" sz="1600" dirty="0">
                <a:highlight>
                  <a:srgbClr val="00FF00"/>
                </a:highlight>
              </a:rPr>
              <a:t>обязаны размещать в местах, доступных для граждан, в средствах массовой информации, в сети "Интернет" либо доводить до граждан иным способом следующую информацию</a:t>
            </a:r>
            <a:r>
              <a:rPr lang="ru-RU" sz="1600" dirty="0"/>
              <a:t>:</a:t>
            </a:r>
          </a:p>
          <a:p>
            <a:r>
              <a:rPr lang="ru-RU" sz="1600" dirty="0"/>
              <a:t>1) порядок и случаи оказания бесплатной юридической помощи;</a:t>
            </a:r>
          </a:p>
          <a:p>
            <a:r>
              <a:rPr lang="ru-RU" sz="1600" dirty="0"/>
              <a:t>2) содержание, пределы осуществления, способы реализации и защиты гарантированных законодательством Российской Федерации прав, свобод и законных интересов граждан, прав и законных интересов юридических лиц, содержание обязанностей граждан и юридических лиц и пределы исполнения таких обязанностей;</a:t>
            </a:r>
          </a:p>
          <a:p>
            <a:r>
              <a:rPr lang="ru-RU" sz="1600" dirty="0"/>
              <a:t>3) компетенция и порядок деятельности федеральных органов исполнительной власти и подведомственных им учреждений, органов государственной власти субъектов Российской Федерации и подведомственных им учреждений, органов управления государственных внебюджетных фондов, органов местного самоуправления, полномочия их должностных лиц;</a:t>
            </a:r>
          </a:p>
          <a:p>
            <a:r>
              <a:rPr lang="ru-RU" sz="1600" dirty="0"/>
              <a:t>4) правила оказания государственных и муниципальных услуг;</a:t>
            </a:r>
          </a:p>
          <a:p>
            <a:r>
              <a:rPr lang="ru-RU" sz="1600" dirty="0"/>
              <a:t>5) основания, условия и порядок обжалования решений и действий государственных органов, органов управления государственных внебюджетных фондов, органов местного самоуправления, подведомственных им учреждений и их должностных лиц;</a:t>
            </a:r>
          </a:p>
          <a:p>
            <a:r>
              <a:rPr lang="ru-RU" sz="1600" dirty="0"/>
              <a:t>6) порядок совершения гражданами юридически значимых действий и типичные юридические ошибки при совершении таких действий.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9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9D8C49-C568-4829-48A6-F07C798D1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6" t="6717" r="25928" b="8980"/>
          <a:stretch/>
        </p:blipFill>
        <p:spPr>
          <a:xfrm>
            <a:off x="899670" y="1267082"/>
            <a:ext cx="5596379" cy="4323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6F11C1-DAE6-3A2F-C4D2-5AB46825B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27" t="9210" r="36598" b="12165"/>
          <a:stretch/>
        </p:blipFill>
        <p:spPr>
          <a:xfrm>
            <a:off x="6883728" y="519653"/>
            <a:ext cx="3252247" cy="539213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538D604-D77C-D2C3-841D-5EBAD42A391C}"/>
                  </a:ext>
                </a:extLst>
              </p14:cNvPr>
              <p14:cNvContentPartPr/>
              <p14:nvPr/>
            </p14:nvContentPartPr>
            <p14:xfrm>
              <a:off x="7588215" y="5294850"/>
              <a:ext cx="784800" cy="744120"/>
            </p14:xfrm>
          </p:contentPart>
        </mc:Choice>
        <mc:Fallback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538D604-D77C-D2C3-841D-5EBAD42A39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83895" y="5290530"/>
                <a:ext cx="793440" cy="75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609F46A8-32EA-ECE7-AC66-D912F82B9591}"/>
                  </a:ext>
                </a:extLst>
              </p14:cNvPr>
              <p14:cNvContentPartPr/>
              <p14:nvPr/>
            </p14:nvContentPartPr>
            <p14:xfrm>
              <a:off x="818415" y="4142130"/>
              <a:ext cx="1297800" cy="678600"/>
            </p14:xfrm>
          </p:contentPart>
        </mc:Choice>
        <mc:Fallback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609F46A8-32EA-ECE7-AC66-D912F82B95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4095" y="4137810"/>
                <a:ext cx="1306440" cy="68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2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888" y="493777"/>
            <a:ext cx="3785615" cy="3182112"/>
          </a:xfrm>
        </p:spPr>
        <p:txBody>
          <a:bodyPr anchor="ctr">
            <a:normAutofit/>
          </a:bodyPr>
          <a:lstStyle/>
          <a:p>
            <a:pPr algn="ctr">
              <a:lnSpc>
                <a:spcPct val="120000"/>
              </a:lnSpc>
              <a:spcAft>
                <a:spcPts val="400"/>
              </a:spcAft>
            </a:pPr>
            <a:r>
              <a:rPr lang="ru-RU" sz="3100" b="1" dirty="0"/>
              <a:t>ФИНАНСИРОВАНИЕ</a:t>
            </a:r>
            <a:br>
              <a:rPr lang="ru-RU" sz="3100" b="1" dirty="0"/>
            </a:br>
            <a:r>
              <a:rPr lang="ru-RU" sz="3100" b="1" dirty="0"/>
              <a:t>ДЕЯТЕЛЬНОСТИ</a:t>
            </a:r>
            <a:br>
              <a:rPr lang="ru-RU" sz="3100" b="1" dirty="0"/>
            </a:br>
            <a:r>
              <a:rPr lang="ru-RU" sz="3100" b="1" dirty="0"/>
              <a:t>ГОСЮРБЮРО </a:t>
            </a:r>
            <a:endParaRPr lang="ru-RU" sz="31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3" y="3035808"/>
            <a:ext cx="3125787" cy="3136393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dirty="0"/>
              <a:t>средства </a:t>
            </a:r>
            <a:br>
              <a:rPr lang="ru-RU" sz="3600" dirty="0"/>
            </a:br>
            <a:r>
              <a:rPr lang="ru-RU" sz="3600" dirty="0"/>
              <a:t>областного бюджета</a:t>
            </a:r>
          </a:p>
          <a:p>
            <a:pPr algn="ctr"/>
            <a:endParaRPr lang="ru-RU" sz="36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92021404"/>
              </p:ext>
            </p:extLst>
          </p:nvPr>
        </p:nvGraphicFramePr>
        <p:xfrm>
          <a:off x="119888" y="493778"/>
          <a:ext cx="8128000" cy="5678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16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029385"/>
              </p:ext>
            </p:extLst>
          </p:nvPr>
        </p:nvGraphicFramePr>
        <p:xfrm>
          <a:off x="530225" y="173421"/>
          <a:ext cx="10001141" cy="5998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1698" y="2686101"/>
            <a:ext cx="5054641" cy="9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1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dirty="0"/>
              <a:t>Направления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sz="2400" dirty="0"/>
              <a:t>оказание бесплатной юридической помощи</a:t>
            </a:r>
          </a:p>
          <a:p>
            <a:pPr rtl="0"/>
            <a:endParaRPr lang="ru-RU" sz="2400" dirty="0"/>
          </a:p>
          <a:p>
            <a:pPr rtl="0"/>
            <a:r>
              <a:rPr lang="ru-RU" sz="2400" dirty="0"/>
              <a:t>правовое просвещение</a:t>
            </a:r>
          </a:p>
          <a:p>
            <a:pPr rtl="0"/>
            <a:endParaRPr lang="ru-RU" sz="2400" dirty="0"/>
          </a:p>
          <a:p>
            <a:pPr rtl="0"/>
            <a:r>
              <a:rPr lang="ru-RU" sz="2400" dirty="0"/>
              <a:t>правовое информирование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26371-2F3C-9437-A534-B3786F76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6990" y="2762054"/>
            <a:ext cx="3221610" cy="1791240"/>
          </a:xfrm>
        </p:spPr>
        <p:txBody>
          <a:bodyPr anchor="t"/>
          <a:lstStyle/>
          <a:p>
            <a:r>
              <a:rPr lang="ru-RU" dirty="0"/>
              <a:t>Бесплатная юридическая помощь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0577B2-C8D2-243A-870A-F2622E3CE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30225" y="367646"/>
            <a:ext cx="7671095" cy="56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доступность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780" y="1640169"/>
            <a:ext cx="6503831" cy="4584879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ru-RU" dirty="0"/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Постоянный прием в Архангельске, Коряжме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Приемы по графику на базе МФЦ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Выездные приемы совместно с передвижной приемной Правительства Архангельской области, социальный десант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Выезды на дом к маломобильным группам граждан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Видеоконференцсвязь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Почтовые сообщения 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Онлайн обращения (группа «ВКонтакте», по электронной почте, </a:t>
            </a:r>
            <a:r>
              <a:rPr lang="en-US" sz="1800" dirty="0"/>
              <a:t>WhatsApp</a:t>
            </a:r>
            <a:r>
              <a:rPr lang="ru-RU" sz="1800" dirty="0"/>
              <a:t>)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Обращения через сайт</a:t>
            </a:r>
          </a:p>
          <a:p>
            <a:pPr marL="285750" indent="-28575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 телефону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9E5A0-9314-9735-D6DE-97CF494B2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754" y="226244"/>
            <a:ext cx="4434481" cy="29600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F4B7A-009E-185E-7B7B-49305E317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3" b="16721"/>
          <a:stretch/>
        </p:blipFill>
        <p:spPr>
          <a:xfrm>
            <a:off x="7486754" y="3299382"/>
            <a:ext cx="4434481" cy="31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457200"/>
            <a:ext cx="9308123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/>
              <a:t>Динамика обращений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7" name="Объект 6" descr="Гистограмма с группировкой&#10;3 ряда для 4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947434"/>
              </p:ext>
            </p:extLst>
          </p:nvPr>
        </p:nvGraphicFramePr>
        <p:xfrm>
          <a:off x="1023937" y="1600200"/>
          <a:ext cx="10383577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Среднее количество обращений в месяц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160917"/>
              </p:ext>
            </p:extLst>
          </p:nvPr>
        </p:nvGraphicFramePr>
        <p:xfrm>
          <a:off x="1023938" y="2912872"/>
          <a:ext cx="10534079" cy="20314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66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3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3738">
                  <a:extLst>
                    <a:ext uri="{9D8B030D-6E8A-4147-A177-3AD203B41FA5}">
                      <a16:colId xmlns:a16="http://schemas.microsoft.com/office/drawing/2014/main" val="26334198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Среднее</a:t>
                      </a:r>
                      <a:r>
                        <a:rPr lang="ru-RU" sz="2800" baseline="0" dirty="0"/>
                        <a:t> количество обращений в месяц, всего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Обособленное подразделение, в т.ч.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30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30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7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6813</TotalTime>
  <Words>806</Words>
  <Application>Microsoft Office PowerPoint</Application>
  <PresentationFormat>Широкоэкранный</PresentationFormat>
  <Paragraphs>137</Paragraphs>
  <Slides>23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Calibri</vt:lpstr>
      <vt:lpstr>Calibri (Основной текст)</vt:lpstr>
      <vt:lpstr>Tw Cen MT</vt:lpstr>
      <vt:lpstr>Tw Cen MT Condensed</vt:lpstr>
      <vt:lpstr>Wingdings</vt:lpstr>
      <vt:lpstr>Wingdings 3</vt:lpstr>
      <vt:lpstr>Интеграл</vt:lpstr>
      <vt:lpstr>Выездное заседаниЕ комитета ПО ЗАКОНОДАТЕЛЬСТВУ И ВОПРОСАМ МЕСТНОГО САМОУПРАВЛЕНИЯ </vt:lpstr>
      <vt:lpstr>Создано: 12 ноября 2012 (старт 2013)   Подведомственность: администрация Губернатора Архангельской области и Правительства Архангельской области   Местонахождение: г. Архангельск   Обособленное подразделение: г. Коряжма    ОБЩИЙ Штат: 15 человек   финансирование на 2022: 12 млн.</vt:lpstr>
      <vt:lpstr>ФИНАНСИРОВАНИЕ ДЕЯТЕЛЬНОСТИ ГОСЮРБЮРО </vt:lpstr>
      <vt:lpstr>Презентация PowerPoint</vt:lpstr>
      <vt:lpstr>Направления деятельности</vt:lpstr>
      <vt:lpstr>Бесплатная юридическая помощь</vt:lpstr>
      <vt:lpstr>доступность</vt:lpstr>
      <vt:lpstr>Динамика обращений</vt:lpstr>
      <vt:lpstr>Среднее количество обращений в месяц</vt:lpstr>
      <vt:lpstr>Бесплатная юридическая помощь</vt:lpstr>
      <vt:lpstr>ОБОСОБЛЕННОЕ ПОДРАЗДЕЛЕНИЕ </vt:lpstr>
      <vt:lpstr>География 2021-2022    </vt:lpstr>
      <vt:lpstr>Выездные мероприятия  в районы области </vt:lpstr>
      <vt:lpstr>Основные категории граждан</vt:lpstr>
      <vt:lpstr>Основные категории дел </vt:lpstr>
      <vt:lpstr>Правовое просвещение и правовое информирование</vt:lpstr>
      <vt:lpstr>Правовые занятия  от госюрбюро</vt:lpstr>
      <vt:lpstr>БИБЛИОКВИЗЫ</vt:lpstr>
      <vt:lpstr>ТВОРЧЕСКИЕ КОНКУРСЫ - ТРАДИЦИОННЫЕ КОНКУРСЫ РИСУНКОВ, ПРИУРОЧЕННЫЕ КО ДНЮ ПРАВОВОЙ ПОМОЩИ ДЕТЯМ И КО ДНЮ ЗАЩИТЫ ДЕТЕЙ</vt:lpstr>
      <vt:lpstr>ПРАВОВОЕ ИНФОРМИРОВАНИЕ </vt:lpstr>
      <vt:lpstr>ПРАВОВОЕ ИНФОРМИРОВАНИЕ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работе госю</dc:title>
  <dc:creator>Екатерина Сунгурова</dc:creator>
  <cp:lastModifiedBy>Сунгурова Екатерина Дмитриевна</cp:lastModifiedBy>
  <cp:revision>218</cp:revision>
  <dcterms:created xsi:type="dcterms:W3CDTF">2019-04-05T20:48:43Z</dcterms:created>
  <dcterms:modified xsi:type="dcterms:W3CDTF">2022-11-17T12:39:20Z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