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8" r:id="rId2"/>
    <p:sldId id="279" r:id="rId3"/>
    <p:sldId id="281" r:id="rId4"/>
    <p:sldId id="282" r:id="rId5"/>
    <p:sldId id="280" r:id="rId6"/>
    <p:sldId id="283" r:id="rId7"/>
    <p:sldId id="284" r:id="rId8"/>
    <p:sldId id="285" r:id="rId9"/>
  </p:sldIdLst>
  <p:sldSz cx="12192000" cy="6858000"/>
  <p:notesSz cx="6669088" cy="9928225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00B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2" autoAdjust="0"/>
    <p:restoredTop sz="88914" autoAdjust="0"/>
  </p:normalViewPr>
  <p:slideViewPr>
    <p:cSldViewPr>
      <p:cViewPr>
        <p:scale>
          <a:sx n="64" d="100"/>
          <a:sy n="64" d="100"/>
        </p:scale>
        <p:origin x="-1426" y="-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Relationship Id="rId6" Type="http://schemas.openxmlformats.org/officeDocument/2006/relationships/image" Target="../media/image141.jpeg"/><Relationship Id="rId5" Type="http://schemas.openxmlformats.org/officeDocument/2006/relationships/image" Target="../media/image131.jpeg"/><Relationship Id="rId4" Type="http://schemas.openxmlformats.org/officeDocument/2006/relationships/image" Target="../media/image1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B994D-8C48-444B-9695-26AA3ADAA85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5AFD16-AC0B-47B2-8952-CB57CAC06DB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60363" indent="0" algn="just"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постоянное обновление и актуализация содержания реализуемых программ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3F73F316-C009-4C83-95EC-04D1B95D4057}" type="parTrans" cxnId="{CD68E7AE-A38A-4316-8159-6A0AC0AAD7E2}">
      <dgm:prSet/>
      <dgm:spPr/>
      <dgm:t>
        <a:bodyPr/>
        <a:lstStyle/>
        <a:p>
          <a:endParaRPr lang="ru-RU"/>
        </a:p>
      </dgm:t>
    </dgm:pt>
    <dgm:pt modelId="{B78DC62C-94F7-451F-B16D-B1F88063BB90}" type="sibTrans" cxnId="{CD68E7AE-A38A-4316-8159-6A0AC0AAD7E2}">
      <dgm:prSet/>
      <dgm:spPr/>
      <dgm:t>
        <a:bodyPr/>
        <a:lstStyle/>
        <a:p>
          <a:endParaRPr lang="ru-RU"/>
        </a:p>
      </dgm:t>
    </dgm:pt>
    <dgm:pt modelId="{24F87F1C-1580-4D19-AF92-F59FF246CFA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55600" indent="0" algn="just"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качество, практическая направленность образовательного процесса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2BD509A3-809B-49A1-803C-F877A0E45D7F}" type="parTrans" cxnId="{8DEFD15E-4E25-43A8-A5C4-CC9BE88BDA7C}">
      <dgm:prSet/>
      <dgm:spPr/>
      <dgm:t>
        <a:bodyPr/>
        <a:lstStyle/>
        <a:p>
          <a:endParaRPr lang="ru-RU"/>
        </a:p>
      </dgm:t>
    </dgm:pt>
    <dgm:pt modelId="{1D0D670C-0AA9-4153-A0A3-EC87F55C5A00}" type="sibTrans" cxnId="{8DEFD15E-4E25-43A8-A5C4-CC9BE88BDA7C}">
      <dgm:prSet/>
      <dgm:spPr/>
      <dgm:t>
        <a:bodyPr/>
        <a:lstStyle/>
        <a:p>
          <a:endParaRPr lang="ru-RU"/>
        </a:p>
      </dgm:t>
    </dgm:pt>
    <dgm:pt modelId="{F412AB8D-8299-4AAC-ADEE-85329E1142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60363" indent="0" algn="just"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участие в каждой краткосрочной программе от 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9 до 20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высококвалифицированных преподавателей университета и специалистов-практиков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DABAF447-9A99-420B-B3B5-F6EC8FABEFB4}" type="parTrans" cxnId="{9C7A99B6-50B9-4205-961C-E26001B8AD91}">
      <dgm:prSet/>
      <dgm:spPr/>
      <dgm:t>
        <a:bodyPr/>
        <a:lstStyle/>
        <a:p>
          <a:endParaRPr lang="ru-RU"/>
        </a:p>
      </dgm:t>
    </dgm:pt>
    <dgm:pt modelId="{2C7AFE19-E6D9-4568-9756-1C7B62513866}" type="sibTrans" cxnId="{9C7A99B6-50B9-4205-961C-E26001B8AD91}">
      <dgm:prSet/>
      <dgm:spPr/>
      <dgm:t>
        <a:bodyPr/>
        <a:lstStyle/>
        <a:p>
          <a:endParaRPr lang="ru-RU"/>
        </a:p>
      </dgm:t>
    </dgm:pt>
    <dgm:pt modelId="{C04BF181-9CDA-4ADB-8B69-8E05C6C0B2D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55600" indent="0" algn="just"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сочетание традиционных (лекционных, практических) и активных (тренинги, мастер-классы, экспертные консультации, анализ конкретных ситуаций и пр.) форм и методов проведения занятий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3F71EB93-1CFB-4288-A0E0-39FA7DC7CD4A}" type="parTrans" cxnId="{9749ABC2-C4EE-4A67-95E1-494289F9A3B8}">
      <dgm:prSet/>
      <dgm:spPr/>
      <dgm:t>
        <a:bodyPr/>
        <a:lstStyle/>
        <a:p>
          <a:endParaRPr lang="ru-RU"/>
        </a:p>
      </dgm:t>
    </dgm:pt>
    <dgm:pt modelId="{5B421C4A-5B50-46B8-A316-960C1A94A356}" type="sibTrans" cxnId="{9749ABC2-C4EE-4A67-95E1-494289F9A3B8}">
      <dgm:prSet/>
      <dgm:spPr/>
      <dgm:t>
        <a:bodyPr/>
        <a:lstStyle/>
        <a:p>
          <a:endParaRPr lang="ru-RU"/>
        </a:p>
      </dgm:t>
    </dgm:pt>
    <dgm:pt modelId="{99356174-10E0-4B55-BF8F-8ACD416ACB5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55600" indent="0" algn="just"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организация синхронного взаимодействия со слушателями в объеме 100% от контактной работы при реализации программ с применением дистанционных образовательных технологий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865FBE53-329F-471E-BDE8-97EE3E9C4B01}" type="parTrans" cxnId="{F8F4902D-CAB8-4EC0-9F7D-559F364ED07D}">
      <dgm:prSet/>
      <dgm:spPr/>
      <dgm:t>
        <a:bodyPr/>
        <a:lstStyle/>
        <a:p>
          <a:endParaRPr lang="ru-RU"/>
        </a:p>
      </dgm:t>
    </dgm:pt>
    <dgm:pt modelId="{A7B6C1C8-1199-419E-B83C-69CF9DD550B5}" type="sibTrans" cxnId="{F8F4902D-CAB8-4EC0-9F7D-559F364ED07D}">
      <dgm:prSet/>
      <dgm:spPr/>
      <dgm:t>
        <a:bodyPr/>
        <a:lstStyle/>
        <a:p>
          <a:endParaRPr lang="ru-RU"/>
        </a:p>
      </dgm:t>
    </dgm:pt>
    <dgm:pt modelId="{E896E6F5-2C5E-4A8D-B8EC-89967C62ADAE}" type="pres">
      <dgm:prSet presAssocID="{657B994D-8C48-444B-9695-26AA3ADAA8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72764-279C-42E7-BFD1-60FF62CC7C70}" type="pres">
      <dgm:prSet presAssocID="{9C5AFD16-AC0B-47B2-8952-CB57CAC06DB3}" presName="comp" presStyleCnt="0"/>
      <dgm:spPr/>
    </dgm:pt>
    <dgm:pt modelId="{D39C8E8B-D2F1-402D-A4D6-58F47F2A11E7}" type="pres">
      <dgm:prSet presAssocID="{9C5AFD16-AC0B-47B2-8952-CB57CAC06DB3}" presName="box" presStyleLbl="node1" presStyleIdx="0" presStyleCnt="5"/>
      <dgm:spPr/>
      <dgm:t>
        <a:bodyPr/>
        <a:lstStyle/>
        <a:p>
          <a:endParaRPr lang="ru-RU"/>
        </a:p>
      </dgm:t>
    </dgm:pt>
    <dgm:pt modelId="{93866BAC-ABB4-4AFA-8513-BF1572B0583E}" type="pres">
      <dgm:prSet presAssocID="{9C5AFD16-AC0B-47B2-8952-CB57CAC06DB3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099AD6-968B-4668-ABAD-8E9353504A65}" type="pres">
      <dgm:prSet presAssocID="{9C5AFD16-AC0B-47B2-8952-CB57CAC06DB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45A2F-829C-4178-8C12-27A1D22CF9BF}" type="pres">
      <dgm:prSet presAssocID="{B78DC62C-94F7-451F-B16D-B1F88063BB90}" presName="spacer" presStyleCnt="0"/>
      <dgm:spPr/>
    </dgm:pt>
    <dgm:pt modelId="{A41641B7-FD7B-482D-BB12-07420B7359EA}" type="pres">
      <dgm:prSet presAssocID="{24F87F1C-1580-4D19-AF92-F59FF246CFA1}" presName="comp" presStyleCnt="0"/>
      <dgm:spPr/>
    </dgm:pt>
    <dgm:pt modelId="{F2C55F47-E930-485A-B198-21ED0ABF3620}" type="pres">
      <dgm:prSet presAssocID="{24F87F1C-1580-4D19-AF92-F59FF246CFA1}" presName="box" presStyleLbl="node1" presStyleIdx="1" presStyleCnt="5"/>
      <dgm:spPr/>
      <dgm:t>
        <a:bodyPr/>
        <a:lstStyle/>
        <a:p>
          <a:endParaRPr lang="ru-RU"/>
        </a:p>
      </dgm:t>
    </dgm:pt>
    <dgm:pt modelId="{52138201-1277-4F8D-A928-275B3A20BC34}" type="pres">
      <dgm:prSet presAssocID="{24F87F1C-1580-4D19-AF92-F59FF246CFA1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58D620-6891-4CB0-B41F-6A00E15DD29C}" type="pres">
      <dgm:prSet presAssocID="{24F87F1C-1580-4D19-AF92-F59FF246CFA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59210-3037-4BDF-A3B5-B0FC44620769}" type="pres">
      <dgm:prSet presAssocID="{1D0D670C-0AA9-4153-A0A3-EC87F55C5A00}" presName="spacer" presStyleCnt="0"/>
      <dgm:spPr/>
    </dgm:pt>
    <dgm:pt modelId="{1041B6C7-D36A-478F-BF7B-C4233D51AB0E}" type="pres">
      <dgm:prSet presAssocID="{F412AB8D-8299-4AAC-ADEE-85329E1142A8}" presName="comp" presStyleCnt="0"/>
      <dgm:spPr/>
    </dgm:pt>
    <dgm:pt modelId="{BA4E4B1A-E68E-49E6-A363-DF4C7CA113C6}" type="pres">
      <dgm:prSet presAssocID="{F412AB8D-8299-4AAC-ADEE-85329E1142A8}" presName="box" presStyleLbl="node1" presStyleIdx="2" presStyleCnt="5"/>
      <dgm:spPr/>
      <dgm:t>
        <a:bodyPr/>
        <a:lstStyle/>
        <a:p>
          <a:endParaRPr lang="ru-RU"/>
        </a:p>
      </dgm:t>
    </dgm:pt>
    <dgm:pt modelId="{17F65231-CFBA-40B9-830D-1A034061A34A}" type="pres">
      <dgm:prSet presAssocID="{F412AB8D-8299-4AAC-ADEE-85329E1142A8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328ED2-388E-4650-BDC7-C9EF180069FF}" type="pres">
      <dgm:prSet presAssocID="{F412AB8D-8299-4AAC-ADEE-85329E1142A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3E22-447D-4540-A382-0ADE410463E4}" type="pres">
      <dgm:prSet presAssocID="{2C7AFE19-E6D9-4568-9756-1C7B62513866}" presName="spacer" presStyleCnt="0"/>
      <dgm:spPr/>
    </dgm:pt>
    <dgm:pt modelId="{ECA26502-089F-4B75-9485-C820765DFF0E}" type="pres">
      <dgm:prSet presAssocID="{C04BF181-9CDA-4ADB-8B69-8E05C6C0B2DD}" presName="comp" presStyleCnt="0"/>
      <dgm:spPr/>
    </dgm:pt>
    <dgm:pt modelId="{614A2D21-3940-4290-95FB-ACED4F730FEC}" type="pres">
      <dgm:prSet presAssocID="{C04BF181-9CDA-4ADB-8B69-8E05C6C0B2DD}" presName="box" presStyleLbl="node1" presStyleIdx="3" presStyleCnt="5"/>
      <dgm:spPr/>
      <dgm:t>
        <a:bodyPr/>
        <a:lstStyle/>
        <a:p>
          <a:endParaRPr lang="ru-RU"/>
        </a:p>
      </dgm:t>
    </dgm:pt>
    <dgm:pt modelId="{59B3C68B-E754-4D27-955D-742AB1211844}" type="pres">
      <dgm:prSet presAssocID="{C04BF181-9CDA-4ADB-8B69-8E05C6C0B2DD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216844-164C-42AE-B8EC-4D6A900A6549}" type="pres">
      <dgm:prSet presAssocID="{C04BF181-9CDA-4ADB-8B69-8E05C6C0B2D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B1EF2-2A27-4E39-91FD-E000D2E9E349}" type="pres">
      <dgm:prSet presAssocID="{5B421C4A-5B50-46B8-A316-960C1A94A356}" presName="spacer" presStyleCnt="0"/>
      <dgm:spPr/>
    </dgm:pt>
    <dgm:pt modelId="{D63CC3F3-7671-4DA7-ABDF-1CE34A6F2CBA}" type="pres">
      <dgm:prSet presAssocID="{99356174-10E0-4B55-BF8F-8ACD416ACB56}" presName="comp" presStyleCnt="0"/>
      <dgm:spPr/>
    </dgm:pt>
    <dgm:pt modelId="{3E61EE55-A96B-44C5-BDF5-41227ADDA542}" type="pres">
      <dgm:prSet presAssocID="{99356174-10E0-4B55-BF8F-8ACD416ACB56}" presName="box" presStyleLbl="node1" presStyleIdx="4" presStyleCnt="5"/>
      <dgm:spPr/>
      <dgm:t>
        <a:bodyPr/>
        <a:lstStyle/>
        <a:p>
          <a:endParaRPr lang="ru-RU"/>
        </a:p>
      </dgm:t>
    </dgm:pt>
    <dgm:pt modelId="{ED0220AB-87E5-4D81-8615-CF47BDFFF614}" type="pres">
      <dgm:prSet presAssocID="{99356174-10E0-4B55-BF8F-8ACD416ACB56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F009FE-3237-4CDA-A7F7-510BF18D3DE4}" type="pres">
      <dgm:prSet presAssocID="{99356174-10E0-4B55-BF8F-8ACD416ACB5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395B3-F38E-4985-A26F-8E27076BF7A0}" type="presOf" srcId="{99356174-10E0-4B55-BF8F-8ACD416ACB56}" destId="{35F009FE-3237-4CDA-A7F7-510BF18D3DE4}" srcOrd="1" destOrd="0" presId="urn:microsoft.com/office/officeart/2005/8/layout/vList4#1"/>
    <dgm:cxn modelId="{3333A114-9314-4A42-AEBB-06E6B0FA6D69}" type="presOf" srcId="{C04BF181-9CDA-4ADB-8B69-8E05C6C0B2DD}" destId="{614A2D21-3940-4290-95FB-ACED4F730FEC}" srcOrd="0" destOrd="0" presId="urn:microsoft.com/office/officeart/2005/8/layout/vList4#1"/>
    <dgm:cxn modelId="{F8F4902D-CAB8-4EC0-9F7D-559F364ED07D}" srcId="{657B994D-8C48-444B-9695-26AA3ADAA858}" destId="{99356174-10E0-4B55-BF8F-8ACD416ACB56}" srcOrd="4" destOrd="0" parTransId="{865FBE53-329F-471E-BDE8-97EE3E9C4B01}" sibTransId="{A7B6C1C8-1199-419E-B83C-69CF9DD550B5}"/>
    <dgm:cxn modelId="{471AD80E-AB3B-4CA8-9A2F-062EFCC8B2F6}" type="presOf" srcId="{24F87F1C-1580-4D19-AF92-F59FF246CFA1}" destId="{F2C55F47-E930-485A-B198-21ED0ABF3620}" srcOrd="0" destOrd="0" presId="urn:microsoft.com/office/officeart/2005/8/layout/vList4#1"/>
    <dgm:cxn modelId="{9C7A99B6-50B9-4205-961C-E26001B8AD91}" srcId="{657B994D-8C48-444B-9695-26AA3ADAA858}" destId="{F412AB8D-8299-4AAC-ADEE-85329E1142A8}" srcOrd="2" destOrd="0" parTransId="{DABAF447-9A99-420B-B3B5-F6EC8FABEFB4}" sibTransId="{2C7AFE19-E6D9-4568-9756-1C7B62513866}"/>
    <dgm:cxn modelId="{8DEFD15E-4E25-43A8-A5C4-CC9BE88BDA7C}" srcId="{657B994D-8C48-444B-9695-26AA3ADAA858}" destId="{24F87F1C-1580-4D19-AF92-F59FF246CFA1}" srcOrd="1" destOrd="0" parTransId="{2BD509A3-809B-49A1-803C-F877A0E45D7F}" sibTransId="{1D0D670C-0AA9-4153-A0A3-EC87F55C5A00}"/>
    <dgm:cxn modelId="{CD68E7AE-A38A-4316-8159-6A0AC0AAD7E2}" srcId="{657B994D-8C48-444B-9695-26AA3ADAA858}" destId="{9C5AFD16-AC0B-47B2-8952-CB57CAC06DB3}" srcOrd="0" destOrd="0" parTransId="{3F73F316-C009-4C83-95EC-04D1B95D4057}" sibTransId="{B78DC62C-94F7-451F-B16D-B1F88063BB90}"/>
    <dgm:cxn modelId="{39439723-3680-4CB8-8FCA-B81C2F7C905E}" type="presOf" srcId="{F412AB8D-8299-4AAC-ADEE-85329E1142A8}" destId="{BA4E4B1A-E68E-49E6-A363-DF4C7CA113C6}" srcOrd="0" destOrd="0" presId="urn:microsoft.com/office/officeart/2005/8/layout/vList4#1"/>
    <dgm:cxn modelId="{9749ABC2-C4EE-4A67-95E1-494289F9A3B8}" srcId="{657B994D-8C48-444B-9695-26AA3ADAA858}" destId="{C04BF181-9CDA-4ADB-8B69-8E05C6C0B2DD}" srcOrd="3" destOrd="0" parTransId="{3F71EB93-1CFB-4288-A0E0-39FA7DC7CD4A}" sibTransId="{5B421C4A-5B50-46B8-A316-960C1A94A356}"/>
    <dgm:cxn modelId="{5F42AD83-2775-49CD-AFC5-1735EBD36C6F}" type="presOf" srcId="{F412AB8D-8299-4AAC-ADEE-85329E1142A8}" destId="{F7328ED2-388E-4650-BDC7-C9EF180069FF}" srcOrd="1" destOrd="0" presId="urn:microsoft.com/office/officeart/2005/8/layout/vList4#1"/>
    <dgm:cxn modelId="{47061793-444B-4E23-99BD-36943DE7EF86}" type="presOf" srcId="{657B994D-8C48-444B-9695-26AA3ADAA858}" destId="{E896E6F5-2C5E-4A8D-B8EC-89967C62ADAE}" srcOrd="0" destOrd="0" presId="urn:microsoft.com/office/officeart/2005/8/layout/vList4#1"/>
    <dgm:cxn modelId="{F1FCE5F8-BC9A-4190-BBF4-2F7014240F2D}" type="presOf" srcId="{9C5AFD16-AC0B-47B2-8952-CB57CAC06DB3}" destId="{D39C8E8B-D2F1-402D-A4D6-58F47F2A11E7}" srcOrd="0" destOrd="0" presId="urn:microsoft.com/office/officeart/2005/8/layout/vList4#1"/>
    <dgm:cxn modelId="{8A64B214-C741-4B3D-B9AF-B87B7AFAC3D3}" type="presOf" srcId="{C04BF181-9CDA-4ADB-8B69-8E05C6C0B2DD}" destId="{2E216844-164C-42AE-B8EC-4D6A900A6549}" srcOrd="1" destOrd="0" presId="urn:microsoft.com/office/officeart/2005/8/layout/vList4#1"/>
    <dgm:cxn modelId="{296D2A92-06E7-4925-8115-02955DD74C36}" type="presOf" srcId="{9C5AFD16-AC0B-47B2-8952-CB57CAC06DB3}" destId="{99099AD6-968B-4668-ABAD-8E9353504A65}" srcOrd="1" destOrd="0" presId="urn:microsoft.com/office/officeart/2005/8/layout/vList4#1"/>
    <dgm:cxn modelId="{D52B4A98-8756-4D71-9055-F51C479C648B}" type="presOf" srcId="{99356174-10E0-4B55-BF8F-8ACD416ACB56}" destId="{3E61EE55-A96B-44C5-BDF5-41227ADDA542}" srcOrd="0" destOrd="0" presId="urn:microsoft.com/office/officeart/2005/8/layout/vList4#1"/>
    <dgm:cxn modelId="{1ADD0969-B4DD-4366-8344-C40CAFE177E1}" type="presOf" srcId="{24F87F1C-1580-4D19-AF92-F59FF246CFA1}" destId="{2958D620-6891-4CB0-B41F-6A00E15DD29C}" srcOrd="1" destOrd="0" presId="urn:microsoft.com/office/officeart/2005/8/layout/vList4#1"/>
    <dgm:cxn modelId="{9D329FDC-DB73-453D-840F-CD664DC677A7}" type="presParOf" srcId="{E896E6F5-2C5E-4A8D-B8EC-89967C62ADAE}" destId="{94F72764-279C-42E7-BFD1-60FF62CC7C70}" srcOrd="0" destOrd="0" presId="urn:microsoft.com/office/officeart/2005/8/layout/vList4#1"/>
    <dgm:cxn modelId="{DA35428C-2D57-4895-8277-924EC3CA9A5E}" type="presParOf" srcId="{94F72764-279C-42E7-BFD1-60FF62CC7C70}" destId="{D39C8E8B-D2F1-402D-A4D6-58F47F2A11E7}" srcOrd="0" destOrd="0" presId="urn:microsoft.com/office/officeart/2005/8/layout/vList4#1"/>
    <dgm:cxn modelId="{8FB66B62-8337-4479-B0C9-452DD6594007}" type="presParOf" srcId="{94F72764-279C-42E7-BFD1-60FF62CC7C70}" destId="{93866BAC-ABB4-4AFA-8513-BF1572B0583E}" srcOrd="1" destOrd="0" presId="urn:microsoft.com/office/officeart/2005/8/layout/vList4#1"/>
    <dgm:cxn modelId="{3A00C446-0677-4F07-B810-C2EE285EB9EE}" type="presParOf" srcId="{94F72764-279C-42E7-BFD1-60FF62CC7C70}" destId="{99099AD6-968B-4668-ABAD-8E9353504A65}" srcOrd="2" destOrd="0" presId="urn:microsoft.com/office/officeart/2005/8/layout/vList4#1"/>
    <dgm:cxn modelId="{9F6FD41E-9AC7-48B2-AA73-5298A3D4A8F8}" type="presParOf" srcId="{E896E6F5-2C5E-4A8D-B8EC-89967C62ADAE}" destId="{43C45A2F-829C-4178-8C12-27A1D22CF9BF}" srcOrd="1" destOrd="0" presId="urn:microsoft.com/office/officeart/2005/8/layout/vList4#1"/>
    <dgm:cxn modelId="{295C6066-DDC3-4555-9CBB-C6C32D415EF2}" type="presParOf" srcId="{E896E6F5-2C5E-4A8D-B8EC-89967C62ADAE}" destId="{A41641B7-FD7B-482D-BB12-07420B7359EA}" srcOrd="2" destOrd="0" presId="urn:microsoft.com/office/officeart/2005/8/layout/vList4#1"/>
    <dgm:cxn modelId="{7DB96C31-CB35-481A-97E4-8A7733842650}" type="presParOf" srcId="{A41641B7-FD7B-482D-BB12-07420B7359EA}" destId="{F2C55F47-E930-485A-B198-21ED0ABF3620}" srcOrd="0" destOrd="0" presId="urn:microsoft.com/office/officeart/2005/8/layout/vList4#1"/>
    <dgm:cxn modelId="{3229ED7E-C0F9-4D3B-9A54-0C4759AA9B75}" type="presParOf" srcId="{A41641B7-FD7B-482D-BB12-07420B7359EA}" destId="{52138201-1277-4F8D-A928-275B3A20BC34}" srcOrd="1" destOrd="0" presId="urn:microsoft.com/office/officeart/2005/8/layout/vList4#1"/>
    <dgm:cxn modelId="{2BFCCF98-3313-43A5-9E0E-BF6816CBD0B9}" type="presParOf" srcId="{A41641B7-FD7B-482D-BB12-07420B7359EA}" destId="{2958D620-6891-4CB0-B41F-6A00E15DD29C}" srcOrd="2" destOrd="0" presId="urn:microsoft.com/office/officeart/2005/8/layout/vList4#1"/>
    <dgm:cxn modelId="{1B513814-2823-484F-B6C9-807C2793EA55}" type="presParOf" srcId="{E896E6F5-2C5E-4A8D-B8EC-89967C62ADAE}" destId="{7A759210-3037-4BDF-A3B5-B0FC44620769}" srcOrd="3" destOrd="0" presId="urn:microsoft.com/office/officeart/2005/8/layout/vList4#1"/>
    <dgm:cxn modelId="{F99502F9-6441-4027-90C2-9071E3840503}" type="presParOf" srcId="{E896E6F5-2C5E-4A8D-B8EC-89967C62ADAE}" destId="{1041B6C7-D36A-478F-BF7B-C4233D51AB0E}" srcOrd="4" destOrd="0" presId="urn:microsoft.com/office/officeart/2005/8/layout/vList4#1"/>
    <dgm:cxn modelId="{AE2AD14B-64B0-4428-928A-0C23BD7D65A7}" type="presParOf" srcId="{1041B6C7-D36A-478F-BF7B-C4233D51AB0E}" destId="{BA4E4B1A-E68E-49E6-A363-DF4C7CA113C6}" srcOrd="0" destOrd="0" presId="urn:microsoft.com/office/officeart/2005/8/layout/vList4#1"/>
    <dgm:cxn modelId="{F8BD52B9-343C-4DDC-810B-93915033FB83}" type="presParOf" srcId="{1041B6C7-D36A-478F-BF7B-C4233D51AB0E}" destId="{17F65231-CFBA-40B9-830D-1A034061A34A}" srcOrd="1" destOrd="0" presId="urn:microsoft.com/office/officeart/2005/8/layout/vList4#1"/>
    <dgm:cxn modelId="{1B924EF6-AC48-49F9-8DC5-A11DAD7F053C}" type="presParOf" srcId="{1041B6C7-D36A-478F-BF7B-C4233D51AB0E}" destId="{F7328ED2-388E-4650-BDC7-C9EF180069FF}" srcOrd="2" destOrd="0" presId="urn:microsoft.com/office/officeart/2005/8/layout/vList4#1"/>
    <dgm:cxn modelId="{FE11518A-E875-4986-AC24-2C1DE8BF1327}" type="presParOf" srcId="{E896E6F5-2C5E-4A8D-B8EC-89967C62ADAE}" destId="{758D3E22-447D-4540-A382-0ADE410463E4}" srcOrd="5" destOrd="0" presId="urn:microsoft.com/office/officeart/2005/8/layout/vList4#1"/>
    <dgm:cxn modelId="{F0514B91-4260-4900-8280-02E1D184B2E3}" type="presParOf" srcId="{E896E6F5-2C5E-4A8D-B8EC-89967C62ADAE}" destId="{ECA26502-089F-4B75-9485-C820765DFF0E}" srcOrd="6" destOrd="0" presId="urn:microsoft.com/office/officeart/2005/8/layout/vList4#1"/>
    <dgm:cxn modelId="{20CFD691-9D31-481D-9D29-8134E5182B78}" type="presParOf" srcId="{ECA26502-089F-4B75-9485-C820765DFF0E}" destId="{614A2D21-3940-4290-95FB-ACED4F730FEC}" srcOrd="0" destOrd="0" presId="urn:microsoft.com/office/officeart/2005/8/layout/vList4#1"/>
    <dgm:cxn modelId="{5DEE9CC7-70EE-4DB8-83A7-F3B86A22E17D}" type="presParOf" srcId="{ECA26502-089F-4B75-9485-C820765DFF0E}" destId="{59B3C68B-E754-4D27-955D-742AB1211844}" srcOrd="1" destOrd="0" presId="urn:microsoft.com/office/officeart/2005/8/layout/vList4#1"/>
    <dgm:cxn modelId="{0E8229B7-92A4-4505-8D5C-857E2FE1D996}" type="presParOf" srcId="{ECA26502-089F-4B75-9485-C820765DFF0E}" destId="{2E216844-164C-42AE-B8EC-4D6A900A6549}" srcOrd="2" destOrd="0" presId="urn:microsoft.com/office/officeart/2005/8/layout/vList4#1"/>
    <dgm:cxn modelId="{C796537C-984F-4EEC-ABB7-035AE709C4C0}" type="presParOf" srcId="{E896E6F5-2C5E-4A8D-B8EC-89967C62ADAE}" destId="{62BB1EF2-2A27-4E39-91FD-E000D2E9E349}" srcOrd="7" destOrd="0" presId="urn:microsoft.com/office/officeart/2005/8/layout/vList4#1"/>
    <dgm:cxn modelId="{754E9121-4139-48C7-8D43-1B67B96544E9}" type="presParOf" srcId="{E896E6F5-2C5E-4A8D-B8EC-89967C62ADAE}" destId="{D63CC3F3-7671-4DA7-ABDF-1CE34A6F2CBA}" srcOrd="8" destOrd="0" presId="urn:microsoft.com/office/officeart/2005/8/layout/vList4#1"/>
    <dgm:cxn modelId="{1BD78265-1CF0-42A9-B394-C3E66B8B38E0}" type="presParOf" srcId="{D63CC3F3-7671-4DA7-ABDF-1CE34A6F2CBA}" destId="{3E61EE55-A96B-44C5-BDF5-41227ADDA542}" srcOrd="0" destOrd="0" presId="urn:microsoft.com/office/officeart/2005/8/layout/vList4#1"/>
    <dgm:cxn modelId="{5AD412FF-29A9-4DEC-A402-14F7683C80F9}" type="presParOf" srcId="{D63CC3F3-7671-4DA7-ABDF-1CE34A6F2CBA}" destId="{ED0220AB-87E5-4D81-8615-CF47BDFFF614}" srcOrd="1" destOrd="0" presId="urn:microsoft.com/office/officeart/2005/8/layout/vList4#1"/>
    <dgm:cxn modelId="{7CA7220A-140F-4807-B0C8-063A3CB3A118}" type="presParOf" srcId="{D63CC3F3-7671-4DA7-ABDF-1CE34A6F2CBA}" destId="{35F009FE-3237-4CDA-A7F7-510BF18D3DE4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83341-5C1B-41E8-B78E-90AE7179AC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DD8679-69B1-4C0E-9E4D-F5262A45F1C1}">
      <dgm:prSet phldrT="[Текст]" custT="1"/>
      <dgm:spPr/>
      <dgm:t>
        <a:bodyPr/>
        <a:lstStyle/>
        <a:p>
          <a:r>
            <a:rPr lang="ru-RU" sz="2800" b="1" dirty="0" smtClean="0"/>
            <a:t>Вызовы:</a:t>
          </a:r>
          <a:endParaRPr lang="ru-RU" sz="2800" dirty="0"/>
        </a:p>
      </dgm:t>
    </dgm:pt>
    <dgm:pt modelId="{15DA1506-8C3A-48F2-AF1C-5361ACB650BF}" type="parTrans" cxnId="{4F26D6EB-3DF9-4ABD-8EC8-79DDEE4C4D72}">
      <dgm:prSet/>
      <dgm:spPr/>
      <dgm:t>
        <a:bodyPr/>
        <a:lstStyle/>
        <a:p>
          <a:endParaRPr lang="ru-RU"/>
        </a:p>
      </dgm:t>
    </dgm:pt>
    <dgm:pt modelId="{92AD1790-A9DA-42A0-837F-BEFBB29C2A9E}" type="sibTrans" cxnId="{4F26D6EB-3DF9-4ABD-8EC8-79DDEE4C4D72}">
      <dgm:prSet/>
      <dgm:spPr/>
      <dgm:t>
        <a:bodyPr/>
        <a:lstStyle/>
        <a:p>
          <a:endParaRPr lang="ru-RU"/>
        </a:p>
      </dgm:t>
    </dgm:pt>
    <dgm:pt modelId="{CAD2198A-5167-41C8-A4B1-CA6122DB666C}">
      <dgm:prSet phldrT="[Текст]" custT="1"/>
      <dgm:spPr/>
      <dgm:t>
        <a:bodyPr/>
        <a:lstStyle/>
        <a:p>
          <a:r>
            <a:rPr lang="ru-RU" sz="2000" dirty="0" smtClean="0"/>
            <a:t>сокращение финансовых ресурсов;</a:t>
          </a:r>
          <a:endParaRPr lang="ru-RU" sz="2000" dirty="0"/>
        </a:p>
      </dgm:t>
    </dgm:pt>
    <dgm:pt modelId="{E5A4C38A-DFD8-49F3-99DB-A32CFC69CAA4}" type="parTrans" cxnId="{6ADEFFBB-AB03-4D6D-9C57-859025BCAC0D}">
      <dgm:prSet/>
      <dgm:spPr/>
      <dgm:t>
        <a:bodyPr/>
        <a:lstStyle/>
        <a:p>
          <a:endParaRPr lang="ru-RU"/>
        </a:p>
      </dgm:t>
    </dgm:pt>
    <dgm:pt modelId="{C18EAE8E-846C-4065-8C8E-59B19DD159D2}" type="sibTrans" cxnId="{6ADEFFBB-AB03-4D6D-9C57-859025BCAC0D}">
      <dgm:prSet/>
      <dgm:spPr/>
      <dgm:t>
        <a:bodyPr/>
        <a:lstStyle/>
        <a:p>
          <a:endParaRPr lang="ru-RU"/>
        </a:p>
      </dgm:t>
    </dgm:pt>
    <dgm:pt modelId="{8F5A69EE-E892-46BD-8137-AFCEA3A37F6D}">
      <dgm:prSet phldrT="[Текст]" custT="1"/>
      <dgm:spPr/>
      <dgm:t>
        <a:bodyPr/>
        <a:lstStyle/>
        <a:p>
          <a:r>
            <a:rPr lang="ru-RU" sz="2800" b="1" dirty="0" smtClean="0"/>
            <a:t>Предложения:</a:t>
          </a:r>
          <a:endParaRPr lang="ru-RU" sz="2800" dirty="0"/>
        </a:p>
      </dgm:t>
    </dgm:pt>
    <dgm:pt modelId="{A8218DCC-AB33-4185-BB5B-6F25D66BC9BC}" type="parTrans" cxnId="{C6CA7321-4D11-44F6-BD1E-C2A5EE16C499}">
      <dgm:prSet/>
      <dgm:spPr/>
      <dgm:t>
        <a:bodyPr/>
        <a:lstStyle/>
        <a:p>
          <a:endParaRPr lang="ru-RU"/>
        </a:p>
      </dgm:t>
    </dgm:pt>
    <dgm:pt modelId="{E3553DE0-1E99-4C0F-9962-B44872078202}" type="sibTrans" cxnId="{C6CA7321-4D11-44F6-BD1E-C2A5EE16C499}">
      <dgm:prSet/>
      <dgm:spPr/>
      <dgm:t>
        <a:bodyPr/>
        <a:lstStyle/>
        <a:p>
          <a:endParaRPr lang="ru-RU"/>
        </a:p>
      </dgm:t>
    </dgm:pt>
    <dgm:pt modelId="{06AAA56E-8CA2-4E44-AF4B-A7920489D253}">
      <dgm:prSet phldrT="[Текст]" custT="1"/>
      <dgm:spPr/>
      <dgm:t>
        <a:bodyPr/>
        <a:lstStyle/>
        <a:p>
          <a:r>
            <a:rPr lang="ru-RU" sz="2000" dirty="0" smtClean="0"/>
            <a:t>дальнейшая поддержка АОСД в решении вопроса о финансировании дополнительного образования муниципальных служащих за счет средств областного бюджета.</a:t>
          </a:r>
          <a:endParaRPr lang="ru-RU" sz="2000" dirty="0"/>
        </a:p>
      </dgm:t>
    </dgm:pt>
    <dgm:pt modelId="{7BECA17F-1D78-40BC-938A-1098D3DBC302}" type="parTrans" cxnId="{0EB08330-0BB4-4748-8AAE-BFA9E71D7BB9}">
      <dgm:prSet/>
      <dgm:spPr/>
      <dgm:t>
        <a:bodyPr/>
        <a:lstStyle/>
        <a:p>
          <a:endParaRPr lang="ru-RU"/>
        </a:p>
      </dgm:t>
    </dgm:pt>
    <dgm:pt modelId="{9CA4CD3B-90CD-4257-BCFE-AB0E33B00084}" type="sibTrans" cxnId="{0EB08330-0BB4-4748-8AAE-BFA9E71D7BB9}">
      <dgm:prSet/>
      <dgm:spPr/>
      <dgm:t>
        <a:bodyPr/>
        <a:lstStyle/>
        <a:p>
          <a:endParaRPr lang="ru-RU"/>
        </a:p>
      </dgm:t>
    </dgm:pt>
    <dgm:pt modelId="{1B913F73-83F2-49AE-9AAF-AE9E24D928FD}">
      <dgm:prSet custT="1"/>
      <dgm:spPr/>
      <dgm:t>
        <a:bodyPr/>
        <a:lstStyle/>
        <a:p>
          <a:r>
            <a:rPr lang="ru-RU" sz="2000" dirty="0" smtClean="0"/>
            <a:t>сложная эпидемическая ситуация;</a:t>
          </a:r>
          <a:endParaRPr lang="ru-RU" sz="2000" dirty="0"/>
        </a:p>
      </dgm:t>
    </dgm:pt>
    <dgm:pt modelId="{85B389D8-1519-4971-9DD3-43763933B6F7}" type="parTrans" cxnId="{84E04141-F0F6-4CB0-9360-C150548722CD}">
      <dgm:prSet/>
      <dgm:spPr/>
      <dgm:t>
        <a:bodyPr/>
        <a:lstStyle/>
        <a:p>
          <a:endParaRPr lang="ru-RU"/>
        </a:p>
      </dgm:t>
    </dgm:pt>
    <dgm:pt modelId="{2281842D-CB44-4527-8BA1-DDDFEAD5B119}" type="sibTrans" cxnId="{84E04141-F0F6-4CB0-9360-C150548722CD}">
      <dgm:prSet/>
      <dgm:spPr/>
      <dgm:t>
        <a:bodyPr/>
        <a:lstStyle/>
        <a:p>
          <a:endParaRPr lang="ru-RU"/>
        </a:p>
      </dgm:t>
    </dgm:pt>
    <dgm:pt modelId="{97FDC4E4-F119-4325-83A2-968D07296376}">
      <dgm:prSet custT="1"/>
      <dgm:spPr/>
      <dgm:t>
        <a:bodyPr/>
        <a:lstStyle/>
        <a:p>
          <a:r>
            <a:rPr lang="ru-RU" sz="2000" dirty="0" smtClean="0"/>
            <a:t>недобросовестная конкуренция поставщиков дополнительных образовательных услуг.</a:t>
          </a:r>
          <a:endParaRPr lang="ru-RU" sz="2000" dirty="0"/>
        </a:p>
      </dgm:t>
    </dgm:pt>
    <dgm:pt modelId="{B0170D39-56AA-42CC-9347-26F5BDF5A764}" type="parTrans" cxnId="{DF358AC1-9FB9-423C-BE45-7AECB160C929}">
      <dgm:prSet/>
      <dgm:spPr/>
      <dgm:t>
        <a:bodyPr/>
        <a:lstStyle/>
        <a:p>
          <a:endParaRPr lang="ru-RU"/>
        </a:p>
      </dgm:t>
    </dgm:pt>
    <dgm:pt modelId="{D5D3CA80-6A6D-4DFD-82A1-B37E54A6AC5C}" type="sibTrans" cxnId="{DF358AC1-9FB9-423C-BE45-7AECB160C929}">
      <dgm:prSet/>
      <dgm:spPr/>
      <dgm:t>
        <a:bodyPr/>
        <a:lstStyle/>
        <a:p>
          <a:endParaRPr lang="ru-RU"/>
        </a:p>
      </dgm:t>
    </dgm:pt>
    <dgm:pt modelId="{129A2287-B6FD-4077-9800-F543F768FA48}">
      <dgm:prSet phldrT="[Текст]" custT="1"/>
      <dgm:spPr/>
      <dgm:t>
        <a:bodyPr/>
        <a:lstStyle/>
        <a:p>
          <a:endParaRPr lang="ru-RU" sz="2000" dirty="0"/>
        </a:p>
      </dgm:t>
    </dgm:pt>
    <dgm:pt modelId="{E7B8733E-BD84-452B-9752-9C817B6562E6}" type="parTrans" cxnId="{0CA3D50F-51A2-4786-B55C-D74E0AAA2115}">
      <dgm:prSet/>
      <dgm:spPr/>
      <dgm:t>
        <a:bodyPr/>
        <a:lstStyle/>
        <a:p>
          <a:endParaRPr lang="ru-RU"/>
        </a:p>
      </dgm:t>
    </dgm:pt>
    <dgm:pt modelId="{11AB6FD2-AD60-4ABB-A170-041C78840607}" type="sibTrans" cxnId="{0CA3D50F-51A2-4786-B55C-D74E0AAA2115}">
      <dgm:prSet/>
      <dgm:spPr/>
      <dgm:t>
        <a:bodyPr/>
        <a:lstStyle/>
        <a:p>
          <a:endParaRPr lang="ru-RU"/>
        </a:p>
      </dgm:t>
    </dgm:pt>
    <dgm:pt modelId="{3DE89EEB-F64C-4BC2-B163-4C5F4B04D52A}">
      <dgm:prSet custT="1"/>
      <dgm:spPr/>
      <dgm:t>
        <a:bodyPr/>
        <a:lstStyle/>
        <a:p>
          <a:endParaRPr lang="ru-RU" sz="2000" dirty="0"/>
        </a:p>
      </dgm:t>
    </dgm:pt>
    <dgm:pt modelId="{0AC05225-2A50-4CEA-A4CD-DCBEF28B33F4}" type="parTrans" cxnId="{71966260-5C05-4133-97CA-A02DD163F230}">
      <dgm:prSet/>
      <dgm:spPr/>
      <dgm:t>
        <a:bodyPr/>
        <a:lstStyle/>
        <a:p>
          <a:endParaRPr lang="ru-RU"/>
        </a:p>
      </dgm:t>
    </dgm:pt>
    <dgm:pt modelId="{94C130BF-AEDB-4149-913A-6B0050603383}" type="sibTrans" cxnId="{71966260-5C05-4133-97CA-A02DD163F230}">
      <dgm:prSet/>
      <dgm:spPr/>
      <dgm:t>
        <a:bodyPr/>
        <a:lstStyle/>
        <a:p>
          <a:endParaRPr lang="ru-RU"/>
        </a:p>
      </dgm:t>
    </dgm:pt>
    <dgm:pt modelId="{8102FFA5-D7CA-4A7C-8665-B6CF7730ABF2}">
      <dgm:prSet custT="1"/>
      <dgm:spPr/>
      <dgm:t>
        <a:bodyPr/>
        <a:lstStyle/>
        <a:p>
          <a:endParaRPr lang="ru-RU" sz="2000" dirty="0"/>
        </a:p>
      </dgm:t>
    </dgm:pt>
    <dgm:pt modelId="{6A089A8F-0639-4366-BAB1-30F2D480BFC4}" type="parTrans" cxnId="{1B389E9B-51C3-48C8-A3E9-8A175A17745D}">
      <dgm:prSet/>
      <dgm:spPr/>
      <dgm:t>
        <a:bodyPr/>
        <a:lstStyle/>
        <a:p>
          <a:endParaRPr lang="ru-RU"/>
        </a:p>
      </dgm:t>
    </dgm:pt>
    <dgm:pt modelId="{6EB35A68-7B85-4209-B92C-F0C103AA616F}" type="sibTrans" cxnId="{1B389E9B-51C3-48C8-A3E9-8A175A17745D}">
      <dgm:prSet/>
      <dgm:spPr/>
      <dgm:t>
        <a:bodyPr/>
        <a:lstStyle/>
        <a:p>
          <a:endParaRPr lang="ru-RU"/>
        </a:p>
      </dgm:t>
    </dgm:pt>
    <dgm:pt modelId="{45E75883-CC9D-4342-901E-BDE2FEB86316}" type="pres">
      <dgm:prSet presAssocID="{BBC83341-5C1B-41E8-B78E-90AE7179A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97CE33-4AB5-4B57-B9D1-C7647881237E}" type="pres">
      <dgm:prSet presAssocID="{CBDD8679-69B1-4C0E-9E4D-F5262A45F1C1}" presName="parentText" presStyleLbl="node1" presStyleIdx="0" presStyleCnt="2" custScaleY="77535" custLinFactNeighborX="621" custLinFactNeighborY="-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2E94E-9783-4D96-90CF-C1E136680A31}" type="pres">
      <dgm:prSet presAssocID="{CBDD8679-69B1-4C0E-9E4D-F5262A45F1C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43F43-EBA1-4DEC-B292-499464E54A67}" type="pres">
      <dgm:prSet presAssocID="{8F5A69EE-E892-46BD-8137-AFCEA3A37F6D}" presName="parentText" presStyleLbl="node1" presStyleIdx="1" presStyleCnt="2" custScaleY="708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942D2-2663-47BA-A184-202E53F9F019}" type="pres">
      <dgm:prSet presAssocID="{8F5A69EE-E892-46BD-8137-AFCEA3A37F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DF3809-79E6-4EEB-AD11-E6FBDFBF85E7}" type="presOf" srcId="{06AAA56E-8CA2-4E44-AF4B-A7920489D253}" destId="{56E942D2-2663-47BA-A184-202E53F9F019}" srcOrd="0" destOrd="0" presId="urn:microsoft.com/office/officeart/2005/8/layout/vList2"/>
    <dgm:cxn modelId="{0CA3D50F-51A2-4786-B55C-D74E0AAA2115}" srcId="{CBDD8679-69B1-4C0E-9E4D-F5262A45F1C1}" destId="{129A2287-B6FD-4077-9800-F543F768FA48}" srcOrd="1" destOrd="0" parTransId="{E7B8733E-BD84-452B-9752-9C817B6562E6}" sibTransId="{11AB6FD2-AD60-4ABB-A170-041C78840607}"/>
    <dgm:cxn modelId="{71966260-5C05-4133-97CA-A02DD163F230}" srcId="{CBDD8679-69B1-4C0E-9E4D-F5262A45F1C1}" destId="{3DE89EEB-F64C-4BC2-B163-4C5F4B04D52A}" srcOrd="3" destOrd="0" parTransId="{0AC05225-2A50-4CEA-A4CD-DCBEF28B33F4}" sibTransId="{94C130BF-AEDB-4149-913A-6B0050603383}"/>
    <dgm:cxn modelId="{3ED35C73-188E-4299-9117-DEFE47B7BF37}" type="presOf" srcId="{129A2287-B6FD-4077-9800-F543F768FA48}" destId="{03B2E94E-9783-4D96-90CF-C1E136680A31}" srcOrd="0" destOrd="1" presId="urn:microsoft.com/office/officeart/2005/8/layout/vList2"/>
    <dgm:cxn modelId="{A8ED40FE-64B0-438E-B6D6-411F12A6F39E}" type="presOf" srcId="{8102FFA5-D7CA-4A7C-8665-B6CF7730ABF2}" destId="{03B2E94E-9783-4D96-90CF-C1E136680A31}" srcOrd="0" destOrd="5" presId="urn:microsoft.com/office/officeart/2005/8/layout/vList2"/>
    <dgm:cxn modelId="{F005937F-32F6-45DC-B2AD-B368AE43BE77}" type="presOf" srcId="{3DE89EEB-F64C-4BC2-B163-4C5F4B04D52A}" destId="{03B2E94E-9783-4D96-90CF-C1E136680A31}" srcOrd="0" destOrd="3" presId="urn:microsoft.com/office/officeart/2005/8/layout/vList2"/>
    <dgm:cxn modelId="{0EB08330-0BB4-4748-8AAE-BFA9E71D7BB9}" srcId="{8F5A69EE-E892-46BD-8137-AFCEA3A37F6D}" destId="{06AAA56E-8CA2-4E44-AF4B-A7920489D253}" srcOrd="0" destOrd="0" parTransId="{7BECA17F-1D78-40BC-938A-1098D3DBC302}" sibTransId="{9CA4CD3B-90CD-4257-BCFE-AB0E33B00084}"/>
    <dgm:cxn modelId="{FB1AC994-BB36-4BC4-B28B-902A5FA146C6}" type="presOf" srcId="{CAD2198A-5167-41C8-A4B1-CA6122DB666C}" destId="{03B2E94E-9783-4D96-90CF-C1E136680A31}" srcOrd="0" destOrd="0" presId="urn:microsoft.com/office/officeart/2005/8/layout/vList2"/>
    <dgm:cxn modelId="{F091ECA7-807C-4C2C-B2A0-702150CCC1DB}" type="presOf" srcId="{CBDD8679-69B1-4C0E-9E4D-F5262A45F1C1}" destId="{D197CE33-4AB5-4B57-B9D1-C7647881237E}" srcOrd="0" destOrd="0" presId="urn:microsoft.com/office/officeart/2005/8/layout/vList2"/>
    <dgm:cxn modelId="{6ADEFFBB-AB03-4D6D-9C57-859025BCAC0D}" srcId="{CBDD8679-69B1-4C0E-9E4D-F5262A45F1C1}" destId="{CAD2198A-5167-41C8-A4B1-CA6122DB666C}" srcOrd="0" destOrd="0" parTransId="{E5A4C38A-DFD8-49F3-99DB-A32CFC69CAA4}" sibTransId="{C18EAE8E-846C-4065-8C8E-59B19DD159D2}"/>
    <dgm:cxn modelId="{C9184747-6C21-4514-AD04-97BACB741D65}" type="presOf" srcId="{BBC83341-5C1B-41E8-B78E-90AE7179ACC4}" destId="{45E75883-CC9D-4342-901E-BDE2FEB86316}" srcOrd="0" destOrd="0" presId="urn:microsoft.com/office/officeart/2005/8/layout/vList2"/>
    <dgm:cxn modelId="{4F26D6EB-3DF9-4ABD-8EC8-79DDEE4C4D72}" srcId="{BBC83341-5C1B-41E8-B78E-90AE7179ACC4}" destId="{CBDD8679-69B1-4C0E-9E4D-F5262A45F1C1}" srcOrd="0" destOrd="0" parTransId="{15DA1506-8C3A-48F2-AF1C-5361ACB650BF}" sibTransId="{92AD1790-A9DA-42A0-837F-BEFBB29C2A9E}"/>
    <dgm:cxn modelId="{0C02EA08-E1D3-479C-BAB9-51508864B11D}" type="presOf" srcId="{97FDC4E4-F119-4325-83A2-968D07296376}" destId="{03B2E94E-9783-4D96-90CF-C1E136680A31}" srcOrd="0" destOrd="4" presId="urn:microsoft.com/office/officeart/2005/8/layout/vList2"/>
    <dgm:cxn modelId="{9A97BEBA-754A-4B36-850A-07D691A4CFFF}" type="presOf" srcId="{8F5A69EE-E892-46BD-8137-AFCEA3A37F6D}" destId="{57543F43-EBA1-4DEC-B292-499464E54A67}" srcOrd="0" destOrd="0" presId="urn:microsoft.com/office/officeart/2005/8/layout/vList2"/>
    <dgm:cxn modelId="{CD7DFA82-9001-42CF-A858-9591D7B8B2AA}" type="presOf" srcId="{1B913F73-83F2-49AE-9AAF-AE9E24D928FD}" destId="{03B2E94E-9783-4D96-90CF-C1E136680A31}" srcOrd="0" destOrd="2" presId="urn:microsoft.com/office/officeart/2005/8/layout/vList2"/>
    <dgm:cxn modelId="{C6CA7321-4D11-44F6-BD1E-C2A5EE16C499}" srcId="{BBC83341-5C1B-41E8-B78E-90AE7179ACC4}" destId="{8F5A69EE-E892-46BD-8137-AFCEA3A37F6D}" srcOrd="1" destOrd="0" parTransId="{A8218DCC-AB33-4185-BB5B-6F25D66BC9BC}" sibTransId="{E3553DE0-1E99-4C0F-9962-B44872078202}"/>
    <dgm:cxn modelId="{DF358AC1-9FB9-423C-BE45-7AECB160C929}" srcId="{CBDD8679-69B1-4C0E-9E4D-F5262A45F1C1}" destId="{97FDC4E4-F119-4325-83A2-968D07296376}" srcOrd="4" destOrd="0" parTransId="{B0170D39-56AA-42CC-9347-26F5BDF5A764}" sibTransId="{D5D3CA80-6A6D-4DFD-82A1-B37E54A6AC5C}"/>
    <dgm:cxn modelId="{84E04141-F0F6-4CB0-9360-C150548722CD}" srcId="{CBDD8679-69B1-4C0E-9E4D-F5262A45F1C1}" destId="{1B913F73-83F2-49AE-9AAF-AE9E24D928FD}" srcOrd="2" destOrd="0" parTransId="{85B389D8-1519-4971-9DD3-43763933B6F7}" sibTransId="{2281842D-CB44-4527-8BA1-DDDFEAD5B119}"/>
    <dgm:cxn modelId="{1B389E9B-51C3-48C8-A3E9-8A175A17745D}" srcId="{CBDD8679-69B1-4C0E-9E4D-F5262A45F1C1}" destId="{8102FFA5-D7CA-4A7C-8665-B6CF7730ABF2}" srcOrd="5" destOrd="0" parTransId="{6A089A8F-0639-4366-BAB1-30F2D480BFC4}" sibTransId="{6EB35A68-7B85-4209-B92C-F0C103AA616F}"/>
    <dgm:cxn modelId="{1F24DE83-54B7-44AE-8A9F-8BE4AE714267}" type="presParOf" srcId="{45E75883-CC9D-4342-901E-BDE2FEB86316}" destId="{D197CE33-4AB5-4B57-B9D1-C7647881237E}" srcOrd="0" destOrd="0" presId="urn:microsoft.com/office/officeart/2005/8/layout/vList2"/>
    <dgm:cxn modelId="{2E62B583-C575-4625-90A7-212ABA959AC9}" type="presParOf" srcId="{45E75883-CC9D-4342-901E-BDE2FEB86316}" destId="{03B2E94E-9783-4D96-90CF-C1E136680A31}" srcOrd="1" destOrd="0" presId="urn:microsoft.com/office/officeart/2005/8/layout/vList2"/>
    <dgm:cxn modelId="{DE259D4A-CA1B-457E-AE5E-06364B600079}" type="presParOf" srcId="{45E75883-CC9D-4342-901E-BDE2FEB86316}" destId="{57543F43-EBA1-4DEC-B292-499464E54A67}" srcOrd="2" destOrd="0" presId="urn:microsoft.com/office/officeart/2005/8/layout/vList2"/>
    <dgm:cxn modelId="{1F433EE8-6B12-4209-B302-5C49C09081DC}" type="presParOf" srcId="{45E75883-CC9D-4342-901E-BDE2FEB86316}" destId="{56E942D2-2663-47BA-A184-202E53F9F019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B994D-8C48-444B-9695-26AA3ADAA85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73821C-B0C7-4EB6-B5BB-3CB40214DB0B}">
      <dgm:prSet phldrT="[Текст]" custT="1"/>
      <dgm:spPr>
        <a:solidFill>
          <a:srgbClr val="C7DBFB"/>
        </a:solidFill>
      </dgm:spPr>
      <dgm:t>
        <a:bodyPr/>
        <a:lstStyle/>
        <a:p>
          <a:pPr marL="3052763" indent="0"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</a:rPr>
            <a:t>Программа переподготовки: ожидания и возможности</a:t>
          </a:r>
        </a:p>
        <a:p>
          <a:pPr marL="3052763" indent="0"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</a:rPr>
            <a:t>Модели </a:t>
          </a:r>
          <a:r>
            <a:rPr lang="ru-RU" sz="1100" dirty="0">
              <a:solidFill>
                <a:schemeClr val="tx1"/>
              </a:solidFill>
            </a:rPr>
            <a:t>местного самоуправления: мировой опыт и </a:t>
          </a:r>
          <a:br>
            <a:rPr lang="ru-RU" sz="1100" dirty="0">
              <a:solidFill>
                <a:schemeClr val="tx1"/>
              </a:solidFill>
            </a:rPr>
          </a:br>
          <a:r>
            <a:rPr lang="ru-RU" sz="1100" dirty="0">
              <a:solidFill>
                <a:schemeClr val="tx1"/>
              </a:solidFill>
            </a:rPr>
            <a:t>особенности российской модели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Правовые основы местного самоуправления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Структура Администрации МО «Город Архангельск»</a:t>
          </a:r>
        </a:p>
      </dgm:t>
    </dgm:pt>
    <dgm:pt modelId="{102B5734-8E79-4262-AC39-64BBBD25202B}" type="parTrans" cxnId="{5D96E01E-6A4C-4BFA-9D29-CC9952A5DD09}">
      <dgm:prSet/>
      <dgm:spPr/>
      <dgm:t>
        <a:bodyPr/>
        <a:lstStyle/>
        <a:p>
          <a:endParaRPr lang="ru-RU"/>
        </a:p>
      </dgm:t>
    </dgm:pt>
    <dgm:pt modelId="{E8D5B885-A7A3-4C27-9EEE-C5076BE22B3E}" type="sibTrans" cxnId="{5D96E01E-6A4C-4BFA-9D29-CC9952A5DD09}">
      <dgm:prSet/>
      <dgm:spPr/>
      <dgm:t>
        <a:bodyPr/>
        <a:lstStyle/>
        <a:p>
          <a:endParaRPr lang="ru-RU"/>
        </a:p>
      </dgm:t>
    </dgm:pt>
    <dgm:pt modelId="{FE5222B0-47FA-47F9-8BC7-EC1B7648D1A9}">
      <dgm:prSet phldrT="[Текст]" custT="1"/>
      <dgm:spPr>
        <a:solidFill>
          <a:srgbClr val="C7DBFB"/>
        </a:solidFill>
      </dgm:spPr>
      <dgm:t>
        <a:bodyPr/>
        <a:lstStyle/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Классификация ресурсов развития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Финансовые и экономические основы местного самоуправления: муниципальный бюджет, муниципальные налоги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Муниципальная собственность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Институты участия населения на местном уровне</a:t>
          </a:r>
        </a:p>
      </dgm:t>
    </dgm:pt>
    <dgm:pt modelId="{8A300BC4-8D25-45B5-8CD7-46AF15B27BD9}" type="parTrans" cxnId="{705D4DB0-52D0-4FD2-8977-AFD92831F33E}">
      <dgm:prSet/>
      <dgm:spPr/>
      <dgm:t>
        <a:bodyPr/>
        <a:lstStyle/>
        <a:p>
          <a:endParaRPr lang="ru-RU"/>
        </a:p>
      </dgm:t>
    </dgm:pt>
    <dgm:pt modelId="{2F715B64-4E93-4687-AE45-926BC382626F}" type="sibTrans" cxnId="{705D4DB0-52D0-4FD2-8977-AFD92831F33E}">
      <dgm:prSet/>
      <dgm:spPr/>
      <dgm:t>
        <a:bodyPr/>
        <a:lstStyle/>
        <a:p>
          <a:endParaRPr lang="ru-RU"/>
        </a:p>
      </dgm:t>
    </dgm:pt>
    <dgm:pt modelId="{837AFE6C-D344-4BAA-9B90-FAE9278A8A21}">
      <dgm:prSet phldrT="[Текст]" custT="1"/>
      <dgm:spPr>
        <a:solidFill>
          <a:srgbClr val="C7DBFB"/>
        </a:solidFill>
      </dgm:spPr>
      <dgm:t>
        <a:bodyPr/>
        <a:lstStyle/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Справочные правовые системы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Возможности цифровых технологий в муниципальном управлении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Системы электронного документооборота в муниципальном образовании</a:t>
          </a:r>
        </a:p>
      </dgm:t>
    </dgm:pt>
    <dgm:pt modelId="{89D33E77-ABBA-480C-BBEB-7601B431C730}" type="parTrans" cxnId="{52C98CD0-FB51-4E80-A51E-E0B2AFB7BBDA}">
      <dgm:prSet/>
      <dgm:spPr/>
      <dgm:t>
        <a:bodyPr/>
        <a:lstStyle/>
        <a:p>
          <a:endParaRPr lang="ru-RU"/>
        </a:p>
      </dgm:t>
    </dgm:pt>
    <dgm:pt modelId="{CBF8CDAD-F5FD-4ECD-98FB-093FAFAF9B8C}" type="sibTrans" cxnId="{52C98CD0-FB51-4E80-A51E-E0B2AFB7BBDA}">
      <dgm:prSet/>
      <dgm:spPr/>
      <dgm:t>
        <a:bodyPr/>
        <a:lstStyle/>
        <a:p>
          <a:endParaRPr lang="ru-RU"/>
        </a:p>
      </dgm:t>
    </dgm:pt>
    <dgm:pt modelId="{0C1E9D09-E885-4EDC-BFC8-8558CFFB4DA8}">
      <dgm:prSet phldrT="[Текст]" custT="1"/>
      <dgm:spPr>
        <a:solidFill>
          <a:srgbClr val="C7DBFB"/>
        </a:solidFill>
      </dgm:spPr>
      <dgm:t>
        <a:bodyPr/>
        <a:lstStyle/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Основные показатели социального-экономического развития территорий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Инструменты сбора и обработки аналитических данных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Формы представления аналитических данных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Критерии оценки эффективности деятельности муниципальных образований</a:t>
          </a:r>
        </a:p>
      </dgm:t>
    </dgm:pt>
    <dgm:pt modelId="{87DA7649-27A3-4C0F-912A-8A5305BEECB6}" type="parTrans" cxnId="{F02CC53E-E28C-4178-B87D-8BFA01BD8B18}">
      <dgm:prSet/>
      <dgm:spPr/>
      <dgm:t>
        <a:bodyPr/>
        <a:lstStyle/>
        <a:p>
          <a:endParaRPr lang="ru-RU"/>
        </a:p>
      </dgm:t>
    </dgm:pt>
    <dgm:pt modelId="{450E263E-535D-4663-A374-2F823F9560B1}" type="sibTrans" cxnId="{F02CC53E-E28C-4178-B87D-8BFA01BD8B18}">
      <dgm:prSet/>
      <dgm:spPr/>
      <dgm:t>
        <a:bodyPr/>
        <a:lstStyle/>
        <a:p>
          <a:endParaRPr lang="ru-RU"/>
        </a:p>
      </dgm:t>
    </dgm:pt>
    <dgm:pt modelId="{726F72CC-56EB-469B-98EE-55C7EE44BD68}">
      <dgm:prSet phldrT="[Текст]" custT="1"/>
      <dgm:spPr>
        <a:solidFill>
          <a:srgbClr val="C7DBFB"/>
        </a:solidFill>
      </dgm:spPr>
      <dgm:t>
        <a:bodyPr/>
        <a:lstStyle/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Проект и управление проектом: современные подходы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Этапы разработки проекта. Жизненный цикл проекта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Среда проекта. Команда проекта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Критерии эффективности проекта. Презентация проекта</a:t>
          </a:r>
        </a:p>
      </dgm:t>
    </dgm:pt>
    <dgm:pt modelId="{B9B3E979-CF2E-4F90-AAEE-A0C6404A2CF5}" type="parTrans" cxnId="{EB3B4188-0E6F-45F8-B2F2-1ACC198A7E49}">
      <dgm:prSet/>
      <dgm:spPr/>
      <dgm:t>
        <a:bodyPr/>
        <a:lstStyle/>
        <a:p>
          <a:endParaRPr lang="ru-RU"/>
        </a:p>
      </dgm:t>
    </dgm:pt>
    <dgm:pt modelId="{342DC967-0601-4140-A4C5-301412ACC6AE}" type="sibTrans" cxnId="{EB3B4188-0E6F-45F8-B2F2-1ACC198A7E49}">
      <dgm:prSet/>
      <dgm:spPr/>
      <dgm:t>
        <a:bodyPr/>
        <a:lstStyle/>
        <a:p>
          <a:endParaRPr lang="ru-RU"/>
        </a:p>
      </dgm:t>
    </dgm:pt>
    <dgm:pt modelId="{88674E3C-F93B-49C1-9FF1-9BFCECDAC235}">
      <dgm:prSet phldrT="[Текст]" custT="1"/>
      <dgm:spPr>
        <a:solidFill>
          <a:srgbClr val="C7DBFB"/>
        </a:solidFill>
      </dgm:spPr>
      <dgm:t>
        <a:bodyPr/>
        <a:lstStyle/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Имидж чиновника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Этика делового общения. Деловые коммуникации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Правовые основы работы с обращениями граждан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Противодействие коррупции в системе муниципальной службы</a:t>
          </a:r>
        </a:p>
        <a:p>
          <a:pPr marL="3052763" indent="0"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</a:rPr>
            <a:t>Основы публичного выступления</a:t>
          </a:r>
        </a:p>
      </dgm:t>
    </dgm:pt>
    <dgm:pt modelId="{5207AEC5-D213-48B3-85E1-C86FBAFC0784}" type="parTrans" cxnId="{6977BF6F-E68D-4E5F-9F08-4E07157BD73B}">
      <dgm:prSet/>
      <dgm:spPr/>
      <dgm:t>
        <a:bodyPr/>
        <a:lstStyle/>
        <a:p>
          <a:endParaRPr lang="ru-RU"/>
        </a:p>
      </dgm:t>
    </dgm:pt>
    <dgm:pt modelId="{8E6EDB36-3FEF-49A5-BE72-423CB3899F3E}" type="sibTrans" cxnId="{6977BF6F-E68D-4E5F-9F08-4E07157BD73B}">
      <dgm:prSet/>
      <dgm:spPr/>
      <dgm:t>
        <a:bodyPr/>
        <a:lstStyle/>
        <a:p>
          <a:endParaRPr lang="ru-RU"/>
        </a:p>
      </dgm:t>
    </dgm:pt>
    <dgm:pt modelId="{E896E6F5-2C5E-4A8D-B8EC-89967C62ADAE}" type="pres">
      <dgm:prSet presAssocID="{657B994D-8C48-444B-9695-26AA3ADAA8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7A92C-357F-454B-9E4F-7B94453E7B5D}" type="pres">
      <dgm:prSet presAssocID="{ED73821C-B0C7-4EB6-B5BB-3CB40214DB0B}" presName="comp" presStyleCnt="0"/>
      <dgm:spPr/>
    </dgm:pt>
    <dgm:pt modelId="{322FE852-3255-4868-BBBE-46FC55F4DF5B}" type="pres">
      <dgm:prSet presAssocID="{ED73821C-B0C7-4EB6-B5BB-3CB40214DB0B}" presName="box" presStyleLbl="node1" presStyleIdx="0" presStyleCnt="6" custLinFactNeighborX="1" custLinFactNeighborY="1602"/>
      <dgm:spPr/>
      <dgm:t>
        <a:bodyPr/>
        <a:lstStyle/>
        <a:p>
          <a:endParaRPr lang="ru-RU"/>
        </a:p>
      </dgm:t>
    </dgm:pt>
    <dgm:pt modelId="{0FE48BB2-0E67-4033-99D6-6587C3594EAC}" type="pres">
      <dgm:prSet presAssocID="{ED73821C-B0C7-4EB6-B5BB-3CB40214DB0B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986F57F5-0446-4C36-A770-588C4837B5A8}" type="pres">
      <dgm:prSet presAssocID="{ED73821C-B0C7-4EB6-B5BB-3CB40214DB0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A1AE2-A99E-4AAE-9818-1961960B6373}" type="pres">
      <dgm:prSet presAssocID="{E8D5B885-A7A3-4C27-9EEE-C5076BE22B3E}" presName="spacer" presStyleCnt="0"/>
      <dgm:spPr/>
    </dgm:pt>
    <dgm:pt modelId="{F383FC7B-EAC2-498E-BFB9-28DACBD41633}" type="pres">
      <dgm:prSet presAssocID="{FE5222B0-47FA-47F9-8BC7-EC1B7648D1A9}" presName="comp" presStyleCnt="0"/>
      <dgm:spPr/>
    </dgm:pt>
    <dgm:pt modelId="{B2BADFA7-7DBB-483F-B0FA-ABB63148F7AD}" type="pres">
      <dgm:prSet presAssocID="{FE5222B0-47FA-47F9-8BC7-EC1B7648D1A9}" presName="box" presStyleLbl="node1" presStyleIdx="1" presStyleCnt="6"/>
      <dgm:spPr/>
      <dgm:t>
        <a:bodyPr/>
        <a:lstStyle/>
        <a:p>
          <a:endParaRPr lang="ru-RU"/>
        </a:p>
      </dgm:t>
    </dgm:pt>
    <dgm:pt modelId="{C7263DB5-5D60-4ED4-A332-2D5BF2363B2E}" type="pres">
      <dgm:prSet presAssocID="{FE5222B0-47FA-47F9-8BC7-EC1B7648D1A9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79354D9E-0C48-4E6B-859A-0706D0E14EFD}" type="pres">
      <dgm:prSet presAssocID="{FE5222B0-47FA-47F9-8BC7-EC1B7648D1A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DCA5D-A5D6-4CDB-854D-1C96D0E5837A}" type="pres">
      <dgm:prSet presAssocID="{2F715B64-4E93-4687-AE45-926BC382626F}" presName="spacer" presStyleCnt="0"/>
      <dgm:spPr/>
    </dgm:pt>
    <dgm:pt modelId="{A3E4A1D1-1E3F-4CDF-9701-17604838631E}" type="pres">
      <dgm:prSet presAssocID="{837AFE6C-D344-4BAA-9B90-FAE9278A8A21}" presName="comp" presStyleCnt="0"/>
      <dgm:spPr/>
    </dgm:pt>
    <dgm:pt modelId="{BA23DD75-4E8A-4213-890E-E234D98836A1}" type="pres">
      <dgm:prSet presAssocID="{837AFE6C-D344-4BAA-9B90-FAE9278A8A21}" presName="box" presStyleLbl="node1" presStyleIdx="2" presStyleCnt="6"/>
      <dgm:spPr/>
      <dgm:t>
        <a:bodyPr/>
        <a:lstStyle/>
        <a:p>
          <a:endParaRPr lang="ru-RU"/>
        </a:p>
      </dgm:t>
    </dgm:pt>
    <dgm:pt modelId="{B9309C99-066A-4708-B20C-0875490DAD23}" type="pres">
      <dgm:prSet presAssocID="{837AFE6C-D344-4BAA-9B90-FAE9278A8A21}" presName="img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ru-RU"/>
        </a:p>
      </dgm:t>
    </dgm:pt>
    <dgm:pt modelId="{7FDDAD51-6ADD-4E91-AAC3-F9CEEA09BA51}" type="pres">
      <dgm:prSet presAssocID="{837AFE6C-D344-4BAA-9B90-FAE9278A8A2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1BF1A-FABC-487D-8E11-B094A644FB3B}" type="pres">
      <dgm:prSet presAssocID="{CBF8CDAD-F5FD-4ECD-98FB-093FAFAF9B8C}" presName="spacer" presStyleCnt="0"/>
      <dgm:spPr/>
    </dgm:pt>
    <dgm:pt modelId="{6E91BFFB-F8C8-4466-87AC-C424479F1D10}" type="pres">
      <dgm:prSet presAssocID="{0C1E9D09-E885-4EDC-BFC8-8558CFFB4DA8}" presName="comp" presStyleCnt="0"/>
      <dgm:spPr/>
    </dgm:pt>
    <dgm:pt modelId="{7949028F-DA1C-4F0F-B830-9D555D681601}" type="pres">
      <dgm:prSet presAssocID="{0C1E9D09-E885-4EDC-BFC8-8558CFFB4DA8}" presName="box" presStyleLbl="node1" presStyleIdx="3" presStyleCnt="6" custLinFactNeighborX="-390" custLinFactNeighborY="1733"/>
      <dgm:spPr/>
      <dgm:t>
        <a:bodyPr/>
        <a:lstStyle/>
        <a:p>
          <a:endParaRPr lang="ru-RU"/>
        </a:p>
      </dgm:t>
    </dgm:pt>
    <dgm:pt modelId="{C036FC13-4740-4123-A8FF-70287D421A18}" type="pres">
      <dgm:prSet presAssocID="{0C1E9D09-E885-4EDC-BFC8-8558CFFB4DA8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059D77-F714-458B-A8DC-3A89D5AA72A8}" type="pres">
      <dgm:prSet presAssocID="{0C1E9D09-E885-4EDC-BFC8-8558CFFB4DA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35C67-9B3B-4606-AA5C-5C9307927F7B}" type="pres">
      <dgm:prSet presAssocID="{450E263E-535D-4663-A374-2F823F9560B1}" presName="spacer" presStyleCnt="0"/>
      <dgm:spPr/>
    </dgm:pt>
    <dgm:pt modelId="{1C8269C1-752F-459A-8738-CBD98F29FEEF}" type="pres">
      <dgm:prSet presAssocID="{726F72CC-56EB-469B-98EE-55C7EE44BD68}" presName="comp" presStyleCnt="0"/>
      <dgm:spPr/>
    </dgm:pt>
    <dgm:pt modelId="{1994CF9A-DDC4-4C00-A2A9-50E44BF38E46}" type="pres">
      <dgm:prSet presAssocID="{726F72CC-56EB-469B-98EE-55C7EE44BD68}" presName="box" presStyleLbl="node1" presStyleIdx="4" presStyleCnt="6"/>
      <dgm:spPr/>
      <dgm:t>
        <a:bodyPr/>
        <a:lstStyle/>
        <a:p>
          <a:endParaRPr lang="ru-RU"/>
        </a:p>
      </dgm:t>
    </dgm:pt>
    <dgm:pt modelId="{B87975D3-A4D8-4A51-9659-B1A50B6DE137}" type="pres">
      <dgm:prSet presAssocID="{726F72CC-56EB-469B-98EE-55C7EE44BD68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A97FFD41-557B-422F-8E7C-2C848FBE6896}" type="pres">
      <dgm:prSet presAssocID="{726F72CC-56EB-469B-98EE-55C7EE44BD6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8312D-F65D-4D3C-9681-B35236A467F5}" type="pres">
      <dgm:prSet presAssocID="{342DC967-0601-4140-A4C5-301412ACC6AE}" presName="spacer" presStyleCnt="0"/>
      <dgm:spPr/>
    </dgm:pt>
    <dgm:pt modelId="{15DAFA53-C621-4102-9499-4C47FB6115CA}" type="pres">
      <dgm:prSet presAssocID="{88674E3C-F93B-49C1-9FF1-9BFCECDAC235}" presName="comp" presStyleCnt="0"/>
      <dgm:spPr/>
    </dgm:pt>
    <dgm:pt modelId="{C3472ED9-3BE1-419F-A23F-C13D095CD3C7}" type="pres">
      <dgm:prSet presAssocID="{88674E3C-F93B-49C1-9FF1-9BFCECDAC235}" presName="box" presStyleLbl="node1" presStyleIdx="5" presStyleCnt="6"/>
      <dgm:spPr/>
      <dgm:t>
        <a:bodyPr/>
        <a:lstStyle/>
        <a:p>
          <a:endParaRPr lang="ru-RU"/>
        </a:p>
      </dgm:t>
    </dgm:pt>
    <dgm:pt modelId="{71063866-8D7C-472E-8387-DEE17C20914A}" type="pres">
      <dgm:prSet presAssocID="{88674E3C-F93B-49C1-9FF1-9BFCECDAC235}" presName="img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54EE6E7-E86E-41CD-9D70-C263BDDA66C1}" type="pres">
      <dgm:prSet presAssocID="{88674E3C-F93B-49C1-9FF1-9BFCECDAC23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9A6AE-FA74-43BA-B362-CA27E3E03989}" type="presOf" srcId="{837AFE6C-D344-4BAA-9B90-FAE9278A8A21}" destId="{7FDDAD51-6ADD-4E91-AAC3-F9CEEA09BA51}" srcOrd="1" destOrd="0" presId="urn:microsoft.com/office/officeart/2005/8/layout/vList4#1"/>
    <dgm:cxn modelId="{A6E90ABC-0603-4F99-844D-416829E06773}" type="presOf" srcId="{FE5222B0-47FA-47F9-8BC7-EC1B7648D1A9}" destId="{B2BADFA7-7DBB-483F-B0FA-ABB63148F7AD}" srcOrd="0" destOrd="0" presId="urn:microsoft.com/office/officeart/2005/8/layout/vList4#1"/>
    <dgm:cxn modelId="{72F5D76C-2B21-48E9-B35A-289B75FB399F}" type="presOf" srcId="{88674E3C-F93B-49C1-9FF1-9BFCECDAC235}" destId="{C3472ED9-3BE1-419F-A23F-C13D095CD3C7}" srcOrd="0" destOrd="0" presId="urn:microsoft.com/office/officeart/2005/8/layout/vList4#1"/>
    <dgm:cxn modelId="{96DD1DB9-DACE-4EF0-B271-BCBBDF6EBDB1}" type="presOf" srcId="{726F72CC-56EB-469B-98EE-55C7EE44BD68}" destId="{1994CF9A-DDC4-4C00-A2A9-50E44BF38E46}" srcOrd="0" destOrd="0" presId="urn:microsoft.com/office/officeart/2005/8/layout/vList4#1"/>
    <dgm:cxn modelId="{34F62858-8ECB-4659-982C-D4D5D9FE4774}" type="presOf" srcId="{88674E3C-F93B-49C1-9FF1-9BFCECDAC235}" destId="{854EE6E7-E86E-41CD-9D70-C263BDDA66C1}" srcOrd="1" destOrd="0" presId="urn:microsoft.com/office/officeart/2005/8/layout/vList4#1"/>
    <dgm:cxn modelId="{06217299-1CFD-47D4-90EE-DD763B2264F1}" type="presOf" srcId="{726F72CC-56EB-469B-98EE-55C7EE44BD68}" destId="{A97FFD41-557B-422F-8E7C-2C848FBE6896}" srcOrd="1" destOrd="0" presId="urn:microsoft.com/office/officeart/2005/8/layout/vList4#1"/>
    <dgm:cxn modelId="{84C60F0C-F674-4856-A022-5E4751CC7C20}" type="presOf" srcId="{0C1E9D09-E885-4EDC-BFC8-8558CFFB4DA8}" destId="{4F059D77-F714-458B-A8DC-3A89D5AA72A8}" srcOrd="1" destOrd="0" presId="urn:microsoft.com/office/officeart/2005/8/layout/vList4#1"/>
    <dgm:cxn modelId="{52C98CD0-FB51-4E80-A51E-E0B2AFB7BBDA}" srcId="{657B994D-8C48-444B-9695-26AA3ADAA858}" destId="{837AFE6C-D344-4BAA-9B90-FAE9278A8A21}" srcOrd="2" destOrd="0" parTransId="{89D33E77-ABBA-480C-BBEB-7601B431C730}" sibTransId="{CBF8CDAD-F5FD-4ECD-98FB-093FAFAF9B8C}"/>
    <dgm:cxn modelId="{CB8F0252-0BEF-4EDA-9236-04EBBF069ECC}" type="presOf" srcId="{837AFE6C-D344-4BAA-9B90-FAE9278A8A21}" destId="{BA23DD75-4E8A-4213-890E-E234D98836A1}" srcOrd="0" destOrd="0" presId="urn:microsoft.com/office/officeart/2005/8/layout/vList4#1"/>
    <dgm:cxn modelId="{B273547D-88DA-4E62-986F-4080E99D5E73}" type="presOf" srcId="{ED73821C-B0C7-4EB6-B5BB-3CB40214DB0B}" destId="{986F57F5-0446-4C36-A770-588C4837B5A8}" srcOrd="1" destOrd="0" presId="urn:microsoft.com/office/officeart/2005/8/layout/vList4#1"/>
    <dgm:cxn modelId="{5D96E01E-6A4C-4BFA-9D29-CC9952A5DD09}" srcId="{657B994D-8C48-444B-9695-26AA3ADAA858}" destId="{ED73821C-B0C7-4EB6-B5BB-3CB40214DB0B}" srcOrd="0" destOrd="0" parTransId="{102B5734-8E79-4262-AC39-64BBBD25202B}" sibTransId="{E8D5B885-A7A3-4C27-9EEE-C5076BE22B3E}"/>
    <dgm:cxn modelId="{6977BF6F-E68D-4E5F-9F08-4E07157BD73B}" srcId="{657B994D-8C48-444B-9695-26AA3ADAA858}" destId="{88674E3C-F93B-49C1-9FF1-9BFCECDAC235}" srcOrd="5" destOrd="0" parTransId="{5207AEC5-D213-48B3-85E1-C86FBAFC0784}" sibTransId="{8E6EDB36-3FEF-49A5-BE72-423CB3899F3E}"/>
    <dgm:cxn modelId="{7B131C0F-D25D-411D-B11A-36F688CB5EF8}" type="presOf" srcId="{FE5222B0-47FA-47F9-8BC7-EC1B7648D1A9}" destId="{79354D9E-0C48-4E6B-859A-0706D0E14EFD}" srcOrd="1" destOrd="0" presId="urn:microsoft.com/office/officeart/2005/8/layout/vList4#1"/>
    <dgm:cxn modelId="{F02CC53E-E28C-4178-B87D-8BFA01BD8B18}" srcId="{657B994D-8C48-444B-9695-26AA3ADAA858}" destId="{0C1E9D09-E885-4EDC-BFC8-8558CFFB4DA8}" srcOrd="3" destOrd="0" parTransId="{87DA7649-27A3-4C0F-912A-8A5305BEECB6}" sibTransId="{450E263E-535D-4663-A374-2F823F9560B1}"/>
    <dgm:cxn modelId="{B31C976A-B5FA-44A3-805D-3B81111CF8CC}" type="presOf" srcId="{ED73821C-B0C7-4EB6-B5BB-3CB40214DB0B}" destId="{322FE852-3255-4868-BBBE-46FC55F4DF5B}" srcOrd="0" destOrd="0" presId="urn:microsoft.com/office/officeart/2005/8/layout/vList4#1"/>
    <dgm:cxn modelId="{705D4DB0-52D0-4FD2-8977-AFD92831F33E}" srcId="{657B994D-8C48-444B-9695-26AA3ADAA858}" destId="{FE5222B0-47FA-47F9-8BC7-EC1B7648D1A9}" srcOrd="1" destOrd="0" parTransId="{8A300BC4-8D25-45B5-8CD7-46AF15B27BD9}" sibTransId="{2F715B64-4E93-4687-AE45-926BC382626F}"/>
    <dgm:cxn modelId="{EB3B4188-0E6F-45F8-B2F2-1ACC198A7E49}" srcId="{657B994D-8C48-444B-9695-26AA3ADAA858}" destId="{726F72CC-56EB-469B-98EE-55C7EE44BD68}" srcOrd="4" destOrd="0" parTransId="{B9B3E979-CF2E-4F90-AAEE-A0C6404A2CF5}" sibTransId="{342DC967-0601-4140-A4C5-301412ACC6AE}"/>
    <dgm:cxn modelId="{7824F18B-2792-4C2D-8D51-2B1059F248A7}" type="presOf" srcId="{0C1E9D09-E885-4EDC-BFC8-8558CFFB4DA8}" destId="{7949028F-DA1C-4F0F-B830-9D555D681601}" srcOrd="0" destOrd="0" presId="urn:microsoft.com/office/officeart/2005/8/layout/vList4#1"/>
    <dgm:cxn modelId="{1452B338-4965-4328-9C26-5A7575893857}" type="presOf" srcId="{657B994D-8C48-444B-9695-26AA3ADAA858}" destId="{E896E6F5-2C5E-4A8D-B8EC-89967C62ADAE}" srcOrd="0" destOrd="0" presId="urn:microsoft.com/office/officeart/2005/8/layout/vList4#1"/>
    <dgm:cxn modelId="{0B8F5748-A11F-4A9F-9213-F5DD667D0F89}" type="presParOf" srcId="{E896E6F5-2C5E-4A8D-B8EC-89967C62ADAE}" destId="{D727A92C-357F-454B-9E4F-7B94453E7B5D}" srcOrd="0" destOrd="0" presId="urn:microsoft.com/office/officeart/2005/8/layout/vList4#1"/>
    <dgm:cxn modelId="{3867044D-4C0C-4726-B423-DCBBBA7DE05D}" type="presParOf" srcId="{D727A92C-357F-454B-9E4F-7B94453E7B5D}" destId="{322FE852-3255-4868-BBBE-46FC55F4DF5B}" srcOrd="0" destOrd="0" presId="urn:microsoft.com/office/officeart/2005/8/layout/vList4#1"/>
    <dgm:cxn modelId="{E1123948-6A36-410F-9C45-6FCAF3921886}" type="presParOf" srcId="{D727A92C-357F-454B-9E4F-7B94453E7B5D}" destId="{0FE48BB2-0E67-4033-99D6-6587C3594EAC}" srcOrd="1" destOrd="0" presId="urn:microsoft.com/office/officeart/2005/8/layout/vList4#1"/>
    <dgm:cxn modelId="{8D019D9F-5B0B-47E0-B716-4F36748D53D0}" type="presParOf" srcId="{D727A92C-357F-454B-9E4F-7B94453E7B5D}" destId="{986F57F5-0446-4C36-A770-588C4837B5A8}" srcOrd="2" destOrd="0" presId="urn:microsoft.com/office/officeart/2005/8/layout/vList4#1"/>
    <dgm:cxn modelId="{EA54DC25-9202-420C-A410-CF95119D3A4D}" type="presParOf" srcId="{E896E6F5-2C5E-4A8D-B8EC-89967C62ADAE}" destId="{6C1A1AE2-A99E-4AAE-9818-1961960B6373}" srcOrd="1" destOrd="0" presId="urn:microsoft.com/office/officeart/2005/8/layout/vList4#1"/>
    <dgm:cxn modelId="{FFEE5E7F-30D4-41BA-829F-2C21067E4903}" type="presParOf" srcId="{E896E6F5-2C5E-4A8D-B8EC-89967C62ADAE}" destId="{F383FC7B-EAC2-498E-BFB9-28DACBD41633}" srcOrd="2" destOrd="0" presId="urn:microsoft.com/office/officeart/2005/8/layout/vList4#1"/>
    <dgm:cxn modelId="{20E66295-286E-47D0-8505-0E0EE1B03D98}" type="presParOf" srcId="{F383FC7B-EAC2-498E-BFB9-28DACBD41633}" destId="{B2BADFA7-7DBB-483F-B0FA-ABB63148F7AD}" srcOrd="0" destOrd="0" presId="urn:microsoft.com/office/officeart/2005/8/layout/vList4#1"/>
    <dgm:cxn modelId="{A80DA7B7-EFA2-4167-B049-F0C9FD963AD3}" type="presParOf" srcId="{F383FC7B-EAC2-498E-BFB9-28DACBD41633}" destId="{C7263DB5-5D60-4ED4-A332-2D5BF2363B2E}" srcOrd="1" destOrd="0" presId="urn:microsoft.com/office/officeart/2005/8/layout/vList4#1"/>
    <dgm:cxn modelId="{8CDF8919-7122-4CC0-B439-EE92C7D0720B}" type="presParOf" srcId="{F383FC7B-EAC2-498E-BFB9-28DACBD41633}" destId="{79354D9E-0C48-4E6B-859A-0706D0E14EFD}" srcOrd="2" destOrd="0" presId="urn:microsoft.com/office/officeart/2005/8/layout/vList4#1"/>
    <dgm:cxn modelId="{EEF26A00-EBF1-4C5D-AF3C-6036664F0E85}" type="presParOf" srcId="{E896E6F5-2C5E-4A8D-B8EC-89967C62ADAE}" destId="{93ADCA5D-A5D6-4CDB-854D-1C96D0E5837A}" srcOrd="3" destOrd="0" presId="urn:microsoft.com/office/officeart/2005/8/layout/vList4#1"/>
    <dgm:cxn modelId="{DF6D4CB9-BA49-4D59-B141-B0ECBE3F2D8D}" type="presParOf" srcId="{E896E6F5-2C5E-4A8D-B8EC-89967C62ADAE}" destId="{A3E4A1D1-1E3F-4CDF-9701-17604838631E}" srcOrd="4" destOrd="0" presId="urn:microsoft.com/office/officeart/2005/8/layout/vList4#1"/>
    <dgm:cxn modelId="{303231E3-E917-46E3-9792-83DBF1EF2A07}" type="presParOf" srcId="{A3E4A1D1-1E3F-4CDF-9701-17604838631E}" destId="{BA23DD75-4E8A-4213-890E-E234D98836A1}" srcOrd="0" destOrd="0" presId="urn:microsoft.com/office/officeart/2005/8/layout/vList4#1"/>
    <dgm:cxn modelId="{3794C65E-86D3-4A9E-B8D1-F526ACA8DCA8}" type="presParOf" srcId="{A3E4A1D1-1E3F-4CDF-9701-17604838631E}" destId="{B9309C99-066A-4708-B20C-0875490DAD23}" srcOrd="1" destOrd="0" presId="urn:microsoft.com/office/officeart/2005/8/layout/vList4#1"/>
    <dgm:cxn modelId="{F8798B9C-FD58-45F3-93A7-79211419C693}" type="presParOf" srcId="{A3E4A1D1-1E3F-4CDF-9701-17604838631E}" destId="{7FDDAD51-6ADD-4E91-AAC3-F9CEEA09BA51}" srcOrd="2" destOrd="0" presId="urn:microsoft.com/office/officeart/2005/8/layout/vList4#1"/>
    <dgm:cxn modelId="{EAB6B17D-9146-46C6-92AC-6C9B36017726}" type="presParOf" srcId="{E896E6F5-2C5E-4A8D-B8EC-89967C62ADAE}" destId="{31F1BF1A-FABC-487D-8E11-B094A644FB3B}" srcOrd="5" destOrd="0" presId="urn:microsoft.com/office/officeart/2005/8/layout/vList4#1"/>
    <dgm:cxn modelId="{51686F72-A597-4353-8045-DB03A1B930D8}" type="presParOf" srcId="{E896E6F5-2C5E-4A8D-B8EC-89967C62ADAE}" destId="{6E91BFFB-F8C8-4466-87AC-C424479F1D10}" srcOrd="6" destOrd="0" presId="urn:microsoft.com/office/officeart/2005/8/layout/vList4#1"/>
    <dgm:cxn modelId="{0E0246C0-09CB-480F-820E-FAA3AA82AFC4}" type="presParOf" srcId="{6E91BFFB-F8C8-4466-87AC-C424479F1D10}" destId="{7949028F-DA1C-4F0F-B830-9D555D681601}" srcOrd="0" destOrd="0" presId="urn:microsoft.com/office/officeart/2005/8/layout/vList4#1"/>
    <dgm:cxn modelId="{D8888EE5-8910-44E8-AC4C-600B47E776D1}" type="presParOf" srcId="{6E91BFFB-F8C8-4466-87AC-C424479F1D10}" destId="{C036FC13-4740-4123-A8FF-70287D421A18}" srcOrd="1" destOrd="0" presId="urn:microsoft.com/office/officeart/2005/8/layout/vList4#1"/>
    <dgm:cxn modelId="{307B09EB-1A34-470D-B125-C79EFDC0C2B0}" type="presParOf" srcId="{6E91BFFB-F8C8-4466-87AC-C424479F1D10}" destId="{4F059D77-F714-458B-A8DC-3A89D5AA72A8}" srcOrd="2" destOrd="0" presId="urn:microsoft.com/office/officeart/2005/8/layout/vList4#1"/>
    <dgm:cxn modelId="{71202024-94CE-4B6F-855F-6FEEDFDDF7FC}" type="presParOf" srcId="{E896E6F5-2C5E-4A8D-B8EC-89967C62ADAE}" destId="{70635C67-9B3B-4606-AA5C-5C9307927F7B}" srcOrd="7" destOrd="0" presId="urn:microsoft.com/office/officeart/2005/8/layout/vList4#1"/>
    <dgm:cxn modelId="{971BBD0E-DB43-41CD-9322-7C9A1AA340DF}" type="presParOf" srcId="{E896E6F5-2C5E-4A8D-B8EC-89967C62ADAE}" destId="{1C8269C1-752F-459A-8738-CBD98F29FEEF}" srcOrd="8" destOrd="0" presId="urn:microsoft.com/office/officeart/2005/8/layout/vList4#1"/>
    <dgm:cxn modelId="{833C6802-1EA7-4C39-AA50-FAEF4713430D}" type="presParOf" srcId="{1C8269C1-752F-459A-8738-CBD98F29FEEF}" destId="{1994CF9A-DDC4-4C00-A2A9-50E44BF38E46}" srcOrd="0" destOrd="0" presId="urn:microsoft.com/office/officeart/2005/8/layout/vList4#1"/>
    <dgm:cxn modelId="{EF266AB4-17CD-477A-8F56-07037EAADF1E}" type="presParOf" srcId="{1C8269C1-752F-459A-8738-CBD98F29FEEF}" destId="{B87975D3-A4D8-4A51-9659-B1A50B6DE137}" srcOrd="1" destOrd="0" presId="urn:microsoft.com/office/officeart/2005/8/layout/vList4#1"/>
    <dgm:cxn modelId="{AF491451-04EC-4D5D-AF55-5B6E20E38436}" type="presParOf" srcId="{1C8269C1-752F-459A-8738-CBD98F29FEEF}" destId="{A97FFD41-557B-422F-8E7C-2C848FBE6896}" srcOrd="2" destOrd="0" presId="urn:microsoft.com/office/officeart/2005/8/layout/vList4#1"/>
    <dgm:cxn modelId="{06B3E848-5623-4401-8846-3C56D5F4C277}" type="presParOf" srcId="{E896E6F5-2C5E-4A8D-B8EC-89967C62ADAE}" destId="{0198312D-F65D-4D3C-9681-B35236A467F5}" srcOrd="9" destOrd="0" presId="urn:microsoft.com/office/officeart/2005/8/layout/vList4#1"/>
    <dgm:cxn modelId="{E08764C7-BA01-4ADE-BE26-A8CB297B21E3}" type="presParOf" srcId="{E896E6F5-2C5E-4A8D-B8EC-89967C62ADAE}" destId="{15DAFA53-C621-4102-9499-4C47FB6115CA}" srcOrd="10" destOrd="0" presId="urn:microsoft.com/office/officeart/2005/8/layout/vList4#1"/>
    <dgm:cxn modelId="{4654DE67-74AE-4EBE-8B6A-13801C371278}" type="presParOf" srcId="{15DAFA53-C621-4102-9499-4C47FB6115CA}" destId="{C3472ED9-3BE1-419F-A23F-C13D095CD3C7}" srcOrd="0" destOrd="0" presId="urn:microsoft.com/office/officeart/2005/8/layout/vList4#1"/>
    <dgm:cxn modelId="{770A2A5C-3029-4B3E-BB57-C090E6218225}" type="presParOf" srcId="{15DAFA53-C621-4102-9499-4C47FB6115CA}" destId="{71063866-8D7C-472E-8387-DEE17C20914A}" srcOrd="1" destOrd="0" presId="urn:microsoft.com/office/officeart/2005/8/layout/vList4#1"/>
    <dgm:cxn modelId="{A21E8559-A118-4746-988B-3C17E00E378D}" type="presParOf" srcId="{15DAFA53-C621-4102-9499-4C47FB6115CA}" destId="{854EE6E7-E86E-41CD-9D70-C263BDDA66C1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C8E8B-D2F1-402D-A4D6-58F47F2A11E7}">
      <dsp:nvSpPr>
        <dsp:cNvPr id="0" name=""/>
        <dsp:cNvSpPr/>
      </dsp:nvSpPr>
      <dsp:spPr>
        <a:xfrm>
          <a:off x="0" y="0"/>
          <a:ext cx="11593287" cy="7195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60363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постоянное обновление и актуализация содержания реализуемых программ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90616" y="0"/>
        <a:ext cx="9202671" cy="719587"/>
      </dsp:txXfrm>
    </dsp:sp>
    <dsp:sp modelId="{93866BAC-ABB4-4AFA-8513-BF1572B0583E}">
      <dsp:nvSpPr>
        <dsp:cNvPr id="0" name=""/>
        <dsp:cNvSpPr/>
      </dsp:nvSpPr>
      <dsp:spPr>
        <a:xfrm>
          <a:off x="71958" y="71958"/>
          <a:ext cx="2318657" cy="575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55F47-E930-485A-B198-21ED0ABF3620}">
      <dsp:nvSpPr>
        <dsp:cNvPr id="0" name=""/>
        <dsp:cNvSpPr/>
      </dsp:nvSpPr>
      <dsp:spPr>
        <a:xfrm>
          <a:off x="0" y="791546"/>
          <a:ext cx="11593287" cy="7195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качество, практическая направленность образовательного процесса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90616" y="791546"/>
        <a:ext cx="9202671" cy="719587"/>
      </dsp:txXfrm>
    </dsp:sp>
    <dsp:sp modelId="{52138201-1277-4F8D-A928-275B3A20BC34}">
      <dsp:nvSpPr>
        <dsp:cNvPr id="0" name=""/>
        <dsp:cNvSpPr/>
      </dsp:nvSpPr>
      <dsp:spPr>
        <a:xfrm>
          <a:off x="71958" y="863505"/>
          <a:ext cx="2318657" cy="575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E4B1A-E68E-49E6-A363-DF4C7CA113C6}">
      <dsp:nvSpPr>
        <dsp:cNvPr id="0" name=""/>
        <dsp:cNvSpPr/>
      </dsp:nvSpPr>
      <dsp:spPr>
        <a:xfrm>
          <a:off x="0" y="1583093"/>
          <a:ext cx="11593287" cy="7195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60363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участие в каждой краткосрочной программе от 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9 до 20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высококвалифицированных преподавателей университета и специалистов-практиков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90616" y="1583093"/>
        <a:ext cx="9202671" cy="719587"/>
      </dsp:txXfrm>
    </dsp:sp>
    <dsp:sp modelId="{17F65231-CFBA-40B9-830D-1A034061A34A}">
      <dsp:nvSpPr>
        <dsp:cNvPr id="0" name=""/>
        <dsp:cNvSpPr/>
      </dsp:nvSpPr>
      <dsp:spPr>
        <a:xfrm>
          <a:off x="71958" y="1655051"/>
          <a:ext cx="2318657" cy="575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A2D21-3940-4290-95FB-ACED4F730FEC}">
      <dsp:nvSpPr>
        <dsp:cNvPr id="0" name=""/>
        <dsp:cNvSpPr/>
      </dsp:nvSpPr>
      <dsp:spPr>
        <a:xfrm>
          <a:off x="0" y="2374639"/>
          <a:ext cx="11593287" cy="7195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сочетание традиционных (лекционных, практических) и активных (тренинги, мастер-классы, экспертные консультации, анализ конкретных ситуаций и пр.) форм и методов проведения занятий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90616" y="2374639"/>
        <a:ext cx="9202671" cy="719587"/>
      </dsp:txXfrm>
    </dsp:sp>
    <dsp:sp modelId="{59B3C68B-E754-4D27-955D-742AB1211844}">
      <dsp:nvSpPr>
        <dsp:cNvPr id="0" name=""/>
        <dsp:cNvSpPr/>
      </dsp:nvSpPr>
      <dsp:spPr>
        <a:xfrm>
          <a:off x="71958" y="2446598"/>
          <a:ext cx="2318657" cy="575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1EE55-A96B-44C5-BDF5-41227ADDA542}">
      <dsp:nvSpPr>
        <dsp:cNvPr id="0" name=""/>
        <dsp:cNvSpPr/>
      </dsp:nvSpPr>
      <dsp:spPr>
        <a:xfrm>
          <a:off x="0" y="3166186"/>
          <a:ext cx="11593287" cy="7195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организация синхронного взаимодействия со слушателями в объеме 100% от контактной работы при реализации программ с применением дистанционных образовательных технологий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90616" y="3166186"/>
        <a:ext cx="9202671" cy="719587"/>
      </dsp:txXfrm>
    </dsp:sp>
    <dsp:sp modelId="{ED0220AB-87E5-4D81-8615-CF47BDFFF614}">
      <dsp:nvSpPr>
        <dsp:cNvPr id="0" name=""/>
        <dsp:cNvSpPr/>
      </dsp:nvSpPr>
      <dsp:spPr>
        <a:xfrm>
          <a:off x="71958" y="3238144"/>
          <a:ext cx="2318657" cy="575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7CE33-4AB5-4B57-B9D1-C7647881237E}">
      <dsp:nvSpPr>
        <dsp:cNvPr id="0" name=""/>
        <dsp:cNvSpPr/>
      </dsp:nvSpPr>
      <dsp:spPr>
        <a:xfrm>
          <a:off x="0" y="280486"/>
          <a:ext cx="11449271" cy="943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Вызовы:</a:t>
          </a:r>
          <a:endParaRPr lang="ru-RU" sz="2800" kern="1200" dirty="0"/>
        </a:p>
      </dsp:txBody>
      <dsp:txXfrm>
        <a:off x="46055" y="326541"/>
        <a:ext cx="11357161" cy="851335"/>
      </dsp:txXfrm>
    </dsp:sp>
    <dsp:sp modelId="{03B2E94E-9783-4D96-90CF-C1E136680A31}">
      <dsp:nvSpPr>
        <dsp:cNvPr id="0" name=""/>
        <dsp:cNvSpPr/>
      </dsp:nvSpPr>
      <dsp:spPr>
        <a:xfrm>
          <a:off x="0" y="1236360"/>
          <a:ext cx="11449271" cy="19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сокращение финансовых ресурсов;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сложная эпидемическая ситуация;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недобросовестная конкуренция поставщиков дополнительных образовательных услуг.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236360"/>
        <a:ext cx="11449271" cy="1950975"/>
      </dsp:txXfrm>
    </dsp:sp>
    <dsp:sp modelId="{57543F43-EBA1-4DEC-B292-499464E54A67}">
      <dsp:nvSpPr>
        <dsp:cNvPr id="0" name=""/>
        <dsp:cNvSpPr/>
      </dsp:nvSpPr>
      <dsp:spPr>
        <a:xfrm>
          <a:off x="0" y="3187335"/>
          <a:ext cx="11449271" cy="862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Предложения:</a:t>
          </a:r>
          <a:endParaRPr lang="ru-RU" sz="2800" kern="1200" dirty="0"/>
        </a:p>
      </dsp:txBody>
      <dsp:txXfrm>
        <a:off x="42080" y="3229415"/>
        <a:ext cx="11365111" cy="777857"/>
      </dsp:txXfrm>
    </dsp:sp>
    <dsp:sp modelId="{56E942D2-2663-47BA-A184-202E53F9F019}">
      <dsp:nvSpPr>
        <dsp:cNvPr id="0" name=""/>
        <dsp:cNvSpPr/>
      </dsp:nvSpPr>
      <dsp:spPr>
        <a:xfrm>
          <a:off x="0" y="4049352"/>
          <a:ext cx="1144927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дальнейшая поддержка АОСД в решении вопроса о финансировании дополнительного образования муниципальных служащих за счет средств областного бюджета.</a:t>
          </a:r>
          <a:endParaRPr lang="ru-RU" sz="2000" kern="1200" dirty="0"/>
        </a:p>
      </dsp:txBody>
      <dsp:txXfrm>
        <a:off x="0" y="4049352"/>
        <a:ext cx="11449271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FE852-3255-4868-BBBE-46FC55F4DF5B}">
      <dsp:nvSpPr>
        <dsp:cNvPr id="0" name=""/>
        <dsp:cNvSpPr/>
      </dsp:nvSpPr>
      <dsp:spPr>
        <a:xfrm>
          <a:off x="0" y="12479"/>
          <a:ext cx="11349576" cy="778977"/>
        </a:xfrm>
        <a:prstGeom prst="roundRect">
          <a:avLst>
            <a:gd name="adj" fmla="val 10000"/>
          </a:avLst>
        </a:prstGeom>
        <a:solidFill>
          <a:srgbClr val="C7DB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Программа переподготовки: ожидания и возможности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</a:rPr>
            <a:t>Модели </a:t>
          </a:r>
          <a:r>
            <a:rPr lang="ru-RU" sz="1100" kern="1200" dirty="0">
              <a:solidFill>
                <a:schemeClr val="tx1"/>
              </a:solidFill>
            </a:rPr>
            <a:t>местного самоуправления: мировой опыт и </a:t>
          </a:r>
          <a:br>
            <a:rPr lang="ru-RU" sz="1100" kern="1200" dirty="0">
              <a:solidFill>
                <a:schemeClr val="tx1"/>
              </a:solidFill>
            </a:rPr>
          </a:br>
          <a:r>
            <a:rPr lang="ru-RU" sz="1100" kern="1200" dirty="0">
              <a:solidFill>
                <a:schemeClr val="tx1"/>
              </a:solidFill>
            </a:rPr>
            <a:t>особенности российской модели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Правовые основы местного самоуправления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Структура Администрации МО «Город Архангельск»</a:t>
          </a:r>
        </a:p>
      </dsp:txBody>
      <dsp:txXfrm>
        <a:off x="2347813" y="12479"/>
        <a:ext cx="9001763" cy="778977"/>
      </dsp:txXfrm>
    </dsp:sp>
    <dsp:sp modelId="{0FE48BB2-0E67-4033-99D6-6587C3594EAC}">
      <dsp:nvSpPr>
        <dsp:cNvPr id="0" name=""/>
        <dsp:cNvSpPr/>
      </dsp:nvSpPr>
      <dsp:spPr>
        <a:xfrm>
          <a:off x="77897" y="77897"/>
          <a:ext cx="2269915" cy="623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ADFA7-7DBB-483F-B0FA-ABB63148F7AD}">
      <dsp:nvSpPr>
        <dsp:cNvPr id="0" name=""/>
        <dsp:cNvSpPr/>
      </dsp:nvSpPr>
      <dsp:spPr>
        <a:xfrm>
          <a:off x="0" y="856875"/>
          <a:ext cx="11349576" cy="778977"/>
        </a:xfrm>
        <a:prstGeom prst="roundRect">
          <a:avLst>
            <a:gd name="adj" fmla="val 10000"/>
          </a:avLst>
        </a:prstGeom>
        <a:solidFill>
          <a:srgbClr val="C7DB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Классификация ресурсов развития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Финансовые и экономические основы местного самоуправления: муниципальный бюджет, муниципальные налоги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Муниципальная собственность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Институты участия населения на местном уровне</a:t>
          </a:r>
        </a:p>
      </dsp:txBody>
      <dsp:txXfrm>
        <a:off x="2347813" y="856875"/>
        <a:ext cx="9001763" cy="778977"/>
      </dsp:txXfrm>
    </dsp:sp>
    <dsp:sp modelId="{C7263DB5-5D60-4ED4-A332-2D5BF2363B2E}">
      <dsp:nvSpPr>
        <dsp:cNvPr id="0" name=""/>
        <dsp:cNvSpPr/>
      </dsp:nvSpPr>
      <dsp:spPr>
        <a:xfrm>
          <a:off x="77897" y="934773"/>
          <a:ext cx="2269915" cy="623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3DD75-4E8A-4213-890E-E234D98836A1}">
      <dsp:nvSpPr>
        <dsp:cNvPr id="0" name=""/>
        <dsp:cNvSpPr/>
      </dsp:nvSpPr>
      <dsp:spPr>
        <a:xfrm>
          <a:off x="0" y="1713751"/>
          <a:ext cx="11349576" cy="778977"/>
        </a:xfrm>
        <a:prstGeom prst="roundRect">
          <a:avLst>
            <a:gd name="adj" fmla="val 10000"/>
          </a:avLst>
        </a:prstGeom>
        <a:solidFill>
          <a:srgbClr val="C7DB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Справочные правовые системы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Возможности цифровых технологий в муниципальном управлении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Системы электронного документооборота в муниципальном образовании</a:t>
          </a:r>
        </a:p>
      </dsp:txBody>
      <dsp:txXfrm>
        <a:off x="2347813" y="1713751"/>
        <a:ext cx="9001763" cy="778977"/>
      </dsp:txXfrm>
    </dsp:sp>
    <dsp:sp modelId="{B9309C99-066A-4708-B20C-0875490DAD23}">
      <dsp:nvSpPr>
        <dsp:cNvPr id="0" name=""/>
        <dsp:cNvSpPr/>
      </dsp:nvSpPr>
      <dsp:spPr>
        <a:xfrm>
          <a:off x="77897" y="1791649"/>
          <a:ext cx="2269915" cy="623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9028F-DA1C-4F0F-B830-9D555D681601}">
      <dsp:nvSpPr>
        <dsp:cNvPr id="0" name=""/>
        <dsp:cNvSpPr/>
      </dsp:nvSpPr>
      <dsp:spPr>
        <a:xfrm>
          <a:off x="0" y="2584126"/>
          <a:ext cx="11349576" cy="778977"/>
        </a:xfrm>
        <a:prstGeom prst="roundRect">
          <a:avLst>
            <a:gd name="adj" fmla="val 10000"/>
          </a:avLst>
        </a:prstGeom>
        <a:solidFill>
          <a:srgbClr val="C7DB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Основные показатели социального-экономического развития территорий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Инструменты сбора и обработки аналитических данных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Формы представления аналитических данных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Критерии оценки эффективности деятельности муниципальных образований</a:t>
          </a:r>
        </a:p>
      </dsp:txBody>
      <dsp:txXfrm>
        <a:off x="2347813" y="2584126"/>
        <a:ext cx="9001763" cy="778977"/>
      </dsp:txXfrm>
    </dsp:sp>
    <dsp:sp modelId="{C036FC13-4740-4123-A8FF-70287D421A18}">
      <dsp:nvSpPr>
        <dsp:cNvPr id="0" name=""/>
        <dsp:cNvSpPr/>
      </dsp:nvSpPr>
      <dsp:spPr>
        <a:xfrm>
          <a:off x="77897" y="2648524"/>
          <a:ext cx="2269915" cy="623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4CF9A-DDC4-4C00-A2A9-50E44BF38E46}">
      <dsp:nvSpPr>
        <dsp:cNvPr id="0" name=""/>
        <dsp:cNvSpPr/>
      </dsp:nvSpPr>
      <dsp:spPr>
        <a:xfrm>
          <a:off x="0" y="3427502"/>
          <a:ext cx="11349576" cy="778977"/>
        </a:xfrm>
        <a:prstGeom prst="roundRect">
          <a:avLst>
            <a:gd name="adj" fmla="val 10000"/>
          </a:avLst>
        </a:prstGeom>
        <a:solidFill>
          <a:srgbClr val="C7DB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Проект и управление проектом: современные подходы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Этапы разработки проекта. Жизненный цикл проекта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Среда проекта. Команда проекта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Критерии эффективности проекта. Презентация проекта</a:t>
          </a:r>
        </a:p>
      </dsp:txBody>
      <dsp:txXfrm>
        <a:off x="2347813" y="3427502"/>
        <a:ext cx="9001763" cy="778977"/>
      </dsp:txXfrm>
    </dsp:sp>
    <dsp:sp modelId="{B87975D3-A4D8-4A51-9659-B1A50B6DE137}">
      <dsp:nvSpPr>
        <dsp:cNvPr id="0" name=""/>
        <dsp:cNvSpPr/>
      </dsp:nvSpPr>
      <dsp:spPr>
        <a:xfrm>
          <a:off x="77897" y="3505400"/>
          <a:ext cx="2269915" cy="623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72ED9-3BE1-419F-A23F-C13D095CD3C7}">
      <dsp:nvSpPr>
        <dsp:cNvPr id="0" name=""/>
        <dsp:cNvSpPr/>
      </dsp:nvSpPr>
      <dsp:spPr>
        <a:xfrm>
          <a:off x="0" y="4284378"/>
          <a:ext cx="11349576" cy="778977"/>
        </a:xfrm>
        <a:prstGeom prst="roundRect">
          <a:avLst>
            <a:gd name="adj" fmla="val 10000"/>
          </a:avLst>
        </a:prstGeom>
        <a:solidFill>
          <a:srgbClr val="C7DB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Имидж чиновника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Этика делового общения. Деловые коммуникации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Правовые основы работы с обращениями граждан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Противодействие коррупции в системе муниципальной службы</a:t>
          </a:r>
        </a:p>
        <a:p>
          <a:pPr marL="3052763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solidFill>
                <a:schemeClr val="tx1"/>
              </a:solidFill>
            </a:rPr>
            <a:t>Основы публичного выступления</a:t>
          </a:r>
        </a:p>
      </dsp:txBody>
      <dsp:txXfrm>
        <a:off x="2347813" y="4284378"/>
        <a:ext cx="9001763" cy="778977"/>
      </dsp:txXfrm>
    </dsp:sp>
    <dsp:sp modelId="{71063866-8D7C-472E-8387-DEE17C20914A}">
      <dsp:nvSpPr>
        <dsp:cNvPr id="0" name=""/>
        <dsp:cNvSpPr/>
      </dsp:nvSpPr>
      <dsp:spPr>
        <a:xfrm>
          <a:off x="77897" y="4362276"/>
          <a:ext cx="2269915" cy="623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46FD-F407-44C9-89ED-570CD58688B8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137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30137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BA86-0162-4F91-8187-E317E0EAF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217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91017-1D6F-47E1-B5BC-04871A23515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8ABEC-EE39-460D-B9CD-8E4923AB1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86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7713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93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ABEC-EE39-460D-B9CD-8E4923AB147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621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236100" y="2074154"/>
            <a:ext cx="9000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narfu.ru/upload/medialibrary/052/logo_normal_norma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63"/>
          <a:stretch/>
        </p:blipFill>
        <p:spPr bwMode="auto">
          <a:xfrm>
            <a:off x="9576494" y="352413"/>
            <a:ext cx="1835452" cy="1405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ый треугольник 12"/>
          <p:cNvSpPr/>
          <p:nvPr userDrawn="1"/>
        </p:nvSpPr>
        <p:spPr>
          <a:xfrm flipH="1">
            <a:off x="10058400" y="3822385"/>
            <a:ext cx="2133600" cy="303561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10800000" flipH="1">
            <a:off x="-1" y="0"/>
            <a:ext cx="3446585" cy="422030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-211019" y="211016"/>
            <a:ext cx="2110157" cy="1688124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58011"/>
            <a:ext cx="10363200" cy="1470025"/>
          </a:xfrm>
        </p:spPr>
        <p:txBody>
          <a:bodyPr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0549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654D-7D77-4EC2-B414-C13CA10AB102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8A6-4FA4-48B5-8DFC-CC298C1D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701D-A461-446F-998C-8D09B56AF5A3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DCB3-0AF6-4636-8C57-BA507A5E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4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DE80-2EA8-4B01-B72A-3EDF15CB3360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4C9D-A1BF-464C-B06D-97927D1F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2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A817-3694-4512-9531-7E5889402311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7" name="Picture 2" descr="https://narfu.ru/upload/medialibrary/052/logo_normal_norm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63"/>
          <a:stretch/>
        </p:blipFill>
        <p:spPr bwMode="auto">
          <a:xfrm>
            <a:off x="10991380" y="200788"/>
            <a:ext cx="924605" cy="707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A973B11-DDD2-42E2-ACD7-0C12D647CF0A}"/>
              </a:ext>
            </a:extLst>
          </p:cNvPr>
          <p:cNvGrpSpPr/>
          <p:nvPr userDrawn="1"/>
        </p:nvGrpSpPr>
        <p:grpSpPr>
          <a:xfrm rot="10800000" flipH="1" flipV="1">
            <a:off x="2" y="-25895"/>
            <a:ext cx="849459" cy="1294659"/>
            <a:chOff x="-2" y="-1"/>
            <a:chExt cx="3446586" cy="4220309"/>
          </a:xfrm>
        </p:grpSpPr>
        <p:sp>
          <p:nvSpPr>
            <p:cNvPr id="12" name="Прямоугольный треугольник 11">
              <a:extLst>
                <a:ext uri="{FF2B5EF4-FFF2-40B4-BE49-F238E27FC236}">
                  <a16:creationId xmlns="" xmlns:a16="http://schemas.microsoft.com/office/drawing/2014/main" id="{DB5378E4-7A7C-4B0F-98F6-F56289D6886F}"/>
                </a:ext>
              </a:extLst>
            </p:cNvPr>
            <p:cNvSpPr/>
            <p:nvPr/>
          </p:nvSpPr>
          <p:spPr>
            <a:xfrm rot="10800000" flipH="1">
              <a:off x="-1" y="0"/>
              <a:ext cx="3446585" cy="4220308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>
              <a:extLst>
                <a:ext uri="{FF2B5EF4-FFF2-40B4-BE49-F238E27FC236}">
                  <a16:creationId xmlns="" xmlns:a16="http://schemas.microsoft.com/office/drawing/2014/main" id="{CE8A2A57-43AC-4705-B4D9-AB9FB23D0E99}"/>
                </a:ext>
              </a:extLst>
            </p:cNvPr>
            <p:cNvSpPr/>
            <p:nvPr/>
          </p:nvSpPr>
          <p:spPr>
            <a:xfrm rot="5400000" flipH="1">
              <a:off x="-211019" y="211016"/>
              <a:ext cx="2110157" cy="1688124"/>
            </a:xfrm>
            <a:prstGeom prst="rtTriangl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 userDrawn="1"/>
        </p:nvSpPr>
        <p:spPr>
          <a:xfrm>
            <a:off x="0" y="-33472"/>
            <a:ext cx="1559496" cy="201932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A973B11-DDD2-42E2-ACD7-0C12D647CF0A}"/>
              </a:ext>
            </a:extLst>
          </p:cNvPr>
          <p:cNvGrpSpPr/>
          <p:nvPr userDrawn="1"/>
        </p:nvGrpSpPr>
        <p:grpSpPr>
          <a:xfrm flipH="1" flipV="1">
            <a:off x="10263555" y="3946244"/>
            <a:ext cx="1928445" cy="2939140"/>
            <a:chOff x="-2" y="-1"/>
            <a:chExt cx="3446586" cy="4220309"/>
          </a:xfrm>
        </p:grpSpPr>
        <p:sp>
          <p:nvSpPr>
            <p:cNvPr id="9" name="Прямоугольный треугольник 8">
              <a:extLst>
                <a:ext uri="{FF2B5EF4-FFF2-40B4-BE49-F238E27FC236}">
                  <a16:creationId xmlns="" xmlns:a16="http://schemas.microsoft.com/office/drawing/2014/main" id="{DB5378E4-7A7C-4B0F-98F6-F56289D6886F}"/>
                </a:ext>
              </a:extLst>
            </p:cNvPr>
            <p:cNvSpPr/>
            <p:nvPr/>
          </p:nvSpPr>
          <p:spPr>
            <a:xfrm rot="10800000" flipH="1">
              <a:off x="-1" y="0"/>
              <a:ext cx="3446585" cy="42203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="" xmlns:a16="http://schemas.microsoft.com/office/drawing/2014/main" id="{CE8A2A57-43AC-4705-B4D9-AB9FB23D0E99}"/>
                </a:ext>
              </a:extLst>
            </p:cNvPr>
            <p:cNvSpPr/>
            <p:nvPr/>
          </p:nvSpPr>
          <p:spPr>
            <a:xfrm rot="5400000" flipH="1">
              <a:off x="-211019" y="211016"/>
              <a:ext cx="2110157" cy="1688124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9806880" cy="99412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ru-RU" sz="3600">
                <a:solidFill>
                  <a:srgbClr val="002060"/>
                </a:solidFill>
                <a:latin typeface="Bahnschrift SemiBold" panose="020B0502040204020203" pitchFamily="34" charset="0"/>
              </a:defRPr>
            </a:lvl1pPr>
          </a:lstStyle>
          <a:p>
            <a:pPr lvl="0" algn="l" defTabSz="914400" latinLnBrk="0">
              <a:lnSpc>
                <a:spcPct val="90000"/>
              </a:lnSpc>
              <a:buNone/>
            </a:pPr>
            <a:r>
              <a:rPr lang="ru-RU" dirty="0"/>
              <a:t>Образец 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335360" y="1268764"/>
            <a:ext cx="1152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038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5B5E-0D43-4B33-B564-B6C15FD1F4AA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B9FA-2DB6-4FD6-A2CD-A3B2CD10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20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8843"/>
            <a:ext cx="53848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8843"/>
            <a:ext cx="53848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CF9B-AFF9-4F6F-8814-074D5A1963C1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2E81-1581-4B84-A62B-460F379E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75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FDD2-39A7-47E4-9DFB-1FCACA139436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9D24-029A-4825-A37E-9F82A1E36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47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8C28-57C5-42E0-ACAC-78AEED26FE18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DCB9-3A57-4712-B9CB-D3AD58D7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3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21B9-B02F-4EB3-80E7-B4655950ECE5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8BD7-B189-4C93-8D9B-FF6A86D77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6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D8E2-9AF1-4101-A6AB-B6E614795E1D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D41-7B3E-4859-920A-63E3868FD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3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0558-3DE6-4A0F-98A6-341939EFBD17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4B7F-6B70-457D-9BF1-61C8DDD8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CAA05-3953-46F3-A69C-97FDEE76636A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65940-2452-4F9C-B13F-79D73A5E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21008"/>
            <a:ext cx="10972800" cy="46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06791" y="274641"/>
            <a:ext cx="9269732" cy="9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5400" y="1988840"/>
            <a:ext cx="11089232" cy="288032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dirty="0"/>
              <a:t>Подготовка специалистов по направлению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Государственное и муниципальное управление» в рамках </a:t>
            </a:r>
            <a:r>
              <a:rPr lang="ru-RU" sz="3200" dirty="0" smtClean="0"/>
              <a:t>дополнительных </a:t>
            </a:r>
            <a:r>
              <a:rPr lang="ru-RU" sz="3200" dirty="0"/>
              <a:t>образовательных </a:t>
            </a:r>
            <a:r>
              <a:rPr lang="ru-RU" sz="3200" dirty="0" smtClean="0"/>
              <a:t>программ</a:t>
            </a:r>
            <a:endParaRPr lang="ru-RU" sz="3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790" y="4725144"/>
            <a:ext cx="10540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Евсеев Валерий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лександрович,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к.ф.н., директор Центра кадрового резерва Высшей школы экономики, управления и 	права САФУ имени М.В. Ломоносова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Лупачева Светлана Валерьевна,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к.э.н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школы экономики, управления и права САФУ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имени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М.В. Ломоносова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5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5360" y="1340768"/>
            <a:ext cx="11593288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Период </a:t>
            </a:r>
            <a:r>
              <a:rPr lang="ru-RU" sz="2200" dirty="0"/>
              <a:t>с 2002 по 2020 гг. </a:t>
            </a:r>
            <a:r>
              <a:rPr lang="ru-RU" sz="2200" dirty="0" smtClean="0"/>
              <a:t>повысили квалификацию 3846 </a:t>
            </a:r>
            <a:r>
              <a:rPr lang="ru-RU" sz="2200" dirty="0"/>
              <a:t>муниципальных служащих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Ежегодно для муниципальных служащих реализуется от 6 до 10 </a:t>
            </a:r>
            <a:r>
              <a:rPr lang="ru-RU" sz="2200" dirty="0" smtClean="0"/>
              <a:t>программ</a:t>
            </a:r>
          </a:p>
          <a:p>
            <a:pPr marL="1438275" indent="0">
              <a:buNone/>
            </a:pPr>
            <a:r>
              <a:rPr lang="ru-RU" b="1" i="1" dirty="0"/>
              <a:t>Преимущества: </a:t>
            </a:r>
            <a:endParaRPr lang="ru-RU" b="1" i="1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Система повышения квалификации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муниципальных </a:t>
            </a:r>
            <a:r>
              <a:rPr lang="ru-RU" sz="2800" dirty="0"/>
              <a:t>служащих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22721569"/>
              </p:ext>
            </p:extLst>
          </p:nvPr>
        </p:nvGraphicFramePr>
        <p:xfrm>
          <a:off x="407368" y="2708920"/>
          <a:ext cx="115932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9985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188640"/>
            <a:ext cx="9806880" cy="778099"/>
          </a:xfrm>
        </p:spPr>
        <p:txBody>
          <a:bodyPr/>
          <a:lstStyle/>
          <a:p>
            <a:r>
              <a:rPr lang="ru-RU" sz="2800" dirty="0"/>
              <a:t>Программы </a:t>
            </a:r>
            <a:r>
              <a:rPr lang="ru-RU" sz="2800" dirty="0" smtClean="0"/>
              <a:t>реализованные </a:t>
            </a:r>
            <a:r>
              <a:rPr lang="ru-RU" sz="2800" dirty="0"/>
              <a:t>в 2020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7294193"/>
              </p:ext>
            </p:extLst>
          </p:nvPr>
        </p:nvGraphicFramePr>
        <p:xfrm>
          <a:off x="191344" y="1412776"/>
          <a:ext cx="11737302" cy="5393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9749790"/>
                <a:gridCol w="1411448"/>
              </a:tblGrid>
              <a:tr h="40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ДПП ПК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слушателей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Профилактика и противодействие коррупции на муниципальной службе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Деятельность муниципальных органов Архангельской области по внешнему и внутреннему финансовому контролю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Управление государственными финансами и проектами в муниципальных образованиях Архангельской области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Мобилизационная подготовка в органах местного самоуправления Архангельской области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Система жилищно-коммунального хозяйства в муниципальных образованиях Архангельской области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Организация управления земельными ресурсами и муниципальным имуществом в муниципальных образованиях Архангельской области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2035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Навыки эффективного руководителя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Совершенствование финансово-экономического развития муниципальных образований Архангельской области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407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Совершенствование системы местного самоуправления в Архангельской области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6106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Содействие развитию добровольчества (</a:t>
                      </a:r>
                      <a:r>
                        <a:rPr lang="ru-RU" sz="1500" dirty="0" err="1">
                          <a:effectLst/>
                        </a:rPr>
                        <a:t>волонтерства</a:t>
                      </a:r>
                      <a:r>
                        <a:rPr lang="ru-RU" sz="1500" dirty="0">
                          <a:effectLst/>
                        </a:rPr>
                        <a:t>) и взаимодействие с социально ориентированными некоммерческими организациями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  <a:tr h="996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Итого: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280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3" marR="663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645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16633"/>
            <a:ext cx="9806880" cy="792088"/>
          </a:xfrm>
        </p:spPr>
        <p:txBody>
          <a:bodyPr/>
          <a:lstStyle/>
          <a:p>
            <a:r>
              <a:rPr lang="ru-RU" sz="2800" dirty="0"/>
              <a:t>Вызовы и предложения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838145932"/>
              </p:ext>
            </p:extLst>
          </p:nvPr>
        </p:nvGraphicFramePr>
        <p:xfrm>
          <a:off x="263352" y="1124744"/>
          <a:ext cx="114492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7966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404663"/>
            <a:ext cx="10369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ДОПОЛНИТЕЛЬНАЯ ПРОФЕССИОНАЛЬНАЯ ПРОГРАММА ПРОФЕССИОНАЛЬНОЙ ПЕРЕПОДГОТОВКИ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Управление развитием муниципального образования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15480" y="1700809"/>
            <a:ext cx="9577064" cy="4604390"/>
            <a:chOff x="1273539" y="996657"/>
            <a:chExt cx="8038040" cy="5100136"/>
          </a:xfrm>
        </p:grpSpPr>
        <p:sp>
          <p:nvSpPr>
            <p:cNvPr id="6" name="Овал 5"/>
            <p:cNvSpPr/>
            <p:nvPr/>
          </p:nvSpPr>
          <p:spPr>
            <a:xfrm>
              <a:off x="3495436" y="1792001"/>
              <a:ext cx="3870483" cy="1344168"/>
            </a:xfrm>
            <a:prstGeom prst="ellipse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52400" prstMaterial="matte"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tint val="50000"/>
                <a:alpha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трелка вниз 6"/>
            <p:cNvSpPr/>
            <p:nvPr/>
          </p:nvSpPr>
          <p:spPr>
            <a:xfrm>
              <a:off x="5009088" y="5333504"/>
              <a:ext cx="750093" cy="480060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617876" y="5777254"/>
              <a:ext cx="3600450" cy="319539"/>
            </a:xfrm>
            <a:custGeom>
              <a:avLst/>
              <a:gdLst>
                <a:gd name="connsiteX0" fmla="*/ 0 w 3600450"/>
                <a:gd name="connsiteY0" fmla="*/ 0 h 319539"/>
                <a:gd name="connsiteX1" fmla="*/ 3600450 w 3600450"/>
                <a:gd name="connsiteY1" fmla="*/ 0 h 319539"/>
                <a:gd name="connsiteX2" fmla="*/ 3600450 w 3600450"/>
                <a:gd name="connsiteY2" fmla="*/ 319539 h 319539"/>
                <a:gd name="connsiteX3" fmla="*/ 0 w 3600450"/>
                <a:gd name="connsiteY3" fmla="*/ 319539 h 319539"/>
                <a:gd name="connsiteX4" fmla="*/ 0 w 3600450"/>
                <a:gd name="connsiteY4" fmla="*/ 0 h 31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450" h="319539">
                  <a:moveTo>
                    <a:pt x="0" y="0"/>
                  </a:moveTo>
                  <a:lnTo>
                    <a:pt x="3600450" y="0"/>
                  </a:lnTo>
                  <a:lnTo>
                    <a:pt x="3600450" y="319539"/>
                  </a:lnTo>
                  <a:lnTo>
                    <a:pt x="0" y="319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0" kern="1200" dirty="0"/>
                <a:t>Кадровый резерв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472048" y="996657"/>
              <a:ext cx="2519995" cy="2839040"/>
            </a:xfrm>
            <a:custGeom>
              <a:avLst/>
              <a:gdLst>
                <a:gd name="connsiteX0" fmla="*/ 0 w 2519995"/>
                <a:gd name="connsiteY0" fmla="*/ 1259998 h 2519995"/>
                <a:gd name="connsiteX1" fmla="*/ 1259998 w 2519995"/>
                <a:gd name="connsiteY1" fmla="*/ 0 h 2519995"/>
                <a:gd name="connsiteX2" fmla="*/ 2519996 w 2519995"/>
                <a:gd name="connsiteY2" fmla="*/ 1259998 h 2519995"/>
                <a:gd name="connsiteX3" fmla="*/ 1259998 w 2519995"/>
                <a:gd name="connsiteY3" fmla="*/ 2519996 h 2519995"/>
                <a:gd name="connsiteX4" fmla="*/ 0 w 2519995"/>
                <a:gd name="connsiteY4" fmla="*/ 1259998 h 25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995" h="2519995">
                  <a:moveTo>
                    <a:pt x="0" y="1259998"/>
                  </a:moveTo>
                  <a:cubicBezTo>
                    <a:pt x="0" y="564120"/>
                    <a:pt x="564120" y="0"/>
                    <a:pt x="1259998" y="0"/>
                  </a:cubicBezTo>
                  <a:cubicBezTo>
                    <a:pt x="1955876" y="0"/>
                    <a:pt x="2519996" y="564120"/>
                    <a:pt x="2519996" y="1259998"/>
                  </a:cubicBezTo>
                  <a:cubicBezTo>
                    <a:pt x="2519996" y="1955876"/>
                    <a:pt x="1955876" y="2519996"/>
                    <a:pt x="1259998" y="2519996"/>
                  </a:cubicBezTo>
                  <a:cubicBezTo>
                    <a:pt x="564120" y="2519996"/>
                    <a:pt x="0" y="1955876"/>
                    <a:pt x="0" y="12599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-24950"/>
                <a:lumOff val="33101"/>
                <a:alphaOff val="0"/>
              </a:schemeClr>
            </a:fillRef>
            <a:effectRef idx="2">
              <a:schemeClr val="accent6">
                <a:shade val="50000"/>
                <a:hueOff val="0"/>
                <a:satOff val="-24950"/>
                <a:lumOff val="331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445" tIns="394445" rIns="394445" bIns="394445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Интересы работодателя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320561" y="2716717"/>
              <a:ext cx="2519995" cy="2519995"/>
            </a:xfrm>
            <a:custGeom>
              <a:avLst/>
              <a:gdLst>
                <a:gd name="connsiteX0" fmla="*/ 0 w 2519995"/>
                <a:gd name="connsiteY0" fmla="*/ 1259998 h 2519995"/>
                <a:gd name="connsiteX1" fmla="*/ 1259998 w 2519995"/>
                <a:gd name="connsiteY1" fmla="*/ 0 h 2519995"/>
                <a:gd name="connsiteX2" fmla="*/ 2519996 w 2519995"/>
                <a:gd name="connsiteY2" fmla="*/ 1259998 h 2519995"/>
                <a:gd name="connsiteX3" fmla="*/ 1259998 w 2519995"/>
                <a:gd name="connsiteY3" fmla="*/ 2519996 h 2519995"/>
                <a:gd name="connsiteX4" fmla="*/ 0 w 2519995"/>
                <a:gd name="connsiteY4" fmla="*/ 1259998 h 25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995" h="2519995">
                  <a:moveTo>
                    <a:pt x="0" y="1259998"/>
                  </a:moveTo>
                  <a:cubicBezTo>
                    <a:pt x="0" y="564120"/>
                    <a:pt x="564120" y="0"/>
                    <a:pt x="1259998" y="0"/>
                  </a:cubicBezTo>
                  <a:cubicBezTo>
                    <a:pt x="1955876" y="0"/>
                    <a:pt x="2519996" y="564120"/>
                    <a:pt x="2519996" y="1259998"/>
                  </a:cubicBezTo>
                  <a:cubicBezTo>
                    <a:pt x="2519996" y="1955876"/>
                    <a:pt x="1955876" y="2519996"/>
                    <a:pt x="1259998" y="2519996"/>
                  </a:cubicBezTo>
                  <a:cubicBezTo>
                    <a:pt x="564120" y="2519996"/>
                    <a:pt x="0" y="1955876"/>
                    <a:pt x="0" y="12599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445" tIns="394445" rIns="394445" bIns="3944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Практические навыки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304617" y="1315701"/>
              <a:ext cx="2519995" cy="2790620"/>
            </a:xfrm>
            <a:custGeom>
              <a:avLst/>
              <a:gdLst>
                <a:gd name="connsiteX0" fmla="*/ 0 w 2519995"/>
                <a:gd name="connsiteY0" fmla="*/ 1259998 h 2519995"/>
                <a:gd name="connsiteX1" fmla="*/ 1259998 w 2519995"/>
                <a:gd name="connsiteY1" fmla="*/ 0 h 2519995"/>
                <a:gd name="connsiteX2" fmla="*/ 2519996 w 2519995"/>
                <a:gd name="connsiteY2" fmla="*/ 1259998 h 2519995"/>
                <a:gd name="connsiteX3" fmla="*/ 1259998 w 2519995"/>
                <a:gd name="connsiteY3" fmla="*/ 2519996 h 2519995"/>
                <a:gd name="connsiteX4" fmla="*/ 0 w 2519995"/>
                <a:gd name="connsiteY4" fmla="*/ 1259998 h 25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995" h="2519995">
                  <a:moveTo>
                    <a:pt x="0" y="1259998"/>
                  </a:moveTo>
                  <a:cubicBezTo>
                    <a:pt x="0" y="564120"/>
                    <a:pt x="564120" y="0"/>
                    <a:pt x="1259998" y="0"/>
                  </a:cubicBezTo>
                  <a:cubicBezTo>
                    <a:pt x="1955876" y="0"/>
                    <a:pt x="2519996" y="564120"/>
                    <a:pt x="2519996" y="1259998"/>
                  </a:cubicBezTo>
                  <a:cubicBezTo>
                    <a:pt x="2519996" y="1955876"/>
                    <a:pt x="1955876" y="2519996"/>
                    <a:pt x="1259998" y="2519996"/>
                  </a:cubicBezTo>
                  <a:cubicBezTo>
                    <a:pt x="564120" y="2519996"/>
                    <a:pt x="0" y="1955876"/>
                    <a:pt x="0" y="12599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905" tIns="391905" rIns="391905" bIns="39190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4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+mn-ea"/>
                  <a:cs typeface="+mn-cs"/>
                </a:rPr>
                <a:t>Новые компетенции</a:t>
              </a:r>
            </a:p>
          </p:txBody>
        </p:sp>
        <p:sp>
          <p:nvSpPr>
            <p:cNvPr id="12" name="Shape 11"/>
            <p:cNvSpPr/>
            <p:nvPr/>
          </p:nvSpPr>
          <p:spPr>
            <a:xfrm>
              <a:off x="1273539" y="1717241"/>
              <a:ext cx="8038040" cy="3541479"/>
            </a:xfrm>
            <a:prstGeom prst="funnel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5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="" xmlns:p14="http://schemas.microsoft.com/office/powerpoint/2010/main" val="2186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16633"/>
            <a:ext cx="9806880" cy="720080"/>
          </a:xfrm>
        </p:spPr>
        <p:txBody>
          <a:bodyPr/>
          <a:lstStyle/>
          <a:p>
            <a:r>
              <a:rPr lang="ru-RU" sz="2800" dirty="0" smtClean="0"/>
              <a:t>Логика программы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84784"/>
            <a:ext cx="11201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424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504" y="332656"/>
            <a:ext cx="9806880" cy="562075"/>
          </a:xfrm>
        </p:spPr>
        <p:txBody>
          <a:bodyPr/>
          <a:lstStyle/>
          <a:p>
            <a:r>
              <a:rPr lang="ru-RU" sz="2800" dirty="0" smtClean="0"/>
              <a:t>Содержание программы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255648547"/>
              </p:ext>
            </p:extLst>
          </p:nvPr>
        </p:nvGraphicFramePr>
        <p:xfrm>
          <a:off x="407368" y="1340768"/>
          <a:ext cx="11349577" cy="506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BDA2DE-EECD-4528-A5F1-701F4269EB64}"/>
              </a:ext>
            </a:extLst>
          </p:cNvPr>
          <p:cNvSpPr txBox="1"/>
          <p:nvPr/>
        </p:nvSpPr>
        <p:spPr>
          <a:xfrm>
            <a:off x="2927648" y="134076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Местное самоуправление: теоретические и правовые основы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98C277-DD83-41A8-9B5B-DD255F2B59F1}"/>
              </a:ext>
            </a:extLst>
          </p:cNvPr>
          <p:cNvSpPr txBox="1"/>
          <p:nvPr/>
        </p:nvSpPr>
        <p:spPr>
          <a:xfrm>
            <a:off x="2947756" y="239094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Ресурсное обеспечение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5CE418-91F2-451E-B85D-24FF325B934F}"/>
              </a:ext>
            </a:extLst>
          </p:cNvPr>
          <p:cNvSpPr txBox="1"/>
          <p:nvPr/>
        </p:nvSpPr>
        <p:spPr>
          <a:xfrm>
            <a:off x="2947756" y="31409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Цифровые технологии в муниципальной сфере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E5E7A5-67E9-4472-839B-8B092E4DC133}"/>
              </a:ext>
            </a:extLst>
          </p:cNvPr>
          <p:cNvSpPr txBox="1"/>
          <p:nvPr/>
        </p:nvSpPr>
        <p:spPr>
          <a:xfrm>
            <a:off x="2947756" y="40050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Анализ социально-экономической ситуации в муниципалитете: </a:t>
            </a:r>
            <a:br>
              <a:rPr lang="ru-RU" sz="1200" b="1" dirty="0"/>
            </a:br>
            <a:r>
              <a:rPr lang="ru-RU" sz="1200" b="1" dirty="0"/>
              <a:t>теория и практика</a:t>
            </a:r>
            <a:endParaRPr lang="ru-R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577E06-DD5F-40F5-A2D6-530D8D710BE4}"/>
              </a:ext>
            </a:extLst>
          </p:cNvPr>
          <p:cNvSpPr txBox="1"/>
          <p:nvPr/>
        </p:nvSpPr>
        <p:spPr>
          <a:xfrm>
            <a:off x="2949655" y="500620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Проектное мышление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9A772A-F2DB-4310-B536-0323E1202C9A}"/>
              </a:ext>
            </a:extLst>
          </p:cNvPr>
          <p:cNvSpPr txBox="1"/>
          <p:nvPr/>
        </p:nvSpPr>
        <p:spPr>
          <a:xfrm>
            <a:off x="2966821" y="5794344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Образ современного муниципального чиновника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37100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5301208"/>
            <a:ext cx="5029175" cy="136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844824"/>
            <a:ext cx="1074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кадрового резерва </a:t>
            </a:r>
          </a:p>
          <a:p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г.Архангельск,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наб.Сев.Двины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д.54 корп.1,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102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https://narfu.ru/hseml/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v.evseev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@narfu.ru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 +7 (8182)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20-84-54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953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3776b17b3e1ff32066cba490c7cf1ad4b221"/>
</p:tagLst>
</file>

<file path=ppt/theme/theme1.xml><?xml version="1.0" encoding="utf-8"?>
<a:theme xmlns:a="http://schemas.openxmlformats.org/drawingml/2006/main" name="narfu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narfu_presentation</Template>
  <TotalTime>3637</TotalTime>
  <Words>481</Words>
  <Application>Microsoft Office PowerPoint</Application>
  <PresentationFormat>Произвольный</PresentationFormat>
  <Paragraphs>113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narfu_presentation</vt:lpstr>
      <vt:lpstr>Подготовка специалистов по направлению  «Государственное и муниципальное управление» в рамках дополнительных образовательных программ</vt:lpstr>
      <vt:lpstr>Система повышения квалификации  муниципальных служащих</vt:lpstr>
      <vt:lpstr>Программы реализованные в 2020 году</vt:lpstr>
      <vt:lpstr>Вызовы и предложения</vt:lpstr>
      <vt:lpstr>Слайд 5</vt:lpstr>
      <vt:lpstr>Логика программы</vt:lpstr>
      <vt:lpstr>Содержание программы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Воловик Ольга Анатольевна</dc:creator>
  <cp:lastModifiedBy>Каркавцева Любовь Геннадьевна</cp:lastModifiedBy>
  <cp:revision>315</cp:revision>
  <cp:lastPrinted>2020-11-20T11:27:55Z</cp:lastPrinted>
  <dcterms:created xsi:type="dcterms:W3CDTF">2017-12-26T07:44:00Z</dcterms:created>
  <dcterms:modified xsi:type="dcterms:W3CDTF">2020-11-25T14:40:47Z</dcterms:modified>
</cp:coreProperties>
</file>