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94" r:id="rId2"/>
    <p:sldId id="421" r:id="rId3"/>
    <p:sldId id="397" r:id="rId4"/>
    <p:sldId id="399" r:id="rId5"/>
    <p:sldId id="419" r:id="rId6"/>
    <p:sldId id="417" r:id="rId7"/>
    <p:sldId id="407" r:id="rId8"/>
    <p:sldId id="415" r:id="rId9"/>
    <p:sldId id="422" r:id="rId10"/>
    <p:sldId id="423" r:id="rId11"/>
    <p:sldId id="424" r:id="rId12"/>
    <p:sldId id="425" r:id="rId13"/>
    <p:sldId id="426" r:id="rId14"/>
    <p:sldId id="427" r:id="rId15"/>
    <p:sldId id="409" r:id="rId16"/>
    <p:sldId id="413" r:id="rId17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22C5B9D-0BC0-4B2D-85AA-3D345DDC9694}">
          <p14:sldIdLst>
            <p14:sldId id="394"/>
            <p14:sldId id="397"/>
            <p14:sldId id="399"/>
            <p14:sldId id="416"/>
            <p14:sldId id="417"/>
            <p14:sldId id="407"/>
            <p14:sldId id="415"/>
            <p14:sldId id="409"/>
            <p14:sldId id="411"/>
            <p14:sldId id="414"/>
          </p14:sldIdLst>
        </p14:section>
        <p14:section name="Раздел без заголовка" id="{8741ED17-E04E-4423-B2DA-9FAD929ED495}">
          <p14:sldIdLst>
            <p14:sldId id="400"/>
            <p14:sldId id="401"/>
            <p14:sldId id="402"/>
            <p14:sldId id="406"/>
            <p14:sldId id="408"/>
            <p14:sldId id="410"/>
            <p14:sldId id="412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3366CC"/>
    <a:srgbClr val="43B040"/>
    <a:srgbClr val="003399"/>
    <a:srgbClr val="E06694"/>
    <a:srgbClr val="DDEA7E"/>
    <a:srgbClr val="9F73E7"/>
    <a:srgbClr val="CC33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762" autoAdjust="0"/>
  </p:normalViewPr>
  <p:slideViewPr>
    <p:cSldViewPr>
      <p:cViewPr>
        <p:scale>
          <a:sx n="75" d="100"/>
          <a:sy n="75" d="100"/>
        </p:scale>
        <p:origin x="-1920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3F71E-7457-4AF6-A7F5-E725BD6DC3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2B82-3E03-41C8-8174-D611752F0D0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Верхнетоемский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ECA29C-D105-440B-9A75-47917AAB3FB3}" type="sibTrans" cxnId="{DB294445-839A-4E74-BF23-BB07B1CC41EB}">
      <dgm:prSet/>
      <dgm:spPr/>
      <dgm:t>
        <a:bodyPr/>
        <a:lstStyle/>
        <a:p>
          <a:endParaRPr lang="ru-RU"/>
        </a:p>
      </dgm:t>
    </dgm:pt>
    <dgm:pt modelId="{6FDC1072-E61B-4479-835B-0EC5D7E67B28}" type="parTrans" cxnId="{DB294445-839A-4E74-BF23-BB07B1CC41EB}">
      <dgm:prSet/>
      <dgm:spPr/>
      <dgm:t>
        <a:bodyPr/>
        <a:lstStyle/>
        <a:p>
          <a:endParaRPr lang="ru-RU"/>
        </a:p>
      </dgm:t>
    </dgm:pt>
    <dgm:pt modelId="{E23F9594-4AD5-4095-B9BD-C00C2D2536E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Няндомский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2C157F-97C2-4050-B0C6-C5C5A1E32835}" type="parTrans" cxnId="{823C24AC-E384-4C1E-9E37-380498EB41B8}">
      <dgm:prSet/>
      <dgm:spPr/>
      <dgm:t>
        <a:bodyPr/>
        <a:lstStyle/>
        <a:p>
          <a:endParaRPr lang="ru-RU"/>
        </a:p>
      </dgm:t>
    </dgm:pt>
    <dgm:pt modelId="{07CED887-07FF-4063-B588-7953151C862E}" type="sibTrans" cxnId="{823C24AC-E384-4C1E-9E37-380498EB41B8}">
      <dgm:prSet/>
      <dgm:spPr/>
      <dgm:t>
        <a:bodyPr/>
        <a:lstStyle/>
        <a:p>
          <a:endParaRPr lang="ru-RU"/>
        </a:p>
      </dgm:t>
    </dgm:pt>
    <dgm:pt modelId="{66C53375-B873-4C0D-8C36-3D68A04C96C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Виноградовский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1A70BB-2086-4483-9C23-96087C98157C}" type="parTrans" cxnId="{811BA64C-7E35-4176-84DC-42027315415D}">
      <dgm:prSet/>
      <dgm:spPr/>
      <dgm:t>
        <a:bodyPr/>
        <a:lstStyle/>
        <a:p>
          <a:endParaRPr lang="ru-RU"/>
        </a:p>
      </dgm:t>
    </dgm:pt>
    <dgm:pt modelId="{DA153313-29DA-47E7-8D84-8947C2C96D3F}" type="sibTrans" cxnId="{811BA64C-7E35-4176-84DC-42027315415D}">
      <dgm:prSet/>
      <dgm:spPr/>
      <dgm:t>
        <a:bodyPr/>
        <a:lstStyle/>
        <a:p>
          <a:endParaRPr lang="ru-RU"/>
        </a:p>
      </dgm:t>
    </dgm:pt>
    <dgm:pt modelId="{62944005-4640-4AF7-AD11-B61983AE108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город Мирный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B26517-1AD6-471C-9860-3A56CC7E01DC}" type="parTrans" cxnId="{FAE90995-2AD8-4FC1-BE48-BE792FE4CB32}">
      <dgm:prSet/>
      <dgm:spPr/>
      <dgm:t>
        <a:bodyPr/>
        <a:lstStyle/>
        <a:p>
          <a:endParaRPr lang="ru-RU"/>
        </a:p>
      </dgm:t>
    </dgm:pt>
    <dgm:pt modelId="{E60CCE57-9966-483D-BB02-94A8217FF21C}" type="sibTrans" cxnId="{FAE90995-2AD8-4FC1-BE48-BE792FE4CB32}">
      <dgm:prSet/>
      <dgm:spPr/>
      <dgm:t>
        <a:bodyPr/>
        <a:lstStyle/>
        <a:p>
          <a:endParaRPr lang="ru-RU"/>
        </a:p>
      </dgm:t>
    </dgm:pt>
    <dgm:pt modelId="{BEF6930F-DB16-4F1D-9816-77CE10507B6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Каргопольский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36DA8C-2A31-4322-B402-8F6F0D1819B2}" type="parTrans" cxnId="{1A3C5248-F305-4259-A7DC-4F3677A0BCF6}">
      <dgm:prSet/>
      <dgm:spPr/>
      <dgm:t>
        <a:bodyPr/>
        <a:lstStyle/>
        <a:p>
          <a:endParaRPr lang="ru-RU"/>
        </a:p>
      </dgm:t>
    </dgm:pt>
    <dgm:pt modelId="{FA414EFE-649F-4D53-8A49-282446DC4201}" type="sibTrans" cxnId="{1A3C5248-F305-4259-A7DC-4F3677A0BCF6}">
      <dgm:prSet/>
      <dgm:spPr/>
      <dgm:t>
        <a:bodyPr/>
        <a:lstStyle/>
        <a:p>
          <a:endParaRPr lang="ru-RU"/>
        </a:p>
      </dgm:t>
    </dgm:pt>
    <dgm:pt modelId="{60FAFBF9-3BEA-46C8-8F91-7EE3D7D254E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3A86A7-8EB4-4073-B760-5C36D8B8CD17}" type="parTrans" cxnId="{97F8AFB1-D139-4A1B-B64D-4D24741A8FDD}">
      <dgm:prSet/>
      <dgm:spPr/>
      <dgm:t>
        <a:bodyPr/>
        <a:lstStyle/>
        <a:p>
          <a:endParaRPr lang="ru-RU"/>
        </a:p>
      </dgm:t>
    </dgm:pt>
    <dgm:pt modelId="{5DA843D1-89D0-4C31-87B6-329322525CDA}" type="sibTrans" cxnId="{97F8AFB1-D139-4A1B-B64D-4D24741A8FDD}">
      <dgm:prSet/>
      <dgm:spPr/>
      <dgm:t>
        <a:bodyPr/>
        <a:lstStyle/>
        <a:p>
          <a:endParaRPr lang="ru-RU"/>
        </a:p>
      </dgm:t>
    </dgm:pt>
    <dgm:pt modelId="{52E8751A-BEDE-4D91-A527-B7C33215397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Плесецкий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B11497-D40E-4CD8-AF79-1B94B00B71CF}" type="parTrans" cxnId="{1040711C-ED10-4864-9908-89BD43AB94CD}">
      <dgm:prSet/>
      <dgm:spPr/>
      <dgm:t>
        <a:bodyPr/>
        <a:lstStyle/>
        <a:p>
          <a:endParaRPr lang="ru-RU"/>
        </a:p>
      </dgm:t>
    </dgm:pt>
    <dgm:pt modelId="{E1462ADF-959D-465A-98F0-AF7CE6994FD8}" type="sibTrans" cxnId="{1040711C-ED10-4864-9908-89BD43AB94CD}">
      <dgm:prSet/>
      <dgm:spPr/>
      <dgm:t>
        <a:bodyPr/>
        <a:lstStyle/>
        <a:p>
          <a:endParaRPr lang="ru-RU"/>
        </a:p>
      </dgm:t>
    </dgm:pt>
    <dgm:pt modelId="{13C83B0F-5DDE-41A2-9A7C-EB437582C04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Вельский муниципальный район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3C14E9-D89A-46F1-9D4A-F2C4AEA75183}" type="parTrans" cxnId="{FE7B0EF2-AB87-4C24-8A96-772B0C8F4238}">
      <dgm:prSet/>
      <dgm:spPr/>
      <dgm:t>
        <a:bodyPr/>
        <a:lstStyle/>
        <a:p>
          <a:endParaRPr lang="ru-RU"/>
        </a:p>
      </dgm:t>
    </dgm:pt>
    <dgm:pt modelId="{88DB902A-94A1-44CD-9ACC-142A45AF747E}" type="sibTrans" cxnId="{FE7B0EF2-AB87-4C24-8A96-772B0C8F4238}">
      <dgm:prSet/>
      <dgm:spPr/>
      <dgm:t>
        <a:bodyPr/>
        <a:lstStyle/>
        <a:p>
          <a:endParaRPr lang="ru-RU"/>
        </a:p>
      </dgm:t>
    </dgm:pt>
    <dgm:pt modelId="{CCF05DFA-6A8C-4C7D-A3E3-090B03ACD23B}" type="pres">
      <dgm:prSet presAssocID="{7323F71E-7457-4AF6-A7F5-E725BD6DC3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F7803-7DB7-4C66-9B63-A590245A608E}" type="pres">
      <dgm:prSet presAssocID="{A9742B82-3E03-41C8-8174-D611752F0D0E}" presName="node" presStyleLbl="node1" presStyleIdx="0" presStyleCnt="8" custScaleX="31300" custScaleY="25509" custLinFactNeighborX="-311" custLinFactNeighborY="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4580E-5A1D-4595-9460-82E025833B79}" type="pres">
      <dgm:prSet presAssocID="{00ECA29C-D105-440B-9A75-47917AAB3FB3}" presName="sibTrans" presStyleCnt="0"/>
      <dgm:spPr/>
    </dgm:pt>
    <dgm:pt modelId="{BA50345D-EA3B-41C9-A80E-967C2902B369}" type="pres">
      <dgm:prSet presAssocID="{E23F9594-4AD5-4095-B9BD-C00C2D2536E8}" presName="node" presStyleLbl="node1" presStyleIdx="1" presStyleCnt="8" custScaleX="31300" custScaleY="25509" custLinFactNeighborX="-23763" custLinFactNeighborY="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51E52-879A-466C-B91F-CEA4DFE58D64}" type="pres">
      <dgm:prSet presAssocID="{07CED887-07FF-4063-B588-7953151C862E}" presName="sibTrans" presStyleCnt="0"/>
      <dgm:spPr/>
    </dgm:pt>
    <dgm:pt modelId="{1F730B64-279B-47D0-85A5-93CE97921294}" type="pres">
      <dgm:prSet presAssocID="{66C53375-B873-4C0D-8C36-3D68A04C96CF}" presName="node" presStyleLbl="node1" presStyleIdx="2" presStyleCnt="8" custScaleX="31300" custScaleY="25509" custLinFactNeighborX="-45231" custLinFactNeighborY="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F97C2-9B68-44EC-90A0-83A579E23CE2}" type="pres">
      <dgm:prSet presAssocID="{DA153313-29DA-47E7-8D84-8947C2C96D3F}" presName="sibTrans" presStyleCnt="0"/>
      <dgm:spPr/>
    </dgm:pt>
    <dgm:pt modelId="{7FB7BE1B-1BCE-4921-979E-0C93BE71E5C9}" type="pres">
      <dgm:prSet presAssocID="{62944005-4640-4AF7-AD11-B61983AE108C}" presName="node" presStyleLbl="node1" presStyleIdx="3" presStyleCnt="8" custScaleX="31300" custScaleY="25509" custLinFactNeighborX="56208" custLinFactNeighborY="27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1DF9A-5B46-4757-BD80-70665AF7FABC}" type="pres">
      <dgm:prSet presAssocID="{E60CCE57-9966-483D-BB02-94A8217FF21C}" presName="sibTrans" presStyleCnt="0"/>
      <dgm:spPr/>
    </dgm:pt>
    <dgm:pt modelId="{06C475DD-B879-4B1D-8A48-6D42DF32BCAE}" type="pres">
      <dgm:prSet presAssocID="{BEF6930F-DB16-4F1D-9816-77CE10507B6C}" presName="node" presStyleLbl="node1" presStyleIdx="4" presStyleCnt="8" custScaleX="31300" custScaleY="25509" custLinFactNeighborX="34740" custLinFactNeighborY="-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BFAC-38C5-448C-88DA-688D56D492AD}" type="pres">
      <dgm:prSet presAssocID="{FA414EFE-649F-4D53-8A49-282446DC4201}" presName="sibTrans" presStyleCnt="0"/>
      <dgm:spPr/>
    </dgm:pt>
    <dgm:pt modelId="{786FAC8C-F62E-43E6-A332-8651F5EC66BF}" type="pres">
      <dgm:prSet presAssocID="{60FAFBF9-3BEA-46C8-8F91-7EE3D7D254E4}" presName="node" presStyleLbl="node1" presStyleIdx="5" presStyleCnt="8" custScaleX="31300" custScaleY="25509" custLinFactNeighborX="-6560" custLinFactNeighborY="-3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08BB-8C9D-45BB-ABE5-DCE667777066}" type="pres">
      <dgm:prSet presAssocID="{5DA843D1-89D0-4C31-87B6-329322525CDA}" presName="sibTrans" presStyleCnt="0"/>
      <dgm:spPr/>
    </dgm:pt>
    <dgm:pt modelId="{B0386E3F-B8E1-4994-9E30-19C6B1C2CC36}" type="pres">
      <dgm:prSet presAssocID="{52E8751A-BEDE-4D91-A527-B7C332153975}" presName="node" presStyleLbl="node1" presStyleIdx="6" presStyleCnt="8" custScaleX="31300" custScaleY="25509" custLinFactNeighborX="-20961" custLinFactNeighborY="-4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9B33-7993-4D2E-9991-CEB2978B0FE2}" type="pres">
      <dgm:prSet presAssocID="{E1462ADF-959D-465A-98F0-AF7CE6994FD8}" presName="sibTrans" presStyleCnt="0"/>
      <dgm:spPr/>
    </dgm:pt>
    <dgm:pt modelId="{ECD9060F-46A4-4FE9-99F6-B5DC1B8DF757}" type="pres">
      <dgm:prSet presAssocID="{13C83B0F-5DDE-41A2-9A7C-EB437582C04A}" presName="node" presStyleLbl="node1" presStyleIdx="7" presStyleCnt="8" custScaleX="31300" custScaleY="25509" custLinFactNeighborX="-24581" custLinFactNeighborY="-4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C24AC-E384-4C1E-9E37-380498EB41B8}" srcId="{7323F71E-7457-4AF6-A7F5-E725BD6DC35E}" destId="{E23F9594-4AD5-4095-B9BD-C00C2D2536E8}" srcOrd="1" destOrd="0" parTransId="{472C157F-97C2-4050-B0C6-C5C5A1E32835}" sibTransId="{07CED887-07FF-4063-B588-7953151C862E}"/>
    <dgm:cxn modelId="{128C1A88-340A-4C24-85BD-2A75D4B9A698}" type="presOf" srcId="{52E8751A-BEDE-4D91-A527-B7C332153975}" destId="{B0386E3F-B8E1-4994-9E30-19C6B1C2CC36}" srcOrd="0" destOrd="0" presId="urn:microsoft.com/office/officeart/2005/8/layout/default#1"/>
    <dgm:cxn modelId="{7C00D8FC-FA0C-441F-9ACE-60613437F3D8}" type="presOf" srcId="{7323F71E-7457-4AF6-A7F5-E725BD6DC35E}" destId="{CCF05DFA-6A8C-4C7D-A3E3-090B03ACD23B}" srcOrd="0" destOrd="0" presId="urn:microsoft.com/office/officeart/2005/8/layout/default#1"/>
    <dgm:cxn modelId="{1A3C5248-F305-4259-A7DC-4F3677A0BCF6}" srcId="{7323F71E-7457-4AF6-A7F5-E725BD6DC35E}" destId="{BEF6930F-DB16-4F1D-9816-77CE10507B6C}" srcOrd="4" destOrd="0" parTransId="{A236DA8C-2A31-4322-B402-8F6F0D1819B2}" sibTransId="{FA414EFE-649F-4D53-8A49-282446DC4201}"/>
    <dgm:cxn modelId="{DAF972D4-E80C-456F-9297-E8D778B90960}" type="presOf" srcId="{13C83B0F-5DDE-41A2-9A7C-EB437582C04A}" destId="{ECD9060F-46A4-4FE9-99F6-B5DC1B8DF757}" srcOrd="0" destOrd="0" presId="urn:microsoft.com/office/officeart/2005/8/layout/default#1"/>
    <dgm:cxn modelId="{85247039-FB37-4FED-8FA9-DD5AF06CE426}" type="presOf" srcId="{62944005-4640-4AF7-AD11-B61983AE108C}" destId="{7FB7BE1B-1BCE-4921-979E-0C93BE71E5C9}" srcOrd="0" destOrd="0" presId="urn:microsoft.com/office/officeart/2005/8/layout/default#1"/>
    <dgm:cxn modelId="{21007EEE-3AE7-48E4-A944-BA2A3F0B0846}" type="presOf" srcId="{66C53375-B873-4C0D-8C36-3D68A04C96CF}" destId="{1F730B64-279B-47D0-85A5-93CE97921294}" srcOrd="0" destOrd="0" presId="urn:microsoft.com/office/officeart/2005/8/layout/default#1"/>
    <dgm:cxn modelId="{FE7B0EF2-AB87-4C24-8A96-772B0C8F4238}" srcId="{7323F71E-7457-4AF6-A7F5-E725BD6DC35E}" destId="{13C83B0F-5DDE-41A2-9A7C-EB437582C04A}" srcOrd="7" destOrd="0" parTransId="{603C14E9-D89A-46F1-9D4A-F2C4AEA75183}" sibTransId="{88DB902A-94A1-44CD-9ACC-142A45AF747E}"/>
    <dgm:cxn modelId="{CC9F7FA9-A6C4-4052-90BF-E068BF781FD6}" type="presOf" srcId="{60FAFBF9-3BEA-46C8-8F91-7EE3D7D254E4}" destId="{786FAC8C-F62E-43E6-A332-8651F5EC66BF}" srcOrd="0" destOrd="0" presId="urn:microsoft.com/office/officeart/2005/8/layout/default#1"/>
    <dgm:cxn modelId="{811BA64C-7E35-4176-84DC-42027315415D}" srcId="{7323F71E-7457-4AF6-A7F5-E725BD6DC35E}" destId="{66C53375-B873-4C0D-8C36-3D68A04C96CF}" srcOrd="2" destOrd="0" parTransId="{1C1A70BB-2086-4483-9C23-96087C98157C}" sibTransId="{DA153313-29DA-47E7-8D84-8947C2C96D3F}"/>
    <dgm:cxn modelId="{86FC0496-1B4B-47AA-9CCE-395BBBF6F87F}" type="presOf" srcId="{BEF6930F-DB16-4F1D-9816-77CE10507B6C}" destId="{06C475DD-B879-4B1D-8A48-6D42DF32BCAE}" srcOrd="0" destOrd="0" presId="urn:microsoft.com/office/officeart/2005/8/layout/default#1"/>
    <dgm:cxn modelId="{1040711C-ED10-4864-9908-89BD43AB94CD}" srcId="{7323F71E-7457-4AF6-A7F5-E725BD6DC35E}" destId="{52E8751A-BEDE-4D91-A527-B7C332153975}" srcOrd="6" destOrd="0" parTransId="{40B11497-D40E-4CD8-AF79-1B94B00B71CF}" sibTransId="{E1462ADF-959D-465A-98F0-AF7CE6994FD8}"/>
    <dgm:cxn modelId="{FAE90995-2AD8-4FC1-BE48-BE792FE4CB32}" srcId="{7323F71E-7457-4AF6-A7F5-E725BD6DC35E}" destId="{62944005-4640-4AF7-AD11-B61983AE108C}" srcOrd="3" destOrd="0" parTransId="{F3B26517-1AD6-471C-9860-3A56CC7E01DC}" sibTransId="{E60CCE57-9966-483D-BB02-94A8217FF21C}"/>
    <dgm:cxn modelId="{25C9E9FD-F52E-4EDC-BF65-411012BF2D64}" type="presOf" srcId="{E23F9594-4AD5-4095-B9BD-C00C2D2536E8}" destId="{BA50345D-EA3B-41C9-A80E-967C2902B369}" srcOrd="0" destOrd="0" presId="urn:microsoft.com/office/officeart/2005/8/layout/default#1"/>
    <dgm:cxn modelId="{DB294445-839A-4E74-BF23-BB07B1CC41EB}" srcId="{7323F71E-7457-4AF6-A7F5-E725BD6DC35E}" destId="{A9742B82-3E03-41C8-8174-D611752F0D0E}" srcOrd="0" destOrd="0" parTransId="{6FDC1072-E61B-4479-835B-0EC5D7E67B28}" sibTransId="{00ECA29C-D105-440B-9A75-47917AAB3FB3}"/>
    <dgm:cxn modelId="{59C8954E-21BB-480C-9EAC-F3E3D84AD648}" type="presOf" srcId="{A9742B82-3E03-41C8-8174-D611752F0D0E}" destId="{19CF7803-7DB7-4C66-9B63-A590245A608E}" srcOrd="0" destOrd="0" presId="urn:microsoft.com/office/officeart/2005/8/layout/default#1"/>
    <dgm:cxn modelId="{97F8AFB1-D139-4A1B-B64D-4D24741A8FDD}" srcId="{7323F71E-7457-4AF6-A7F5-E725BD6DC35E}" destId="{60FAFBF9-3BEA-46C8-8F91-7EE3D7D254E4}" srcOrd="5" destOrd="0" parTransId="{A03A86A7-8EB4-4073-B760-5C36D8B8CD17}" sibTransId="{5DA843D1-89D0-4C31-87B6-329322525CDA}"/>
    <dgm:cxn modelId="{3D39774A-1C42-466F-A1F2-3F101C8AE15F}" type="presParOf" srcId="{CCF05DFA-6A8C-4C7D-A3E3-090B03ACD23B}" destId="{19CF7803-7DB7-4C66-9B63-A590245A608E}" srcOrd="0" destOrd="0" presId="urn:microsoft.com/office/officeart/2005/8/layout/default#1"/>
    <dgm:cxn modelId="{6769D384-5BC6-44BC-9D05-2FC60295EB8A}" type="presParOf" srcId="{CCF05DFA-6A8C-4C7D-A3E3-090B03ACD23B}" destId="{F1A4580E-5A1D-4595-9460-82E025833B79}" srcOrd="1" destOrd="0" presId="urn:microsoft.com/office/officeart/2005/8/layout/default#1"/>
    <dgm:cxn modelId="{481501EB-3CD2-4C85-9645-98628ACE3FE0}" type="presParOf" srcId="{CCF05DFA-6A8C-4C7D-A3E3-090B03ACD23B}" destId="{BA50345D-EA3B-41C9-A80E-967C2902B369}" srcOrd="2" destOrd="0" presId="urn:microsoft.com/office/officeart/2005/8/layout/default#1"/>
    <dgm:cxn modelId="{4428E046-8B9E-42EB-9648-6DE6BDC52568}" type="presParOf" srcId="{CCF05DFA-6A8C-4C7D-A3E3-090B03ACD23B}" destId="{BB351E52-879A-466C-B91F-CEA4DFE58D64}" srcOrd="3" destOrd="0" presId="urn:microsoft.com/office/officeart/2005/8/layout/default#1"/>
    <dgm:cxn modelId="{77678CA4-253E-42AB-89B8-1EC93B856E31}" type="presParOf" srcId="{CCF05DFA-6A8C-4C7D-A3E3-090B03ACD23B}" destId="{1F730B64-279B-47D0-85A5-93CE97921294}" srcOrd="4" destOrd="0" presId="urn:microsoft.com/office/officeart/2005/8/layout/default#1"/>
    <dgm:cxn modelId="{7E5907E7-A536-4B24-BF5D-6535EC2F1B3E}" type="presParOf" srcId="{CCF05DFA-6A8C-4C7D-A3E3-090B03ACD23B}" destId="{CCCF97C2-9B68-44EC-90A0-83A579E23CE2}" srcOrd="5" destOrd="0" presId="urn:microsoft.com/office/officeart/2005/8/layout/default#1"/>
    <dgm:cxn modelId="{23F177BD-FCD8-4954-B9F7-9D9335C38DAA}" type="presParOf" srcId="{CCF05DFA-6A8C-4C7D-A3E3-090B03ACD23B}" destId="{7FB7BE1B-1BCE-4921-979E-0C93BE71E5C9}" srcOrd="6" destOrd="0" presId="urn:microsoft.com/office/officeart/2005/8/layout/default#1"/>
    <dgm:cxn modelId="{68C5B2BA-1678-49A3-B2F3-20D3141CD9D7}" type="presParOf" srcId="{CCF05DFA-6A8C-4C7D-A3E3-090B03ACD23B}" destId="{D7A1DF9A-5B46-4757-BD80-70665AF7FABC}" srcOrd="7" destOrd="0" presId="urn:microsoft.com/office/officeart/2005/8/layout/default#1"/>
    <dgm:cxn modelId="{64DBF2D4-7349-4A91-A602-BAA73AD04FB3}" type="presParOf" srcId="{CCF05DFA-6A8C-4C7D-A3E3-090B03ACD23B}" destId="{06C475DD-B879-4B1D-8A48-6D42DF32BCAE}" srcOrd="8" destOrd="0" presId="urn:microsoft.com/office/officeart/2005/8/layout/default#1"/>
    <dgm:cxn modelId="{0B4A888F-4CFC-4818-850A-43E495441D82}" type="presParOf" srcId="{CCF05DFA-6A8C-4C7D-A3E3-090B03ACD23B}" destId="{7352BFAC-38C5-448C-88DA-688D56D492AD}" srcOrd="9" destOrd="0" presId="urn:microsoft.com/office/officeart/2005/8/layout/default#1"/>
    <dgm:cxn modelId="{4E43E99B-F754-4C85-BA4B-FA390CA10B97}" type="presParOf" srcId="{CCF05DFA-6A8C-4C7D-A3E3-090B03ACD23B}" destId="{786FAC8C-F62E-43E6-A332-8651F5EC66BF}" srcOrd="10" destOrd="0" presId="urn:microsoft.com/office/officeart/2005/8/layout/default#1"/>
    <dgm:cxn modelId="{A88D4C9D-0A4F-45BF-8180-E9E644A4CD7A}" type="presParOf" srcId="{CCF05DFA-6A8C-4C7D-A3E3-090B03ACD23B}" destId="{E1B708BB-8C9D-45BB-ABE5-DCE667777066}" srcOrd="11" destOrd="0" presId="urn:microsoft.com/office/officeart/2005/8/layout/default#1"/>
    <dgm:cxn modelId="{351EDD6F-A055-44E9-A632-D6A9C98CBB57}" type="presParOf" srcId="{CCF05DFA-6A8C-4C7D-A3E3-090B03ACD23B}" destId="{B0386E3F-B8E1-4994-9E30-19C6B1C2CC36}" srcOrd="12" destOrd="0" presId="urn:microsoft.com/office/officeart/2005/8/layout/default#1"/>
    <dgm:cxn modelId="{43256686-A9DD-4804-97E9-C01C2EA5E847}" type="presParOf" srcId="{CCF05DFA-6A8C-4C7D-A3E3-090B03ACD23B}" destId="{56C99B33-7993-4D2E-9991-CEB2978B0FE2}" srcOrd="13" destOrd="0" presId="urn:microsoft.com/office/officeart/2005/8/layout/default#1"/>
    <dgm:cxn modelId="{CF03902E-B914-4917-BEF5-D5E99387C02C}" type="presParOf" srcId="{CCF05DFA-6A8C-4C7D-A3E3-090B03ACD23B}" destId="{ECD9060F-46A4-4FE9-99F6-B5DC1B8DF75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3F71E-7457-4AF6-A7F5-E725BD6DC3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2B82-3E03-41C8-8174-D611752F0D0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 «Котлас»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ECA29C-D105-440B-9A75-47917AAB3FB3}" type="sibTrans" cxnId="{DB294445-839A-4E74-BF23-BB07B1CC41EB}">
      <dgm:prSet/>
      <dgm:spPr/>
      <dgm:t>
        <a:bodyPr/>
        <a:lstStyle/>
        <a:p>
          <a:endParaRPr lang="ru-RU"/>
        </a:p>
      </dgm:t>
    </dgm:pt>
    <dgm:pt modelId="{6FDC1072-E61B-4479-835B-0EC5D7E67B28}" type="parTrans" cxnId="{DB294445-839A-4E74-BF23-BB07B1CC41EB}">
      <dgm:prSet/>
      <dgm:spPr/>
      <dgm:t>
        <a:bodyPr/>
        <a:lstStyle/>
        <a:p>
          <a:endParaRPr lang="ru-RU"/>
        </a:p>
      </dgm:t>
    </dgm:pt>
    <dgm:pt modelId="{E23F9594-4AD5-4095-B9BD-C00C2D2536E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 «Холмогорский муниципальный район»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2C157F-97C2-4050-B0C6-C5C5A1E32835}" type="parTrans" cxnId="{823C24AC-E384-4C1E-9E37-380498EB41B8}">
      <dgm:prSet/>
      <dgm:spPr/>
      <dgm:t>
        <a:bodyPr/>
        <a:lstStyle/>
        <a:p>
          <a:endParaRPr lang="ru-RU"/>
        </a:p>
      </dgm:t>
    </dgm:pt>
    <dgm:pt modelId="{07CED887-07FF-4063-B588-7953151C862E}" type="sibTrans" cxnId="{823C24AC-E384-4C1E-9E37-380498EB41B8}">
      <dgm:prSet/>
      <dgm:spPr/>
      <dgm:t>
        <a:bodyPr/>
        <a:lstStyle/>
        <a:p>
          <a:endParaRPr lang="ru-RU"/>
        </a:p>
      </dgm:t>
    </dgm:pt>
    <dgm:pt modelId="{66C53375-B873-4C0D-8C36-3D68A04C96C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«Мирный»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1A70BB-2086-4483-9C23-96087C98157C}" type="parTrans" cxnId="{811BA64C-7E35-4176-84DC-42027315415D}">
      <dgm:prSet/>
      <dgm:spPr/>
      <dgm:t>
        <a:bodyPr/>
        <a:lstStyle/>
        <a:p>
          <a:endParaRPr lang="ru-RU"/>
        </a:p>
      </dgm:t>
    </dgm:pt>
    <dgm:pt modelId="{DA153313-29DA-47E7-8D84-8947C2C96D3F}" type="sibTrans" cxnId="{811BA64C-7E35-4176-84DC-42027315415D}">
      <dgm:prSet/>
      <dgm:spPr/>
      <dgm:t>
        <a:bodyPr/>
        <a:lstStyle/>
        <a:p>
          <a:endParaRPr lang="ru-RU"/>
        </a:p>
      </dgm:t>
    </dgm:pt>
    <dgm:pt modelId="{BEF6930F-DB16-4F1D-9816-77CE10507B6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«Приморский муниципальный район»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36DA8C-2A31-4322-B402-8F6F0D1819B2}" type="parTrans" cxnId="{1A3C5248-F305-4259-A7DC-4F3677A0BCF6}">
      <dgm:prSet/>
      <dgm:spPr/>
      <dgm:t>
        <a:bodyPr/>
        <a:lstStyle/>
        <a:p>
          <a:endParaRPr lang="ru-RU"/>
        </a:p>
      </dgm:t>
    </dgm:pt>
    <dgm:pt modelId="{FA414EFE-649F-4D53-8A49-282446DC4201}" type="sibTrans" cxnId="{1A3C5248-F305-4259-A7DC-4F3677A0BCF6}">
      <dgm:prSet/>
      <dgm:spPr/>
      <dgm:t>
        <a:bodyPr/>
        <a:lstStyle/>
        <a:p>
          <a:endParaRPr lang="ru-RU"/>
        </a:p>
      </dgm:t>
    </dgm:pt>
    <dgm:pt modelId="{60FAFBF9-3BEA-46C8-8F91-7EE3D7D254E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«Город </a:t>
          </a:r>
          <a:r>
            <a:rPr lang="ru-RU" sz="1800" b="1" baseline="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Новодвинск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3A86A7-8EB4-4073-B760-5C36D8B8CD17}" type="parTrans" cxnId="{97F8AFB1-D139-4A1B-B64D-4D24741A8FDD}">
      <dgm:prSet/>
      <dgm:spPr/>
      <dgm:t>
        <a:bodyPr/>
        <a:lstStyle/>
        <a:p>
          <a:endParaRPr lang="ru-RU"/>
        </a:p>
      </dgm:t>
    </dgm:pt>
    <dgm:pt modelId="{5DA843D1-89D0-4C31-87B6-329322525CDA}" type="sibTrans" cxnId="{97F8AFB1-D139-4A1B-B64D-4D24741A8FDD}">
      <dgm:prSet/>
      <dgm:spPr/>
      <dgm:t>
        <a:bodyPr/>
        <a:lstStyle/>
        <a:p>
          <a:endParaRPr lang="ru-RU"/>
        </a:p>
      </dgm:t>
    </dgm:pt>
    <dgm:pt modelId="{52E8751A-BEDE-4D91-A527-B7C33215397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«Северодвинск»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B11497-D40E-4CD8-AF79-1B94B00B71CF}" type="parTrans" cxnId="{1040711C-ED10-4864-9908-89BD43AB94CD}">
      <dgm:prSet/>
      <dgm:spPr/>
      <dgm:t>
        <a:bodyPr/>
        <a:lstStyle/>
        <a:p>
          <a:endParaRPr lang="ru-RU"/>
        </a:p>
      </dgm:t>
    </dgm:pt>
    <dgm:pt modelId="{E1462ADF-959D-465A-98F0-AF7CE6994FD8}" type="sibTrans" cxnId="{1040711C-ED10-4864-9908-89BD43AB94CD}">
      <dgm:prSet/>
      <dgm:spPr/>
      <dgm:t>
        <a:bodyPr/>
        <a:lstStyle/>
        <a:p>
          <a:endParaRPr lang="ru-RU"/>
        </a:p>
      </dgm:t>
    </dgm:pt>
    <dgm:pt modelId="{13C83B0F-5DDE-41A2-9A7C-EB437582C04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b="1" baseline="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Красноборский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3C14E9-D89A-46F1-9D4A-F2C4AEA75183}" type="parTrans" cxnId="{FE7B0EF2-AB87-4C24-8A96-772B0C8F4238}">
      <dgm:prSet/>
      <dgm:spPr/>
      <dgm:t>
        <a:bodyPr/>
        <a:lstStyle/>
        <a:p>
          <a:endParaRPr lang="ru-RU"/>
        </a:p>
      </dgm:t>
    </dgm:pt>
    <dgm:pt modelId="{88DB902A-94A1-44CD-9ACC-142A45AF747E}" type="sibTrans" cxnId="{FE7B0EF2-AB87-4C24-8A96-772B0C8F4238}">
      <dgm:prSet/>
      <dgm:spPr/>
      <dgm:t>
        <a:bodyPr/>
        <a:lstStyle/>
        <a:p>
          <a:endParaRPr lang="ru-RU"/>
        </a:p>
      </dgm:t>
    </dgm:pt>
    <dgm:pt modelId="{CCF05DFA-6A8C-4C7D-A3E3-090B03ACD23B}" type="pres">
      <dgm:prSet presAssocID="{7323F71E-7457-4AF6-A7F5-E725BD6DC3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F7803-7DB7-4C66-9B63-A590245A608E}" type="pres">
      <dgm:prSet presAssocID="{A9742B82-3E03-41C8-8174-D611752F0D0E}" presName="node" presStyleLbl="node1" presStyleIdx="0" presStyleCnt="7" custScaleX="31300" custScaleY="25509" custLinFactNeighborX="-311" custLinFactNeighborY="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4580E-5A1D-4595-9460-82E025833B79}" type="pres">
      <dgm:prSet presAssocID="{00ECA29C-D105-440B-9A75-47917AAB3FB3}" presName="sibTrans" presStyleCnt="0"/>
      <dgm:spPr/>
    </dgm:pt>
    <dgm:pt modelId="{BA50345D-EA3B-41C9-A80E-967C2902B369}" type="pres">
      <dgm:prSet presAssocID="{E23F9594-4AD5-4095-B9BD-C00C2D2536E8}" presName="node" presStyleLbl="node1" presStyleIdx="1" presStyleCnt="7" custScaleX="31300" custScaleY="25509" custLinFactNeighborX="15400" custLinFactNeighborY="6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51E52-879A-466C-B91F-CEA4DFE58D64}" type="pres">
      <dgm:prSet presAssocID="{07CED887-07FF-4063-B588-7953151C862E}" presName="sibTrans" presStyleCnt="0"/>
      <dgm:spPr/>
    </dgm:pt>
    <dgm:pt modelId="{1F730B64-279B-47D0-85A5-93CE97921294}" type="pres">
      <dgm:prSet presAssocID="{66C53375-B873-4C0D-8C36-3D68A04C96CF}" presName="node" presStyleLbl="node1" presStyleIdx="2" presStyleCnt="7" custScaleX="31300" custScaleY="25509" custLinFactNeighborX="-47714" custLinFactNeighborY="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F97C2-9B68-44EC-90A0-83A579E23CE2}" type="pres">
      <dgm:prSet presAssocID="{DA153313-29DA-47E7-8D84-8947C2C96D3F}" presName="sibTrans" presStyleCnt="0"/>
      <dgm:spPr/>
    </dgm:pt>
    <dgm:pt modelId="{06C475DD-B879-4B1D-8A48-6D42DF32BCAE}" type="pres">
      <dgm:prSet presAssocID="{BEF6930F-DB16-4F1D-9816-77CE10507B6C}" presName="node" presStyleLbl="node1" presStyleIdx="3" presStyleCnt="7" custScaleX="31300" custScaleY="25509" custLinFactNeighborX="14063" custLinFactNeighborY="2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BFAC-38C5-448C-88DA-688D56D492AD}" type="pres">
      <dgm:prSet presAssocID="{FA414EFE-649F-4D53-8A49-282446DC4201}" presName="sibTrans" presStyleCnt="0"/>
      <dgm:spPr/>
    </dgm:pt>
    <dgm:pt modelId="{786FAC8C-F62E-43E6-A332-8651F5EC66BF}" type="pres">
      <dgm:prSet presAssocID="{60FAFBF9-3BEA-46C8-8F91-7EE3D7D254E4}" presName="node" presStyleLbl="node1" presStyleIdx="4" presStyleCnt="7" custScaleX="31300" custScaleY="25509" custLinFactNeighborX="29282" custLinFactNeighborY="-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08BB-8C9D-45BB-ABE5-DCE667777066}" type="pres">
      <dgm:prSet presAssocID="{5DA843D1-89D0-4C31-87B6-329322525CDA}" presName="sibTrans" presStyleCnt="0"/>
      <dgm:spPr/>
    </dgm:pt>
    <dgm:pt modelId="{B0386E3F-B8E1-4994-9E30-19C6B1C2CC36}" type="pres">
      <dgm:prSet presAssocID="{52E8751A-BEDE-4D91-A527-B7C332153975}" presName="node" presStyleLbl="node1" presStyleIdx="5" presStyleCnt="7" custScaleX="31300" custScaleY="25509" custLinFactNeighborX="-68537" custLinFactNeighborY="-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9B33-7993-4D2E-9991-CEB2978B0FE2}" type="pres">
      <dgm:prSet presAssocID="{E1462ADF-959D-465A-98F0-AF7CE6994FD8}" presName="sibTrans" presStyleCnt="0"/>
      <dgm:spPr/>
    </dgm:pt>
    <dgm:pt modelId="{ECD9060F-46A4-4FE9-99F6-B5DC1B8DF757}" type="pres">
      <dgm:prSet presAssocID="{13C83B0F-5DDE-41A2-9A7C-EB437582C04A}" presName="node" presStyleLbl="node1" presStyleIdx="6" presStyleCnt="7" custScaleX="31842" custScaleY="25507" custLinFactNeighborX="15671" custLinFactNeighborY="-4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D6200-B554-4BEC-93C2-DF546D256601}" type="presOf" srcId="{13C83B0F-5DDE-41A2-9A7C-EB437582C04A}" destId="{ECD9060F-46A4-4FE9-99F6-B5DC1B8DF757}" srcOrd="0" destOrd="0" presId="urn:microsoft.com/office/officeart/2005/8/layout/default#1"/>
    <dgm:cxn modelId="{823C24AC-E384-4C1E-9E37-380498EB41B8}" srcId="{7323F71E-7457-4AF6-A7F5-E725BD6DC35E}" destId="{E23F9594-4AD5-4095-B9BD-C00C2D2536E8}" srcOrd="1" destOrd="0" parTransId="{472C157F-97C2-4050-B0C6-C5C5A1E32835}" sibTransId="{07CED887-07FF-4063-B588-7953151C862E}"/>
    <dgm:cxn modelId="{B58E25D4-7A2F-4CE2-921B-BA877747B014}" type="presOf" srcId="{A9742B82-3E03-41C8-8174-D611752F0D0E}" destId="{19CF7803-7DB7-4C66-9B63-A590245A608E}" srcOrd="0" destOrd="0" presId="urn:microsoft.com/office/officeart/2005/8/layout/default#1"/>
    <dgm:cxn modelId="{1A3C5248-F305-4259-A7DC-4F3677A0BCF6}" srcId="{7323F71E-7457-4AF6-A7F5-E725BD6DC35E}" destId="{BEF6930F-DB16-4F1D-9816-77CE10507B6C}" srcOrd="3" destOrd="0" parTransId="{A236DA8C-2A31-4322-B402-8F6F0D1819B2}" sibTransId="{FA414EFE-649F-4D53-8A49-282446DC4201}"/>
    <dgm:cxn modelId="{FE7B0EF2-AB87-4C24-8A96-772B0C8F4238}" srcId="{7323F71E-7457-4AF6-A7F5-E725BD6DC35E}" destId="{13C83B0F-5DDE-41A2-9A7C-EB437582C04A}" srcOrd="6" destOrd="0" parTransId="{603C14E9-D89A-46F1-9D4A-F2C4AEA75183}" sibTransId="{88DB902A-94A1-44CD-9ACC-142A45AF747E}"/>
    <dgm:cxn modelId="{F8E5CC63-F70D-4999-8304-5BF242C0C61E}" type="presOf" srcId="{52E8751A-BEDE-4D91-A527-B7C332153975}" destId="{B0386E3F-B8E1-4994-9E30-19C6B1C2CC36}" srcOrd="0" destOrd="0" presId="urn:microsoft.com/office/officeart/2005/8/layout/default#1"/>
    <dgm:cxn modelId="{DD07A312-F1C9-43C2-9E16-D47BB810B059}" type="presOf" srcId="{66C53375-B873-4C0D-8C36-3D68A04C96CF}" destId="{1F730B64-279B-47D0-85A5-93CE97921294}" srcOrd="0" destOrd="0" presId="urn:microsoft.com/office/officeart/2005/8/layout/default#1"/>
    <dgm:cxn modelId="{040C42E5-930A-464B-B748-C870CD6B2374}" type="presOf" srcId="{E23F9594-4AD5-4095-B9BD-C00C2D2536E8}" destId="{BA50345D-EA3B-41C9-A80E-967C2902B369}" srcOrd="0" destOrd="0" presId="urn:microsoft.com/office/officeart/2005/8/layout/default#1"/>
    <dgm:cxn modelId="{811BA64C-7E35-4176-84DC-42027315415D}" srcId="{7323F71E-7457-4AF6-A7F5-E725BD6DC35E}" destId="{66C53375-B873-4C0D-8C36-3D68A04C96CF}" srcOrd="2" destOrd="0" parTransId="{1C1A70BB-2086-4483-9C23-96087C98157C}" sibTransId="{DA153313-29DA-47E7-8D84-8947C2C96D3F}"/>
    <dgm:cxn modelId="{1040711C-ED10-4864-9908-89BD43AB94CD}" srcId="{7323F71E-7457-4AF6-A7F5-E725BD6DC35E}" destId="{52E8751A-BEDE-4D91-A527-B7C332153975}" srcOrd="5" destOrd="0" parTransId="{40B11497-D40E-4CD8-AF79-1B94B00B71CF}" sibTransId="{E1462ADF-959D-465A-98F0-AF7CE6994FD8}"/>
    <dgm:cxn modelId="{DB294445-839A-4E74-BF23-BB07B1CC41EB}" srcId="{7323F71E-7457-4AF6-A7F5-E725BD6DC35E}" destId="{A9742B82-3E03-41C8-8174-D611752F0D0E}" srcOrd="0" destOrd="0" parTransId="{6FDC1072-E61B-4479-835B-0EC5D7E67B28}" sibTransId="{00ECA29C-D105-440B-9A75-47917AAB3FB3}"/>
    <dgm:cxn modelId="{97F8AFB1-D139-4A1B-B64D-4D24741A8FDD}" srcId="{7323F71E-7457-4AF6-A7F5-E725BD6DC35E}" destId="{60FAFBF9-3BEA-46C8-8F91-7EE3D7D254E4}" srcOrd="4" destOrd="0" parTransId="{A03A86A7-8EB4-4073-B760-5C36D8B8CD17}" sibTransId="{5DA843D1-89D0-4C31-87B6-329322525CDA}"/>
    <dgm:cxn modelId="{B12918F1-3F76-4F6A-B78D-63CE7119D7FD}" type="presOf" srcId="{7323F71E-7457-4AF6-A7F5-E725BD6DC35E}" destId="{CCF05DFA-6A8C-4C7D-A3E3-090B03ACD23B}" srcOrd="0" destOrd="0" presId="urn:microsoft.com/office/officeart/2005/8/layout/default#1"/>
    <dgm:cxn modelId="{E4A76E98-19C6-426D-BA90-558512B7D2A5}" type="presOf" srcId="{60FAFBF9-3BEA-46C8-8F91-7EE3D7D254E4}" destId="{786FAC8C-F62E-43E6-A332-8651F5EC66BF}" srcOrd="0" destOrd="0" presId="urn:microsoft.com/office/officeart/2005/8/layout/default#1"/>
    <dgm:cxn modelId="{3212D700-B3D4-47E3-9F0D-563B731009F5}" type="presOf" srcId="{BEF6930F-DB16-4F1D-9816-77CE10507B6C}" destId="{06C475DD-B879-4B1D-8A48-6D42DF32BCAE}" srcOrd="0" destOrd="0" presId="urn:microsoft.com/office/officeart/2005/8/layout/default#1"/>
    <dgm:cxn modelId="{C102AAB1-1424-4353-822D-52D7B02FE12A}" type="presParOf" srcId="{CCF05DFA-6A8C-4C7D-A3E3-090B03ACD23B}" destId="{19CF7803-7DB7-4C66-9B63-A590245A608E}" srcOrd="0" destOrd="0" presId="urn:microsoft.com/office/officeart/2005/8/layout/default#1"/>
    <dgm:cxn modelId="{779A5073-80BD-4362-9AD1-813B11CADEE8}" type="presParOf" srcId="{CCF05DFA-6A8C-4C7D-A3E3-090B03ACD23B}" destId="{F1A4580E-5A1D-4595-9460-82E025833B79}" srcOrd="1" destOrd="0" presId="urn:microsoft.com/office/officeart/2005/8/layout/default#1"/>
    <dgm:cxn modelId="{53EDE2D7-37FF-43A2-BAB1-53E46166EC71}" type="presParOf" srcId="{CCF05DFA-6A8C-4C7D-A3E3-090B03ACD23B}" destId="{BA50345D-EA3B-41C9-A80E-967C2902B369}" srcOrd="2" destOrd="0" presId="urn:microsoft.com/office/officeart/2005/8/layout/default#1"/>
    <dgm:cxn modelId="{5766CC36-1878-4EA2-A554-9B8E10FCA8D6}" type="presParOf" srcId="{CCF05DFA-6A8C-4C7D-A3E3-090B03ACD23B}" destId="{BB351E52-879A-466C-B91F-CEA4DFE58D64}" srcOrd="3" destOrd="0" presId="urn:microsoft.com/office/officeart/2005/8/layout/default#1"/>
    <dgm:cxn modelId="{9129FAAC-F769-427F-9262-DD92334B014C}" type="presParOf" srcId="{CCF05DFA-6A8C-4C7D-A3E3-090B03ACD23B}" destId="{1F730B64-279B-47D0-85A5-93CE97921294}" srcOrd="4" destOrd="0" presId="urn:microsoft.com/office/officeart/2005/8/layout/default#1"/>
    <dgm:cxn modelId="{BFFBBBE5-CD08-4424-A568-0E00F92F488C}" type="presParOf" srcId="{CCF05DFA-6A8C-4C7D-A3E3-090B03ACD23B}" destId="{CCCF97C2-9B68-44EC-90A0-83A579E23CE2}" srcOrd="5" destOrd="0" presId="urn:microsoft.com/office/officeart/2005/8/layout/default#1"/>
    <dgm:cxn modelId="{7A172251-7C5D-462E-B114-FCE5427F4AAB}" type="presParOf" srcId="{CCF05DFA-6A8C-4C7D-A3E3-090B03ACD23B}" destId="{06C475DD-B879-4B1D-8A48-6D42DF32BCAE}" srcOrd="6" destOrd="0" presId="urn:microsoft.com/office/officeart/2005/8/layout/default#1"/>
    <dgm:cxn modelId="{F99FAC8E-CA2D-4E3A-B3AF-ACB85A6E3379}" type="presParOf" srcId="{CCF05DFA-6A8C-4C7D-A3E3-090B03ACD23B}" destId="{7352BFAC-38C5-448C-88DA-688D56D492AD}" srcOrd="7" destOrd="0" presId="urn:microsoft.com/office/officeart/2005/8/layout/default#1"/>
    <dgm:cxn modelId="{457E9F80-85C2-4025-8F90-DF076E62A4D4}" type="presParOf" srcId="{CCF05DFA-6A8C-4C7D-A3E3-090B03ACD23B}" destId="{786FAC8C-F62E-43E6-A332-8651F5EC66BF}" srcOrd="8" destOrd="0" presId="urn:microsoft.com/office/officeart/2005/8/layout/default#1"/>
    <dgm:cxn modelId="{93B31D46-2F3D-4459-AF35-9397AE2A78EE}" type="presParOf" srcId="{CCF05DFA-6A8C-4C7D-A3E3-090B03ACD23B}" destId="{E1B708BB-8C9D-45BB-ABE5-DCE667777066}" srcOrd="9" destOrd="0" presId="urn:microsoft.com/office/officeart/2005/8/layout/default#1"/>
    <dgm:cxn modelId="{5CB47FE6-7F92-42D7-8F79-6A25A9B2D841}" type="presParOf" srcId="{CCF05DFA-6A8C-4C7D-A3E3-090B03ACD23B}" destId="{B0386E3F-B8E1-4994-9E30-19C6B1C2CC36}" srcOrd="10" destOrd="0" presId="urn:microsoft.com/office/officeart/2005/8/layout/default#1"/>
    <dgm:cxn modelId="{977DCA72-B122-413F-B43B-4872AA602680}" type="presParOf" srcId="{CCF05DFA-6A8C-4C7D-A3E3-090B03ACD23B}" destId="{56C99B33-7993-4D2E-9991-CEB2978B0FE2}" srcOrd="11" destOrd="0" presId="urn:microsoft.com/office/officeart/2005/8/layout/default#1"/>
    <dgm:cxn modelId="{7A8F9CBA-EB6B-4077-A7A3-2637E74A4CC7}" type="presParOf" srcId="{CCF05DFA-6A8C-4C7D-A3E3-090B03ACD23B}" destId="{ECD9060F-46A4-4FE9-99F6-B5DC1B8DF75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CEA8D-29AA-4A3E-B3E7-32C0B69B78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2BBA4-BA59-4AA8-ACE9-88E8138AD450}">
      <dgm:prSet phldrT="[Текст]"/>
      <dgm:spPr>
        <a:solidFill>
          <a:schemeClr val="bg1">
            <a:lumMod val="85000"/>
          </a:schemeClr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2019 год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224 материала</a:t>
          </a:r>
        </a:p>
      </dgm:t>
    </dgm:pt>
    <dgm:pt modelId="{2B7BA5D8-3C80-4FBE-B810-F9727BDEAB8C}" type="parTrans" cxnId="{397B24FB-3273-467E-9847-98CC1B2DB24C}">
      <dgm:prSet/>
      <dgm:spPr/>
      <dgm:t>
        <a:bodyPr/>
        <a:lstStyle/>
        <a:p>
          <a:endParaRPr lang="ru-RU"/>
        </a:p>
      </dgm:t>
    </dgm:pt>
    <dgm:pt modelId="{20F5F230-1C2C-4CBC-A4C8-BF7379A64856}" type="sibTrans" cxnId="{397B24FB-3273-467E-9847-98CC1B2DB24C}">
      <dgm:prSet/>
      <dgm:spPr/>
      <dgm:t>
        <a:bodyPr/>
        <a:lstStyle/>
        <a:p>
          <a:endParaRPr lang="ru-RU"/>
        </a:p>
      </dgm:t>
    </dgm:pt>
    <dgm:pt modelId="{4B8D32C0-C03B-418C-BC92-069EFC75A85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51 - газеты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3F46AD9-4E84-49E3-B411-4EC3497E738C}" type="parTrans" cxnId="{E8631CF9-BDF9-44F6-896B-FDC91A942C87}">
      <dgm:prSet/>
      <dgm:spPr/>
      <dgm:t>
        <a:bodyPr/>
        <a:lstStyle/>
        <a:p>
          <a:endParaRPr lang="ru-RU"/>
        </a:p>
      </dgm:t>
    </dgm:pt>
    <dgm:pt modelId="{415E7F73-BE3A-447B-941D-EBAFDC32142B}" type="sibTrans" cxnId="{E8631CF9-BDF9-44F6-896B-FDC91A942C87}">
      <dgm:prSet/>
      <dgm:spPr/>
      <dgm:t>
        <a:bodyPr/>
        <a:lstStyle/>
        <a:p>
          <a:endParaRPr lang="ru-RU"/>
        </a:p>
      </dgm:t>
    </dgm:pt>
    <dgm:pt modelId="{1371FCAD-BF34-44C1-BAB1-D839FBA5E81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4 -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информагенства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0C52C9-273A-4FA9-B4BC-4FA8821EB404}" type="parTrans" cxnId="{6D5FB587-531E-47F7-8AC8-6D613D86F65A}">
      <dgm:prSet/>
      <dgm:spPr/>
      <dgm:t>
        <a:bodyPr/>
        <a:lstStyle/>
        <a:p>
          <a:endParaRPr lang="ru-RU"/>
        </a:p>
      </dgm:t>
    </dgm:pt>
    <dgm:pt modelId="{7832241C-A7B0-4A97-B301-5B995FA8587A}" type="sibTrans" cxnId="{6D5FB587-531E-47F7-8AC8-6D613D86F65A}">
      <dgm:prSet/>
      <dgm:spPr/>
      <dgm:t>
        <a:bodyPr/>
        <a:lstStyle/>
        <a:p>
          <a:endParaRPr lang="ru-RU"/>
        </a:p>
      </dgm:t>
    </dgm:pt>
    <dgm:pt modelId="{4306EF93-A71B-4F2E-AD8A-4C7E937D11B9}">
      <dgm:prSet phldrT="[Текст]"/>
      <dgm:spPr>
        <a:solidFill>
          <a:schemeClr val="bg1">
            <a:lumMod val="85000"/>
          </a:schemeClr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232 материала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31FAB9-0152-4604-90F6-6D4582CCA25C}" type="parTrans" cxnId="{B69393CC-FBFA-481B-9147-4F5C75F3F140}">
      <dgm:prSet/>
      <dgm:spPr/>
      <dgm:t>
        <a:bodyPr/>
        <a:lstStyle/>
        <a:p>
          <a:endParaRPr lang="ru-RU"/>
        </a:p>
      </dgm:t>
    </dgm:pt>
    <dgm:pt modelId="{04ED184E-F262-4150-9997-A5C075D757F6}" type="sibTrans" cxnId="{B69393CC-FBFA-481B-9147-4F5C75F3F140}">
      <dgm:prSet/>
      <dgm:spPr/>
      <dgm:t>
        <a:bodyPr/>
        <a:lstStyle/>
        <a:p>
          <a:endParaRPr lang="ru-RU"/>
        </a:p>
      </dgm:t>
    </dgm:pt>
    <dgm:pt modelId="{D51EC930-68B3-4D65-A7DA-0FA393AA8A5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49 - газеты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52CA9A-DA64-4199-9299-6473A14A6561}" type="parTrans" cxnId="{2FD87C90-1758-448E-817C-842BAAA8D6D4}">
      <dgm:prSet/>
      <dgm:spPr/>
      <dgm:t>
        <a:bodyPr/>
        <a:lstStyle/>
        <a:p>
          <a:endParaRPr lang="ru-RU"/>
        </a:p>
      </dgm:t>
    </dgm:pt>
    <dgm:pt modelId="{F0377A13-C8A5-4C33-979F-71A3BDEBD3E6}" type="sibTrans" cxnId="{2FD87C90-1758-448E-817C-842BAAA8D6D4}">
      <dgm:prSet/>
      <dgm:spPr/>
      <dgm:t>
        <a:bodyPr/>
        <a:lstStyle/>
        <a:p>
          <a:endParaRPr lang="ru-RU"/>
        </a:p>
      </dgm:t>
    </dgm:pt>
    <dgm:pt modelId="{31A4741B-1B00-44E0-80B8-96C7F198964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4 -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информагенства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6C64462-FB44-4A7D-8831-919DBF987148}" type="parTrans" cxnId="{EB216E1F-6E6B-4E41-B1AA-5863BFACEB82}">
      <dgm:prSet/>
      <dgm:spPr/>
      <dgm:t>
        <a:bodyPr/>
        <a:lstStyle/>
        <a:p>
          <a:endParaRPr lang="ru-RU"/>
        </a:p>
      </dgm:t>
    </dgm:pt>
    <dgm:pt modelId="{6564EC96-130D-46EE-9202-4C80C92DF511}" type="sibTrans" cxnId="{EB216E1F-6E6B-4E41-B1AA-5863BFACEB82}">
      <dgm:prSet/>
      <dgm:spPr/>
      <dgm:t>
        <a:bodyPr/>
        <a:lstStyle/>
        <a:p>
          <a:endParaRPr lang="ru-RU"/>
        </a:p>
      </dgm:t>
    </dgm:pt>
    <dgm:pt modelId="{33106169-0019-437D-A3D7-AC1DD1A12BBA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3 - телевидение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758CB03-F90D-4075-8D7D-652B0D4B64C2}" type="parTrans" cxnId="{01673C26-0192-4BB0-8AE1-D479D36B216C}">
      <dgm:prSet/>
      <dgm:spPr/>
      <dgm:t>
        <a:bodyPr/>
        <a:lstStyle/>
        <a:p>
          <a:endParaRPr lang="ru-RU"/>
        </a:p>
      </dgm:t>
    </dgm:pt>
    <dgm:pt modelId="{CBCB0A48-F2FE-4D57-818B-476775F1ADEE}" type="sibTrans" cxnId="{01673C26-0192-4BB0-8AE1-D479D36B216C}">
      <dgm:prSet/>
      <dgm:spPr/>
      <dgm:t>
        <a:bodyPr/>
        <a:lstStyle/>
        <a:p>
          <a:endParaRPr lang="ru-RU"/>
        </a:p>
      </dgm:t>
    </dgm:pt>
    <dgm:pt modelId="{3D577C7D-349A-49D0-AD97-86131A6D040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1 - телевидение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F16FE6-E2CD-4A9D-987F-80DFD3AA2A11}" type="parTrans" cxnId="{6DDE7F30-20CD-4F40-B43B-C0F56AE38807}">
      <dgm:prSet/>
      <dgm:spPr/>
      <dgm:t>
        <a:bodyPr/>
        <a:lstStyle/>
        <a:p>
          <a:endParaRPr lang="ru-RU"/>
        </a:p>
      </dgm:t>
    </dgm:pt>
    <dgm:pt modelId="{857126C5-EC58-444E-A464-C6747EC23211}" type="sibTrans" cxnId="{6DDE7F30-20CD-4F40-B43B-C0F56AE38807}">
      <dgm:prSet/>
      <dgm:spPr/>
      <dgm:t>
        <a:bodyPr/>
        <a:lstStyle/>
        <a:p>
          <a:endParaRPr lang="ru-RU"/>
        </a:p>
      </dgm:t>
    </dgm:pt>
    <dgm:pt modelId="{2FB150B6-1171-4FE3-9951-2CFC4F4FFA4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186 - интернет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86D952C-76E5-4810-BC00-CAC8C6F38FBA}" type="parTrans" cxnId="{5BC4D564-AD74-4161-92EB-81A0B93FD542}">
      <dgm:prSet/>
      <dgm:spPr/>
      <dgm:t>
        <a:bodyPr/>
        <a:lstStyle/>
        <a:p>
          <a:endParaRPr lang="ru-RU"/>
        </a:p>
      </dgm:t>
    </dgm:pt>
    <dgm:pt modelId="{7103DAD5-8FB2-42A5-99BC-2083EAFB444F}" type="sibTrans" cxnId="{5BC4D564-AD74-4161-92EB-81A0B93FD542}">
      <dgm:prSet/>
      <dgm:spPr/>
      <dgm:t>
        <a:bodyPr/>
        <a:lstStyle/>
        <a:p>
          <a:endParaRPr lang="ru-RU"/>
        </a:p>
      </dgm:t>
    </dgm:pt>
    <dgm:pt modelId="{94B601A9-B3F2-44B0-9016-82E15BC880B2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178 - интернет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4CAAAA-3B39-4157-8909-2BC9F1675CDF}" type="parTrans" cxnId="{7AA920CF-6B2D-48C3-A94D-AFD61445C10E}">
      <dgm:prSet/>
      <dgm:spPr/>
      <dgm:t>
        <a:bodyPr/>
        <a:lstStyle/>
        <a:p>
          <a:endParaRPr lang="ru-RU"/>
        </a:p>
      </dgm:t>
    </dgm:pt>
    <dgm:pt modelId="{8C7399A4-C898-4243-AFE0-DE939E77FC28}" type="sibTrans" cxnId="{7AA920CF-6B2D-48C3-A94D-AFD61445C10E}">
      <dgm:prSet/>
      <dgm:spPr/>
      <dgm:t>
        <a:bodyPr/>
        <a:lstStyle/>
        <a:p>
          <a:endParaRPr lang="ru-RU"/>
        </a:p>
      </dgm:t>
    </dgm:pt>
    <dgm:pt modelId="{32514824-D4E9-4E67-AA0C-307717EE79D7}" type="pres">
      <dgm:prSet presAssocID="{AB6CEA8D-29AA-4A3E-B3E7-32C0B69B78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BAF669-615B-4565-8051-AA978430704E}" type="pres">
      <dgm:prSet presAssocID="{8882BBA4-BA59-4AA8-ACE9-88E8138AD450}" presName="root" presStyleCnt="0"/>
      <dgm:spPr/>
    </dgm:pt>
    <dgm:pt modelId="{E86201F4-B568-48CE-8AE7-3C9D95765A8F}" type="pres">
      <dgm:prSet presAssocID="{8882BBA4-BA59-4AA8-ACE9-88E8138AD450}" presName="rootComposite" presStyleCnt="0"/>
      <dgm:spPr/>
    </dgm:pt>
    <dgm:pt modelId="{545F907A-21A2-4175-AC13-02E4E77325DA}" type="pres">
      <dgm:prSet presAssocID="{8882BBA4-BA59-4AA8-ACE9-88E8138AD450}" presName="rootText" presStyleLbl="node1" presStyleIdx="0" presStyleCnt="2" custScaleX="152608"/>
      <dgm:spPr/>
      <dgm:t>
        <a:bodyPr/>
        <a:lstStyle/>
        <a:p>
          <a:endParaRPr lang="ru-RU"/>
        </a:p>
      </dgm:t>
    </dgm:pt>
    <dgm:pt modelId="{B961F786-486B-4600-8FC3-EB03EF49AD1E}" type="pres">
      <dgm:prSet presAssocID="{8882BBA4-BA59-4AA8-ACE9-88E8138AD450}" presName="rootConnector" presStyleLbl="node1" presStyleIdx="0" presStyleCnt="2"/>
      <dgm:spPr/>
      <dgm:t>
        <a:bodyPr/>
        <a:lstStyle/>
        <a:p>
          <a:endParaRPr lang="ru-RU"/>
        </a:p>
      </dgm:t>
    </dgm:pt>
    <dgm:pt modelId="{163209BF-8FEA-4F36-84C1-8BE2BAF2BB4E}" type="pres">
      <dgm:prSet presAssocID="{8882BBA4-BA59-4AA8-ACE9-88E8138AD450}" presName="childShape" presStyleCnt="0"/>
      <dgm:spPr/>
    </dgm:pt>
    <dgm:pt modelId="{568A11C2-38C5-4E7C-8181-D4C77725E89B}" type="pres">
      <dgm:prSet presAssocID="{23F46AD9-4E84-49E3-B411-4EC3497E738C}" presName="Name13" presStyleLbl="parChTrans1D2" presStyleIdx="0" presStyleCnt="8"/>
      <dgm:spPr/>
      <dgm:t>
        <a:bodyPr/>
        <a:lstStyle/>
        <a:p>
          <a:endParaRPr lang="ru-RU"/>
        </a:p>
      </dgm:t>
    </dgm:pt>
    <dgm:pt modelId="{166B8513-0FBE-479B-8219-A43413D42AD3}" type="pres">
      <dgm:prSet presAssocID="{4B8D32C0-C03B-418C-BC92-069EFC75A856}" presName="childText" presStyleLbl="bgAcc1" presStyleIdx="0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40CF3-0CFA-4BE9-907D-299DD4E5AD86}" type="pres">
      <dgm:prSet presAssocID="{B50C52C9-273A-4FA9-B4BC-4FA8821EB404}" presName="Name13" presStyleLbl="parChTrans1D2" presStyleIdx="1" presStyleCnt="8"/>
      <dgm:spPr/>
      <dgm:t>
        <a:bodyPr/>
        <a:lstStyle/>
        <a:p>
          <a:endParaRPr lang="ru-RU"/>
        </a:p>
      </dgm:t>
    </dgm:pt>
    <dgm:pt modelId="{252D16BF-F12D-446F-9FBD-8273A1CE45B4}" type="pres">
      <dgm:prSet presAssocID="{1371FCAD-BF34-44C1-BAB1-D839FBA5E814}" presName="childText" presStyleLbl="bgAcc1" presStyleIdx="1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39D7E-2521-4F4A-BB23-4FD492345A5B}" type="pres">
      <dgm:prSet presAssocID="{8758CB03-F90D-4075-8D7D-652B0D4B64C2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4109963-4314-4D9B-8C6A-15423A515DDC}" type="pres">
      <dgm:prSet presAssocID="{33106169-0019-437D-A3D7-AC1DD1A12BBA}" presName="childText" presStyleLbl="bgAcc1" presStyleIdx="2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55DC0-CC22-4699-8CDF-4FA71EC67BE4}" type="pres">
      <dgm:prSet presAssocID="{F86D952C-76E5-4810-BC00-CAC8C6F38FBA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12AB86C-F7D9-47FB-915E-A45C7AC297F6}" type="pres">
      <dgm:prSet presAssocID="{2FB150B6-1171-4FE3-9951-2CFC4F4FFA41}" presName="childText" presStyleLbl="bgAcc1" presStyleIdx="3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35C23-8074-479F-8823-9B7A73A615D3}" type="pres">
      <dgm:prSet presAssocID="{4306EF93-A71B-4F2E-AD8A-4C7E937D11B9}" presName="root" presStyleCnt="0"/>
      <dgm:spPr/>
    </dgm:pt>
    <dgm:pt modelId="{4ACABD3E-23D4-4E6D-8EDE-F6CD6A92281F}" type="pres">
      <dgm:prSet presAssocID="{4306EF93-A71B-4F2E-AD8A-4C7E937D11B9}" presName="rootComposite" presStyleCnt="0"/>
      <dgm:spPr/>
    </dgm:pt>
    <dgm:pt modelId="{E0D2291A-3BEE-4C26-AF2D-0A0BCC3867FB}" type="pres">
      <dgm:prSet presAssocID="{4306EF93-A71B-4F2E-AD8A-4C7E937D11B9}" presName="rootText" presStyleLbl="node1" presStyleIdx="1" presStyleCnt="2" custScaleX="148275"/>
      <dgm:spPr/>
      <dgm:t>
        <a:bodyPr/>
        <a:lstStyle/>
        <a:p>
          <a:endParaRPr lang="ru-RU"/>
        </a:p>
      </dgm:t>
    </dgm:pt>
    <dgm:pt modelId="{EB935B28-C5ED-4652-A3AF-91A29D63463F}" type="pres">
      <dgm:prSet presAssocID="{4306EF93-A71B-4F2E-AD8A-4C7E937D11B9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550268-1DC0-40C7-AFE9-49795A11BDD2}" type="pres">
      <dgm:prSet presAssocID="{4306EF93-A71B-4F2E-AD8A-4C7E937D11B9}" presName="childShape" presStyleCnt="0"/>
      <dgm:spPr/>
    </dgm:pt>
    <dgm:pt modelId="{A9F2131C-151E-44F0-8E28-2D5382A61CB3}" type="pres">
      <dgm:prSet presAssocID="{B452CA9A-DA64-4199-9299-6473A14A6561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09C818D-65CD-4BEE-95A9-0D52EF06A4CA}" type="pres">
      <dgm:prSet presAssocID="{D51EC930-68B3-4D65-A7DA-0FA393AA8A56}" presName="childText" presStyleLbl="bgAcc1" presStyleIdx="4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D19C-CC42-43F4-BBD2-79CCE582F2F1}" type="pres">
      <dgm:prSet presAssocID="{06C64462-FB44-4A7D-8831-919DBF98714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549465A1-44E8-4A60-8ADE-80EF34E3FDA2}" type="pres">
      <dgm:prSet presAssocID="{31A4741B-1B00-44E0-80B8-96C7F198964A}" presName="childText" presStyleLbl="bgAcc1" presStyleIdx="5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B270-9FB9-4981-ADA9-23B2D9B9890F}" type="pres">
      <dgm:prSet presAssocID="{FAF16FE6-E2CD-4A9D-987F-80DFD3AA2A11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3380C99-4DC6-49D6-BCC3-44A46A8643CD}" type="pres">
      <dgm:prSet presAssocID="{3D577C7D-349A-49D0-AD97-86131A6D0403}" presName="childText" presStyleLbl="bgAcc1" presStyleIdx="6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022EC-7B55-4E4D-8464-DA908B4BB54A}" type="pres">
      <dgm:prSet presAssocID="{7D4CAAAA-3B39-4157-8909-2BC9F1675CD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D4F8D162-CB3E-4C78-80FA-2C2D3E8D203E}" type="pres">
      <dgm:prSet presAssocID="{94B601A9-B3F2-44B0-9016-82E15BC880B2}" presName="childText" presStyleLbl="bgAcc1" presStyleIdx="7" presStyleCnt="8" custScaleX="18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9475F-3F72-4004-B832-63CF6DC18956}" type="presOf" srcId="{31A4741B-1B00-44E0-80B8-96C7F198964A}" destId="{549465A1-44E8-4A60-8ADE-80EF34E3FDA2}" srcOrd="0" destOrd="0" presId="urn:microsoft.com/office/officeart/2005/8/layout/hierarchy3"/>
    <dgm:cxn modelId="{0F6F3A3A-8E21-465D-A573-26C1145A6177}" type="presOf" srcId="{06C64462-FB44-4A7D-8831-919DBF987148}" destId="{18CCD19C-CC42-43F4-BBD2-79CCE582F2F1}" srcOrd="0" destOrd="0" presId="urn:microsoft.com/office/officeart/2005/8/layout/hierarchy3"/>
    <dgm:cxn modelId="{8C4560DD-943E-4591-8DD4-EFD99AAD75A0}" type="presOf" srcId="{4B8D32C0-C03B-418C-BC92-069EFC75A856}" destId="{166B8513-0FBE-479B-8219-A43413D42AD3}" srcOrd="0" destOrd="0" presId="urn:microsoft.com/office/officeart/2005/8/layout/hierarchy3"/>
    <dgm:cxn modelId="{FF09F707-84DB-4C75-99FF-95D4660A476C}" type="presOf" srcId="{B452CA9A-DA64-4199-9299-6473A14A6561}" destId="{A9F2131C-151E-44F0-8E28-2D5382A61CB3}" srcOrd="0" destOrd="0" presId="urn:microsoft.com/office/officeart/2005/8/layout/hierarchy3"/>
    <dgm:cxn modelId="{D04690C7-E6BF-4035-AFF2-005571323891}" type="presOf" srcId="{AB6CEA8D-29AA-4A3E-B3E7-32C0B69B7802}" destId="{32514824-D4E9-4E67-AA0C-307717EE79D7}" srcOrd="0" destOrd="0" presId="urn:microsoft.com/office/officeart/2005/8/layout/hierarchy3"/>
    <dgm:cxn modelId="{397B24FB-3273-467E-9847-98CC1B2DB24C}" srcId="{AB6CEA8D-29AA-4A3E-B3E7-32C0B69B7802}" destId="{8882BBA4-BA59-4AA8-ACE9-88E8138AD450}" srcOrd="0" destOrd="0" parTransId="{2B7BA5D8-3C80-4FBE-B810-F9727BDEAB8C}" sibTransId="{20F5F230-1C2C-4CBC-A4C8-BF7379A64856}"/>
    <dgm:cxn modelId="{506A94E6-0EB1-4FCD-9395-CA13761D3868}" type="presOf" srcId="{2FB150B6-1171-4FE3-9951-2CFC4F4FFA41}" destId="{612AB86C-F7D9-47FB-915E-A45C7AC297F6}" srcOrd="0" destOrd="0" presId="urn:microsoft.com/office/officeart/2005/8/layout/hierarchy3"/>
    <dgm:cxn modelId="{A89F8045-ECB9-423B-AD5F-60BFDFEF4A5A}" type="presOf" srcId="{8882BBA4-BA59-4AA8-ACE9-88E8138AD450}" destId="{545F907A-21A2-4175-AC13-02E4E77325DA}" srcOrd="0" destOrd="0" presId="urn:microsoft.com/office/officeart/2005/8/layout/hierarchy3"/>
    <dgm:cxn modelId="{6D5FB587-531E-47F7-8AC8-6D613D86F65A}" srcId="{8882BBA4-BA59-4AA8-ACE9-88E8138AD450}" destId="{1371FCAD-BF34-44C1-BAB1-D839FBA5E814}" srcOrd="1" destOrd="0" parTransId="{B50C52C9-273A-4FA9-B4BC-4FA8821EB404}" sibTransId="{7832241C-A7B0-4A97-B301-5B995FA8587A}"/>
    <dgm:cxn modelId="{E4D236F2-2FEE-4906-8C0F-2EF52B3A5672}" type="presOf" srcId="{4306EF93-A71B-4F2E-AD8A-4C7E937D11B9}" destId="{E0D2291A-3BEE-4C26-AF2D-0A0BCC3867FB}" srcOrd="0" destOrd="0" presId="urn:microsoft.com/office/officeart/2005/8/layout/hierarchy3"/>
    <dgm:cxn modelId="{ED2C624C-C609-4FB0-AA8F-7BECCB54DC54}" type="presOf" srcId="{8882BBA4-BA59-4AA8-ACE9-88E8138AD450}" destId="{B961F786-486B-4600-8FC3-EB03EF49AD1E}" srcOrd="1" destOrd="0" presId="urn:microsoft.com/office/officeart/2005/8/layout/hierarchy3"/>
    <dgm:cxn modelId="{421C63E4-24CA-4061-A106-D719D47969E1}" type="presOf" srcId="{F86D952C-76E5-4810-BC00-CAC8C6F38FBA}" destId="{6E655DC0-CC22-4699-8CDF-4FA71EC67BE4}" srcOrd="0" destOrd="0" presId="urn:microsoft.com/office/officeart/2005/8/layout/hierarchy3"/>
    <dgm:cxn modelId="{EA4B7858-88CD-485D-87C2-92CF94CB6302}" type="presOf" srcId="{4306EF93-A71B-4F2E-AD8A-4C7E937D11B9}" destId="{EB935B28-C5ED-4652-A3AF-91A29D63463F}" srcOrd="1" destOrd="0" presId="urn:microsoft.com/office/officeart/2005/8/layout/hierarchy3"/>
    <dgm:cxn modelId="{7AA920CF-6B2D-48C3-A94D-AFD61445C10E}" srcId="{4306EF93-A71B-4F2E-AD8A-4C7E937D11B9}" destId="{94B601A9-B3F2-44B0-9016-82E15BC880B2}" srcOrd="3" destOrd="0" parTransId="{7D4CAAAA-3B39-4157-8909-2BC9F1675CDF}" sibTransId="{8C7399A4-C898-4243-AFE0-DE939E77FC28}"/>
    <dgm:cxn modelId="{542617BF-DFE5-4D6E-A81C-6E416F316C3A}" type="presOf" srcId="{1371FCAD-BF34-44C1-BAB1-D839FBA5E814}" destId="{252D16BF-F12D-446F-9FBD-8273A1CE45B4}" srcOrd="0" destOrd="0" presId="urn:microsoft.com/office/officeart/2005/8/layout/hierarchy3"/>
    <dgm:cxn modelId="{A33761EF-A06E-48D1-99D7-9C89891BA818}" type="presOf" srcId="{D51EC930-68B3-4D65-A7DA-0FA393AA8A56}" destId="{E09C818D-65CD-4BEE-95A9-0D52EF06A4CA}" srcOrd="0" destOrd="0" presId="urn:microsoft.com/office/officeart/2005/8/layout/hierarchy3"/>
    <dgm:cxn modelId="{E8631CF9-BDF9-44F6-896B-FDC91A942C87}" srcId="{8882BBA4-BA59-4AA8-ACE9-88E8138AD450}" destId="{4B8D32C0-C03B-418C-BC92-069EFC75A856}" srcOrd="0" destOrd="0" parTransId="{23F46AD9-4E84-49E3-B411-4EC3497E738C}" sibTransId="{415E7F73-BE3A-447B-941D-EBAFDC32142B}"/>
    <dgm:cxn modelId="{F62388FA-43C0-4B75-A31D-D0148244CC3C}" type="presOf" srcId="{FAF16FE6-E2CD-4A9D-987F-80DFD3AA2A11}" destId="{BCEBB270-9FB9-4981-ADA9-23B2D9B9890F}" srcOrd="0" destOrd="0" presId="urn:microsoft.com/office/officeart/2005/8/layout/hierarchy3"/>
    <dgm:cxn modelId="{1D401B4D-C8FA-4779-BABA-46DB49A939EB}" type="presOf" srcId="{3D577C7D-349A-49D0-AD97-86131A6D0403}" destId="{B3380C99-4DC6-49D6-BCC3-44A46A8643CD}" srcOrd="0" destOrd="0" presId="urn:microsoft.com/office/officeart/2005/8/layout/hierarchy3"/>
    <dgm:cxn modelId="{6DDE7F30-20CD-4F40-B43B-C0F56AE38807}" srcId="{4306EF93-A71B-4F2E-AD8A-4C7E937D11B9}" destId="{3D577C7D-349A-49D0-AD97-86131A6D0403}" srcOrd="2" destOrd="0" parTransId="{FAF16FE6-E2CD-4A9D-987F-80DFD3AA2A11}" sibTransId="{857126C5-EC58-444E-A464-C6747EC23211}"/>
    <dgm:cxn modelId="{355F17C5-5203-4B14-95D9-D2FFCB60AEA4}" type="presOf" srcId="{8758CB03-F90D-4075-8D7D-652B0D4B64C2}" destId="{85A39D7E-2521-4F4A-BB23-4FD492345A5B}" srcOrd="0" destOrd="0" presId="urn:microsoft.com/office/officeart/2005/8/layout/hierarchy3"/>
    <dgm:cxn modelId="{9B744C5A-92B9-4940-AFCE-BC6DE25C98E2}" type="presOf" srcId="{B50C52C9-273A-4FA9-B4BC-4FA8821EB404}" destId="{85E40CF3-0CFA-4BE9-907D-299DD4E5AD86}" srcOrd="0" destOrd="0" presId="urn:microsoft.com/office/officeart/2005/8/layout/hierarchy3"/>
    <dgm:cxn modelId="{5BC4D564-AD74-4161-92EB-81A0B93FD542}" srcId="{8882BBA4-BA59-4AA8-ACE9-88E8138AD450}" destId="{2FB150B6-1171-4FE3-9951-2CFC4F4FFA41}" srcOrd="3" destOrd="0" parTransId="{F86D952C-76E5-4810-BC00-CAC8C6F38FBA}" sibTransId="{7103DAD5-8FB2-42A5-99BC-2083EAFB444F}"/>
    <dgm:cxn modelId="{28B079DE-BE04-4869-BD22-90584E4726C5}" type="presOf" srcId="{94B601A9-B3F2-44B0-9016-82E15BC880B2}" destId="{D4F8D162-CB3E-4C78-80FA-2C2D3E8D203E}" srcOrd="0" destOrd="0" presId="urn:microsoft.com/office/officeart/2005/8/layout/hierarchy3"/>
    <dgm:cxn modelId="{749F749D-2B47-4767-BB77-482615048BDA}" type="presOf" srcId="{7D4CAAAA-3B39-4157-8909-2BC9F1675CDF}" destId="{2C6022EC-7B55-4E4D-8464-DA908B4BB54A}" srcOrd="0" destOrd="0" presId="urn:microsoft.com/office/officeart/2005/8/layout/hierarchy3"/>
    <dgm:cxn modelId="{2FD87C90-1758-448E-817C-842BAAA8D6D4}" srcId="{4306EF93-A71B-4F2E-AD8A-4C7E937D11B9}" destId="{D51EC930-68B3-4D65-A7DA-0FA393AA8A56}" srcOrd="0" destOrd="0" parTransId="{B452CA9A-DA64-4199-9299-6473A14A6561}" sibTransId="{F0377A13-C8A5-4C33-979F-71A3BDEBD3E6}"/>
    <dgm:cxn modelId="{C46AF447-FA23-4E5C-BAFF-4B87C1C4ED1A}" type="presOf" srcId="{23F46AD9-4E84-49E3-B411-4EC3497E738C}" destId="{568A11C2-38C5-4E7C-8181-D4C77725E89B}" srcOrd="0" destOrd="0" presId="urn:microsoft.com/office/officeart/2005/8/layout/hierarchy3"/>
    <dgm:cxn modelId="{B69393CC-FBFA-481B-9147-4F5C75F3F140}" srcId="{AB6CEA8D-29AA-4A3E-B3E7-32C0B69B7802}" destId="{4306EF93-A71B-4F2E-AD8A-4C7E937D11B9}" srcOrd="1" destOrd="0" parTransId="{7D31FAB9-0152-4604-90F6-6D4582CCA25C}" sibTransId="{04ED184E-F262-4150-9997-A5C075D757F6}"/>
    <dgm:cxn modelId="{01673C26-0192-4BB0-8AE1-D479D36B216C}" srcId="{8882BBA4-BA59-4AA8-ACE9-88E8138AD450}" destId="{33106169-0019-437D-A3D7-AC1DD1A12BBA}" srcOrd="2" destOrd="0" parTransId="{8758CB03-F90D-4075-8D7D-652B0D4B64C2}" sibTransId="{CBCB0A48-F2FE-4D57-818B-476775F1ADEE}"/>
    <dgm:cxn modelId="{189C6359-AA09-4033-9C20-1E717AA4B140}" type="presOf" srcId="{33106169-0019-437D-A3D7-AC1DD1A12BBA}" destId="{94109963-4314-4D9B-8C6A-15423A515DDC}" srcOrd="0" destOrd="0" presId="urn:microsoft.com/office/officeart/2005/8/layout/hierarchy3"/>
    <dgm:cxn modelId="{EB216E1F-6E6B-4E41-B1AA-5863BFACEB82}" srcId="{4306EF93-A71B-4F2E-AD8A-4C7E937D11B9}" destId="{31A4741B-1B00-44E0-80B8-96C7F198964A}" srcOrd="1" destOrd="0" parTransId="{06C64462-FB44-4A7D-8831-919DBF987148}" sibTransId="{6564EC96-130D-46EE-9202-4C80C92DF511}"/>
    <dgm:cxn modelId="{22CB6EFB-B34B-4FCB-9B19-83DF68CA4914}" type="presParOf" srcId="{32514824-D4E9-4E67-AA0C-307717EE79D7}" destId="{57BAF669-615B-4565-8051-AA978430704E}" srcOrd="0" destOrd="0" presId="urn:microsoft.com/office/officeart/2005/8/layout/hierarchy3"/>
    <dgm:cxn modelId="{D495BD3B-6AE6-46D8-B941-70A142C48BE7}" type="presParOf" srcId="{57BAF669-615B-4565-8051-AA978430704E}" destId="{E86201F4-B568-48CE-8AE7-3C9D95765A8F}" srcOrd="0" destOrd="0" presId="urn:microsoft.com/office/officeart/2005/8/layout/hierarchy3"/>
    <dgm:cxn modelId="{CE753B49-9F70-450F-A59E-82EEC639F7EB}" type="presParOf" srcId="{E86201F4-B568-48CE-8AE7-3C9D95765A8F}" destId="{545F907A-21A2-4175-AC13-02E4E77325DA}" srcOrd="0" destOrd="0" presId="urn:microsoft.com/office/officeart/2005/8/layout/hierarchy3"/>
    <dgm:cxn modelId="{6A1422AD-D099-4BC1-AEB3-F044ABEBDF5D}" type="presParOf" srcId="{E86201F4-B568-48CE-8AE7-3C9D95765A8F}" destId="{B961F786-486B-4600-8FC3-EB03EF49AD1E}" srcOrd="1" destOrd="0" presId="urn:microsoft.com/office/officeart/2005/8/layout/hierarchy3"/>
    <dgm:cxn modelId="{F5C46167-1569-4D26-BBFD-602CFE46E1F8}" type="presParOf" srcId="{57BAF669-615B-4565-8051-AA978430704E}" destId="{163209BF-8FEA-4F36-84C1-8BE2BAF2BB4E}" srcOrd="1" destOrd="0" presId="urn:microsoft.com/office/officeart/2005/8/layout/hierarchy3"/>
    <dgm:cxn modelId="{9C7B723D-0D38-4D63-ABEE-CD34CA52723D}" type="presParOf" srcId="{163209BF-8FEA-4F36-84C1-8BE2BAF2BB4E}" destId="{568A11C2-38C5-4E7C-8181-D4C77725E89B}" srcOrd="0" destOrd="0" presId="urn:microsoft.com/office/officeart/2005/8/layout/hierarchy3"/>
    <dgm:cxn modelId="{A731DC85-13AA-4E33-A6D1-A9163597F338}" type="presParOf" srcId="{163209BF-8FEA-4F36-84C1-8BE2BAF2BB4E}" destId="{166B8513-0FBE-479B-8219-A43413D42AD3}" srcOrd="1" destOrd="0" presId="urn:microsoft.com/office/officeart/2005/8/layout/hierarchy3"/>
    <dgm:cxn modelId="{BD28C41F-FF56-4E08-AE7C-C6F4DFB89B95}" type="presParOf" srcId="{163209BF-8FEA-4F36-84C1-8BE2BAF2BB4E}" destId="{85E40CF3-0CFA-4BE9-907D-299DD4E5AD86}" srcOrd="2" destOrd="0" presId="urn:microsoft.com/office/officeart/2005/8/layout/hierarchy3"/>
    <dgm:cxn modelId="{58493A9C-1E5D-483E-9A45-54E284E6F151}" type="presParOf" srcId="{163209BF-8FEA-4F36-84C1-8BE2BAF2BB4E}" destId="{252D16BF-F12D-446F-9FBD-8273A1CE45B4}" srcOrd="3" destOrd="0" presId="urn:microsoft.com/office/officeart/2005/8/layout/hierarchy3"/>
    <dgm:cxn modelId="{72D878C0-816E-4C6D-930B-C77166DC4031}" type="presParOf" srcId="{163209BF-8FEA-4F36-84C1-8BE2BAF2BB4E}" destId="{85A39D7E-2521-4F4A-BB23-4FD492345A5B}" srcOrd="4" destOrd="0" presId="urn:microsoft.com/office/officeart/2005/8/layout/hierarchy3"/>
    <dgm:cxn modelId="{2D6D44A3-F28F-449B-8376-072A39B8ECC2}" type="presParOf" srcId="{163209BF-8FEA-4F36-84C1-8BE2BAF2BB4E}" destId="{94109963-4314-4D9B-8C6A-15423A515DDC}" srcOrd="5" destOrd="0" presId="urn:microsoft.com/office/officeart/2005/8/layout/hierarchy3"/>
    <dgm:cxn modelId="{FD98EF30-11CD-437D-BEBF-1EFBB5177370}" type="presParOf" srcId="{163209BF-8FEA-4F36-84C1-8BE2BAF2BB4E}" destId="{6E655DC0-CC22-4699-8CDF-4FA71EC67BE4}" srcOrd="6" destOrd="0" presId="urn:microsoft.com/office/officeart/2005/8/layout/hierarchy3"/>
    <dgm:cxn modelId="{A1523BAF-F0EC-4654-8B59-CA966EF26BC4}" type="presParOf" srcId="{163209BF-8FEA-4F36-84C1-8BE2BAF2BB4E}" destId="{612AB86C-F7D9-47FB-915E-A45C7AC297F6}" srcOrd="7" destOrd="0" presId="urn:microsoft.com/office/officeart/2005/8/layout/hierarchy3"/>
    <dgm:cxn modelId="{0FC7A126-F77C-4FC1-A57C-9B4CBE5D68BC}" type="presParOf" srcId="{32514824-D4E9-4E67-AA0C-307717EE79D7}" destId="{41535C23-8074-479F-8823-9B7A73A615D3}" srcOrd="1" destOrd="0" presId="urn:microsoft.com/office/officeart/2005/8/layout/hierarchy3"/>
    <dgm:cxn modelId="{E3B001CF-2F54-448E-8ECD-65DF030E035D}" type="presParOf" srcId="{41535C23-8074-479F-8823-9B7A73A615D3}" destId="{4ACABD3E-23D4-4E6D-8EDE-F6CD6A92281F}" srcOrd="0" destOrd="0" presId="urn:microsoft.com/office/officeart/2005/8/layout/hierarchy3"/>
    <dgm:cxn modelId="{9948803C-808A-4C88-8F5F-203FB8B1C854}" type="presParOf" srcId="{4ACABD3E-23D4-4E6D-8EDE-F6CD6A92281F}" destId="{E0D2291A-3BEE-4C26-AF2D-0A0BCC3867FB}" srcOrd="0" destOrd="0" presId="urn:microsoft.com/office/officeart/2005/8/layout/hierarchy3"/>
    <dgm:cxn modelId="{FE92599D-F610-40C0-BC98-C862CFD3E740}" type="presParOf" srcId="{4ACABD3E-23D4-4E6D-8EDE-F6CD6A92281F}" destId="{EB935B28-C5ED-4652-A3AF-91A29D63463F}" srcOrd="1" destOrd="0" presId="urn:microsoft.com/office/officeart/2005/8/layout/hierarchy3"/>
    <dgm:cxn modelId="{46A99333-D73C-41D8-AAB8-8FFF1945B909}" type="presParOf" srcId="{41535C23-8074-479F-8823-9B7A73A615D3}" destId="{F1550268-1DC0-40C7-AFE9-49795A11BDD2}" srcOrd="1" destOrd="0" presId="urn:microsoft.com/office/officeart/2005/8/layout/hierarchy3"/>
    <dgm:cxn modelId="{8B494B30-09A5-4BD2-85A4-89E53E987155}" type="presParOf" srcId="{F1550268-1DC0-40C7-AFE9-49795A11BDD2}" destId="{A9F2131C-151E-44F0-8E28-2D5382A61CB3}" srcOrd="0" destOrd="0" presId="urn:microsoft.com/office/officeart/2005/8/layout/hierarchy3"/>
    <dgm:cxn modelId="{AC177D69-BF6D-45DA-B339-1FA29485817E}" type="presParOf" srcId="{F1550268-1DC0-40C7-AFE9-49795A11BDD2}" destId="{E09C818D-65CD-4BEE-95A9-0D52EF06A4CA}" srcOrd="1" destOrd="0" presId="urn:microsoft.com/office/officeart/2005/8/layout/hierarchy3"/>
    <dgm:cxn modelId="{11B554AE-A6E0-460A-AF3B-C3765D70A0C4}" type="presParOf" srcId="{F1550268-1DC0-40C7-AFE9-49795A11BDD2}" destId="{18CCD19C-CC42-43F4-BBD2-79CCE582F2F1}" srcOrd="2" destOrd="0" presId="urn:microsoft.com/office/officeart/2005/8/layout/hierarchy3"/>
    <dgm:cxn modelId="{228FBC40-117B-4683-A4A5-3B687A6AB532}" type="presParOf" srcId="{F1550268-1DC0-40C7-AFE9-49795A11BDD2}" destId="{549465A1-44E8-4A60-8ADE-80EF34E3FDA2}" srcOrd="3" destOrd="0" presId="urn:microsoft.com/office/officeart/2005/8/layout/hierarchy3"/>
    <dgm:cxn modelId="{E8AACBF2-481F-4105-B603-E4F1873469ED}" type="presParOf" srcId="{F1550268-1DC0-40C7-AFE9-49795A11BDD2}" destId="{BCEBB270-9FB9-4981-ADA9-23B2D9B9890F}" srcOrd="4" destOrd="0" presId="urn:microsoft.com/office/officeart/2005/8/layout/hierarchy3"/>
    <dgm:cxn modelId="{39009DF1-00BC-4795-B199-3FC2386B4535}" type="presParOf" srcId="{F1550268-1DC0-40C7-AFE9-49795A11BDD2}" destId="{B3380C99-4DC6-49D6-BCC3-44A46A8643CD}" srcOrd="5" destOrd="0" presId="urn:microsoft.com/office/officeart/2005/8/layout/hierarchy3"/>
    <dgm:cxn modelId="{5538D279-4871-46D7-9AD0-AA94CAD94F6F}" type="presParOf" srcId="{F1550268-1DC0-40C7-AFE9-49795A11BDD2}" destId="{2C6022EC-7B55-4E4D-8464-DA908B4BB54A}" srcOrd="6" destOrd="0" presId="urn:microsoft.com/office/officeart/2005/8/layout/hierarchy3"/>
    <dgm:cxn modelId="{07F0E95A-7724-4EAC-A912-6870F72A985C}" type="presParOf" srcId="{F1550268-1DC0-40C7-AFE9-49795A11BDD2}" destId="{D4F8D162-CB3E-4C78-80FA-2C2D3E8D203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7803-7DB7-4C66-9B63-A590245A608E}">
      <dsp:nvSpPr>
        <dsp:cNvPr id="0" name=""/>
        <dsp:cNvSpPr/>
      </dsp:nvSpPr>
      <dsp:spPr>
        <a:xfrm>
          <a:off x="428590" y="214319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Верхнетоемский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590" y="214319"/>
        <a:ext cx="2255030" cy="1102688"/>
      </dsp:txXfrm>
    </dsp:sp>
    <dsp:sp modelId="{BA50345D-EA3B-41C9-A80E-967C2902B369}">
      <dsp:nvSpPr>
        <dsp:cNvPr id="0" name=""/>
        <dsp:cNvSpPr/>
      </dsp:nvSpPr>
      <dsp:spPr>
        <a:xfrm>
          <a:off x="1714462" y="3000412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Няндомский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4462" y="3000412"/>
        <a:ext cx="2255030" cy="1102688"/>
      </dsp:txXfrm>
    </dsp:sp>
    <dsp:sp modelId="{1F730B64-279B-47D0-85A5-93CE97921294}">
      <dsp:nvSpPr>
        <dsp:cNvPr id="0" name=""/>
        <dsp:cNvSpPr/>
      </dsp:nvSpPr>
      <dsp:spPr>
        <a:xfrm>
          <a:off x="3143273" y="214319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Виноградовский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3273" y="214319"/>
        <a:ext cx="2255030" cy="1102688"/>
      </dsp:txXfrm>
    </dsp:sp>
    <dsp:sp modelId="{7FB7BE1B-1BCE-4921-979E-0C93BE71E5C9}">
      <dsp:nvSpPr>
        <dsp:cNvPr id="0" name=""/>
        <dsp:cNvSpPr/>
      </dsp:nvSpPr>
      <dsp:spPr>
        <a:xfrm>
          <a:off x="4500542" y="3000398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город Мирный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0542" y="3000398"/>
        <a:ext cx="2255030" cy="1102688"/>
      </dsp:txXfrm>
    </dsp:sp>
    <dsp:sp modelId="{06C475DD-B879-4B1D-8A48-6D42DF32BCAE}">
      <dsp:nvSpPr>
        <dsp:cNvPr id="0" name=""/>
        <dsp:cNvSpPr/>
      </dsp:nvSpPr>
      <dsp:spPr>
        <a:xfrm>
          <a:off x="5929352" y="1571645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Каргопольский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9352" y="1571645"/>
        <a:ext cx="2255030" cy="1102688"/>
      </dsp:txXfrm>
    </dsp:sp>
    <dsp:sp modelId="{786FAC8C-F62E-43E6-A332-8651F5EC66BF}">
      <dsp:nvSpPr>
        <dsp:cNvPr id="0" name=""/>
        <dsp:cNvSpPr/>
      </dsp:nvSpPr>
      <dsp:spPr>
        <a:xfrm>
          <a:off x="5929352" y="214304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9352" y="214304"/>
        <a:ext cx="2255030" cy="1102688"/>
      </dsp:txXfrm>
    </dsp:sp>
    <dsp:sp modelId="{B0386E3F-B8E1-4994-9E30-19C6B1C2CC36}">
      <dsp:nvSpPr>
        <dsp:cNvPr id="0" name=""/>
        <dsp:cNvSpPr/>
      </dsp:nvSpPr>
      <dsp:spPr>
        <a:xfrm>
          <a:off x="428590" y="1571631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Плесецкий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590" y="1571631"/>
        <a:ext cx="2255030" cy="1102688"/>
      </dsp:txXfrm>
    </dsp:sp>
    <dsp:sp modelId="{ECD9060F-46A4-4FE9-99F6-B5DC1B8DF757}">
      <dsp:nvSpPr>
        <dsp:cNvPr id="0" name=""/>
        <dsp:cNvSpPr/>
      </dsp:nvSpPr>
      <dsp:spPr>
        <a:xfrm>
          <a:off x="3143273" y="1571631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Вельский муниципальный район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3273" y="1571631"/>
        <a:ext cx="2255030" cy="11026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7803-7DB7-4C66-9B63-A590245A608E}">
      <dsp:nvSpPr>
        <dsp:cNvPr id="0" name=""/>
        <dsp:cNvSpPr/>
      </dsp:nvSpPr>
      <dsp:spPr>
        <a:xfrm>
          <a:off x="428590" y="214362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 «Котлас»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590" y="214362"/>
        <a:ext cx="2255030" cy="1102688"/>
      </dsp:txXfrm>
    </dsp:sp>
    <dsp:sp modelId="{BA50345D-EA3B-41C9-A80E-967C2902B369}">
      <dsp:nvSpPr>
        <dsp:cNvPr id="0" name=""/>
        <dsp:cNvSpPr/>
      </dsp:nvSpPr>
      <dsp:spPr>
        <a:xfrm>
          <a:off x="4535988" y="3000412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 «Холмогорский муниципальный район»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5988" y="3000412"/>
        <a:ext cx="2255030" cy="1102688"/>
      </dsp:txXfrm>
    </dsp:sp>
    <dsp:sp modelId="{1F730B64-279B-47D0-85A5-93CE97921294}">
      <dsp:nvSpPr>
        <dsp:cNvPr id="0" name=""/>
        <dsp:cNvSpPr/>
      </dsp:nvSpPr>
      <dsp:spPr>
        <a:xfrm>
          <a:off x="2964383" y="214362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«Мирный»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4383" y="214362"/>
        <a:ext cx="2255030" cy="1102688"/>
      </dsp:txXfrm>
    </dsp:sp>
    <dsp:sp modelId="{06C475DD-B879-4B1D-8A48-6D42DF32BCAE}">
      <dsp:nvSpPr>
        <dsp:cNvPr id="0" name=""/>
        <dsp:cNvSpPr/>
      </dsp:nvSpPr>
      <dsp:spPr>
        <a:xfrm>
          <a:off x="1464175" y="3000398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«Приморский муниципальный район»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4175" y="3000398"/>
        <a:ext cx="2255030" cy="1102688"/>
      </dsp:txXfrm>
    </dsp:sp>
    <dsp:sp modelId="{786FAC8C-F62E-43E6-A332-8651F5EC66BF}">
      <dsp:nvSpPr>
        <dsp:cNvPr id="0" name=""/>
        <dsp:cNvSpPr/>
      </dsp:nvSpPr>
      <dsp:spPr>
        <a:xfrm>
          <a:off x="5536127" y="214304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«Город </a:t>
          </a:r>
          <a:r>
            <a:rPr lang="ru-RU" sz="1800" b="1" kern="1200" baseline="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Новодвинск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6127" y="214304"/>
        <a:ext cx="2255030" cy="1102688"/>
      </dsp:txXfrm>
    </dsp:sp>
    <dsp:sp modelId="{B0386E3F-B8E1-4994-9E30-19C6B1C2CC36}">
      <dsp:nvSpPr>
        <dsp:cNvPr id="0" name=""/>
        <dsp:cNvSpPr/>
      </dsp:nvSpPr>
      <dsp:spPr>
        <a:xfrm>
          <a:off x="1464175" y="1714512"/>
          <a:ext cx="2255030" cy="110268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«Северодвинск»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4175" y="1714512"/>
        <a:ext cx="2255030" cy="1102688"/>
      </dsp:txXfrm>
    </dsp:sp>
    <dsp:sp modelId="{ECD9060F-46A4-4FE9-99F6-B5DC1B8DF757}">
      <dsp:nvSpPr>
        <dsp:cNvPr id="0" name=""/>
        <dsp:cNvSpPr/>
      </dsp:nvSpPr>
      <dsp:spPr>
        <a:xfrm>
          <a:off x="4535988" y="1643086"/>
          <a:ext cx="2294079" cy="1102601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b="1" kern="1200" baseline="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Красноборский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5988" y="1643086"/>
        <a:ext cx="2294079" cy="11026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BEED-6540-4425-9919-ECB092B7D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1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F6BE-CB69-4D43-A7BC-F3CF454CA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3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02-39A5-4200-BF12-96BC4BDB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04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E90C-005E-4C1B-B43A-4075C62C6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1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F9FF-BAA2-43CC-9712-29502ED9A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44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81D-AC5F-4AC2-B8BB-6310CF409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2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4ADAD-62ED-4940-92B0-36C09F9B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1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4DCE-BA66-42FF-8D33-95CBBFEF61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6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9B63-8338-491E-8E77-C3ACB5A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0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7238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штаба народных дружин в 2020 году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71802" y="5357826"/>
            <a:ext cx="5772168" cy="12096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Докладывает: Богданов Андрей Викторович – директор департамента специальных программ Администрации Губернатора Архангельской области            и Правительства Архангельской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sp>
        <p:nvSpPr>
          <p:cNvPr id="7" name="Прямоугольник 6"/>
          <p:cNvSpPr/>
          <p:nvPr/>
        </p:nvSpPr>
        <p:spPr>
          <a:xfrm>
            <a:off x="107504" y="170080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800" b="1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6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Учеба членов народных дружин «Ветераны Северного края»              и «Дружина патрульно-постовой службы» города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Новодвинска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lEa9K34led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2844" y="1714488"/>
            <a:ext cx="4286280" cy="2856404"/>
          </a:xfrm>
        </p:spPr>
      </p:pic>
      <p:pic>
        <p:nvPicPr>
          <p:cNvPr id="18" name="Рисунок 17" descr="FfdnAHMysT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500494"/>
            <a:ext cx="4571916" cy="30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Учеба членов народных дружин «Ветераны Северного края»              и «Дружина патрульно-постовой службы» города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Новодвинска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7JjcVnZBF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928802"/>
            <a:ext cx="7417858" cy="4213111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28802"/>
            <a:ext cx="8115328" cy="419736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4768865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Положение о конкурсе «Лучший дружинник» Архангельской области утверждено постановлением Правительства Архангельской области от 11 октября           2013 года № 478-пп. 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бюджете области на 2020 год заложено финансирование мероприятия в размере     100 тыс. руб.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" y="642917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840" y="836712"/>
            <a:ext cx="911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Приняли участие в I этапе конкурса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253760297"/>
              </p:ext>
            </p:extLst>
          </p:nvPr>
        </p:nvGraphicFramePr>
        <p:xfrm>
          <a:off x="36000" y="1571612"/>
          <a:ext cx="9108000" cy="475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проект областного закона о бюджете Архангельской области на 2021 год и последующие годы внесены предложения              о выделении финансирования в рамках подпрограммы № 2 «Профилактика преступлений и правонарушений» государственной программы Архангельской области «Обеспечение общественного порядка, профилактика преступности, коррупции, терроризма, экстремизма                     и незаконного потребления наркотических средств                        и психотропных веществ в Архангельской области» следующих мероприятий: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материальное стимулирование деятельности народных дружин (конкурс «Лучший народный дружинник Архангельской области») – 155 тыс. руб. ежегодно;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материально-техническое обеспечение деятельности народных дружин – 4 млн. 394 тыс. руб. (2021 год);                                        2 млн. 197 тыс. руб. (2023 год).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Информация о деятельности народных дружин, размещенная в СМИ</a:t>
            </a:r>
            <a:endParaRPr lang="ru-RU" sz="4800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фото фон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-1" y="642918"/>
            <a:ext cx="9227575" cy="6215082"/>
          </a:xfrm>
          <a:prstGeom prst="rect">
            <a:avLst/>
          </a:prstGeom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572560" cy="142876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3108" y="3714752"/>
            <a:ext cx="6858048" cy="30003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7238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1475656" y="1018187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00808"/>
            <a:ext cx="892899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Федеральный закон № 44-ФЗ от 2 апреля 2014 года «Об участии граждан в охране общественного порядка»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</a:rPr>
              <a:t>Областной закон № 171-10-ОЗ  от </a:t>
            </a:r>
            <a:r>
              <a:rPr lang="ru-RU" sz="2800" b="1" dirty="0" smtClean="0">
                <a:latin typeface="Times New Roman"/>
                <a:ea typeface="Calibri"/>
              </a:rPr>
              <a:t>26 </a:t>
            </a:r>
            <a:r>
              <a:rPr lang="ru-RU" sz="2800" b="1" dirty="0">
                <a:latin typeface="Times New Roman"/>
                <a:ea typeface="Calibri"/>
              </a:rPr>
              <a:t>сентября </a:t>
            </a:r>
            <a:r>
              <a:rPr lang="ru-RU" sz="2800" b="1" dirty="0" smtClean="0">
                <a:latin typeface="Times New Roman"/>
                <a:ea typeface="Calibri"/>
              </a:rPr>
              <a:t>2014 года </a:t>
            </a:r>
            <a:r>
              <a:rPr lang="ru-RU" sz="2800" b="1" dirty="0">
                <a:latin typeface="Times New Roman"/>
                <a:ea typeface="Calibri"/>
              </a:rPr>
              <a:t>«О поддержке </a:t>
            </a:r>
            <a:r>
              <a:rPr lang="ru-RU" sz="2800" b="1" dirty="0" smtClean="0">
                <a:latin typeface="Times New Roman"/>
                <a:ea typeface="Calibri"/>
              </a:rPr>
              <a:t>граждан и </a:t>
            </a:r>
            <a:r>
              <a:rPr lang="ru-RU" sz="2800" b="1" dirty="0">
                <a:latin typeface="Times New Roman"/>
                <a:ea typeface="Calibri"/>
              </a:rPr>
              <a:t>их объединений, участвующих в охране общественного порядка на территории Архангельской области»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>
                <a:latin typeface="Times New Roman"/>
                <a:ea typeface="Calibri"/>
              </a:rPr>
              <a:t>План работы штаба народных дружин на 2019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0636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7238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157592" cy="720080"/>
          </a:xfrm>
        </p:spPr>
        <p:txBody>
          <a:bodyPr/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Направления работы штаба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2908" y="1500174"/>
            <a:ext cx="8928992" cy="4929222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50" b="1" dirty="0">
                <a:latin typeface="Times New Roman"/>
                <a:ea typeface="Calibri"/>
              </a:rPr>
              <a:t>проведение координационных совещаний представителей штабов поселений и городских округов с участием представителей территориальных органов УМВД России по Архангельской области, органов местного самоуправления, народных дружин, средств массовой информации;</a:t>
            </a:r>
          </a:p>
          <a:p>
            <a:pPr indent="450215" algn="just">
              <a:spcAft>
                <a:spcPts val="0"/>
              </a:spcAft>
            </a:pPr>
            <a:r>
              <a:rPr lang="ru-RU" sz="1850" b="1" dirty="0">
                <a:latin typeface="Times New Roman"/>
                <a:ea typeface="Calibri"/>
              </a:rPr>
              <a:t>оказание методической помощи в сфере участия граждан и их объединений в охране общественного порядка штабам поселений </a:t>
            </a:r>
            <a:r>
              <a:rPr lang="ru-RU" sz="1850" b="1" dirty="0" smtClean="0">
                <a:latin typeface="Times New Roman"/>
                <a:ea typeface="Calibri"/>
              </a:rPr>
              <a:t/>
            </a:r>
            <a:br>
              <a:rPr lang="ru-RU" sz="1850" b="1" dirty="0" smtClean="0">
                <a:latin typeface="Times New Roman"/>
                <a:ea typeface="Calibri"/>
              </a:rPr>
            </a:br>
            <a:r>
              <a:rPr lang="ru-RU" sz="1850" b="1" dirty="0" smtClean="0">
                <a:latin typeface="Times New Roman"/>
                <a:ea typeface="Calibri"/>
              </a:rPr>
              <a:t>и </a:t>
            </a:r>
            <a:r>
              <a:rPr lang="ru-RU" sz="1850" b="1" dirty="0">
                <a:latin typeface="Times New Roman"/>
                <a:ea typeface="Calibri"/>
              </a:rPr>
              <a:t>городских округов, органам местного самоуправления;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850" b="1" dirty="0">
                <a:latin typeface="Times New Roman"/>
                <a:ea typeface="Calibri"/>
              </a:rPr>
              <a:t>реализация комплексных образовательных программ обучения дружинников;</a:t>
            </a:r>
          </a:p>
          <a:p>
            <a:pPr indent="450215" algn="just">
              <a:spcAft>
                <a:spcPts val="0"/>
              </a:spcAft>
            </a:pPr>
            <a:r>
              <a:rPr lang="ru-RU" sz="1850" b="1" dirty="0">
                <a:latin typeface="Times New Roman"/>
                <a:ea typeface="Calibri"/>
              </a:rPr>
              <a:t>организация ежегодного конкурса «Лучший дружинник» Архангельской области</a:t>
            </a:r>
            <a:r>
              <a:rPr lang="ru-RU" sz="1850" b="1" dirty="0" smtClean="0">
                <a:latin typeface="Times New Roman"/>
                <a:ea typeface="Calibri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sz="1850" b="1" dirty="0" smtClean="0">
                <a:latin typeface="Times New Roman"/>
                <a:ea typeface="Calibri"/>
              </a:rPr>
              <a:t>материально-техническое обеспечение народных дружин</a:t>
            </a:r>
            <a:endParaRPr lang="ru-RU" sz="1850" b="1" dirty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1850" b="1" dirty="0" smtClean="0">
                <a:latin typeface="Times New Roman"/>
                <a:ea typeface="Calibri"/>
              </a:rPr>
              <a:t>страхование </a:t>
            </a:r>
            <a:r>
              <a:rPr lang="ru-RU" sz="1850" b="1" dirty="0">
                <a:latin typeface="Times New Roman"/>
                <a:ea typeface="Calibri"/>
              </a:rPr>
              <a:t>народных дружинников на период их участия</a:t>
            </a:r>
            <a:br>
              <a:rPr lang="ru-RU" sz="1850" b="1" dirty="0">
                <a:latin typeface="Times New Roman"/>
                <a:ea typeface="Calibri"/>
              </a:rPr>
            </a:br>
            <a:r>
              <a:rPr lang="ru-RU" sz="1850" b="1" dirty="0">
                <a:latin typeface="Times New Roman"/>
                <a:ea typeface="Calibri"/>
              </a:rPr>
              <a:t>в мероприятиях по охране общественного порядка;</a:t>
            </a:r>
          </a:p>
          <a:p>
            <a:pPr indent="450215" algn="just">
              <a:spcAft>
                <a:spcPts val="0"/>
              </a:spcAft>
            </a:pPr>
            <a:r>
              <a:rPr lang="ru-RU" sz="1850" b="1" dirty="0">
                <a:latin typeface="Times New Roman"/>
                <a:ea typeface="Calibri"/>
              </a:rPr>
              <a:t>повышение информированности населения о результатах деятельности народных дружин и казачьих обществ в обеспечении общественного порядка.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5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29840" y="6440480"/>
            <a:ext cx="9200534" cy="527426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840" y="836712"/>
            <a:ext cx="911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2019 году осуществлены выезды в 8 муниципальных образований: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253760297"/>
              </p:ext>
            </p:extLst>
          </p:nvPr>
        </p:nvGraphicFramePr>
        <p:xfrm>
          <a:off x="0" y="1785926"/>
          <a:ext cx="9108000" cy="475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Положительные примеры работы народных дружин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Архангельской области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1785926"/>
            <a:ext cx="8175282" cy="4857784"/>
          </a:xfrm>
        </p:spPr>
        <p:txBody>
          <a:bodyPr>
            <a:normAutofit/>
          </a:bodyPr>
          <a:lstStyle/>
          <a:p>
            <a:pPr lvl="0" indent="450215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народные  дружины города Северодвинска: «Каскад», «Правопорядок», «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Ягры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</a:p>
          <a:p>
            <a:pPr lvl="0" indent="450215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народные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дружины города </a:t>
            </a: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Calibri"/>
              </a:rPr>
              <a:t>Новодвинска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: «Ветераны северного края»,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«ДПС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</a:p>
          <a:p>
            <a:pPr lvl="0" indent="450215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«Казачья дружина» МО «Мирный», </a:t>
            </a:r>
          </a:p>
          <a:p>
            <a:pPr lvl="0" indent="450215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народная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дружина Приморского муниципального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</a:rPr>
              <a:t>района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16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1857364"/>
            <a:ext cx="8643998" cy="485778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Время проведения: 20-21 марта 2019 года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участников: 27 человек из муниципальных образований Архангельской области 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(МО«Город Архангельск», МО «Северодвинск»,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«Мезенский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«Онежский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«Приморский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«Город 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», МО «Мирный»,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Каргопольский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«Мезенский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Котласский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«Шенкурский муниципальный район», </a:t>
            </a:r>
            <a:br>
              <a:rPr lang="ru-RU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МО «Холмогорский муниципальный район»)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5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Лекторы: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Русинов О.В. – заместитель руководителя администрации ГАО и ПАО,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Якушев А.Н. – заместитель начальника полиции (по охране общественного порядка) УМВД России по Архангельской области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Скляров Эдуард Львович – ветеран УМВД по Архангельской области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Богданов А.В. – директор департамента специальных программ администрации ГАО и ПАО</a:t>
            </a:r>
          </a:p>
          <a:p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Автушко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Игорь Геннадьевич  – заместитель начальника информационно-аналитического управления администрации ГАО и ПАО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Леонтьев Иван Дмитриевич – начальник отдела молодежной политики администрации «Северодвинска»; </a:t>
            </a:r>
          </a:p>
          <a:p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Стирманов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Виктор Николаевич – начальник отдела по работе с объединениями участвующими в охране общественного порядка МАУ «Молодежный центр», руководитель штаба НД МО «Северодвинск».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Величко Ирина Владимировна – сотрудник УМВД по АО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Решетников Дмитрий Вячеславович – командир отряда «Добровольный студенческий пожарно-спасательный отряд «ПОМОР-СПАС»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1857364"/>
            <a:ext cx="8643998" cy="48577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Почта\Фото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449999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чта\Фото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499992" cy="24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очта\Фото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647246" cy="28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чта\Фото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00807"/>
            <a:ext cx="464400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34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min\Desktop\РАБОТА\ДНД\17 декабря 2019\ФОН\фон 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7238" cy="6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Учеба членов народных дружин «Ветераны Северного края»              и «Дружина патрульно-постовой службы» города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Новодвинска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7AdBboKxDUI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1643050"/>
            <a:ext cx="4357718" cy="2904010"/>
          </a:xfrm>
        </p:spPr>
      </p:pic>
      <p:pic>
        <p:nvPicPr>
          <p:cNvPr id="17" name="Рисунок 16" descr="HlOP12LWO9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19540"/>
            <a:ext cx="4286280" cy="2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4108</TotalTime>
  <Words>728</Words>
  <Application>Microsoft Office PowerPoint</Application>
  <PresentationFormat>Экран (4:3)</PresentationFormat>
  <Paragraphs>87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Работа штаба народных дружин в 2020 году</vt:lpstr>
      <vt:lpstr>Слайд 2</vt:lpstr>
      <vt:lpstr>Направления работы штаба</vt:lpstr>
      <vt:lpstr>Слайд 4</vt:lpstr>
      <vt:lpstr>Положительные примеры работы народных дружин  Архангельской области </vt:lpstr>
      <vt:lpstr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vt:lpstr>
      <vt:lpstr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vt:lpstr>
      <vt:lpstr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vt:lpstr>
      <vt:lpstr>Учеба членов народных дружин «Ветераны Северного края»              и «Дружина патрульно-постовой службы» города Новодвинска</vt:lpstr>
      <vt:lpstr>Учеба членов народных дружин «Ветераны Северного края»              и «Дружина патрульно-постовой службы» города Новодвинска</vt:lpstr>
      <vt:lpstr>Учеба членов народных дружин «Ветераны Северного края»              и «Дружина патрульно-постовой службы» города Новодвинска</vt:lpstr>
      <vt:lpstr>Слайд 12</vt:lpstr>
      <vt:lpstr>Слайд 13</vt:lpstr>
      <vt:lpstr>Слайд 14</vt:lpstr>
      <vt:lpstr>Информация о деятельности народных дружин, размещенная в СМИ</vt:lpstr>
      <vt:lpstr>Спасибо за внимание</vt:lpstr>
    </vt:vector>
  </TitlesOfParts>
  <Company>MPTiS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kraev</cp:lastModifiedBy>
  <cp:revision>347</cp:revision>
  <cp:lastPrinted>2019-04-19T15:21:30Z</cp:lastPrinted>
  <dcterms:created xsi:type="dcterms:W3CDTF">2013-03-19T13:16:46Z</dcterms:created>
  <dcterms:modified xsi:type="dcterms:W3CDTF">2020-10-16T06:11:11Z</dcterms:modified>
</cp:coreProperties>
</file>