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5" r:id="rId1"/>
  </p:sldMasterIdLst>
  <p:notesMasterIdLst>
    <p:notesMasterId r:id="rId15"/>
  </p:notesMasterIdLst>
  <p:handoutMasterIdLst>
    <p:handoutMasterId r:id="rId16"/>
  </p:handoutMasterIdLst>
  <p:sldIdLst>
    <p:sldId id="548" r:id="rId2"/>
    <p:sldId id="549" r:id="rId3"/>
    <p:sldId id="614" r:id="rId4"/>
    <p:sldId id="587" r:id="rId5"/>
    <p:sldId id="618" r:id="rId6"/>
    <p:sldId id="610" r:id="rId7"/>
    <p:sldId id="611" r:id="rId8"/>
    <p:sldId id="613" r:id="rId9"/>
    <p:sldId id="612" r:id="rId10"/>
    <p:sldId id="615" r:id="rId11"/>
    <p:sldId id="616" r:id="rId12"/>
    <p:sldId id="559" r:id="rId13"/>
    <p:sldId id="607" r:id="rId14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D358"/>
    <a:srgbClr val="FFFF99"/>
    <a:srgbClr val="FF9900"/>
    <a:srgbClr val="EF8E67"/>
    <a:srgbClr val="99CC00"/>
    <a:srgbClr val="FF9933"/>
    <a:srgbClr val="B4C604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966" autoAdjust="0"/>
  </p:normalViewPr>
  <p:slideViewPr>
    <p:cSldViewPr>
      <p:cViewPr>
        <p:scale>
          <a:sx n="80" d="100"/>
          <a:sy n="80" d="100"/>
        </p:scale>
        <p:origin x="-97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7.1025441617598065E-2"/>
          <c:y val="4.6478302209384356E-2"/>
          <c:w val="0.53961434840573264"/>
          <c:h val="0.681688787442882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dLbls>
            <c:dLbl>
              <c:idx val="0"/>
              <c:layout>
                <c:manualLayout>
                  <c:x val="-1.5072888691820436E-2"/>
                  <c:y val="1.0994259034554003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5.6</c:v>
                </c:pt>
                <c:pt idx="1">
                  <c:v>7.1</c:v>
                </c:pt>
                <c:pt idx="2">
                  <c:v>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dLbl>
              <c:idx val="1"/>
              <c:layout>
                <c:manualLayout>
                  <c:x val="1.808746643018452E-2"/>
                  <c:y val="7.3295060230360023E-3"/>
                </c:manualLayout>
              </c:layout>
              <c:showVal val="1"/>
            </c:dLbl>
            <c:dLbl>
              <c:idx val="2"/>
              <c:layout>
                <c:manualLayout>
                  <c:x val="2.4116621906912682E-2"/>
                  <c:y val="-7.3295060230359954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6.2</c:v>
                </c:pt>
                <c:pt idx="1">
                  <c:v>6.5</c:v>
                </c:pt>
                <c:pt idx="2">
                  <c:v>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dLbls>
            <c:dLbl>
              <c:idx val="2"/>
              <c:layout>
                <c:manualLayout>
                  <c:x val="2.411662190691268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3.2</c:v>
                </c:pt>
              </c:numCache>
            </c:numRef>
          </c:val>
        </c:ser>
        <c:dLbls/>
        <c:axId val="149971328"/>
        <c:axId val="149973632"/>
      </c:barChart>
      <c:catAx>
        <c:axId val="149971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49973632"/>
        <c:crosses val="autoZero"/>
        <c:auto val="1"/>
        <c:lblAlgn val="ctr"/>
        <c:lblOffset val="100"/>
      </c:catAx>
      <c:valAx>
        <c:axId val="149973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49971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 baseline="0"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3.6</c:v>
                </c:pt>
                <c:pt idx="1">
                  <c:v>4.7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1.3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средства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3.2</c:v>
                </c:pt>
              </c:numCache>
            </c:numRef>
          </c:val>
        </c:ser>
        <c:dLbls/>
        <c:axId val="150178816"/>
        <c:axId val="150188800"/>
      </c:barChart>
      <c:catAx>
        <c:axId val="150178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50188800"/>
        <c:crosses val="autoZero"/>
        <c:auto val="1"/>
        <c:lblAlgn val="ctr"/>
        <c:lblOffset val="100"/>
      </c:catAx>
      <c:valAx>
        <c:axId val="150188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50178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580585170284038"/>
          <c:y val="9.5152559055118331E-4"/>
          <c:w val="0.47138123359580064"/>
          <c:h val="0.707071850393701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лагеря с дневным пребыванием</c:v>
                </c:pt>
                <c:pt idx="1">
                  <c:v>стационарные лагеря</c:v>
                </c:pt>
                <c:pt idx="2">
                  <c:v>палаточные лагеря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353</c:v>
                </c:pt>
                <c:pt idx="1">
                  <c:v>13</c:v>
                </c:pt>
                <c:pt idx="2">
                  <c:v>14</c:v>
                </c:pt>
              </c:numCache>
            </c:numRef>
          </c:val>
        </c:ser>
        <c:dLbls>
          <c:showVal val="1"/>
        </c:dLbls>
        <c:firstSliceAng val="117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338311174206241E-2"/>
          <c:y val="0.72815826933658712"/>
          <c:w val="0.69104349013077093"/>
          <c:h val="0.242454232283464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детского отдыха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0232594258943901"/>
          <c:y val="3.1665673181401038E-2"/>
        </c:manualLayout>
      </c:layout>
    </c:title>
    <c:view3D>
      <c:rotX val="30"/>
      <c:rotY val="176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656011575088493E-2"/>
          <c:y val="0"/>
          <c:w val="0.60983317746098153"/>
          <c:h val="0.90703863087460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Реализация средств областного бюджета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питание 27708 детей в ЛДП</c:v>
                </c:pt>
                <c:pt idx="1">
                  <c:v>10675 сертификатов</c:v>
                </c:pt>
                <c:pt idx="2">
                  <c:v>2020 путевок по программе "Дети Арктики"</c:v>
                </c:pt>
                <c:pt idx="3">
                  <c:v>1120 путевок  для детей-сирот</c:v>
                </c:pt>
                <c:pt idx="4">
                  <c:v>716 направлений для детей ТЖС</c:v>
                </c:pt>
                <c:pt idx="5">
                  <c:v>439 детей отдохнули в лагерях, организованных государственными организациями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27708</c:v>
                </c:pt>
                <c:pt idx="1">
                  <c:v>10675</c:v>
                </c:pt>
                <c:pt idx="2">
                  <c:v>2020</c:v>
                </c:pt>
                <c:pt idx="3">
                  <c:v>1120</c:v>
                </c:pt>
                <c:pt idx="4">
                  <c:v>716</c:v>
                </c:pt>
                <c:pt idx="5">
                  <c:v>439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793792262248195"/>
          <c:y val="5.7668035105797717E-2"/>
          <c:w val="0.33637188819337094"/>
          <c:h val="0.71525240017075953"/>
        </c:manualLayout>
      </c:layout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4D23A-313A-4F84-94DC-9CEA541347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6D39D-46CB-4D2F-9B65-41D4844CD7FD}">
      <dgm:prSet custT="1"/>
      <dgm:spPr/>
      <dgm:t>
        <a:bodyPr/>
        <a:lstStyle/>
        <a:p>
          <a:pPr algn="ctr" rtl="0"/>
          <a:r>
            <a:rPr lang="ru-RU" sz="800" b="1" dirty="0" smtClean="0"/>
            <a:t>Государственные организации</a:t>
          </a:r>
          <a:endParaRPr lang="ru-RU" sz="800" b="1" dirty="0"/>
        </a:p>
      </dgm:t>
    </dgm:pt>
    <dgm:pt modelId="{D17053B0-7F94-4163-B6EC-ED8F1A31A25F}" type="parTrans" cxnId="{6F10A0C3-B551-44D5-8B84-6C52800B753D}">
      <dgm:prSet/>
      <dgm:spPr/>
      <dgm:t>
        <a:bodyPr/>
        <a:lstStyle/>
        <a:p>
          <a:endParaRPr lang="ru-RU"/>
        </a:p>
      </dgm:t>
    </dgm:pt>
    <dgm:pt modelId="{A9AF9683-1DFB-45EB-9E27-66C471C78F1E}" type="sibTrans" cxnId="{6F10A0C3-B551-44D5-8B84-6C52800B753D}">
      <dgm:prSet/>
      <dgm:spPr/>
      <dgm:t>
        <a:bodyPr/>
        <a:lstStyle/>
        <a:p>
          <a:endParaRPr lang="ru-RU"/>
        </a:p>
      </dgm:t>
    </dgm:pt>
    <dgm:pt modelId="{62B9ECD8-42E6-441A-956C-02944D1CFF90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19 комплексных центров социального обслуживания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E853C89-246D-414F-92FC-F639685B3D29}" type="parTrans" cxnId="{B5BD7010-91AB-4C2A-BE1D-D0E7B5F231BA}">
      <dgm:prSet/>
      <dgm:spPr/>
      <dgm:t>
        <a:bodyPr/>
        <a:lstStyle/>
        <a:p>
          <a:endParaRPr lang="ru-RU"/>
        </a:p>
      </dgm:t>
    </dgm:pt>
    <dgm:pt modelId="{E60BD497-9795-47A9-BDF0-56BD56E786E0}" type="sibTrans" cxnId="{B5BD7010-91AB-4C2A-BE1D-D0E7B5F231BA}">
      <dgm:prSet/>
      <dgm:spPr/>
      <dgm:t>
        <a:bodyPr/>
        <a:lstStyle/>
        <a:p>
          <a:endParaRPr lang="ru-RU"/>
        </a:p>
      </dgm:t>
    </dgm:pt>
    <dgm:pt modelId="{C3D57E27-D2E0-4ED4-965D-71A6422F1B18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1 областной центр социальной защиты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D4FABF7F-F75E-46E5-AFC2-569D7B7A4139}" type="parTrans" cxnId="{94C3DC8C-24AA-479C-B379-4E61ABE31EA9}">
      <dgm:prSet/>
      <dgm:spPr/>
      <dgm:t>
        <a:bodyPr/>
        <a:lstStyle/>
        <a:p>
          <a:endParaRPr lang="ru-RU"/>
        </a:p>
      </dgm:t>
    </dgm:pt>
    <dgm:pt modelId="{CD056D9F-AEC6-44D8-8DA2-06330DA25842}" type="sibTrans" cxnId="{94C3DC8C-24AA-479C-B379-4E61ABE31EA9}">
      <dgm:prSet/>
      <dgm:spPr/>
      <dgm:t>
        <a:bodyPr/>
        <a:lstStyle/>
        <a:p>
          <a:endParaRPr lang="ru-RU"/>
        </a:p>
      </dgm:t>
    </dgm:pt>
    <dgm:pt modelId="{DBA72CF3-659C-4847-AFF6-D82A29C968D4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15 домов-интернатов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90C108FC-3BC3-4C81-A40A-A893C6ED7E19}" type="parTrans" cxnId="{6BC8612E-0F6C-4CDB-80C5-406D40A766D1}">
      <dgm:prSet/>
      <dgm:spPr/>
      <dgm:t>
        <a:bodyPr/>
        <a:lstStyle/>
        <a:p>
          <a:endParaRPr lang="ru-RU"/>
        </a:p>
      </dgm:t>
    </dgm:pt>
    <dgm:pt modelId="{2AD44DB2-A39E-402D-A100-8DA070D4179F}" type="sibTrans" cxnId="{6BC8612E-0F6C-4CDB-80C5-406D40A766D1}">
      <dgm:prSet/>
      <dgm:spPr/>
      <dgm:t>
        <a:bodyPr/>
        <a:lstStyle/>
        <a:p>
          <a:endParaRPr lang="ru-RU"/>
        </a:p>
      </dgm:t>
    </dgm:pt>
    <dgm:pt modelId="{184DA28F-D8FD-49DF-A57E-CBFAC2FABC0D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8 реабилитационных и социально-реабилитационных центров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CC246AC-AAC5-4B9C-ADDD-E0B70692AEC6}" type="parTrans" cxnId="{AC75CAE9-7F43-49C9-AF26-43E6F6AABFCC}">
      <dgm:prSet/>
      <dgm:spPr/>
      <dgm:t>
        <a:bodyPr/>
        <a:lstStyle/>
        <a:p>
          <a:endParaRPr lang="ru-RU"/>
        </a:p>
      </dgm:t>
    </dgm:pt>
    <dgm:pt modelId="{80F4C780-5E45-4FC6-8129-8DA7215F5F97}" type="sibTrans" cxnId="{AC75CAE9-7F43-49C9-AF26-43E6F6AABFCC}">
      <dgm:prSet/>
      <dgm:spPr/>
      <dgm:t>
        <a:bodyPr/>
        <a:lstStyle/>
        <a:p>
          <a:endParaRPr lang="ru-RU"/>
        </a:p>
      </dgm:t>
    </dgm:pt>
    <dgm:pt modelId="{D3638CE7-0EB6-4F83-9AAD-3F2992173932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4 центра социальной помощи семье и детям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D4AE0943-49AF-4AAD-9219-93596AE967A5}" type="parTrans" cxnId="{08A082F8-8BF1-406B-BA4C-73A1FB2AC17D}">
      <dgm:prSet/>
      <dgm:spPr/>
      <dgm:t>
        <a:bodyPr/>
        <a:lstStyle/>
        <a:p>
          <a:endParaRPr lang="ru-RU"/>
        </a:p>
      </dgm:t>
    </dgm:pt>
    <dgm:pt modelId="{3F6BAFA9-16E6-4B57-B82E-6D4374D1AF23}" type="sibTrans" cxnId="{08A082F8-8BF1-406B-BA4C-73A1FB2AC17D}">
      <dgm:prSet/>
      <dgm:spPr/>
      <dgm:t>
        <a:bodyPr/>
        <a:lstStyle/>
        <a:p>
          <a:endParaRPr lang="ru-RU"/>
        </a:p>
      </dgm:t>
    </dgm:pt>
    <dgm:pt modelId="{D9E58B63-74CA-4396-AC37-345326560580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центр помощи гражданам с ментальными особенностями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8D31EAF-6987-4464-A2FD-0D66054A24C2}" type="parTrans" cxnId="{6346D0BC-7B94-46FD-8C67-DFCAAA609514}">
      <dgm:prSet/>
      <dgm:spPr/>
      <dgm:t>
        <a:bodyPr/>
        <a:lstStyle/>
        <a:p>
          <a:endParaRPr lang="ru-RU"/>
        </a:p>
      </dgm:t>
    </dgm:pt>
    <dgm:pt modelId="{D899FADA-9B75-4F23-92A5-7E6294A396C0}" type="sibTrans" cxnId="{6346D0BC-7B94-46FD-8C67-DFCAAA609514}">
      <dgm:prSet/>
      <dgm:spPr/>
      <dgm:t>
        <a:bodyPr/>
        <a:lstStyle/>
        <a:p>
          <a:endParaRPr lang="ru-RU"/>
        </a:p>
      </dgm:t>
    </dgm:pt>
    <dgm:pt modelId="{CA81F31E-09F9-48BF-9F49-2A5C0A95F3FC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центр социальной адаптации для лиц без определенного места жительства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3FBE93AF-C6EF-4599-9B13-1157F7C87FF7}" type="parTrans" cxnId="{27EFF12D-86F2-4D27-BE6D-51E77B13041A}">
      <dgm:prSet/>
      <dgm:spPr/>
      <dgm:t>
        <a:bodyPr/>
        <a:lstStyle/>
        <a:p>
          <a:endParaRPr lang="ru-RU"/>
        </a:p>
      </dgm:t>
    </dgm:pt>
    <dgm:pt modelId="{C39DEDEB-ABAB-438C-B352-0E86E0B28AAF}" type="sibTrans" cxnId="{27EFF12D-86F2-4D27-BE6D-51E77B13041A}">
      <dgm:prSet/>
      <dgm:spPr/>
      <dgm:t>
        <a:bodyPr/>
        <a:lstStyle/>
        <a:p>
          <a:endParaRPr lang="ru-RU"/>
        </a:p>
      </dgm:t>
    </dgm:pt>
    <dgm:pt modelId="{53DCD0B5-A516-48AD-AA5D-BB9A9097066C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центр реабилитации «Родник»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8163D20-E25A-48CB-A3A6-CB0687897305}" type="parTrans" cxnId="{10FA1EF7-E2FC-49CA-906A-CD3D55DBC31C}">
      <dgm:prSet/>
      <dgm:spPr/>
      <dgm:t>
        <a:bodyPr/>
        <a:lstStyle/>
        <a:p>
          <a:endParaRPr lang="ru-RU"/>
        </a:p>
      </dgm:t>
    </dgm:pt>
    <dgm:pt modelId="{0077345B-1F57-4ADD-A799-E011F1BBA4F3}" type="sibTrans" cxnId="{10FA1EF7-E2FC-49CA-906A-CD3D55DBC31C}">
      <dgm:prSet/>
      <dgm:spPr/>
      <dgm:t>
        <a:bodyPr/>
        <a:lstStyle/>
        <a:p>
          <a:endParaRPr lang="ru-RU"/>
        </a:p>
      </dgm:t>
    </dgm:pt>
    <dgm:pt modelId="{26386954-3A73-4755-BBF8-384241F07B16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социальный консультативный центр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482F0F6B-98CA-4205-860C-9B2FA9572486}" type="parTrans" cxnId="{2B8AF870-5D7A-4E47-8006-154D0164D287}">
      <dgm:prSet/>
      <dgm:spPr/>
      <dgm:t>
        <a:bodyPr/>
        <a:lstStyle/>
        <a:p>
          <a:endParaRPr lang="ru-RU"/>
        </a:p>
      </dgm:t>
    </dgm:pt>
    <dgm:pt modelId="{76F90C9E-DF02-43FB-BB32-EA41451C7CD1}" type="sibTrans" cxnId="{2B8AF870-5D7A-4E47-8006-154D0164D287}">
      <dgm:prSet/>
      <dgm:spPr/>
      <dgm:t>
        <a:bodyPr/>
        <a:lstStyle/>
        <a:p>
          <a:endParaRPr lang="ru-RU"/>
        </a:p>
      </dgm:t>
    </dgm:pt>
    <dgm:pt modelId="{0473262E-C3C1-4D01-B85B-9FA28C260C4B}" type="pres">
      <dgm:prSet presAssocID="{DE64D23A-313A-4F84-94DC-9CEA54134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090A99-644F-4DFB-9745-9CADAB911599}" type="pres">
      <dgm:prSet presAssocID="{6886D39D-46CB-4D2F-9B65-41D4844CD7FD}" presName="parentText" presStyleLbl="node1" presStyleIdx="0" presStyleCnt="10" custScaleY="130982" custLinFactY="-125357" custLinFactNeighborX="1403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43518-09AE-4B58-93BF-77A819FAF894}" type="pres">
      <dgm:prSet presAssocID="{A9AF9683-1DFB-45EB-9E27-66C471C78F1E}" presName="spacer" presStyleCnt="0"/>
      <dgm:spPr/>
    </dgm:pt>
    <dgm:pt modelId="{1C65796D-183C-4959-8B3F-3E985E7E9BE4}" type="pres">
      <dgm:prSet presAssocID="{62B9ECD8-42E6-441A-956C-02944D1CFF90}" presName="parentText" presStyleLbl="node1" presStyleIdx="1" presStyleCnt="10" custLinFactY="-790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9A3F3-7469-421D-9380-3D0A9A920BB1}" type="pres">
      <dgm:prSet presAssocID="{E60BD497-9795-47A9-BDF0-56BD56E786E0}" presName="spacer" presStyleCnt="0"/>
      <dgm:spPr/>
    </dgm:pt>
    <dgm:pt modelId="{73D7BCEA-47BC-4638-83C7-3FBCBD27F5CE}" type="pres">
      <dgm:prSet presAssocID="{C3D57E27-D2E0-4ED4-965D-71A6422F1B18}" presName="parentText" presStyleLbl="node1" presStyleIdx="2" presStyleCnt="10" custLinFactY="-586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089E5-8EA3-4F5B-984E-3DEFD3851269}" type="pres">
      <dgm:prSet presAssocID="{CD056D9F-AEC6-44D8-8DA2-06330DA25842}" presName="spacer" presStyleCnt="0"/>
      <dgm:spPr/>
    </dgm:pt>
    <dgm:pt modelId="{814EF27C-16CE-4B88-9F16-D383732686AA}" type="pres">
      <dgm:prSet presAssocID="{DBA72CF3-659C-4847-AFF6-D82A29C968D4}" presName="parentText" presStyleLbl="node1" presStyleIdx="3" presStyleCnt="10" custLinFactY="-34493" custLinFactNeighborX="-9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05EC0-55C4-403C-BF2E-30C433C71BC9}" type="pres">
      <dgm:prSet presAssocID="{2AD44DB2-A39E-402D-A100-8DA070D4179F}" presName="spacer" presStyleCnt="0"/>
      <dgm:spPr/>
    </dgm:pt>
    <dgm:pt modelId="{A36F9A79-6294-49C8-A127-7B460D75B6CB}" type="pres">
      <dgm:prSet presAssocID="{184DA28F-D8FD-49DF-A57E-CBFAC2FABC0D}" presName="parentText" presStyleLbl="node1" presStyleIdx="4" presStyleCnt="10" custLinFactY="-135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04085-A75F-408E-BE37-2DDDFC3D1CDF}" type="pres">
      <dgm:prSet presAssocID="{80F4C780-5E45-4FC6-8129-8DA7215F5F97}" presName="spacer" presStyleCnt="0"/>
      <dgm:spPr/>
    </dgm:pt>
    <dgm:pt modelId="{35E85BD7-7D25-4FBF-AB44-F462D1E97F4A}" type="pres">
      <dgm:prSet presAssocID="{D3638CE7-0EB6-4F83-9AAD-3F299217393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FA615-D037-4197-9B06-E8B54B856AA0}" type="pres">
      <dgm:prSet presAssocID="{3F6BAFA9-16E6-4B57-B82E-6D4374D1AF23}" presName="spacer" presStyleCnt="0"/>
      <dgm:spPr/>
    </dgm:pt>
    <dgm:pt modelId="{AE065E6F-59EA-4310-AE24-BC8CF2849392}" type="pres">
      <dgm:prSet presAssocID="{53DCD0B5-A516-48AD-AA5D-BB9A9097066C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6B040-91E3-4A11-AEB7-50AD9BAC1B05}" type="pres">
      <dgm:prSet presAssocID="{0077345B-1F57-4ADD-A799-E011F1BBA4F3}" presName="spacer" presStyleCnt="0"/>
      <dgm:spPr/>
    </dgm:pt>
    <dgm:pt modelId="{C497A407-24CB-424C-BEDF-F7A25A74E183}" type="pres">
      <dgm:prSet presAssocID="{D9E58B63-74CA-4396-AC37-345326560580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FBA93-0460-49BF-AA44-4ACC7EFD8206}" type="pres">
      <dgm:prSet presAssocID="{D899FADA-9B75-4F23-92A5-7E6294A396C0}" presName="spacer" presStyleCnt="0"/>
      <dgm:spPr/>
    </dgm:pt>
    <dgm:pt modelId="{AA4F1E7B-FC24-4731-BBBF-D60D230A6BE0}" type="pres">
      <dgm:prSet presAssocID="{CA81F31E-09F9-48BF-9F49-2A5C0A95F3FC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66A1F-BC90-4C42-B716-B00C7429AAAF}" type="pres">
      <dgm:prSet presAssocID="{C39DEDEB-ABAB-438C-B352-0E86E0B28AAF}" presName="spacer" presStyleCnt="0"/>
      <dgm:spPr/>
    </dgm:pt>
    <dgm:pt modelId="{B3214A83-CC6C-4C08-85DA-276349B40AF4}" type="pres">
      <dgm:prSet presAssocID="{26386954-3A73-4755-BBF8-384241F07B16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6D0BC-7B94-46FD-8C67-DFCAAA609514}" srcId="{DE64D23A-313A-4F84-94DC-9CEA541347BB}" destId="{D9E58B63-74CA-4396-AC37-345326560580}" srcOrd="7" destOrd="0" parTransId="{A8D31EAF-6987-4464-A2FD-0D66054A24C2}" sibTransId="{D899FADA-9B75-4F23-92A5-7E6294A396C0}"/>
    <dgm:cxn modelId="{2D1CF008-A1E1-4F7C-9257-23CBB5396368}" type="presOf" srcId="{6886D39D-46CB-4D2F-9B65-41D4844CD7FD}" destId="{9D090A99-644F-4DFB-9745-9CADAB911599}" srcOrd="0" destOrd="0" presId="urn:microsoft.com/office/officeart/2005/8/layout/vList2"/>
    <dgm:cxn modelId="{6BC8612E-0F6C-4CDB-80C5-406D40A766D1}" srcId="{DE64D23A-313A-4F84-94DC-9CEA541347BB}" destId="{DBA72CF3-659C-4847-AFF6-D82A29C968D4}" srcOrd="3" destOrd="0" parTransId="{90C108FC-3BC3-4C81-A40A-A893C6ED7E19}" sibTransId="{2AD44DB2-A39E-402D-A100-8DA070D4179F}"/>
    <dgm:cxn modelId="{2B8AF870-5D7A-4E47-8006-154D0164D287}" srcId="{DE64D23A-313A-4F84-94DC-9CEA541347BB}" destId="{26386954-3A73-4755-BBF8-384241F07B16}" srcOrd="9" destOrd="0" parTransId="{482F0F6B-98CA-4205-860C-9B2FA9572486}" sibTransId="{76F90C9E-DF02-43FB-BB32-EA41451C7CD1}"/>
    <dgm:cxn modelId="{72F26735-D3F7-40DE-97D3-52A0B3447489}" type="presOf" srcId="{53DCD0B5-A516-48AD-AA5D-BB9A9097066C}" destId="{AE065E6F-59EA-4310-AE24-BC8CF2849392}" srcOrd="0" destOrd="0" presId="urn:microsoft.com/office/officeart/2005/8/layout/vList2"/>
    <dgm:cxn modelId="{C278DFB4-E20A-4136-AAA4-1522319700D8}" type="presOf" srcId="{62B9ECD8-42E6-441A-956C-02944D1CFF90}" destId="{1C65796D-183C-4959-8B3F-3E985E7E9BE4}" srcOrd="0" destOrd="0" presId="urn:microsoft.com/office/officeart/2005/8/layout/vList2"/>
    <dgm:cxn modelId="{EE0DE3EE-29C2-42AF-9984-F94A35A113E4}" type="presOf" srcId="{D3638CE7-0EB6-4F83-9AAD-3F2992173932}" destId="{35E85BD7-7D25-4FBF-AB44-F462D1E97F4A}" srcOrd="0" destOrd="0" presId="urn:microsoft.com/office/officeart/2005/8/layout/vList2"/>
    <dgm:cxn modelId="{022A6071-4B41-45EC-A920-CC179C6E08A2}" type="presOf" srcId="{DBA72CF3-659C-4847-AFF6-D82A29C968D4}" destId="{814EF27C-16CE-4B88-9F16-D383732686AA}" srcOrd="0" destOrd="0" presId="urn:microsoft.com/office/officeart/2005/8/layout/vList2"/>
    <dgm:cxn modelId="{DB362FD3-5527-4509-ADE0-04B46D73672C}" type="presOf" srcId="{D9E58B63-74CA-4396-AC37-345326560580}" destId="{C497A407-24CB-424C-BEDF-F7A25A74E183}" srcOrd="0" destOrd="0" presId="urn:microsoft.com/office/officeart/2005/8/layout/vList2"/>
    <dgm:cxn modelId="{7524F78D-2FA8-4845-9F58-448499752076}" type="presOf" srcId="{C3D57E27-D2E0-4ED4-965D-71A6422F1B18}" destId="{73D7BCEA-47BC-4638-83C7-3FBCBD27F5CE}" srcOrd="0" destOrd="0" presId="urn:microsoft.com/office/officeart/2005/8/layout/vList2"/>
    <dgm:cxn modelId="{50200731-2043-46D8-8478-7D8545486187}" type="presOf" srcId="{26386954-3A73-4755-BBF8-384241F07B16}" destId="{B3214A83-CC6C-4C08-85DA-276349B40AF4}" srcOrd="0" destOrd="0" presId="urn:microsoft.com/office/officeart/2005/8/layout/vList2"/>
    <dgm:cxn modelId="{AC75CAE9-7F43-49C9-AF26-43E6F6AABFCC}" srcId="{DE64D23A-313A-4F84-94DC-9CEA541347BB}" destId="{184DA28F-D8FD-49DF-A57E-CBFAC2FABC0D}" srcOrd="4" destOrd="0" parTransId="{ACC246AC-AAC5-4B9C-ADDD-E0B70692AEC6}" sibTransId="{80F4C780-5E45-4FC6-8129-8DA7215F5F97}"/>
    <dgm:cxn modelId="{BCED2F94-4EFE-4EFF-9C2B-4B2A4DA0F70F}" type="presOf" srcId="{CA81F31E-09F9-48BF-9F49-2A5C0A95F3FC}" destId="{AA4F1E7B-FC24-4731-BBBF-D60D230A6BE0}" srcOrd="0" destOrd="0" presId="urn:microsoft.com/office/officeart/2005/8/layout/vList2"/>
    <dgm:cxn modelId="{08A082F8-8BF1-406B-BA4C-73A1FB2AC17D}" srcId="{DE64D23A-313A-4F84-94DC-9CEA541347BB}" destId="{D3638CE7-0EB6-4F83-9AAD-3F2992173932}" srcOrd="5" destOrd="0" parTransId="{D4AE0943-49AF-4AAD-9219-93596AE967A5}" sibTransId="{3F6BAFA9-16E6-4B57-B82E-6D4374D1AF23}"/>
    <dgm:cxn modelId="{10FA1EF7-E2FC-49CA-906A-CD3D55DBC31C}" srcId="{DE64D23A-313A-4F84-94DC-9CEA541347BB}" destId="{53DCD0B5-A516-48AD-AA5D-BB9A9097066C}" srcOrd="6" destOrd="0" parTransId="{68163D20-E25A-48CB-A3A6-CB0687897305}" sibTransId="{0077345B-1F57-4ADD-A799-E011F1BBA4F3}"/>
    <dgm:cxn modelId="{5D8B7683-770E-4AB3-ABA9-A706BBA115BE}" type="presOf" srcId="{184DA28F-D8FD-49DF-A57E-CBFAC2FABC0D}" destId="{A36F9A79-6294-49C8-A127-7B460D75B6CB}" srcOrd="0" destOrd="0" presId="urn:microsoft.com/office/officeart/2005/8/layout/vList2"/>
    <dgm:cxn modelId="{94C3DC8C-24AA-479C-B379-4E61ABE31EA9}" srcId="{DE64D23A-313A-4F84-94DC-9CEA541347BB}" destId="{C3D57E27-D2E0-4ED4-965D-71A6422F1B18}" srcOrd="2" destOrd="0" parTransId="{D4FABF7F-F75E-46E5-AFC2-569D7B7A4139}" sibTransId="{CD056D9F-AEC6-44D8-8DA2-06330DA25842}"/>
    <dgm:cxn modelId="{C364F458-EAE0-4717-85BA-06111393C4C9}" type="presOf" srcId="{DE64D23A-313A-4F84-94DC-9CEA541347BB}" destId="{0473262E-C3C1-4D01-B85B-9FA28C260C4B}" srcOrd="0" destOrd="0" presId="urn:microsoft.com/office/officeart/2005/8/layout/vList2"/>
    <dgm:cxn modelId="{6F10A0C3-B551-44D5-8B84-6C52800B753D}" srcId="{DE64D23A-313A-4F84-94DC-9CEA541347BB}" destId="{6886D39D-46CB-4D2F-9B65-41D4844CD7FD}" srcOrd="0" destOrd="0" parTransId="{D17053B0-7F94-4163-B6EC-ED8F1A31A25F}" sibTransId="{A9AF9683-1DFB-45EB-9E27-66C471C78F1E}"/>
    <dgm:cxn modelId="{27EFF12D-86F2-4D27-BE6D-51E77B13041A}" srcId="{DE64D23A-313A-4F84-94DC-9CEA541347BB}" destId="{CA81F31E-09F9-48BF-9F49-2A5C0A95F3FC}" srcOrd="8" destOrd="0" parTransId="{3FBE93AF-C6EF-4599-9B13-1157F7C87FF7}" sibTransId="{C39DEDEB-ABAB-438C-B352-0E86E0B28AAF}"/>
    <dgm:cxn modelId="{B5BD7010-91AB-4C2A-BE1D-D0E7B5F231BA}" srcId="{DE64D23A-313A-4F84-94DC-9CEA541347BB}" destId="{62B9ECD8-42E6-441A-956C-02944D1CFF90}" srcOrd="1" destOrd="0" parTransId="{AE853C89-246D-414F-92FC-F639685B3D29}" sibTransId="{E60BD497-9795-47A9-BDF0-56BD56E786E0}"/>
    <dgm:cxn modelId="{7BDFBAD7-6D38-41F3-A5F0-7F08D2634F02}" type="presParOf" srcId="{0473262E-C3C1-4D01-B85B-9FA28C260C4B}" destId="{9D090A99-644F-4DFB-9745-9CADAB911599}" srcOrd="0" destOrd="0" presId="urn:microsoft.com/office/officeart/2005/8/layout/vList2"/>
    <dgm:cxn modelId="{61162DF4-6DB2-4F55-A6D5-C9B2A679D606}" type="presParOf" srcId="{0473262E-C3C1-4D01-B85B-9FA28C260C4B}" destId="{09B43518-09AE-4B58-93BF-77A819FAF894}" srcOrd="1" destOrd="0" presId="urn:microsoft.com/office/officeart/2005/8/layout/vList2"/>
    <dgm:cxn modelId="{8AAA3E43-1181-4590-A626-CBF90EF3672B}" type="presParOf" srcId="{0473262E-C3C1-4D01-B85B-9FA28C260C4B}" destId="{1C65796D-183C-4959-8B3F-3E985E7E9BE4}" srcOrd="2" destOrd="0" presId="urn:microsoft.com/office/officeart/2005/8/layout/vList2"/>
    <dgm:cxn modelId="{59456058-F964-48FA-9A5A-A44E80C082F0}" type="presParOf" srcId="{0473262E-C3C1-4D01-B85B-9FA28C260C4B}" destId="{20E9A3F3-7469-421D-9380-3D0A9A920BB1}" srcOrd="3" destOrd="0" presId="urn:microsoft.com/office/officeart/2005/8/layout/vList2"/>
    <dgm:cxn modelId="{2FF1A29E-29D8-4A87-85C6-FBA6FB4F1812}" type="presParOf" srcId="{0473262E-C3C1-4D01-B85B-9FA28C260C4B}" destId="{73D7BCEA-47BC-4638-83C7-3FBCBD27F5CE}" srcOrd="4" destOrd="0" presId="urn:microsoft.com/office/officeart/2005/8/layout/vList2"/>
    <dgm:cxn modelId="{5EA5395F-C627-404E-898E-981F99A59B9C}" type="presParOf" srcId="{0473262E-C3C1-4D01-B85B-9FA28C260C4B}" destId="{088089E5-8EA3-4F5B-984E-3DEFD3851269}" srcOrd="5" destOrd="0" presId="urn:microsoft.com/office/officeart/2005/8/layout/vList2"/>
    <dgm:cxn modelId="{8920A89A-1E14-4473-8FE6-192EE42F4ED5}" type="presParOf" srcId="{0473262E-C3C1-4D01-B85B-9FA28C260C4B}" destId="{814EF27C-16CE-4B88-9F16-D383732686AA}" srcOrd="6" destOrd="0" presId="urn:microsoft.com/office/officeart/2005/8/layout/vList2"/>
    <dgm:cxn modelId="{C7B8B3EE-F28B-4931-8133-FC04C55A2BA0}" type="presParOf" srcId="{0473262E-C3C1-4D01-B85B-9FA28C260C4B}" destId="{2A805EC0-55C4-403C-BF2E-30C433C71BC9}" srcOrd="7" destOrd="0" presId="urn:microsoft.com/office/officeart/2005/8/layout/vList2"/>
    <dgm:cxn modelId="{CAA4E04A-007C-49F0-8BDC-764BC19BC078}" type="presParOf" srcId="{0473262E-C3C1-4D01-B85B-9FA28C260C4B}" destId="{A36F9A79-6294-49C8-A127-7B460D75B6CB}" srcOrd="8" destOrd="0" presId="urn:microsoft.com/office/officeart/2005/8/layout/vList2"/>
    <dgm:cxn modelId="{A81365FA-F2B1-4D04-9ADA-96751C62A22D}" type="presParOf" srcId="{0473262E-C3C1-4D01-B85B-9FA28C260C4B}" destId="{6DB04085-A75F-408E-BE37-2DDDFC3D1CDF}" srcOrd="9" destOrd="0" presId="urn:microsoft.com/office/officeart/2005/8/layout/vList2"/>
    <dgm:cxn modelId="{59609025-2591-44FD-BA56-EC0256AF348B}" type="presParOf" srcId="{0473262E-C3C1-4D01-B85B-9FA28C260C4B}" destId="{35E85BD7-7D25-4FBF-AB44-F462D1E97F4A}" srcOrd="10" destOrd="0" presId="urn:microsoft.com/office/officeart/2005/8/layout/vList2"/>
    <dgm:cxn modelId="{FB95688D-9922-4B05-BEAA-8A80832ED216}" type="presParOf" srcId="{0473262E-C3C1-4D01-B85B-9FA28C260C4B}" destId="{613FA615-D037-4197-9B06-E8B54B856AA0}" srcOrd="11" destOrd="0" presId="urn:microsoft.com/office/officeart/2005/8/layout/vList2"/>
    <dgm:cxn modelId="{5D2AE3E5-81DE-4E38-9D0C-389190DC9814}" type="presParOf" srcId="{0473262E-C3C1-4D01-B85B-9FA28C260C4B}" destId="{AE065E6F-59EA-4310-AE24-BC8CF2849392}" srcOrd="12" destOrd="0" presId="urn:microsoft.com/office/officeart/2005/8/layout/vList2"/>
    <dgm:cxn modelId="{6BDE6DE3-7284-4FFD-ACE7-42FBE8E14D75}" type="presParOf" srcId="{0473262E-C3C1-4D01-B85B-9FA28C260C4B}" destId="{8E86B040-91E3-4A11-AEB7-50AD9BAC1B05}" srcOrd="13" destOrd="0" presId="urn:microsoft.com/office/officeart/2005/8/layout/vList2"/>
    <dgm:cxn modelId="{F2D959D9-0761-4F3A-AA14-D67DBF90D9A4}" type="presParOf" srcId="{0473262E-C3C1-4D01-B85B-9FA28C260C4B}" destId="{C497A407-24CB-424C-BEDF-F7A25A74E183}" srcOrd="14" destOrd="0" presId="urn:microsoft.com/office/officeart/2005/8/layout/vList2"/>
    <dgm:cxn modelId="{58B5D78D-300B-426A-8CDD-CDEBE1279357}" type="presParOf" srcId="{0473262E-C3C1-4D01-B85B-9FA28C260C4B}" destId="{2FAFBA93-0460-49BF-AA44-4ACC7EFD8206}" srcOrd="15" destOrd="0" presId="urn:microsoft.com/office/officeart/2005/8/layout/vList2"/>
    <dgm:cxn modelId="{7E9B9E97-122B-43E3-BAFC-880DF3E5817C}" type="presParOf" srcId="{0473262E-C3C1-4D01-B85B-9FA28C260C4B}" destId="{AA4F1E7B-FC24-4731-BBBF-D60D230A6BE0}" srcOrd="16" destOrd="0" presId="urn:microsoft.com/office/officeart/2005/8/layout/vList2"/>
    <dgm:cxn modelId="{9DBF0DE7-9858-48B0-B569-7527BBF0B82C}" type="presParOf" srcId="{0473262E-C3C1-4D01-B85B-9FA28C260C4B}" destId="{95766A1F-BC90-4C42-B716-B00C7429AAAF}" srcOrd="17" destOrd="0" presId="urn:microsoft.com/office/officeart/2005/8/layout/vList2"/>
    <dgm:cxn modelId="{245596E1-B67D-44CA-BB31-90E2D0F060E1}" type="presParOf" srcId="{0473262E-C3C1-4D01-B85B-9FA28C260C4B}" destId="{B3214A83-CC6C-4C08-85DA-276349B40AF4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97546-D4B0-4DBF-97B5-6CC8BC0A2C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573775-D64F-4900-B6E9-818AA5F8C604}">
      <dgm:prSet/>
      <dgm:spPr/>
      <dgm:t>
        <a:bodyPr/>
        <a:lstStyle/>
        <a:p>
          <a:pPr rtl="0"/>
          <a:r>
            <a:rPr lang="ru-RU" b="1" dirty="0" smtClean="0"/>
            <a:t>Негосударственные организации</a:t>
          </a:r>
          <a:endParaRPr lang="ru-RU" b="1" dirty="0"/>
        </a:p>
      </dgm:t>
    </dgm:pt>
    <dgm:pt modelId="{6F264BD7-E07C-4E8B-8E9A-11A6A87DF407}" type="parTrans" cxnId="{918B56B9-6B6B-49B5-A3A8-AC32629DFAF3}">
      <dgm:prSet/>
      <dgm:spPr/>
      <dgm:t>
        <a:bodyPr/>
        <a:lstStyle/>
        <a:p>
          <a:endParaRPr lang="ru-RU"/>
        </a:p>
      </dgm:t>
    </dgm:pt>
    <dgm:pt modelId="{4DF572B7-FC42-4103-A164-818F166DF71B}" type="sibTrans" cxnId="{918B56B9-6B6B-49B5-A3A8-AC32629DFAF3}">
      <dgm:prSet/>
      <dgm:spPr/>
      <dgm:t>
        <a:bodyPr/>
        <a:lstStyle/>
        <a:p>
          <a:endParaRPr lang="ru-RU"/>
        </a:p>
      </dgm:t>
    </dgm:pt>
    <dgm:pt modelId="{24A7797F-3E41-490C-8C69-7FCF57DB83B1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16 социально ориентированных некоммерческих организации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86F4CCAC-BB06-4D6C-B2CB-3E6D921DF3C6}" type="parTrans" cxnId="{FC9A8357-397C-4343-BB4A-AC7CF4DCA795}">
      <dgm:prSet/>
      <dgm:spPr/>
      <dgm:t>
        <a:bodyPr/>
        <a:lstStyle/>
        <a:p>
          <a:endParaRPr lang="ru-RU"/>
        </a:p>
      </dgm:t>
    </dgm:pt>
    <dgm:pt modelId="{5FA7D091-3EAD-446E-BE41-FA0401E38C68}" type="sibTrans" cxnId="{FC9A8357-397C-4343-BB4A-AC7CF4DCA795}">
      <dgm:prSet/>
      <dgm:spPr/>
      <dgm:t>
        <a:bodyPr/>
        <a:lstStyle/>
        <a:p>
          <a:endParaRPr lang="ru-RU"/>
        </a:p>
      </dgm:t>
    </dgm:pt>
    <dgm:pt modelId="{9AD8F8CD-9DD4-4331-B9EB-36CC1277B988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4 коммерческие организации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1A251D9C-2216-4D94-ABA8-A5B657385BCF}" type="parTrans" cxnId="{FABFBE47-49AE-435F-ADE1-0CA6B2C89558}">
      <dgm:prSet/>
      <dgm:spPr/>
      <dgm:t>
        <a:bodyPr/>
        <a:lstStyle/>
        <a:p>
          <a:endParaRPr lang="ru-RU"/>
        </a:p>
      </dgm:t>
    </dgm:pt>
    <dgm:pt modelId="{849F854D-419E-4F56-BD63-2ECBC9CD21DE}" type="sibTrans" cxnId="{FABFBE47-49AE-435F-ADE1-0CA6B2C89558}">
      <dgm:prSet/>
      <dgm:spPr/>
      <dgm:t>
        <a:bodyPr/>
        <a:lstStyle/>
        <a:p>
          <a:endParaRPr lang="ru-RU"/>
        </a:p>
      </dgm:t>
    </dgm:pt>
    <dgm:pt modelId="{7FDE0756-69FA-4F67-9F48-1DE4E63A6425}">
      <dgm:prSet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11 индивидуальных предпринимателей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77B4164C-EAA7-4480-991F-D491C66264FB}" type="parTrans" cxnId="{8B7F154F-7356-436A-97D9-F1B919EFA9D1}">
      <dgm:prSet/>
      <dgm:spPr/>
      <dgm:t>
        <a:bodyPr/>
        <a:lstStyle/>
        <a:p>
          <a:endParaRPr lang="ru-RU"/>
        </a:p>
      </dgm:t>
    </dgm:pt>
    <dgm:pt modelId="{F3BE0581-0703-4FBA-8059-8874354879C8}" type="sibTrans" cxnId="{8B7F154F-7356-436A-97D9-F1B919EFA9D1}">
      <dgm:prSet/>
      <dgm:spPr/>
      <dgm:t>
        <a:bodyPr/>
        <a:lstStyle/>
        <a:p>
          <a:endParaRPr lang="ru-RU"/>
        </a:p>
      </dgm:t>
    </dgm:pt>
    <dgm:pt modelId="{D574A0F3-A030-489A-AC14-CCE3AA69E165}" type="pres">
      <dgm:prSet presAssocID="{BB697546-D4B0-4DBF-97B5-6CC8BC0A2C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D4B02-3CF4-4DE5-B5DA-A6AF0C1053BF}" type="pres">
      <dgm:prSet presAssocID="{7D573775-D64F-4900-B6E9-818AA5F8C604}" presName="parentText" presStyleLbl="node1" presStyleIdx="0" presStyleCnt="4" custLinFactY="-310542" custLinFactNeighborX="4000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C706D-A4A3-4D58-919B-088D6A37B8EC}" type="pres">
      <dgm:prSet presAssocID="{4DF572B7-FC42-4103-A164-818F166DF71B}" presName="spacer" presStyleCnt="0"/>
      <dgm:spPr/>
    </dgm:pt>
    <dgm:pt modelId="{9FCF6057-6710-43DC-945D-D8DC98654B56}" type="pres">
      <dgm:prSet presAssocID="{24A7797F-3E41-490C-8C69-7FCF57DB83B1}" presName="parentText" presStyleLbl="node1" presStyleIdx="1" presStyleCnt="4" custLinFactY="-40450" custLinFactNeighborX="25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1BD09-C5AD-4751-BCE5-37E8CC4D8A8E}" type="pres">
      <dgm:prSet presAssocID="{5FA7D091-3EAD-446E-BE41-FA0401E38C68}" presName="spacer" presStyleCnt="0"/>
      <dgm:spPr/>
    </dgm:pt>
    <dgm:pt modelId="{DB54E3B3-464E-4518-B6A6-5956D0DDF1D1}" type="pres">
      <dgm:prSet presAssocID="{9AD8F8CD-9DD4-4331-B9EB-36CC1277B988}" presName="parentText" presStyleLbl="node1" presStyleIdx="2" presStyleCnt="4" custLinFactY="-13414" custLinFactNeighborX="64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041E0-726A-42D7-A5D1-68731FF6189E}" type="pres">
      <dgm:prSet presAssocID="{849F854D-419E-4F56-BD63-2ECBC9CD21DE}" presName="spacer" presStyleCnt="0"/>
      <dgm:spPr/>
    </dgm:pt>
    <dgm:pt modelId="{0FDC3568-DDBC-4784-8F3E-FAC911306090}" type="pres">
      <dgm:prSet presAssocID="{7FDE0756-69FA-4F67-9F48-1DE4E63A64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F154F-7356-436A-97D9-F1B919EFA9D1}" srcId="{BB697546-D4B0-4DBF-97B5-6CC8BC0A2CEB}" destId="{7FDE0756-69FA-4F67-9F48-1DE4E63A6425}" srcOrd="3" destOrd="0" parTransId="{77B4164C-EAA7-4480-991F-D491C66264FB}" sibTransId="{F3BE0581-0703-4FBA-8059-8874354879C8}"/>
    <dgm:cxn modelId="{FABFBE47-49AE-435F-ADE1-0CA6B2C89558}" srcId="{BB697546-D4B0-4DBF-97B5-6CC8BC0A2CEB}" destId="{9AD8F8CD-9DD4-4331-B9EB-36CC1277B988}" srcOrd="2" destOrd="0" parTransId="{1A251D9C-2216-4D94-ABA8-A5B657385BCF}" sibTransId="{849F854D-419E-4F56-BD63-2ECBC9CD21DE}"/>
    <dgm:cxn modelId="{75202498-E3E0-4741-BFE8-83A5FB864C94}" type="presOf" srcId="{9AD8F8CD-9DD4-4331-B9EB-36CC1277B988}" destId="{DB54E3B3-464E-4518-B6A6-5956D0DDF1D1}" srcOrd="0" destOrd="0" presId="urn:microsoft.com/office/officeart/2005/8/layout/vList2"/>
    <dgm:cxn modelId="{B77DCA4A-27C4-41A1-AD97-3393B883A2D5}" type="presOf" srcId="{7D573775-D64F-4900-B6E9-818AA5F8C604}" destId="{EDFD4B02-3CF4-4DE5-B5DA-A6AF0C1053BF}" srcOrd="0" destOrd="0" presId="urn:microsoft.com/office/officeart/2005/8/layout/vList2"/>
    <dgm:cxn modelId="{00E44AF1-1B75-4408-9886-0C7EC50FF247}" type="presOf" srcId="{BB697546-D4B0-4DBF-97B5-6CC8BC0A2CEB}" destId="{D574A0F3-A030-489A-AC14-CCE3AA69E165}" srcOrd="0" destOrd="0" presId="urn:microsoft.com/office/officeart/2005/8/layout/vList2"/>
    <dgm:cxn modelId="{AAEAFBC5-0C23-4470-9270-D95CDBD3CB2A}" type="presOf" srcId="{24A7797F-3E41-490C-8C69-7FCF57DB83B1}" destId="{9FCF6057-6710-43DC-945D-D8DC98654B56}" srcOrd="0" destOrd="0" presId="urn:microsoft.com/office/officeart/2005/8/layout/vList2"/>
    <dgm:cxn modelId="{019AFD5E-34B3-4A6F-ADDB-104712A00417}" type="presOf" srcId="{7FDE0756-69FA-4F67-9F48-1DE4E63A6425}" destId="{0FDC3568-DDBC-4784-8F3E-FAC911306090}" srcOrd="0" destOrd="0" presId="urn:microsoft.com/office/officeart/2005/8/layout/vList2"/>
    <dgm:cxn modelId="{918B56B9-6B6B-49B5-A3A8-AC32629DFAF3}" srcId="{BB697546-D4B0-4DBF-97B5-6CC8BC0A2CEB}" destId="{7D573775-D64F-4900-B6E9-818AA5F8C604}" srcOrd="0" destOrd="0" parTransId="{6F264BD7-E07C-4E8B-8E9A-11A6A87DF407}" sibTransId="{4DF572B7-FC42-4103-A164-818F166DF71B}"/>
    <dgm:cxn modelId="{FC9A8357-397C-4343-BB4A-AC7CF4DCA795}" srcId="{BB697546-D4B0-4DBF-97B5-6CC8BC0A2CEB}" destId="{24A7797F-3E41-490C-8C69-7FCF57DB83B1}" srcOrd="1" destOrd="0" parTransId="{86F4CCAC-BB06-4D6C-B2CB-3E6D921DF3C6}" sibTransId="{5FA7D091-3EAD-446E-BE41-FA0401E38C68}"/>
    <dgm:cxn modelId="{8907C52D-2C26-4945-B21C-E5F755CD5FF3}" type="presParOf" srcId="{D574A0F3-A030-489A-AC14-CCE3AA69E165}" destId="{EDFD4B02-3CF4-4DE5-B5DA-A6AF0C1053BF}" srcOrd="0" destOrd="0" presId="urn:microsoft.com/office/officeart/2005/8/layout/vList2"/>
    <dgm:cxn modelId="{FAA5E84A-50A6-463C-9495-C99B250C8925}" type="presParOf" srcId="{D574A0F3-A030-489A-AC14-CCE3AA69E165}" destId="{094C706D-A4A3-4D58-919B-088D6A37B8EC}" srcOrd="1" destOrd="0" presId="urn:microsoft.com/office/officeart/2005/8/layout/vList2"/>
    <dgm:cxn modelId="{A586C504-76CD-4510-ABBE-2C578EA221C7}" type="presParOf" srcId="{D574A0F3-A030-489A-AC14-CCE3AA69E165}" destId="{9FCF6057-6710-43DC-945D-D8DC98654B56}" srcOrd="2" destOrd="0" presId="urn:microsoft.com/office/officeart/2005/8/layout/vList2"/>
    <dgm:cxn modelId="{540A337E-2908-418A-87BD-9BA8D1279AC0}" type="presParOf" srcId="{D574A0F3-A030-489A-AC14-CCE3AA69E165}" destId="{2571BD09-C5AD-4751-BCE5-37E8CC4D8A8E}" srcOrd="3" destOrd="0" presId="urn:microsoft.com/office/officeart/2005/8/layout/vList2"/>
    <dgm:cxn modelId="{A97D8731-4920-4F8E-A515-EA44F9AF34EE}" type="presParOf" srcId="{D574A0F3-A030-489A-AC14-CCE3AA69E165}" destId="{DB54E3B3-464E-4518-B6A6-5956D0DDF1D1}" srcOrd="4" destOrd="0" presId="urn:microsoft.com/office/officeart/2005/8/layout/vList2"/>
    <dgm:cxn modelId="{43FB66CD-9258-4F94-922D-918B36F5CD09}" type="presParOf" srcId="{D574A0F3-A030-489A-AC14-CCE3AA69E165}" destId="{FF0041E0-726A-42D7-A5D1-68731FF6189E}" srcOrd="5" destOrd="0" presId="urn:microsoft.com/office/officeart/2005/8/layout/vList2"/>
    <dgm:cxn modelId="{4B4FC66B-67C5-4E72-A8BD-8173CC991C3B}" type="presParOf" srcId="{D574A0F3-A030-489A-AC14-CCE3AA69E165}" destId="{0FDC3568-DDBC-4784-8F3E-FAC9113060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0C360-DE10-4678-AD59-275D7F6B65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37559-2A72-433D-BCA8-13DD42355202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Социальные работники</a:t>
          </a:r>
          <a:endParaRPr lang="ru-RU" sz="1000" b="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E71D1-D6EE-4A21-8462-8E60A2C4E4FE}" type="parTrans" cxnId="{29A6C8E8-7FA4-49C2-BCEC-FE10AB3CF7A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42E15-78D6-4E84-8437-800F8AC1DB81}" type="sibTrans" cxnId="{29A6C8E8-7FA4-49C2-BCEC-FE10AB3CF7A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8E89DF-39A7-4C28-9EA7-B8E3F11D363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Педагогические работники</a:t>
          </a:r>
          <a:endParaRPr lang="ru-RU" sz="1000" b="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B77EDC-0417-4361-AC86-3ECC03F52A41}" type="parTrans" cxnId="{DE85BD16-076B-4D45-99CF-33F2D4AB15C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47144-CE7D-49A3-BD6E-57006E6DE320}" type="sibTrans" cxnId="{DE85BD16-076B-4D45-99CF-33F2D4AB15C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86E66-E77F-4544-8077-B7A67873C0D9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106 194,1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FB3A33-17C9-4DB2-9AC0-ACC1AC9E90D6}" type="parTrans" cxnId="{D5113CE5-32A7-4568-9DC8-83A4278A4E19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16B31-CB39-4B3A-8712-702DABC494FF}" type="sibTrans" cxnId="{D5113CE5-32A7-4568-9DC8-83A4278A4E19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509C2-A143-48A9-82AB-27EB79839D12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Врачи</a:t>
          </a:r>
          <a:endParaRPr lang="ru-RU" sz="1000" b="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1EFDF-A5C1-4EF7-866A-195FF38E15EB}" type="parTrans" cxnId="{C2F039E8-7E23-4B8A-808E-7E7AFB1CDFD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F399F-BA76-4486-B1D5-74A77D9000C0}" type="sibTrans" cxnId="{C2F039E8-7E23-4B8A-808E-7E7AFB1CDFD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9791A-2C62-4C6C-A3DE-CB943DD12224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53 796,3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190EFF-2426-4882-A66F-7392217832DD}" type="parTrans" cxnId="{77BA2EDA-70A6-45EE-91BA-22A0EF4C5FB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D59BF-7FCD-46C2-9CB6-58EDE2E164AC}" type="sibTrans" cxnId="{77BA2EDA-70A6-45EE-91BA-22A0EF4C5FB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946DB-F3A9-4E5E-BC3C-DCC33E86D51C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52 052,3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9432A-E80E-4374-88B4-D72B6DCBDE60}" type="parTrans" cxnId="{54EF0B44-B0F0-4280-BCF5-C52AA9D0A25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A2FB7-BE1F-49E8-B242-55CA13A62F22}" type="sibTrans" cxnId="{54EF0B44-B0F0-4280-BCF5-C52AA9D0A25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2E616D-81CB-4158-9F24-13A4ED303234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Младший медперсонал</a:t>
          </a:r>
          <a:endParaRPr lang="ru-RU" sz="1000" b="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03A355-D65A-44CC-8B8D-8DF97F7E43D1}" type="parTrans" cxnId="{0D51C0EE-33AC-462E-9C06-606CDF32ADE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BC7C7-DAA8-4FDA-B6F3-C4E2E18C073C}" type="sibTrans" cxnId="{0D51C0EE-33AC-462E-9C06-606CDF32ADE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8BD1C-C9EC-4B65-9BD7-870D79103649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52 843,7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710A32-9725-45E8-A930-E41E50B94C08}" type="parTrans" cxnId="{5BD4A5D8-EBF2-4811-AE95-40BCDA59187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C6D72-CF1D-48B7-882C-F3632F26B992}" type="sibTrans" cxnId="{5BD4A5D8-EBF2-4811-AE95-40BCDA59187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D94D2-3FC8-4CAD-A44C-3719ECFC06D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медперсонал</a:t>
          </a:r>
          <a:endParaRPr lang="ru-RU" sz="1000" b="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557B2-6E09-4457-8EEA-9AA1CDD7A0EB}" type="parTrans" cxnId="{05C34EC0-6D1A-4D69-8018-AF8DE518E7B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92053-7D68-407E-B75E-25845CC44DD2}" type="sibTrans" cxnId="{05C34EC0-6D1A-4D69-8018-AF8DE518E7B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EFC7CA-7437-4DE1-A5F0-EE2A0C1D4B7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52 790,9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335B5-3E02-41F7-96FC-AED0A269D165}" type="sibTrans" cxnId="{B9B7A0C3-2E33-4BD1-87C3-0F77EFA757C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DC35E-CBE7-40BE-8423-4093A33904B2}" type="parTrans" cxnId="{B9B7A0C3-2E33-4BD1-87C3-0F77EFA757CF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30FA6-7746-4A99-AADB-565302ACA744}" type="pres">
      <dgm:prSet presAssocID="{4A00C360-DE10-4678-AD59-275D7F6B6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71241-E3C1-4B56-9196-7EED3F59C46E}" type="pres">
      <dgm:prSet presAssocID="{C4EFC7CA-7437-4DE1-A5F0-EE2A0C1D4B7E}" presName="linNode" presStyleCnt="0"/>
      <dgm:spPr/>
    </dgm:pt>
    <dgm:pt modelId="{90284FDE-8E1B-4FF9-87E5-D752C3A4358D}" type="pres">
      <dgm:prSet presAssocID="{C4EFC7CA-7437-4DE1-A5F0-EE2A0C1D4B7E}" presName="parentText" presStyleLbl="node1" presStyleIdx="0" presStyleCnt="5" custLinFactNeighborX="-1060" custLinFactNeighborY="-126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5F0B8-C6AF-4110-BC22-6E7E9D95477C}" type="pres">
      <dgm:prSet presAssocID="{C4EFC7CA-7437-4DE1-A5F0-EE2A0C1D4B7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4A21D-E680-46E6-BD54-D7F50AE0099F}" type="pres">
      <dgm:prSet presAssocID="{2FE335B5-3E02-41F7-96FC-AED0A269D165}" presName="sp" presStyleCnt="0"/>
      <dgm:spPr/>
    </dgm:pt>
    <dgm:pt modelId="{A022C764-7102-40BE-BCD7-052F627BAC17}" type="pres">
      <dgm:prSet presAssocID="{12F8BD1C-C9EC-4B65-9BD7-870D79103649}" presName="linNode" presStyleCnt="0"/>
      <dgm:spPr/>
    </dgm:pt>
    <dgm:pt modelId="{EE849F4D-7227-4831-BE72-9B56F482061C}" type="pres">
      <dgm:prSet presAssocID="{12F8BD1C-C9EC-4B65-9BD7-870D7910364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56FB4-4AA2-449C-9CA5-B28BF526AEA6}" type="pres">
      <dgm:prSet presAssocID="{12F8BD1C-C9EC-4B65-9BD7-870D7910364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A8B91-79C3-41EA-BDB5-A589F2699CA8}" type="pres">
      <dgm:prSet presAssocID="{FD9C6D72-CF1D-48B7-882C-F3632F26B992}" presName="sp" presStyleCnt="0"/>
      <dgm:spPr/>
    </dgm:pt>
    <dgm:pt modelId="{AADCA8EB-976B-4376-A635-0E252C400D38}" type="pres">
      <dgm:prSet presAssocID="{B0886E66-E77F-4544-8077-B7A67873C0D9}" presName="linNode" presStyleCnt="0"/>
      <dgm:spPr/>
    </dgm:pt>
    <dgm:pt modelId="{98BED368-C8AF-4ECD-A840-E55DF1CABE86}" type="pres">
      <dgm:prSet presAssocID="{B0886E66-E77F-4544-8077-B7A67873C0D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3197B-032A-4080-8A62-97958D1CCB38}" type="pres">
      <dgm:prSet presAssocID="{B0886E66-E77F-4544-8077-B7A67873C0D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18996-2C6F-4BD3-A5C5-368A5ABFEC9F}" type="pres">
      <dgm:prSet presAssocID="{4E816B31-CB39-4B3A-8712-702DABC494FF}" presName="sp" presStyleCnt="0"/>
      <dgm:spPr/>
    </dgm:pt>
    <dgm:pt modelId="{9DD9C2EE-2974-4C1D-BEF5-A64D82CAD280}" type="pres">
      <dgm:prSet presAssocID="{17A9791A-2C62-4C6C-A3DE-CB943DD12224}" presName="linNode" presStyleCnt="0"/>
      <dgm:spPr/>
    </dgm:pt>
    <dgm:pt modelId="{9E099EE2-10E1-44C8-85AC-E214FDC72340}" type="pres">
      <dgm:prSet presAssocID="{17A9791A-2C62-4C6C-A3DE-CB943DD12224}" presName="parentText" presStyleLbl="node1" presStyleIdx="3" presStyleCnt="5" custLinFactNeighborX="-13114" custLinFactNeighborY="3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F6AD5-D2C3-4C4D-AC08-869744E9E7D5}" type="pres">
      <dgm:prSet presAssocID="{17A9791A-2C62-4C6C-A3DE-CB943DD1222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2BB24-5EFE-4763-B845-747641348FD4}" type="pres">
      <dgm:prSet presAssocID="{2CDD59BF-7FCD-46C2-9CB6-58EDE2E164AC}" presName="sp" presStyleCnt="0"/>
      <dgm:spPr/>
    </dgm:pt>
    <dgm:pt modelId="{3C43A40A-50EE-43D4-8A5A-EE10A1B6CF07}" type="pres">
      <dgm:prSet presAssocID="{2BC946DB-F3A9-4E5E-BC3C-DCC33E86D51C}" presName="linNode" presStyleCnt="0"/>
      <dgm:spPr/>
    </dgm:pt>
    <dgm:pt modelId="{B9FA1022-6FD0-412C-8428-731D7C00923B}" type="pres">
      <dgm:prSet presAssocID="{2BC946DB-F3A9-4E5E-BC3C-DCC33E86D51C}" presName="parentText" presStyleLbl="node1" presStyleIdx="4" presStyleCnt="5" custLinFactNeighborX="-247" custLinFactNeighborY="-32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7F94D-E267-4DF8-96E6-7AEEB13A5917}" type="pres">
      <dgm:prSet presAssocID="{2BC946DB-F3A9-4E5E-BC3C-DCC33E86D51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AB3DB-C57D-4BF0-8578-8C88A8005D75}" type="presOf" srcId="{2BC946DB-F3A9-4E5E-BC3C-DCC33E86D51C}" destId="{B9FA1022-6FD0-412C-8428-731D7C00923B}" srcOrd="0" destOrd="0" presId="urn:microsoft.com/office/officeart/2005/8/layout/vList5"/>
    <dgm:cxn modelId="{54EF0B44-B0F0-4280-BCF5-C52AA9D0A258}" srcId="{4A00C360-DE10-4678-AD59-275D7F6B65EA}" destId="{2BC946DB-F3A9-4E5E-BC3C-DCC33E86D51C}" srcOrd="4" destOrd="0" parTransId="{52D9432A-E80E-4374-88B4-D72B6DCBDE60}" sibTransId="{551A2FB7-BE1F-49E8-B242-55CA13A62F22}"/>
    <dgm:cxn modelId="{77C13F67-8A10-4D68-8F49-F3F81E6947B1}" type="presOf" srcId="{17A9791A-2C62-4C6C-A3DE-CB943DD12224}" destId="{9E099EE2-10E1-44C8-85AC-E214FDC72340}" srcOrd="0" destOrd="0" presId="urn:microsoft.com/office/officeart/2005/8/layout/vList5"/>
    <dgm:cxn modelId="{5BD4A5D8-EBF2-4811-AE95-40BCDA59187D}" srcId="{4A00C360-DE10-4678-AD59-275D7F6B65EA}" destId="{12F8BD1C-C9EC-4B65-9BD7-870D79103649}" srcOrd="1" destOrd="0" parTransId="{6E710A32-9725-45E8-A930-E41E50B94C08}" sibTransId="{FD9C6D72-CF1D-48B7-882C-F3632F26B992}"/>
    <dgm:cxn modelId="{9B1E824A-2309-40C9-B1C7-1594BA48C5DE}" type="presOf" srcId="{2B837559-2A72-433D-BCA8-13DD42355202}" destId="{7BE5F0B8-C6AF-4110-BC22-6E7E9D95477C}" srcOrd="0" destOrd="0" presId="urn:microsoft.com/office/officeart/2005/8/layout/vList5"/>
    <dgm:cxn modelId="{05C34EC0-6D1A-4D69-8018-AF8DE518E7BC}" srcId="{17A9791A-2C62-4C6C-A3DE-CB943DD12224}" destId="{58AD94D2-3FC8-4CAD-A44C-3719ECFC06D0}" srcOrd="0" destOrd="0" parTransId="{A99557B2-6E09-4457-8EEA-9AA1CDD7A0EB}" sibTransId="{24792053-7D68-407E-B75E-25845CC44DD2}"/>
    <dgm:cxn modelId="{FE81193A-FA87-4A40-836E-2407F7D3B859}" type="presOf" srcId="{B0886E66-E77F-4544-8077-B7A67873C0D9}" destId="{98BED368-C8AF-4ECD-A840-E55DF1CABE86}" srcOrd="0" destOrd="0" presId="urn:microsoft.com/office/officeart/2005/8/layout/vList5"/>
    <dgm:cxn modelId="{0D51C0EE-33AC-462E-9C06-606CDF32ADE8}" srcId="{2BC946DB-F3A9-4E5E-BC3C-DCC33E86D51C}" destId="{9A2E616D-81CB-4158-9F24-13A4ED303234}" srcOrd="0" destOrd="0" parTransId="{BB03A355-D65A-44CC-8B8D-8DF97F7E43D1}" sibTransId="{007BC7C7-DAA8-4FDA-B6F3-C4E2E18C073C}"/>
    <dgm:cxn modelId="{B9B7A0C3-2E33-4BD1-87C3-0F77EFA757CF}" srcId="{4A00C360-DE10-4678-AD59-275D7F6B65EA}" destId="{C4EFC7CA-7437-4DE1-A5F0-EE2A0C1D4B7E}" srcOrd="0" destOrd="0" parTransId="{8C4DC35E-CBE7-40BE-8423-4093A33904B2}" sibTransId="{2FE335B5-3E02-41F7-96FC-AED0A269D165}"/>
    <dgm:cxn modelId="{29A6C8E8-7FA4-49C2-BCEC-FE10AB3CF7A6}" srcId="{C4EFC7CA-7437-4DE1-A5F0-EE2A0C1D4B7E}" destId="{2B837559-2A72-433D-BCA8-13DD42355202}" srcOrd="0" destOrd="0" parTransId="{C8EE71D1-D6EE-4A21-8462-8E60A2C4E4FE}" sibTransId="{EA842E15-78D6-4E84-8437-800F8AC1DB81}"/>
    <dgm:cxn modelId="{A055046B-8780-4D78-90E5-FF664D39AA72}" type="presOf" srcId="{C4EFC7CA-7437-4DE1-A5F0-EE2A0C1D4B7E}" destId="{90284FDE-8E1B-4FF9-87E5-D752C3A4358D}" srcOrd="0" destOrd="0" presId="urn:microsoft.com/office/officeart/2005/8/layout/vList5"/>
    <dgm:cxn modelId="{CBF6558C-9960-494B-B278-4DD9A0228F0E}" type="presOf" srcId="{58AD94D2-3FC8-4CAD-A44C-3719ECFC06D0}" destId="{3FBF6AD5-D2C3-4C4D-AC08-869744E9E7D5}" srcOrd="0" destOrd="0" presId="urn:microsoft.com/office/officeart/2005/8/layout/vList5"/>
    <dgm:cxn modelId="{C2F039E8-7E23-4B8A-808E-7E7AFB1CDFDD}" srcId="{B0886E66-E77F-4544-8077-B7A67873C0D9}" destId="{8D5509C2-A143-48A9-82AB-27EB79839D12}" srcOrd="0" destOrd="0" parTransId="{8351EFDF-A5C1-4EF7-866A-195FF38E15EB}" sibTransId="{EF9F399F-BA76-4486-B1D5-74A77D9000C0}"/>
    <dgm:cxn modelId="{77BA2EDA-70A6-45EE-91BA-22A0EF4C5FB0}" srcId="{4A00C360-DE10-4678-AD59-275D7F6B65EA}" destId="{17A9791A-2C62-4C6C-A3DE-CB943DD12224}" srcOrd="3" destOrd="0" parTransId="{50190EFF-2426-4882-A66F-7392217832DD}" sibTransId="{2CDD59BF-7FCD-46C2-9CB6-58EDE2E164AC}"/>
    <dgm:cxn modelId="{DE85BD16-076B-4D45-99CF-33F2D4AB15C8}" srcId="{12F8BD1C-C9EC-4B65-9BD7-870D79103649}" destId="{638E89DF-39A7-4C28-9EA7-B8E3F11D363C}" srcOrd="0" destOrd="0" parTransId="{8FB77EDC-0417-4361-AC86-3ECC03F52A41}" sibTransId="{22F47144-CE7D-49A3-BD6E-57006E6DE320}"/>
    <dgm:cxn modelId="{ABEF355A-66A5-4912-8F8D-1145D38C7A42}" type="presOf" srcId="{9A2E616D-81CB-4158-9F24-13A4ED303234}" destId="{CC07F94D-E267-4DF8-96E6-7AEEB13A5917}" srcOrd="0" destOrd="0" presId="urn:microsoft.com/office/officeart/2005/8/layout/vList5"/>
    <dgm:cxn modelId="{05FF2CD3-6EA2-419D-8E75-6FC5734CAFE2}" type="presOf" srcId="{638E89DF-39A7-4C28-9EA7-B8E3F11D363C}" destId="{86256FB4-4AA2-449C-9CA5-B28BF526AEA6}" srcOrd="0" destOrd="0" presId="urn:microsoft.com/office/officeart/2005/8/layout/vList5"/>
    <dgm:cxn modelId="{D5113CE5-32A7-4568-9DC8-83A4278A4E19}" srcId="{4A00C360-DE10-4678-AD59-275D7F6B65EA}" destId="{B0886E66-E77F-4544-8077-B7A67873C0D9}" srcOrd="2" destOrd="0" parTransId="{96FB3A33-17C9-4DB2-9AC0-ACC1AC9E90D6}" sibTransId="{4E816B31-CB39-4B3A-8712-702DABC494FF}"/>
    <dgm:cxn modelId="{18CA8BF6-0FCE-4AFB-8B4D-F6C59AFED32B}" type="presOf" srcId="{4A00C360-DE10-4678-AD59-275D7F6B65EA}" destId="{C4330FA6-7746-4A99-AADB-565302ACA744}" srcOrd="0" destOrd="0" presId="urn:microsoft.com/office/officeart/2005/8/layout/vList5"/>
    <dgm:cxn modelId="{9D368DE5-820F-4EF3-A06B-89245B072E2C}" type="presOf" srcId="{12F8BD1C-C9EC-4B65-9BD7-870D79103649}" destId="{EE849F4D-7227-4831-BE72-9B56F482061C}" srcOrd="0" destOrd="0" presId="urn:microsoft.com/office/officeart/2005/8/layout/vList5"/>
    <dgm:cxn modelId="{BD20ED37-AA70-4ECF-80BB-8FC13248CA41}" type="presOf" srcId="{8D5509C2-A143-48A9-82AB-27EB79839D12}" destId="{FA33197B-032A-4080-8A62-97958D1CCB38}" srcOrd="0" destOrd="0" presId="urn:microsoft.com/office/officeart/2005/8/layout/vList5"/>
    <dgm:cxn modelId="{7785A0C1-9C83-4750-85E9-423BBD7F6648}" type="presParOf" srcId="{C4330FA6-7746-4A99-AADB-565302ACA744}" destId="{90171241-E3C1-4B56-9196-7EED3F59C46E}" srcOrd="0" destOrd="0" presId="urn:microsoft.com/office/officeart/2005/8/layout/vList5"/>
    <dgm:cxn modelId="{C403FB96-C51A-4A5A-9FB2-40667331B170}" type="presParOf" srcId="{90171241-E3C1-4B56-9196-7EED3F59C46E}" destId="{90284FDE-8E1B-4FF9-87E5-D752C3A4358D}" srcOrd="0" destOrd="0" presId="urn:microsoft.com/office/officeart/2005/8/layout/vList5"/>
    <dgm:cxn modelId="{BCA53F7E-9988-4B09-966D-31FF4A7FA918}" type="presParOf" srcId="{90171241-E3C1-4B56-9196-7EED3F59C46E}" destId="{7BE5F0B8-C6AF-4110-BC22-6E7E9D95477C}" srcOrd="1" destOrd="0" presId="urn:microsoft.com/office/officeart/2005/8/layout/vList5"/>
    <dgm:cxn modelId="{7568B67A-C9F2-494F-8AA6-9FA5FBD1BF64}" type="presParOf" srcId="{C4330FA6-7746-4A99-AADB-565302ACA744}" destId="{6FD4A21D-E680-46E6-BD54-D7F50AE0099F}" srcOrd="1" destOrd="0" presId="urn:microsoft.com/office/officeart/2005/8/layout/vList5"/>
    <dgm:cxn modelId="{07A79A19-EC9A-4BC2-98FF-D466F52AE821}" type="presParOf" srcId="{C4330FA6-7746-4A99-AADB-565302ACA744}" destId="{A022C764-7102-40BE-BCD7-052F627BAC17}" srcOrd="2" destOrd="0" presId="urn:microsoft.com/office/officeart/2005/8/layout/vList5"/>
    <dgm:cxn modelId="{6589D8BE-C048-4105-B2A3-33434B8A739D}" type="presParOf" srcId="{A022C764-7102-40BE-BCD7-052F627BAC17}" destId="{EE849F4D-7227-4831-BE72-9B56F482061C}" srcOrd="0" destOrd="0" presId="urn:microsoft.com/office/officeart/2005/8/layout/vList5"/>
    <dgm:cxn modelId="{3A2D214B-309A-40E0-8719-CB3B4D8B793E}" type="presParOf" srcId="{A022C764-7102-40BE-BCD7-052F627BAC17}" destId="{86256FB4-4AA2-449C-9CA5-B28BF526AEA6}" srcOrd="1" destOrd="0" presId="urn:microsoft.com/office/officeart/2005/8/layout/vList5"/>
    <dgm:cxn modelId="{679C7050-E499-41E3-B500-B294DF1EFAE2}" type="presParOf" srcId="{C4330FA6-7746-4A99-AADB-565302ACA744}" destId="{F24A8B91-79C3-41EA-BDB5-A589F2699CA8}" srcOrd="3" destOrd="0" presId="urn:microsoft.com/office/officeart/2005/8/layout/vList5"/>
    <dgm:cxn modelId="{695A889C-8985-4B99-BAAF-45073CE23071}" type="presParOf" srcId="{C4330FA6-7746-4A99-AADB-565302ACA744}" destId="{AADCA8EB-976B-4376-A635-0E252C400D38}" srcOrd="4" destOrd="0" presId="urn:microsoft.com/office/officeart/2005/8/layout/vList5"/>
    <dgm:cxn modelId="{B7123A38-96A4-473E-8200-CAB3C5F8E51B}" type="presParOf" srcId="{AADCA8EB-976B-4376-A635-0E252C400D38}" destId="{98BED368-C8AF-4ECD-A840-E55DF1CABE86}" srcOrd="0" destOrd="0" presId="urn:microsoft.com/office/officeart/2005/8/layout/vList5"/>
    <dgm:cxn modelId="{6910071A-29DC-4795-889D-A22D55944B87}" type="presParOf" srcId="{AADCA8EB-976B-4376-A635-0E252C400D38}" destId="{FA33197B-032A-4080-8A62-97958D1CCB38}" srcOrd="1" destOrd="0" presId="urn:microsoft.com/office/officeart/2005/8/layout/vList5"/>
    <dgm:cxn modelId="{254B7B34-89F3-4349-82B9-9215EB7672A1}" type="presParOf" srcId="{C4330FA6-7746-4A99-AADB-565302ACA744}" destId="{7D418996-2C6F-4BD3-A5C5-368A5ABFEC9F}" srcOrd="5" destOrd="0" presId="urn:microsoft.com/office/officeart/2005/8/layout/vList5"/>
    <dgm:cxn modelId="{8238D837-79B3-4092-ADF6-D385C5FC1B52}" type="presParOf" srcId="{C4330FA6-7746-4A99-AADB-565302ACA744}" destId="{9DD9C2EE-2974-4C1D-BEF5-A64D82CAD280}" srcOrd="6" destOrd="0" presId="urn:microsoft.com/office/officeart/2005/8/layout/vList5"/>
    <dgm:cxn modelId="{07C04F6C-B1B0-4506-8EA7-F9093E25DFF3}" type="presParOf" srcId="{9DD9C2EE-2974-4C1D-BEF5-A64D82CAD280}" destId="{9E099EE2-10E1-44C8-85AC-E214FDC72340}" srcOrd="0" destOrd="0" presId="urn:microsoft.com/office/officeart/2005/8/layout/vList5"/>
    <dgm:cxn modelId="{1C6E4659-8F7E-4A08-8AB9-6F60DCB60D41}" type="presParOf" srcId="{9DD9C2EE-2974-4C1D-BEF5-A64D82CAD280}" destId="{3FBF6AD5-D2C3-4C4D-AC08-869744E9E7D5}" srcOrd="1" destOrd="0" presId="urn:microsoft.com/office/officeart/2005/8/layout/vList5"/>
    <dgm:cxn modelId="{2B0D918A-A161-4D73-B646-C6024F67FB98}" type="presParOf" srcId="{C4330FA6-7746-4A99-AADB-565302ACA744}" destId="{3462BB24-5EFE-4763-B845-747641348FD4}" srcOrd="7" destOrd="0" presId="urn:microsoft.com/office/officeart/2005/8/layout/vList5"/>
    <dgm:cxn modelId="{F74EFC94-5BD9-4BFF-BF52-8BC40941C7CE}" type="presParOf" srcId="{C4330FA6-7746-4A99-AADB-565302ACA744}" destId="{3C43A40A-50EE-43D4-8A5A-EE10A1B6CF07}" srcOrd="8" destOrd="0" presId="urn:microsoft.com/office/officeart/2005/8/layout/vList5"/>
    <dgm:cxn modelId="{5CEB8664-BF37-4EAC-A0ED-21D309CEC5F4}" type="presParOf" srcId="{3C43A40A-50EE-43D4-8A5A-EE10A1B6CF07}" destId="{B9FA1022-6FD0-412C-8428-731D7C00923B}" srcOrd="0" destOrd="0" presId="urn:microsoft.com/office/officeart/2005/8/layout/vList5"/>
    <dgm:cxn modelId="{3BC24162-E3B6-45FF-9A44-AE6BF437E989}" type="presParOf" srcId="{3C43A40A-50EE-43D4-8A5A-EE10A1B6CF07}" destId="{CC07F94D-E267-4DF8-96E6-7AEEB13A59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E242F-DCC4-41F9-8AF4-C44CE6F8B2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EFD38-1CEB-44CE-8422-506AF1796FA6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Профилактика семейного неблагополучия</a:t>
          </a:r>
          <a:endParaRPr lang="ru-RU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0EBAE-AACC-41D1-B09B-B8597E644019}" type="parTrans" cxnId="{D24F6343-0E15-4B17-AA4F-1680BA2D5416}">
      <dgm:prSet/>
      <dgm:spPr/>
      <dgm:t>
        <a:bodyPr/>
        <a:lstStyle/>
        <a:p>
          <a:endParaRPr lang="ru-RU"/>
        </a:p>
      </dgm:t>
    </dgm:pt>
    <dgm:pt modelId="{17B36F40-FB62-4A39-AA9C-716AA3BCBE92}" type="sibTrans" cxnId="{D24F6343-0E15-4B17-AA4F-1680BA2D5416}">
      <dgm:prSet/>
      <dgm:spPr/>
      <dgm:t>
        <a:bodyPr/>
        <a:lstStyle/>
        <a:p>
          <a:endParaRPr lang="ru-RU"/>
        </a:p>
      </dgm:t>
    </dgm:pt>
    <dgm:pt modelId="{D0C1279B-F3B5-4A89-8489-03268BF6240C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1004 семьи </a:t>
          </a:r>
          <a:br>
            <a: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социально опасном положении</a:t>
          </a:r>
          <a:endParaRPr lang="ru-RU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98BAC-F623-4665-916E-C22D3688681E}" type="parTrans" cxnId="{84ED3DA3-D91A-4B75-87D8-CAB866EC3382}">
      <dgm:prSet/>
      <dgm:spPr/>
      <dgm:t>
        <a:bodyPr/>
        <a:lstStyle/>
        <a:p>
          <a:endParaRPr lang="ru-RU"/>
        </a:p>
      </dgm:t>
    </dgm:pt>
    <dgm:pt modelId="{FBF7FE46-179F-45B3-A237-6519B3754551}" type="sibTrans" cxnId="{84ED3DA3-D91A-4B75-87D8-CAB866EC3382}">
      <dgm:prSet/>
      <dgm:spPr/>
      <dgm:t>
        <a:bodyPr/>
        <a:lstStyle/>
        <a:p>
          <a:endParaRPr lang="ru-RU"/>
        </a:p>
      </dgm:t>
    </dgm:pt>
    <dgm:pt modelId="{DF9FA39C-7F53-412E-B364-967D11A23A60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218 детей, пострадавших от жестокого обращения</a:t>
          </a:r>
          <a:endParaRPr lang="ru-RU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56658-52F7-4F70-B5A0-9F15940CC963}" type="parTrans" cxnId="{B593D1DD-418F-4FEC-BBE0-E0B12D1F4095}">
      <dgm:prSet/>
      <dgm:spPr/>
      <dgm:t>
        <a:bodyPr/>
        <a:lstStyle/>
        <a:p>
          <a:endParaRPr lang="ru-RU"/>
        </a:p>
      </dgm:t>
    </dgm:pt>
    <dgm:pt modelId="{C164E0DC-C3FE-45DE-9B05-F180970C1013}" type="sibTrans" cxnId="{B593D1DD-418F-4FEC-BBE0-E0B12D1F4095}">
      <dgm:prSet/>
      <dgm:spPr/>
      <dgm:t>
        <a:bodyPr/>
        <a:lstStyle/>
        <a:p>
          <a:endParaRPr lang="ru-RU"/>
        </a:p>
      </dgm:t>
    </dgm:pt>
    <dgm:pt modelId="{B8A4ACD2-1513-4124-8F1E-F1764324756F}">
      <dgm:prSet/>
      <dgm:spPr/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211 заявок на процедуру медиации </a:t>
          </a:r>
          <a:endParaRPr lang="ru-RU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2883E-AF0B-49D0-BA11-73DE60AE42BF}" type="parTrans" cxnId="{408F98BE-55A9-4A1C-A394-B6CB3D2DBA2F}">
      <dgm:prSet/>
      <dgm:spPr/>
      <dgm:t>
        <a:bodyPr/>
        <a:lstStyle/>
        <a:p>
          <a:endParaRPr lang="ru-RU"/>
        </a:p>
      </dgm:t>
    </dgm:pt>
    <dgm:pt modelId="{D66DC3DC-635C-46FA-B29E-F2DA6046644B}" type="sibTrans" cxnId="{408F98BE-55A9-4A1C-A394-B6CB3D2DBA2F}">
      <dgm:prSet/>
      <dgm:spPr/>
      <dgm:t>
        <a:bodyPr/>
        <a:lstStyle/>
        <a:p>
          <a:endParaRPr lang="ru-RU"/>
        </a:p>
      </dgm:t>
    </dgm:pt>
    <dgm:pt modelId="{247E4E80-2C60-4F91-AD1D-29E8B341F700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5495 обращений  на детский телефон доверия</a:t>
          </a:r>
          <a:endParaRPr lang="ru-RU" b="1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A6ABC-2B76-400D-85B2-60C912D4C12E}" type="parTrans" cxnId="{984604E7-4C38-432A-B70D-D0136EF88677}">
      <dgm:prSet/>
      <dgm:spPr/>
      <dgm:t>
        <a:bodyPr/>
        <a:lstStyle/>
        <a:p>
          <a:endParaRPr lang="ru-RU"/>
        </a:p>
      </dgm:t>
    </dgm:pt>
    <dgm:pt modelId="{9F89C12B-F073-4946-AC87-1AF39CE435B6}" type="sibTrans" cxnId="{984604E7-4C38-432A-B70D-D0136EF88677}">
      <dgm:prSet/>
      <dgm:spPr/>
      <dgm:t>
        <a:bodyPr/>
        <a:lstStyle/>
        <a:p>
          <a:endParaRPr lang="ru-RU"/>
        </a:p>
      </dgm:t>
    </dgm:pt>
    <dgm:pt modelId="{5691316F-312C-42AF-BF70-A1DC2EB1E9FB}" type="pres">
      <dgm:prSet presAssocID="{923E242F-DCC4-41F9-8AF4-C44CE6F8B2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476977-2120-41A5-874B-3E3DC58A870A}" type="pres">
      <dgm:prSet presAssocID="{EA4EFD38-1CEB-44CE-8422-506AF1796FA6}" presName="hierRoot1" presStyleCnt="0"/>
      <dgm:spPr/>
    </dgm:pt>
    <dgm:pt modelId="{06164197-B548-4218-B035-AD8D9688CDA6}" type="pres">
      <dgm:prSet presAssocID="{EA4EFD38-1CEB-44CE-8422-506AF1796FA6}" presName="composite" presStyleCnt="0"/>
      <dgm:spPr/>
    </dgm:pt>
    <dgm:pt modelId="{CEEF441F-2237-4E4B-937E-DF46C67889DA}" type="pres">
      <dgm:prSet presAssocID="{EA4EFD38-1CEB-44CE-8422-506AF1796FA6}" presName="background" presStyleLbl="node0" presStyleIdx="0" presStyleCnt="1"/>
      <dgm:spPr/>
    </dgm:pt>
    <dgm:pt modelId="{984B9730-32B2-4586-965D-0DBB219DF7F7}" type="pres">
      <dgm:prSet presAssocID="{EA4EFD38-1CEB-44CE-8422-506AF1796FA6}" presName="text" presStyleLbl="fgAcc0" presStyleIdx="0" presStyleCnt="1" custScaleX="228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6AA1A4-EB16-4E85-8D7D-2C67418375F4}" type="pres">
      <dgm:prSet presAssocID="{EA4EFD38-1CEB-44CE-8422-506AF1796FA6}" presName="hierChild2" presStyleCnt="0"/>
      <dgm:spPr/>
    </dgm:pt>
    <dgm:pt modelId="{17668BB8-B696-45BE-8193-960BB4F2608F}" type="pres">
      <dgm:prSet presAssocID="{AAE98BAC-F623-4665-916E-C22D3688681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50E1C0D-E2FF-4118-9387-74A7BDB735BD}" type="pres">
      <dgm:prSet presAssocID="{D0C1279B-F3B5-4A89-8489-03268BF6240C}" presName="hierRoot2" presStyleCnt="0"/>
      <dgm:spPr/>
    </dgm:pt>
    <dgm:pt modelId="{7E822DF6-31AB-4FA0-BA0B-3E58502957B0}" type="pres">
      <dgm:prSet presAssocID="{D0C1279B-F3B5-4A89-8489-03268BF6240C}" presName="composite2" presStyleCnt="0"/>
      <dgm:spPr/>
    </dgm:pt>
    <dgm:pt modelId="{21333DB1-B004-4B74-911D-EB790E458D1E}" type="pres">
      <dgm:prSet presAssocID="{D0C1279B-F3B5-4A89-8489-03268BF6240C}" presName="background2" presStyleLbl="node2" presStyleIdx="0" presStyleCnt="4"/>
      <dgm:spPr/>
    </dgm:pt>
    <dgm:pt modelId="{551CAFE9-6081-45BD-B5CE-8404B1AABAE1}" type="pres">
      <dgm:prSet presAssocID="{D0C1279B-F3B5-4A89-8489-03268BF6240C}" presName="text2" presStyleLbl="fgAcc2" presStyleIdx="0" presStyleCnt="4" custScaleX="141181" custLinFactNeighborX="-30468" custLinFactNeighborY="-7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0D21A2-DB20-4F98-B5C4-65BD31780BC3}" type="pres">
      <dgm:prSet presAssocID="{D0C1279B-F3B5-4A89-8489-03268BF6240C}" presName="hierChild3" presStyleCnt="0"/>
      <dgm:spPr/>
    </dgm:pt>
    <dgm:pt modelId="{6FF98C50-72E9-4F9D-8089-7F11581A59B8}" type="pres">
      <dgm:prSet presAssocID="{AB256658-52F7-4F70-B5A0-9F15940CC963}" presName="Name10" presStyleLbl="parChTrans1D2" presStyleIdx="1" presStyleCnt="4"/>
      <dgm:spPr/>
      <dgm:t>
        <a:bodyPr/>
        <a:lstStyle/>
        <a:p>
          <a:endParaRPr lang="ru-RU"/>
        </a:p>
      </dgm:t>
    </dgm:pt>
    <dgm:pt modelId="{194FF34B-B692-44D6-9B7B-6BDD46647F55}" type="pres">
      <dgm:prSet presAssocID="{DF9FA39C-7F53-412E-B364-967D11A23A60}" presName="hierRoot2" presStyleCnt="0"/>
      <dgm:spPr/>
    </dgm:pt>
    <dgm:pt modelId="{B94FD1DE-3E60-42B5-A7E6-2D30CFB791CF}" type="pres">
      <dgm:prSet presAssocID="{DF9FA39C-7F53-412E-B364-967D11A23A60}" presName="composite2" presStyleCnt="0"/>
      <dgm:spPr/>
    </dgm:pt>
    <dgm:pt modelId="{151B5E85-BF88-40AA-85E2-E83FC9708193}" type="pres">
      <dgm:prSet presAssocID="{DF9FA39C-7F53-412E-B364-967D11A23A60}" presName="background2" presStyleLbl="node2" presStyleIdx="1" presStyleCnt="4"/>
      <dgm:spPr/>
    </dgm:pt>
    <dgm:pt modelId="{25756D90-DC0A-4FD2-A4A5-CCA5139AF3EC}" type="pres">
      <dgm:prSet presAssocID="{DF9FA39C-7F53-412E-B364-967D11A23A60}" presName="text2" presStyleLbl="fgAcc2" presStyleIdx="1" presStyleCnt="4" custScaleX="145981" custLinFactNeighborX="-15675" custLinFactNeighborY="6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777CD-2B79-40BB-9F98-1ACD43AE6889}" type="pres">
      <dgm:prSet presAssocID="{DF9FA39C-7F53-412E-B364-967D11A23A60}" presName="hierChild3" presStyleCnt="0"/>
      <dgm:spPr/>
    </dgm:pt>
    <dgm:pt modelId="{16A159B0-622E-47F6-AD2C-AB90DE167244}" type="pres">
      <dgm:prSet presAssocID="{5372883E-AF0B-49D0-BA11-73DE60AE42B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584141AD-A6F2-4343-B1DC-DA430251546D}" type="pres">
      <dgm:prSet presAssocID="{B8A4ACD2-1513-4124-8F1E-F1764324756F}" presName="hierRoot2" presStyleCnt="0"/>
      <dgm:spPr/>
    </dgm:pt>
    <dgm:pt modelId="{00992647-6B51-4337-A23C-5B9F3457AB1A}" type="pres">
      <dgm:prSet presAssocID="{B8A4ACD2-1513-4124-8F1E-F1764324756F}" presName="composite2" presStyleCnt="0"/>
      <dgm:spPr/>
    </dgm:pt>
    <dgm:pt modelId="{8E9CA1FD-B999-49F1-B0AF-80D03ABE4F79}" type="pres">
      <dgm:prSet presAssocID="{B8A4ACD2-1513-4124-8F1E-F1764324756F}" presName="background2" presStyleLbl="node2" presStyleIdx="2" presStyleCnt="4"/>
      <dgm:spPr/>
    </dgm:pt>
    <dgm:pt modelId="{C3B9334C-DC7F-49B2-A418-294BDDED6699}" type="pres">
      <dgm:prSet presAssocID="{B8A4ACD2-1513-4124-8F1E-F1764324756F}" presName="text2" presStyleLbl="fgAcc2" presStyleIdx="2" presStyleCnt="4" custScaleX="149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46B739-3112-4942-BAB9-A3C35FF7B89E}" type="pres">
      <dgm:prSet presAssocID="{B8A4ACD2-1513-4124-8F1E-F1764324756F}" presName="hierChild3" presStyleCnt="0"/>
      <dgm:spPr/>
    </dgm:pt>
    <dgm:pt modelId="{C68A36D6-5F3A-4B29-9EB0-9CBCA069C455}" type="pres">
      <dgm:prSet presAssocID="{46FA6ABC-2B76-400D-85B2-60C912D4C12E}" presName="Name10" presStyleLbl="parChTrans1D2" presStyleIdx="3" presStyleCnt="4"/>
      <dgm:spPr/>
      <dgm:t>
        <a:bodyPr/>
        <a:lstStyle/>
        <a:p>
          <a:endParaRPr lang="ru-RU"/>
        </a:p>
      </dgm:t>
    </dgm:pt>
    <dgm:pt modelId="{5F83C8D6-FD62-49D0-9C0E-916D55DA6CB3}" type="pres">
      <dgm:prSet presAssocID="{247E4E80-2C60-4F91-AD1D-29E8B341F700}" presName="hierRoot2" presStyleCnt="0"/>
      <dgm:spPr/>
    </dgm:pt>
    <dgm:pt modelId="{720C98EC-AD14-4B46-9513-77FE3EE17E9D}" type="pres">
      <dgm:prSet presAssocID="{247E4E80-2C60-4F91-AD1D-29E8B341F700}" presName="composite2" presStyleCnt="0"/>
      <dgm:spPr/>
    </dgm:pt>
    <dgm:pt modelId="{81AEB97A-0EC0-472D-BA08-775733A211B4}" type="pres">
      <dgm:prSet presAssocID="{247E4E80-2C60-4F91-AD1D-29E8B341F700}" presName="background2" presStyleLbl="node2" presStyleIdx="3" presStyleCnt="4"/>
      <dgm:spPr/>
    </dgm:pt>
    <dgm:pt modelId="{76526E05-9700-47B6-A6A4-5BB14120DCCF}" type="pres">
      <dgm:prSet presAssocID="{247E4E80-2C60-4F91-AD1D-29E8B341F700}" presName="text2" presStyleLbl="fgAcc2" presStyleIdx="3" presStyleCnt="4" custScaleX="146755" custLinFactNeighborX="43583" custLinFactNeighborY="-5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A6831F-6AB8-4744-80F5-30A609472CDE}" type="pres">
      <dgm:prSet presAssocID="{247E4E80-2C60-4F91-AD1D-29E8B341F700}" presName="hierChild3" presStyleCnt="0"/>
      <dgm:spPr/>
    </dgm:pt>
  </dgm:ptLst>
  <dgm:cxnLst>
    <dgm:cxn modelId="{E26A22A4-FD43-4A81-B98D-16122B69E457}" type="presOf" srcId="{5372883E-AF0B-49D0-BA11-73DE60AE42BF}" destId="{16A159B0-622E-47F6-AD2C-AB90DE167244}" srcOrd="0" destOrd="0" presId="urn:microsoft.com/office/officeart/2005/8/layout/hierarchy1"/>
    <dgm:cxn modelId="{AFB2D82C-726F-4E7F-A823-D30AADE7BD7C}" type="presOf" srcId="{46FA6ABC-2B76-400D-85B2-60C912D4C12E}" destId="{C68A36D6-5F3A-4B29-9EB0-9CBCA069C455}" srcOrd="0" destOrd="0" presId="urn:microsoft.com/office/officeart/2005/8/layout/hierarchy1"/>
    <dgm:cxn modelId="{5A312E63-2C07-4DDD-979A-E71535BE9714}" type="presOf" srcId="{DF9FA39C-7F53-412E-B364-967D11A23A60}" destId="{25756D90-DC0A-4FD2-A4A5-CCA5139AF3EC}" srcOrd="0" destOrd="0" presId="urn:microsoft.com/office/officeart/2005/8/layout/hierarchy1"/>
    <dgm:cxn modelId="{3114DAAE-A7D8-4860-9014-F0F9F1692A26}" type="presOf" srcId="{D0C1279B-F3B5-4A89-8489-03268BF6240C}" destId="{551CAFE9-6081-45BD-B5CE-8404B1AABAE1}" srcOrd="0" destOrd="0" presId="urn:microsoft.com/office/officeart/2005/8/layout/hierarchy1"/>
    <dgm:cxn modelId="{A38A06C0-2147-4763-93F2-FBFE5FB5126F}" type="presOf" srcId="{923E242F-DCC4-41F9-8AF4-C44CE6F8B299}" destId="{5691316F-312C-42AF-BF70-A1DC2EB1E9FB}" srcOrd="0" destOrd="0" presId="urn:microsoft.com/office/officeart/2005/8/layout/hierarchy1"/>
    <dgm:cxn modelId="{28303AE5-682B-445C-AF6A-73AA3CB5B0CE}" type="presOf" srcId="{AAE98BAC-F623-4665-916E-C22D3688681E}" destId="{17668BB8-B696-45BE-8193-960BB4F2608F}" srcOrd="0" destOrd="0" presId="urn:microsoft.com/office/officeart/2005/8/layout/hierarchy1"/>
    <dgm:cxn modelId="{84ED3DA3-D91A-4B75-87D8-CAB866EC3382}" srcId="{EA4EFD38-1CEB-44CE-8422-506AF1796FA6}" destId="{D0C1279B-F3B5-4A89-8489-03268BF6240C}" srcOrd="0" destOrd="0" parTransId="{AAE98BAC-F623-4665-916E-C22D3688681E}" sibTransId="{FBF7FE46-179F-45B3-A237-6519B3754551}"/>
    <dgm:cxn modelId="{D24F6343-0E15-4B17-AA4F-1680BA2D5416}" srcId="{923E242F-DCC4-41F9-8AF4-C44CE6F8B299}" destId="{EA4EFD38-1CEB-44CE-8422-506AF1796FA6}" srcOrd="0" destOrd="0" parTransId="{A760EBAE-AACC-41D1-B09B-B8597E644019}" sibTransId="{17B36F40-FB62-4A39-AA9C-716AA3BCBE92}"/>
    <dgm:cxn modelId="{408F98BE-55A9-4A1C-A394-B6CB3D2DBA2F}" srcId="{EA4EFD38-1CEB-44CE-8422-506AF1796FA6}" destId="{B8A4ACD2-1513-4124-8F1E-F1764324756F}" srcOrd="2" destOrd="0" parTransId="{5372883E-AF0B-49D0-BA11-73DE60AE42BF}" sibTransId="{D66DC3DC-635C-46FA-B29E-F2DA6046644B}"/>
    <dgm:cxn modelId="{AF5F0A53-E985-4FB7-A0FF-D03F54A55365}" type="presOf" srcId="{AB256658-52F7-4F70-B5A0-9F15940CC963}" destId="{6FF98C50-72E9-4F9D-8089-7F11581A59B8}" srcOrd="0" destOrd="0" presId="urn:microsoft.com/office/officeart/2005/8/layout/hierarchy1"/>
    <dgm:cxn modelId="{B593D1DD-418F-4FEC-BBE0-E0B12D1F4095}" srcId="{EA4EFD38-1CEB-44CE-8422-506AF1796FA6}" destId="{DF9FA39C-7F53-412E-B364-967D11A23A60}" srcOrd="1" destOrd="0" parTransId="{AB256658-52F7-4F70-B5A0-9F15940CC963}" sibTransId="{C164E0DC-C3FE-45DE-9B05-F180970C1013}"/>
    <dgm:cxn modelId="{0C7A1DFF-6B65-4D1E-B6F2-FB1790FC5874}" type="presOf" srcId="{B8A4ACD2-1513-4124-8F1E-F1764324756F}" destId="{C3B9334C-DC7F-49B2-A418-294BDDED6699}" srcOrd="0" destOrd="0" presId="urn:microsoft.com/office/officeart/2005/8/layout/hierarchy1"/>
    <dgm:cxn modelId="{984604E7-4C38-432A-B70D-D0136EF88677}" srcId="{EA4EFD38-1CEB-44CE-8422-506AF1796FA6}" destId="{247E4E80-2C60-4F91-AD1D-29E8B341F700}" srcOrd="3" destOrd="0" parTransId="{46FA6ABC-2B76-400D-85B2-60C912D4C12E}" sibTransId="{9F89C12B-F073-4946-AC87-1AF39CE435B6}"/>
    <dgm:cxn modelId="{79E421DB-BD2B-448C-AB3A-E227B8EF1588}" type="presOf" srcId="{EA4EFD38-1CEB-44CE-8422-506AF1796FA6}" destId="{984B9730-32B2-4586-965D-0DBB219DF7F7}" srcOrd="0" destOrd="0" presId="urn:microsoft.com/office/officeart/2005/8/layout/hierarchy1"/>
    <dgm:cxn modelId="{DA6286D4-C960-4840-A809-16AC6BF358AF}" type="presOf" srcId="{247E4E80-2C60-4F91-AD1D-29E8B341F700}" destId="{76526E05-9700-47B6-A6A4-5BB14120DCCF}" srcOrd="0" destOrd="0" presId="urn:microsoft.com/office/officeart/2005/8/layout/hierarchy1"/>
    <dgm:cxn modelId="{A010E53F-63A5-4B50-9711-556C7535A514}" type="presParOf" srcId="{5691316F-312C-42AF-BF70-A1DC2EB1E9FB}" destId="{78476977-2120-41A5-874B-3E3DC58A870A}" srcOrd="0" destOrd="0" presId="urn:microsoft.com/office/officeart/2005/8/layout/hierarchy1"/>
    <dgm:cxn modelId="{87B85605-C6D2-4F1D-8051-39467206F24C}" type="presParOf" srcId="{78476977-2120-41A5-874B-3E3DC58A870A}" destId="{06164197-B548-4218-B035-AD8D9688CDA6}" srcOrd="0" destOrd="0" presId="urn:microsoft.com/office/officeart/2005/8/layout/hierarchy1"/>
    <dgm:cxn modelId="{47F9D031-46BF-40B6-8C41-EF58012CE1D8}" type="presParOf" srcId="{06164197-B548-4218-B035-AD8D9688CDA6}" destId="{CEEF441F-2237-4E4B-937E-DF46C67889DA}" srcOrd="0" destOrd="0" presId="urn:microsoft.com/office/officeart/2005/8/layout/hierarchy1"/>
    <dgm:cxn modelId="{E4A9EAB3-C17D-4E0E-A81E-6571C0E81B02}" type="presParOf" srcId="{06164197-B548-4218-B035-AD8D9688CDA6}" destId="{984B9730-32B2-4586-965D-0DBB219DF7F7}" srcOrd="1" destOrd="0" presId="urn:microsoft.com/office/officeart/2005/8/layout/hierarchy1"/>
    <dgm:cxn modelId="{BEA35383-90CF-4DCF-ACB4-7631391587D6}" type="presParOf" srcId="{78476977-2120-41A5-874B-3E3DC58A870A}" destId="{6C6AA1A4-EB16-4E85-8D7D-2C67418375F4}" srcOrd="1" destOrd="0" presId="urn:microsoft.com/office/officeart/2005/8/layout/hierarchy1"/>
    <dgm:cxn modelId="{85ACF7FF-E804-44C9-8661-DD1C8742A672}" type="presParOf" srcId="{6C6AA1A4-EB16-4E85-8D7D-2C67418375F4}" destId="{17668BB8-B696-45BE-8193-960BB4F2608F}" srcOrd="0" destOrd="0" presId="urn:microsoft.com/office/officeart/2005/8/layout/hierarchy1"/>
    <dgm:cxn modelId="{19CAEEA6-7937-48DD-8470-5CE3836D11B2}" type="presParOf" srcId="{6C6AA1A4-EB16-4E85-8D7D-2C67418375F4}" destId="{950E1C0D-E2FF-4118-9387-74A7BDB735BD}" srcOrd="1" destOrd="0" presId="urn:microsoft.com/office/officeart/2005/8/layout/hierarchy1"/>
    <dgm:cxn modelId="{D0A6FDCA-743E-49E9-86ED-5B36FA1AD1BE}" type="presParOf" srcId="{950E1C0D-E2FF-4118-9387-74A7BDB735BD}" destId="{7E822DF6-31AB-4FA0-BA0B-3E58502957B0}" srcOrd="0" destOrd="0" presId="urn:microsoft.com/office/officeart/2005/8/layout/hierarchy1"/>
    <dgm:cxn modelId="{E4A318B1-9867-4E1E-8F21-8B6C04D762F6}" type="presParOf" srcId="{7E822DF6-31AB-4FA0-BA0B-3E58502957B0}" destId="{21333DB1-B004-4B74-911D-EB790E458D1E}" srcOrd="0" destOrd="0" presId="urn:microsoft.com/office/officeart/2005/8/layout/hierarchy1"/>
    <dgm:cxn modelId="{7F084263-F860-4636-B215-3FEEA19B7AB1}" type="presParOf" srcId="{7E822DF6-31AB-4FA0-BA0B-3E58502957B0}" destId="{551CAFE9-6081-45BD-B5CE-8404B1AABAE1}" srcOrd="1" destOrd="0" presId="urn:microsoft.com/office/officeart/2005/8/layout/hierarchy1"/>
    <dgm:cxn modelId="{70A9B856-87B9-437B-838B-055EFF81D108}" type="presParOf" srcId="{950E1C0D-E2FF-4118-9387-74A7BDB735BD}" destId="{F60D21A2-DB20-4F98-B5C4-65BD31780BC3}" srcOrd="1" destOrd="0" presId="urn:microsoft.com/office/officeart/2005/8/layout/hierarchy1"/>
    <dgm:cxn modelId="{1FEE4EE5-C621-4CD6-A660-47DD6BF05D81}" type="presParOf" srcId="{6C6AA1A4-EB16-4E85-8D7D-2C67418375F4}" destId="{6FF98C50-72E9-4F9D-8089-7F11581A59B8}" srcOrd="2" destOrd="0" presId="urn:microsoft.com/office/officeart/2005/8/layout/hierarchy1"/>
    <dgm:cxn modelId="{07D079C3-4D6C-44C9-94F3-06E379FFF18B}" type="presParOf" srcId="{6C6AA1A4-EB16-4E85-8D7D-2C67418375F4}" destId="{194FF34B-B692-44D6-9B7B-6BDD46647F55}" srcOrd="3" destOrd="0" presId="urn:microsoft.com/office/officeart/2005/8/layout/hierarchy1"/>
    <dgm:cxn modelId="{0C7ADAB7-A597-4B83-996A-452EFC7DABBF}" type="presParOf" srcId="{194FF34B-B692-44D6-9B7B-6BDD46647F55}" destId="{B94FD1DE-3E60-42B5-A7E6-2D30CFB791CF}" srcOrd="0" destOrd="0" presId="urn:microsoft.com/office/officeart/2005/8/layout/hierarchy1"/>
    <dgm:cxn modelId="{8ECFD805-F2AA-4848-A048-CA6BEE32255D}" type="presParOf" srcId="{B94FD1DE-3E60-42B5-A7E6-2D30CFB791CF}" destId="{151B5E85-BF88-40AA-85E2-E83FC9708193}" srcOrd="0" destOrd="0" presId="urn:microsoft.com/office/officeart/2005/8/layout/hierarchy1"/>
    <dgm:cxn modelId="{0857FCFE-5459-4AB1-BB14-8484F5A095C1}" type="presParOf" srcId="{B94FD1DE-3E60-42B5-A7E6-2D30CFB791CF}" destId="{25756D90-DC0A-4FD2-A4A5-CCA5139AF3EC}" srcOrd="1" destOrd="0" presId="urn:microsoft.com/office/officeart/2005/8/layout/hierarchy1"/>
    <dgm:cxn modelId="{9C1AAAFB-E780-4AA9-8ED1-548ED28EB696}" type="presParOf" srcId="{194FF34B-B692-44D6-9B7B-6BDD46647F55}" destId="{B02777CD-2B79-40BB-9F98-1ACD43AE6889}" srcOrd="1" destOrd="0" presId="urn:microsoft.com/office/officeart/2005/8/layout/hierarchy1"/>
    <dgm:cxn modelId="{4B54DAB6-A518-4CFF-8020-24A6EBC84E75}" type="presParOf" srcId="{6C6AA1A4-EB16-4E85-8D7D-2C67418375F4}" destId="{16A159B0-622E-47F6-AD2C-AB90DE167244}" srcOrd="4" destOrd="0" presId="urn:microsoft.com/office/officeart/2005/8/layout/hierarchy1"/>
    <dgm:cxn modelId="{F7A383B2-04D1-4E1B-85DF-C09E3094E337}" type="presParOf" srcId="{6C6AA1A4-EB16-4E85-8D7D-2C67418375F4}" destId="{584141AD-A6F2-4343-B1DC-DA430251546D}" srcOrd="5" destOrd="0" presId="urn:microsoft.com/office/officeart/2005/8/layout/hierarchy1"/>
    <dgm:cxn modelId="{40085025-A1E2-4E0B-B798-5BBD0860CCBC}" type="presParOf" srcId="{584141AD-A6F2-4343-B1DC-DA430251546D}" destId="{00992647-6B51-4337-A23C-5B9F3457AB1A}" srcOrd="0" destOrd="0" presId="urn:microsoft.com/office/officeart/2005/8/layout/hierarchy1"/>
    <dgm:cxn modelId="{6E1C4A42-7B62-495F-8482-7455AE6A9982}" type="presParOf" srcId="{00992647-6B51-4337-A23C-5B9F3457AB1A}" destId="{8E9CA1FD-B999-49F1-B0AF-80D03ABE4F79}" srcOrd="0" destOrd="0" presId="urn:microsoft.com/office/officeart/2005/8/layout/hierarchy1"/>
    <dgm:cxn modelId="{9C0874D0-1545-4C13-8077-0A70B60ED189}" type="presParOf" srcId="{00992647-6B51-4337-A23C-5B9F3457AB1A}" destId="{C3B9334C-DC7F-49B2-A418-294BDDED6699}" srcOrd="1" destOrd="0" presId="urn:microsoft.com/office/officeart/2005/8/layout/hierarchy1"/>
    <dgm:cxn modelId="{87351E05-EBFE-4167-9335-139899FFE624}" type="presParOf" srcId="{584141AD-A6F2-4343-B1DC-DA430251546D}" destId="{6446B739-3112-4942-BAB9-A3C35FF7B89E}" srcOrd="1" destOrd="0" presId="urn:microsoft.com/office/officeart/2005/8/layout/hierarchy1"/>
    <dgm:cxn modelId="{8AE78F37-C432-4990-BFB8-7B55631C5E16}" type="presParOf" srcId="{6C6AA1A4-EB16-4E85-8D7D-2C67418375F4}" destId="{C68A36D6-5F3A-4B29-9EB0-9CBCA069C455}" srcOrd="6" destOrd="0" presId="urn:microsoft.com/office/officeart/2005/8/layout/hierarchy1"/>
    <dgm:cxn modelId="{E57B6B07-22A5-4843-8203-9EAE9CFCA1C6}" type="presParOf" srcId="{6C6AA1A4-EB16-4E85-8D7D-2C67418375F4}" destId="{5F83C8D6-FD62-49D0-9C0E-916D55DA6CB3}" srcOrd="7" destOrd="0" presId="urn:microsoft.com/office/officeart/2005/8/layout/hierarchy1"/>
    <dgm:cxn modelId="{3FEBB9B2-A732-46E8-BFDC-E298C0338C84}" type="presParOf" srcId="{5F83C8D6-FD62-49D0-9C0E-916D55DA6CB3}" destId="{720C98EC-AD14-4B46-9513-77FE3EE17E9D}" srcOrd="0" destOrd="0" presId="urn:microsoft.com/office/officeart/2005/8/layout/hierarchy1"/>
    <dgm:cxn modelId="{5E7C3A36-05D0-49D0-9199-41C84BA094EE}" type="presParOf" srcId="{720C98EC-AD14-4B46-9513-77FE3EE17E9D}" destId="{81AEB97A-0EC0-472D-BA08-775733A211B4}" srcOrd="0" destOrd="0" presId="urn:microsoft.com/office/officeart/2005/8/layout/hierarchy1"/>
    <dgm:cxn modelId="{A6CE840C-A002-40C6-83F1-302EC2413B1F}" type="presParOf" srcId="{720C98EC-AD14-4B46-9513-77FE3EE17E9D}" destId="{76526E05-9700-47B6-A6A4-5BB14120DCCF}" srcOrd="1" destOrd="0" presId="urn:microsoft.com/office/officeart/2005/8/layout/hierarchy1"/>
    <dgm:cxn modelId="{D9FCF045-74D1-4BF0-939D-195E94E282AE}" type="presParOf" srcId="{5F83C8D6-FD62-49D0-9C0E-916D55DA6CB3}" destId="{CDA6831F-6AB8-4744-80F5-30A609472C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D3FEA5-BB35-4973-B1C8-2AF01638216D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C76895-A73D-423C-8FD0-1E8EBFD1707A}">
      <dgm:prSet phldrT="[Текст]"/>
      <dgm:spPr/>
      <dgm:t>
        <a:bodyPr/>
        <a:lstStyle/>
        <a:p>
          <a:r>
            <a:rPr lang="ru-RU" dirty="0" smtClean="0"/>
            <a:t>Торжественные мероприятия</a:t>
          </a:r>
          <a:endParaRPr lang="ru-RU" dirty="0"/>
        </a:p>
      </dgm:t>
    </dgm:pt>
    <dgm:pt modelId="{63B79872-2A31-410A-9C92-0240608D57BF}" type="parTrans" cxnId="{DDCDE925-2182-4C7C-8A6F-E766D853A20C}">
      <dgm:prSet/>
      <dgm:spPr/>
      <dgm:t>
        <a:bodyPr/>
        <a:lstStyle/>
        <a:p>
          <a:endParaRPr lang="ru-RU"/>
        </a:p>
      </dgm:t>
    </dgm:pt>
    <dgm:pt modelId="{F95A113F-9266-4683-8A03-257CFD06E2BC}" type="sibTrans" cxnId="{DDCDE925-2182-4C7C-8A6F-E766D853A20C}">
      <dgm:prSet/>
      <dgm:spPr/>
      <dgm:t>
        <a:bodyPr/>
        <a:lstStyle/>
        <a:p>
          <a:endParaRPr lang="ru-RU"/>
        </a:p>
      </dgm:t>
    </dgm:pt>
    <dgm:pt modelId="{04D30C2C-A8C4-47DE-A71A-3FE69BE0672A}">
      <dgm:prSet phldrT="[Текст]"/>
      <dgm:spPr/>
      <dgm:t>
        <a:bodyPr/>
        <a:lstStyle/>
        <a:p>
          <a:r>
            <a:rPr lang="ru-RU" dirty="0" smtClean="0"/>
            <a:t>Областные конкурсы</a:t>
          </a:r>
          <a:endParaRPr lang="ru-RU" dirty="0"/>
        </a:p>
      </dgm:t>
    </dgm:pt>
    <dgm:pt modelId="{254C50D6-0648-4926-919E-26C4AB35FB37}" type="parTrans" cxnId="{D464F8DB-158F-460A-980E-F66BD870AAD3}">
      <dgm:prSet/>
      <dgm:spPr/>
      <dgm:t>
        <a:bodyPr/>
        <a:lstStyle/>
        <a:p>
          <a:endParaRPr lang="ru-RU"/>
        </a:p>
      </dgm:t>
    </dgm:pt>
    <dgm:pt modelId="{69D124BF-AF8B-478E-BB62-5B34F06D3FFC}" type="sibTrans" cxnId="{D464F8DB-158F-460A-980E-F66BD870AAD3}">
      <dgm:prSet/>
      <dgm:spPr/>
      <dgm:t>
        <a:bodyPr/>
        <a:lstStyle/>
        <a:p>
          <a:endParaRPr lang="ru-RU"/>
        </a:p>
      </dgm:t>
    </dgm:pt>
    <dgm:pt modelId="{99AFAE07-3AFD-4A6B-873B-B55671F90A6A}">
      <dgm:prSet phldrT="[Текст]"/>
      <dgm:spPr/>
      <dgm:t>
        <a:bodyPr/>
        <a:lstStyle/>
        <a:p>
          <a:r>
            <a:rPr lang="ru-RU" dirty="0" smtClean="0"/>
            <a:t>Новогодние подарки</a:t>
          </a:r>
          <a:endParaRPr lang="ru-RU" dirty="0"/>
        </a:p>
      </dgm:t>
    </dgm:pt>
    <dgm:pt modelId="{F0F65782-AC68-489A-9C50-A29B15B88031}" type="parTrans" cxnId="{692D56C5-F2B5-49E7-B90D-DEC1F85FB143}">
      <dgm:prSet/>
      <dgm:spPr/>
      <dgm:t>
        <a:bodyPr/>
        <a:lstStyle/>
        <a:p>
          <a:endParaRPr lang="ru-RU"/>
        </a:p>
      </dgm:t>
    </dgm:pt>
    <dgm:pt modelId="{F09D50C0-9D7F-4F8B-9EC3-4B09B13AB923}" type="sibTrans" cxnId="{692D56C5-F2B5-49E7-B90D-DEC1F85FB143}">
      <dgm:prSet/>
      <dgm:spPr/>
      <dgm:t>
        <a:bodyPr/>
        <a:lstStyle/>
        <a:p>
          <a:endParaRPr lang="ru-RU"/>
        </a:p>
      </dgm:t>
    </dgm:pt>
    <dgm:pt modelId="{3B1A4C3F-51F0-46F0-BEA5-1EAFE734095A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«Отец – ответственная должность»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72F7AF4-0313-47F4-81ED-D68081C9B993}" type="parTrans" cxnId="{2AF59D12-D31C-467A-B9C1-F591AB69E3D5}">
      <dgm:prSet/>
      <dgm:spPr/>
      <dgm:t>
        <a:bodyPr/>
        <a:lstStyle/>
        <a:p>
          <a:endParaRPr lang="ru-RU"/>
        </a:p>
      </dgm:t>
    </dgm:pt>
    <dgm:pt modelId="{9D30C781-47C2-4B10-9D15-5B775D208FD0}" type="sibTrans" cxnId="{2AF59D12-D31C-467A-B9C1-F591AB69E3D5}">
      <dgm:prSet/>
      <dgm:spPr/>
      <dgm:t>
        <a:bodyPr/>
        <a:lstStyle/>
        <a:p>
          <a:endParaRPr lang="ru-RU"/>
        </a:p>
      </dgm:t>
    </dgm:pt>
    <dgm:pt modelId="{68E4C06E-2025-49D5-B1ED-08E11CE33B19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«Женщина года»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8D45AD7-03E2-4783-8C5A-6C7D0D75F42E}" type="parTrans" cxnId="{346FE5A1-A575-48B3-932F-B3E4C23D9413}">
      <dgm:prSet/>
      <dgm:spPr/>
      <dgm:t>
        <a:bodyPr/>
        <a:lstStyle/>
        <a:p>
          <a:endParaRPr lang="ru-RU"/>
        </a:p>
      </dgm:t>
    </dgm:pt>
    <dgm:pt modelId="{154844D8-9907-464C-891E-B69C783B91D0}" type="sibTrans" cxnId="{346FE5A1-A575-48B3-932F-B3E4C23D9413}">
      <dgm:prSet/>
      <dgm:spPr/>
      <dgm:t>
        <a:bodyPr/>
        <a:lstStyle/>
        <a:p>
          <a:endParaRPr lang="ru-RU"/>
        </a:p>
      </dgm:t>
    </dgm:pt>
    <dgm:pt modelId="{E660DFD9-12BD-4FF1-830A-89A8E0A218EB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региональный этап Всероссийского чемпионата по компьютерному многоборью среди граждан </a:t>
          </a:r>
          <a:b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пожилого возраста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5303108-F09A-4B08-9023-2ADD67AFCC01}" type="parTrans" cxnId="{3C4750EF-52AB-477E-B1F5-9D1FFDAB9A4C}">
      <dgm:prSet/>
      <dgm:spPr/>
      <dgm:t>
        <a:bodyPr/>
        <a:lstStyle/>
        <a:p>
          <a:endParaRPr lang="ru-RU"/>
        </a:p>
      </dgm:t>
    </dgm:pt>
    <dgm:pt modelId="{5BDF7605-EDFD-45C4-B884-0060720EDCCC}" type="sibTrans" cxnId="{3C4750EF-52AB-477E-B1F5-9D1FFDAB9A4C}">
      <dgm:prSet/>
      <dgm:spPr/>
      <dgm:t>
        <a:bodyPr/>
        <a:lstStyle/>
        <a:p>
          <a:endParaRPr lang="ru-RU"/>
        </a:p>
      </dgm:t>
    </dgm:pt>
    <dgm:pt modelId="{6E203CD1-C198-43CB-8405-2296038F7FF5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«Благотворитель </a:t>
          </a:r>
          <a:b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Архангельской области»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5F30793-9262-4DC9-B22C-3E5462191F0D}" type="parTrans" cxnId="{CC461F73-D100-4BB8-AAE3-1C46406A9E0D}">
      <dgm:prSet/>
      <dgm:spPr/>
      <dgm:t>
        <a:bodyPr/>
        <a:lstStyle/>
        <a:p>
          <a:endParaRPr lang="ru-RU"/>
        </a:p>
      </dgm:t>
    </dgm:pt>
    <dgm:pt modelId="{BB1247A9-2970-4F18-9A49-3BE7AB83801B}" type="sibTrans" cxnId="{CC461F73-D100-4BB8-AAE3-1C46406A9E0D}">
      <dgm:prSet/>
      <dgm:spPr/>
      <dgm:t>
        <a:bodyPr/>
        <a:lstStyle/>
        <a:p>
          <a:endParaRPr lang="ru-RU"/>
        </a:p>
      </dgm:t>
    </dgm:pt>
    <dgm:pt modelId="{0016E95D-EB7A-40DB-B28B-E124D39FC02A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Международный день семьи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33F0E90-AF8E-4BBA-AEA1-1B722C8A317C}" type="parTrans" cxnId="{23CB688A-FDE2-4F7D-8EA1-73BFE12EBDFA}">
      <dgm:prSet/>
      <dgm:spPr/>
      <dgm:t>
        <a:bodyPr/>
        <a:lstStyle/>
        <a:p>
          <a:endParaRPr lang="ru-RU"/>
        </a:p>
      </dgm:t>
    </dgm:pt>
    <dgm:pt modelId="{DD04FC71-FF85-4368-9177-A4E2BDEB5703}" type="sibTrans" cxnId="{23CB688A-FDE2-4F7D-8EA1-73BFE12EBDFA}">
      <dgm:prSet/>
      <dgm:spPr/>
      <dgm:t>
        <a:bodyPr/>
        <a:lstStyle/>
        <a:p>
          <a:endParaRPr lang="ru-RU"/>
        </a:p>
      </dgm:t>
    </dgm:pt>
    <dgm:pt modelId="{4FD7C215-778B-4993-A3F6-A67664BA875C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День семьи, любви и  верности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9CDD1E-C272-4892-9323-CA6F55B991B1}" type="parTrans" cxnId="{D73573C1-78AF-485A-9E9D-097696B1CAD9}">
      <dgm:prSet/>
      <dgm:spPr/>
      <dgm:t>
        <a:bodyPr/>
        <a:lstStyle/>
        <a:p>
          <a:endParaRPr lang="ru-RU"/>
        </a:p>
      </dgm:t>
    </dgm:pt>
    <dgm:pt modelId="{FFDC391D-D44F-4E88-851B-649CB981C9AE}" type="sibTrans" cxnId="{D73573C1-78AF-485A-9E9D-097696B1CAD9}">
      <dgm:prSet/>
      <dgm:spPr/>
      <dgm:t>
        <a:bodyPr/>
        <a:lstStyle/>
        <a:p>
          <a:endParaRPr lang="ru-RU"/>
        </a:p>
      </dgm:t>
    </dgm:pt>
    <dgm:pt modelId="{0FBDAB2D-4EF3-4C33-A243-875EB12AFCE1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День социального работника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31517E-613C-4AB7-A242-3459A923394B}" type="parTrans" cxnId="{CF298F9F-DA6B-4024-BEDC-58BAFFF7973F}">
      <dgm:prSet/>
      <dgm:spPr/>
      <dgm:t>
        <a:bodyPr/>
        <a:lstStyle/>
        <a:p>
          <a:endParaRPr lang="ru-RU"/>
        </a:p>
      </dgm:t>
    </dgm:pt>
    <dgm:pt modelId="{F9ACBCF1-1717-48A5-8FE5-B71855DD7006}" type="sibTrans" cxnId="{CF298F9F-DA6B-4024-BEDC-58BAFFF7973F}">
      <dgm:prSet/>
      <dgm:spPr/>
      <dgm:t>
        <a:bodyPr/>
        <a:lstStyle/>
        <a:p>
          <a:endParaRPr lang="ru-RU"/>
        </a:p>
      </dgm:t>
    </dgm:pt>
    <dgm:pt modelId="{BF466CD2-A55D-4259-8FDF-9D0A7ECB043F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День матери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B31188-E235-436A-BF35-DFE6D94022E9}" type="parTrans" cxnId="{ABF217F0-8065-4948-9AD9-847555724564}">
      <dgm:prSet/>
      <dgm:spPr/>
      <dgm:t>
        <a:bodyPr/>
        <a:lstStyle/>
        <a:p>
          <a:endParaRPr lang="ru-RU"/>
        </a:p>
      </dgm:t>
    </dgm:pt>
    <dgm:pt modelId="{4C993453-6B76-444B-95A2-382148F5FABC}" type="sibTrans" cxnId="{ABF217F0-8065-4948-9AD9-847555724564}">
      <dgm:prSet/>
      <dgm:spPr/>
      <dgm:t>
        <a:bodyPr/>
        <a:lstStyle/>
        <a:p>
          <a:endParaRPr lang="ru-RU"/>
        </a:p>
      </dgm:t>
    </dgm:pt>
    <dgm:pt modelId="{52A97E96-711E-4483-BA1B-2B2041230786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Пленум ветеранов (пенсионеров) войны, труда, Вооруженных сил и правоохранительных органов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9FE344C-93E3-4E72-9A09-9985F6D18548}" type="parTrans" cxnId="{24FE6AF5-9F68-42E2-8C05-D2584DDA402B}">
      <dgm:prSet/>
      <dgm:spPr/>
      <dgm:t>
        <a:bodyPr/>
        <a:lstStyle/>
        <a:p>
          <a:endParaRPr lang="ru-RU"/>
        </a:p>
      </dgm:t>
    </dgm:pt>
    <dgm:pt modelId="{ED19C90F-8FFB-4B35-AADF-448B0FA7CFBF}" type="sibTrans" cxnId="{24FE6AF5-9F68-42E2-8C05-D2584DDA402B}">
      <dgm:prSet/>
      <dgm:spPr/>
      <dgm:t>
        <a:bodyPr/>
        <a:lstStyle/>
        <a:p>
          <a:endParaRPr lang="ru-RU"/>
        </a:p>
      </dgm:t>
    </dgm:pt>
    <dgm:pt modelId="{E5255CBB-5450-4141-90B3-37E1DC0E56DD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Лучшая семья Архангельской области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8EE64D1-9449-437B-9D46-F713B7DDDA6E}" type="parTrans" cxnId="{6CDC9A48-8300-47E5-999F-A30ACF2A77E2}">
      <dgm:prSet/>
      <dgm:spPr/>
      <dgm:t>
        <a:bodyPr/>
        <a:lstStyle/>
        <a:p>
          <a:endParaRPr lang="ru-RU"/>
        </a:p>
      </dgm:t>
    </dgm:pt>
    <dgm:pt modelId="{539D5BAB-4974-4D5F-A4A2-A56555958356}" type="sibTrans" cxnId="{6CDC9A48-8300-47E5-999F-A30ACF2A77E2}">
      <dgm:prSet/>
      <dgm:spPr/>
      <dgm:t>
        <a:bodyPr/>
        <a:lstStyle/>
        <a:p>
          <a:endParaRPr lang="ru-RU"/>
        </a:p>
      </dgm:t>
    </dgm:pt>
    <dgm:pt modelId="{C4BC3107-ED35-42E0-9EAE-9D76901151A5}">
      <dgm:prSet custT="1"/>
      <dgm:spPr/>
      <dgm:t>
        <a:bodyPr/>
        <a:lstStyle/>
        <a:p>
          <a:endParaRPr lang="ru-RU" sz="800" dirty="0"/>
        </a:p>
      </dgm:t>
    </dgm:pt>
    <dgm:pt modelId="{FD9CD0D1-031C-42A8-8696-E004E399920E}" type="parTrans" cxnId="{94F231F0-CF5C-4D87-BAA6-E998C4D24637}">
      <dgm:prSet/>
      <dgm:spPr/>
      <dgm:t>
        <a:bodyPr/>
        <a:lstStyle/>
        <a:p>
          <a:endParaRPr lang="ru-RU"/>
        </a:p>
      </dgm:t>
    </dgm:pt>
    <dgm:pt modelId="{7C242350-77EB-4518-B1A4-95BD8D51EBF3}" type="sibTrans" cxnId="{94F231F0-CF5C-4D87-BAA6-E998C4D24637}">
      <dgm:prSet/>
      <dgm:spPr/>
      <dgm:t>
        <a:bodyPr/>
        <a:lstStyle/>
        <a:p>
          <a:endParaRPr lang="ru-RU"/>
        </a:p>
      </dgm:t>
    </dgm:pt>
    <dgm:pt modelId="{CF883914-5C97-495D-96ED-A1A9492E63D1}">
      <dgm:prSet custT="1"/>
      <dgm:spPr/>
      <dgm:t>
        <a:bodyPr/>
        <a:lstStyle/>
        <a:p>
          <a:endParaRPr lang="ru-RU" sz="800" dirty="0"/>
        </a:p>
      </dgm:t>
    </dgm:pt>
    <dgm:pt modelId="{96BD36CE-0BDE-4E44-AE0F-CCF7DC02FE4C}" type="parTrans" cxnId="{BF90A32C-09C5-4A29-94F3-14631F856CFE}">
      <dgm:prSet/>
      <dgm:spPr/>
      <dgm:t>
        <a:bodyPr/>
        <a:lstStyle/>
        <a:p>
          <a:endParaRPr lang="ru-RU"/>
        </a:p>
      </dgm:t>
    </dgm:pt>
    <dgm:pt modelId="{7737DC9D-B8A5-4154-9729-C69A5030CD37}" type="sibTrans" cxnId="{BF90A32C-09C5-4A29-94F3-14631F856CFE}">
      <dgm:prSet/>
      <dgm:spPr/>
      <dgm:t>
        <a:bodyPr/>
        <a:lstStyle/>
        <a:p>
          <a:endParaRPr lang="ru-RU"/>
        </a:p>
      </dgm:t>
    </dgm:pt>
    <dgm:pt modelId="{457D53D2-D6E7-4D56-BDEC-A6B947B12AF6}">
      <dgm:prSet custT="1"/>
      <dgm:spPr/>
      <dgm:t>
        <a:bodyPr/>
        <a:lstStyle/>
        <a:p>
          <a:endParaRPr lang="ru-RU" sz="800" dirty="0"/>
        </a:p>
      </dgm:t>
    </dgm:pt>
    <dgm:pt modelId="{81E69F6C-0DBB-401F-9E10-47612E655EBD}" type="parTrans" cxnId="{2D441ED9-A19C-4058-8B78-B2FA003A9BF0}">
      <dgm:prSet/>
      <dgm:spPr/>
      <dgm:t>
        <a:bodyPr/>
        <a:lstStyle/>
        <a:p>
          <a:endParaRPr lang="ru-RU"/>
        </a:p>
      </dgm:t>
    </dgm:pt>
    <dgm:pt modelId="{8BCDF0AD-9D9A-43EA-A45F-82D7ED669EF5}" type="sibTrans" cxnId="{2D441ED9-A19C-4058-8B78-B2FA003A9BF0}">
      <dgm:prSet/>
      <dgm:spPr/>
      <dgm:t>
        <a:bodyPr/>
        <a:lstStyle/>
        <a:p>
          <a:endParaRPr lang="ru-RU"/>
        </a:p>
      </dgm:t>
    </dgm:pt>
    <dgm:pt modelId="{0C267A3A-E775-4F5A-A919-B38551D3B988}">
      <dgm:prSet custT="1"/>
      <dgm:spPr/>
      <dgm:t>
        <a:bodyPr/>
        <a:lstStyle/>
        <a:p>
          <a:endParaRPr lang="ru-RU" sz="800" dirty="0"/>
        </a:p>
      </dgm:t>
    </dgm:pt>
    <dgm:pt modelId="{C02E9D1A-C43A-43EC-938F-66BE16291904}" type="parTrans" cxnId="{208A5811-D9F2-46AD-BE00-A5B412AA13DF}">
      <dgm:prSet/>
      <dgm:spPr/>
      <dgm:t>
        <a:bodyPr/>
        <a:lstStyle/>
        <a:p>
          <a:endParaRPr lang="ru-RU"/>
        </a:p>
      </dgm:t>
    </dgm:pt>
    <dgm:pt modelId="{966FE517-1AA9-42C8-AD16-574DCB63E43D}" type="sibTrans" cxnId="{208A5811-D9F2-46AD-BE00-A5B412AA13DF}">
      <dgm:prSet/>
      <dgm:spPr/>
      <dgm:t>
        <a:bodyPr/>
        <a:lstStyle/>
        <a:p>
          <a:endParaRPr lang="ru-RU"/>
        </a:p>
      </dgm:t>
    </dgm:pt>
    <dgm:pt modelId="{07B3FA4A-02C4-4003-A329-33D649CE9F3C}">
      <dgm:prSet custT="1"/>
      <dgm:spPr/>
      <dgm:t>
        <a:bodyPr/>
        <a:lstStyle/>
        <a:p>
          <a:endParaRPr lang="ru-RU" sz="800" dirty="0"/>
        </a:p>
      </dgm:t>
    </dgm:pt>
    <dgm:pt modelId="{506E14EE-DDD7-4081-9378-F38B09C11969}" type="parTrans" cxnId="{3DC732A2-FA05-40DB-9795-3A514D62B5C5}">
      <dgm:prSet/>
      <dgm:spPr/>
      <dgm:t>
        <a:bodyPr/>
        <a:lstStyle/>
        <a:p>
          <a:endParaRPr lang="ru-RU"/>
        </a:p>
      </dgm:t>
    </dgm:pt>
    <dgm:pt modelId="{D64039EB-37BD-4E7D-BF15-B78A1D43C1A0}" type="sibTrans" cxnId="{3DC732A2-FA05-40DB-9795-3A514D62B5C5}">
      <dgm:prSet/>
      <dgm:spPr/>
      <dgm:t>
        <a:bodyPr/>
        <a:lstStyle/>
        <a:p>
          <a:endParaRPr lang="ru-RU"/>
        </a:p>
      </dgm:t>
    </dgm:pt>
    <dgm:pt modelId="{2A9BE26D-8378-4E9E-B267-C5A8CF36F895}">
      <dgm:prSet custT="1"/>
      <dgm:spPr/>
      <dgm:t>
        <a:bodyPr/>
        <a:lstStyle/>
        <a:p>
          <a:endParaRPr lang="ru-RU" sz="800" dirty="0"/>
        </a:p>
      </dgm:t>
    </dgm:pt>
    <dgm:pt modelId="{859B033B-A6ED-4E52-8FE9-A56A5A310423}" type="parTrans" cxnId="{6EF0D3BA-59FB-49C7-8094-3FA8BD3FD93F}">
      <dgm:prSet/>
      <dgm:spPr/>
      <dgm:t>
        <a:bodyPr/>
        <a:lstStyle/>
        <a:p>
          <a:endParaRPr lang="ru-RU"/>
        </a:p>
      </dgm:t>
    </dgm:pt>
    <dgm:pt modelId="{E5650DDA-1089-444B-9AC5-CC87EED6EA19}" type="sibTrans" cxnId="{6EF0D3BA-59FB-49C7-8094-3FA8BD3FD93F}">
      <dgm:prSet/>
      <dgm:spPr/>
      <dgm:t>
        <a:bodyPr/>
        <a:lstStyle/>
        <a:p>
          <a:endParaRPr lang="ru-RU"/>
        </a:p>
      </dgm:t>
    </dgm:pt>
    <dgm:pt modelId="{48BF8413-9942-4998-81CA-D21A3BB6CF84}">
      <dgm:prSet custT="1"/>
      <dgm:spPr/>
      <dgm:t>
        <a:bodyPr/>
        <a:lstStyle/>
        <a:p>
          <a:endParaRPr lang="ru-RU" sz="800" dirty="0"/>
        </a:p>
      </dgm:t>
    </dgm:pt>
    <dgm:pt modelId="{58932A48-F96E-48A2-92A6-BA20D114231C}" type="parTrans" cxnId="{A7AD21F4-6FAE-4ED6-8933-FB8F5BB25111}">
      <dgm:prSet/>
      <dgm:spPr/>
      <dgm:t>
        <a:bodyPr/>
        <a:lstStyle/>
        <a:p>
          <a:endParaRPr lang="ru-RU"/>
        </a:p>
      </dgm:t>
    </dgm:pt>
    <dgm:pt modelId="{B0AC05FB-843C-4A82-B623-F7F9AC21D3A8}" type="sibTrans" cxnId="{A7AD21F4-6FAE-4ED6-8933-FB8F5BB25111}">
      <dgm:prSet/>
      <dgm:spPr/>
      <dgm:t>
        <a:bodyPr/>
        <a:lstStyle/>
        <a:p>
          <a:endParaRPr lang="ru-RU"/>
        </a:p>
      </dgm:t>
    </dgm:pt>
    <dgm:pt modelId="{94FA9F59-1050-4466-9D07-51825C0A1C24}">
      <dgm:prSet custT="1"/>
      <dgm:spPr/>
      <dgm:t>
        <a:bodyPr/>
        <a:lstStyle/>
        <a:p>
          <a:endParaRPr lang="ru-RU" sz="800" dirty="0"/>
        </a:p>
      </dgm:t>
    </dgm:pt>
    <dgm:pt modelId="{96CEBEE5-1290-498A-ACE9-E28FDF1F3794}" type="parTrans" cxnId="{50C27CB0-3E83-44A9-B497-D2ADA8CBA25A}">
      <dgm:prSet/>
      <dgm:spPr/>
      <dgm:t>
        <a:bodyPr/>
        <a:lstStyle/>
        <a:p>
          <a:endParaRPr lang="ru-RU"/>
        </a:p>
      </dgm:t>
    </dgm:pt>
    <dgm:pt modelId="{A0AAF400-393D-4658-A1F0-BE52C73070BD}" type="sibTrans" cxnId="{50C27CB0-3E83-44A9-B497-D2ADA8CBA25A}">
      <dgm:prSet/>
      <dgm:spPr/>
      <dgm:t>
        <a:bodyPr/>
        <a:lstStyle/>
        <a:p>
          <a:endParaRPr lang="ru-RU"/>
        </a:p>
      </dgm:t>
    </dgm:pt>
    <dgm:pt modelId="{331D58C9-D046-4F03-B982-6232B01B6B8F}">
      <dgm:prSet custT="1"/>
      <dgm:spPr/>
      <dgm:t>
        <a:bodyPr/>
        <a:lstStyle/>
        <a:p>
          <a:endParaRPr lang="ru-RU" sz="800" dirty="0"/>
        </a:p>
      </dgm:t>
    </dgm:pt>
    <dgm:pt modelId="{7841091B-7D83-45D7-A148-9A1CA079F38A}" type="parTrans" cxnId="{738968A6-A37F-43B8-8D9F-8F1D79988B69}">
      <dgm:prSet/>
      <dgm:spPr/>
      <dgm:t>
        <a:bodyPr/>
        <a:lstStyle/>
        <a:p>
          <a:endParaRPr lang="ru-RU"/>
        </a:p>
      </dgm:t>
    </dgm:pt>
    <dgm:pt modelId="{58EBD6C2-E937-421B-84A9-E9EFE378C0E9}" type="sibTrans" cxnId="{738968A6-A37F-43B8-8D9F-8F1D79988B69}">
      <dgm:prSet/>
      <dgm:spPr/>
      <dgm:t>
        <a:bodyPr/>
        <a:lstStyle/>
        <a:p>
          <a:endParaRPr lang="ru-RU"/>
        </a:p>
      </dgm:t>
    </dgm:pt>
    <dgm:pt modelId="{924C86FD-646B-42A5-ADAD-BED7C8CC5134}">
      <dgm:prSet custT="1"/>
      <dgm:spPr/>
      <dgm:t>
        <a:bodyPr/>
        <a:lstStyle/>
        <a:p>
          <a:endParaRPr lang="ru-RU" sz="800" dirty="0"/>
        </a:p>
      </dgm:t>
    </dgm:pt>
    <dgm:pt modelId="{6F2DD387-6BC0-439A-9FC9-239958D0FF96}" type="parTrans" cxnId="{B39C7BA9-489D-4828-948D-1A4667EF25E6}">
      <dgm:prSet/>
      <dgm:spPr/>
      <dgm:t>
        <a:bodyPr/>
        <a:lstStyle/>
        <a:p>
          <a:endParaRPr lang="ru-RU"/>
        </a:p>
      </dgm:t>
    </dgm:pt>
    <dgm:pt modelId="{D06505FE-324C-40E2-96E8-BB49464CCF24}" type="sibTrans" cxnId="{B39C7BA9-489D-4828-948D-1A4667EF25E6}">
      <dgm:prSet/>
      <dgm:spPr/>
      <dgm:t>
        <a:bodyPr/>
        <a:lstStyle/>
        <a:p>
          <a:endParaRPr lang="ru-RU"/>
        </a:p>
      </dgm:t>
    </dgm:pt>
    <dgm:pt modelId="{350C855C-A34E-4E65-A587-80DF8FF2CF6E}">
      <dgm:prSet custT="1"/>
      <dgm:spPr/>
      <dgm:t>
        <a:bodyPr/>
        <a:lstStyle/>
        <a:p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Мероприятия, посвященные празднованию годовщины Победы </a:t>
          </a:r>
          <a:b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 Великой Отечественной войне</a:t>
          </a:r>
          <a:endParaRPr lang="ru-RU" sz="900" dirty="0"/>
        </a:p>
      </dgm:t>
    </dgm:pt>
    <dgm:pt modelId="{33287C43-1869-4B70-ABE2-B061F76E87F8}" type="parTrans" cxnId="{B0B78F63-687C-4990-8437-C8AD849A9526}">
      <dgm:prSet/>
      <dgm:spPr/>
      <dgm:t>
        <a:bodyPr/>
        <a:lstStyle/>
        <a:p>
          <a:endParaRPr lang="ru-RU"/>
        </a:p>
      </dgm:t>
    </dgm:pt>
    <dgm:pt modelId="{CFDDA1A7-738E-43FD-A9F8-0AC32F940E66}" type="sibTrans" cxnId="{B0B78F63-687C-4990-8437-C8AD849A9526}">
      <dgm:prSet/>
      <dgm:spPr/>
      <dgm:t>
        <a:bodyPr/>
        <a:lstStyle/>
        <a:p>
          <a:endParaRPr lang="ru-RU"/>
        </a:p>
      </dgm:t>
    </dgm:pt>
    <dgm:pt modelId="{BA14E86B-3AF6-40DE-B21A-7283A4D8FD43}">
      <dgm:prSet custT="1"/>
      <dgm:spPr/>
      <dgm:t>
        <a:bodyPr/>
        <a:lstStyle/>
        <a:p>
          <a:r>
            <a:rPr lang="ru-RU" alt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воспитанникам стационарных отделений учреждений социального обслуживания семьи и детей Архангельской области в возрасте </a:t>
          </a:r>
          <a:br>
            <a:rPr lang="ru-RU" alt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alt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от 3 до 17 лет включительно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14E2A3-B7D9-463D-B22D-1B514BEBBBE0}" type="parTrans" cxnId="{722359AF-D055-4BEC-A8C3-AF08D1B24E19}">
      <dgm:prSet/>
      <dgm:spPr/>
      <dgm:t>
        <a:bodyPr/>
        <a:lstStyle/>
        <a:p>
          <a:endParaRPr lang="ru-RU"/>
        </a:p>
      </dgm:t>
    </dgm:pt>
    <dgm:pt modelId="{FCD94778-0FCD-49BC-86C0-96D4A9F81E41}" type="sibTrans" cxnId="{722359AF-D055-4BEC-A8C3-AF08D1B24E19}">
      <dgm:prSet/>
      <dgm:spPr/>
      <dgm:t>
        <a:bodyPr/>
        <a:lstStyle/>
        <a:p>
          <a:endParaRPr lang="ru-RU"/>
        </a:p>
      </dgm:t>
    </dgm:pt>
    <dgm:pt modelId="{6C42F348-2518-43D4-A90A-D4A0ADBFE462}">
      <dgm:prSet custT="1"/>
      <dgm:spPr/>
      <dgm:t>
        <a:bodyPr/>
        <a:lstStyle/>
        <a:p>
          <a:r>
            <a:rPr lang="ru-RU" alt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детям с ОВЗ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231D3D4-7AD1-4BF4-B856-DA92C14B7D4A}" type="parTrans" cxnId="{2087BEB2-5298-44EA-B77D-28D9F76B9B71}">
      <dgm:prSet/>
      <dgm:spPr/>
      <dgm:t>
        <a:bodyPr/>
        <a:lstStyle/>
        <a:p>
          <a:endParaRPr lang="ru-RU"/>
        </a:p>
      </dgm:t>
    </dgm:pt>
    <dgm:pt modelId="{96C6CBB6-2210-48C3-BA31-37D5CEA18C94}" type="sibTrans" cxnId="{2087BEB2-5298-44EA-B77D-28D9F76B9B71}">
      <dgm:prSet/>
      <dgm:spPr/>
      <dgm:t>
        <a:bodyPr/>
        <a:lstStyle/>
        <a:p>
          <a:endParaRPr lang="ru-RU"/>
        </a:p>
      </dgm:t>
    </dgm:pt>
    <dgm:pt modelId="{538C16E8-B737-4549-91A3-DDF1A98C5AB7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7EEF2D-6217-489F-9EC2-7872A95627DB}" type="parTrans" cxnId="{75FA86FC-CAFB-491F-9732-8DBCEF7BA128}">
      <dgm:prSet/>
      <dgm:spPr/>
      <dgm:t>
        <a:bodyPr/>
        <a:lstStyle/>
        <a:p>
          <a:endParaRPr lang="ru-RU"/>
        </a:p>
      </dgm:t>
    </dgm:pt>
    <dgm:pt modelId="{750EE8A7-9BD3-4678-8869-197E9ABBA91A}" type="sibTrans" cxnId="{75FA86FC-CAFB-491F-9732-8DBCEF7BA128}">
      <dgm:prSet/>
      <dgm:spPr/>
      <dgm:t>
        <a:bodyPr/>
        <a:lstStyle/>
        <a:p>
          <a:endParaRPr lang="ru-RU"/>
        </a:p>
      </dgm:t>
    </dgm:pt>
    <dgm:pt modelId="{F3444F73-D7A7-4AE1-B45A-543F6168DBC1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274750D-EF30-4A3B-B533-DF259B2EFF5E}" type="parTrans" cxnId="{927D3837-2C97-49EE-B43E-6E435EB550E1}">
      <dgm:prSet/>
      <dgm:spPr/>
      <dgm:t>
        <a:bodyPr/>
        <a:lstStyle/>
        <a:p>
          <a:endParaRPr lang="ru-RU"/>
        </a:p>
      </dgm:t>
    </dgm:pt>
    <dgm:pt modelId="{01E481CC-1BCA-4F6A-A577-4C98EDD3A60E}" type="sibTrans" cxnId="{927D3837-2C97-49EE-B43E-6E435EB550E1}">
      <dgm:prSet/>
      <dgm:spPr/>
      <dgm:t>
        <a:bodyPr/>
        <a:lstStyle/>
        <a:p>
          <a:endParaRPr lang="ru-RU"/>
        </a:p>
      </dgm:t>
    </dgm:pt>
    <dgm:pt modelId="{69CA094F-E53D-431D-A282-4C41048F0AD5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0675167-82A8-4297-A35E-4B1AFDCE0C7E}" type="parTrans" cxnId="{DF527B11-4B88-401D-AB09-0E2167B064F0}">
      <dgm:prSet/>
      <dgm:spPr/>
      <dgm:t>
        <a:bodyPr/>
        <a:lstStyle/>
        <a:p>
          <a:endParaRPr lang="ru-RU"/>
        </a:p>
      </dgm:t>
    </dgm:pt>
    <dgm:pt modelId="{E5D3B7D9-A985-49C7-9170-9AB94FC8357F}" type="sibTrans" cxnId="{DF527B11-4B88-401D-AB09-0E2167B064F0}">
      <dgm:prSet/>
      <dgm:spPr/>
      <dgm:t>
        <a:bodyPr/>
        <a:lstStyle/>
        <a:p>
          <a:endParaRPr lang="ru-RU"/>
        </a:p>
      </dgm:t>
    </dgm:pt>
    <dgm:pt modelId="{2CDDE43F-2D2D-4AF6-9A96-3ABC531B14DF}">
      <dgm:prSet custT="1"/>
      <dgm:spPr/>
      <dgm:t>
        <a:bodyPr/>
        <a:lstStyle/>
        <a:p>
          <a:r>
            <a:rPr lang="ru-RU" alt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детям-сиротам и детям, оставшимся </a:t>
          </a:r>
          <a:br>
            <a:rPr lang="ru-RU" alt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alt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без попечения родителей</a:t>
          </a:r>
          <a:endParaRPr lang="ru-RU" sz="9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B47F7F5-5868-471F-9E8F-0B523D8C49CC}" type="parTrans" cxnId="{E9AE73B4-1A0E-48BE-8035-82035388233B}">
      <dgm:prSet/>
      <dgm:spPr/>
      <dgm:t>
        <a:bodyPr/>
        <a:lstStyle/>
        <a:p>
          <a:endParaRPr lang="ru-RU"/>
        </a:p>
      </dgm:t>
    </dgm:pt>
    <dgm:pt modelId="{6AAEBB00-0204-4F58-84E0-4F0C3903506E}" type="sibTrans" cxnId="{E9AE73B4-1A0E-48BE-8035-82035388233B}">
      <dgm:prSet/>
      <dgm:spPr/>
      <dgm:t>
        <a:bodyPr/>
        <a:lstStyle/>
        <a:p>
          <a:endParaRPr lang="ru-RU"/>
        </a:p>
      </dgm:t>
    </dgm:pt>
    <dgm:pt modelId="{FA41EFE0-60D0-4BCD-8AE2-1B1512B3C287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F00114-EBE5-4B98-A544-5F462804E3D8}" type="parTrans" cxnId="{B95B945E-E22D-4921-8C3A-44EF791721F4}">
      <dgm:prSet/>
      <dgm:spPr/>
      <dgm:t>
        <a:bodyPr/>
        <a:lstStyle/>
        <a:p>
          <a:endParaRPr lang="ru-RU"/>
        </a:p>
      </dgm:t>
    </dgm:pt>
    <dgm:pt modelId="{8AAA3D0A-6673-4FEB-8E9B-9A4AC4EA22C6}" type="sibTrans" cxnId="{B95B945E-E22D-4921-8C3A-44EF791721F4}">
      <dgm:prSet/>
      <dgm:spPr/>
      <dgm:t>
        <a:bodyPr/>
        <a:lstStyle/>
        <a:p>
          <a:endParaRPr lang="ru-RU"/>
        </a:p>
      </dgm:t>
    </dgm:pt>
    <dgm:pt modelId="{44F7BF85-FEAD-45D8-ACDA-7DDBB67C57FD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179BFDC-8184-42AB-AFF0-B16FFBAFD6DB}" type="parTrans" cxnId="{B1A743C0-2DB5-4A60-B593-4DCCA5DF0B84}">
      <dgm:prSet/>
      <dgm:spPr/>
      <dgm:t>
        <a:bodyPr/>
        <a:lstStyle/>
        <a:p>
          <a:endParaRPr lang="ru-RU"/>
        </a:p>
      </dgm:t>
    </dgm:pt>
    <dgm:pt modelId="{49D85691-A44F-4096-B8D4-85EA4AF019F3}" type="sibTrans" cxnId="{B1A743C0-2DB5-4A60-B593-4DCCA5DF0B84}">
      <dgm:prSet/>
      <dgm:spPr/>
      <dgm:t>
        <a:bodyPr/>
        <a:lstStyle/>
        <a:p>
          <a:endParaRPr lang="ru-RU"/>
        </a:p>
      </dgm:t>
    </dgm:pt>
    <dgm:pt modelId="{D49F7472-DED6-4136-8818-CC362EA034AE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9EE89DA-1BA5-4D14-AF06-5EDB480D4E49}" type="parTrans" cxnId="{536235AE-3C82-4C32-879B-BBBE043850FE}">
      <dgm:prSet/>
      <dgm:spPr/>
      <dgm:t>
        <a:bodyPr/>
        <a:lstStyle/>
        <a:p>
          <a:endParaRPr lang="ru-RU"/>
        </a:p>
      </dgm:t>
    </dgm:pt>
    <dgm:pt modelId="{C0620AD9-F79C-42AA-A490-1F0C36AE0CE4}" type="sibTrans" cxnId="{536235AE-3C82-4C32-879B-BBBE043850FE}">
      <dgm:prSet/>
      <dgm:spPr/>
      <dgm:t>
        <a:bodyPr/>
        <a:lstStyle/>
        <a:p>
          <a:endParaRPr lang="ru-RU"/>
        </a:p>
      </dgm:t>
    </dgm:pt>
    <dgm:pt modelId="{60EFF1FF-E2FB-4FFA-A038-B9E0C81EDA58}">
      <dgm:prSet custT="1"/>
      <dgm:spPr/>
      <dgm:t>
        <a:bodyPr/>
        <a:lstStyle/>
        <a:p>
          <a:r>
            <a:rPr lang="ru-RU" altLang="ru-RU" sz="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altLang="ru-RU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детям-инвалидам в возрасте до 14 лет</a:t>
          </a:r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B9AA286-DB84-4295-9E23-553D11D70243}" type="parTrans" cxnId="{648FFC51-2390-4A5B-8E57-2AEAC06919A1}">
      <dgm:prSet/>
      <dgm:spPr/>
      <dgm:t>
        <a:bodyPr/>
        <a:lstStyle/>
        <a:p>
          <a:endParaRPr lang="ru-RU"/>
        </a:p>
      </dgm:t>
    </dgm:pt>
    <dgm:pt modelId="{264668EF-4CC3-44ED-98A3-7AD687D96A7E}" type="sibTrans" cxnId="{648FFC51-2390-4A5B-8E57-2AEAC06919A1}">
      <dgm:prSet/>
      <dgm:spPr/>
      <dgm:t>
        <a:bodyPr/>
        <a:lstStyle/>
        <a:p>
          <a:endParaRPr lang="ru-RU"/>
        </a:p>
      </dgm:t>
    </dgm:pt>
    <dgm:pt modelId="{0DD67937-607A-4878-8FE6-A606971C3D28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A0A4988-9262-42A4-8D08-1D9DBBB8F083}" type="parTrans" cxnId="{5E4615FB-AF1F-4B4A-9B5D-47CD0B9647D2}">
      <dgm:prSet/>
      <dgm:spPr/>
      <dgm:t>
        <a:bodyPr/>
        <a:lstStyle/>
        <a:p>
          <a:endParaRPr lang="ru-RU"/>
        </a:p>
      </dgm:t>
    </dgm:pt>
    <dgm:pt modelId="{9309ECEB-9C87-439C-B479-51A03F0F0190}" type="sibTrans" cxnId="{5E4615FB-AF1F-4B4A-9B5D-47CD0B9647D2}">
      <dgm:prSet/>
      <dgm:spPr/>
      <dgm:t>
        <a:bodyPr/>
        <a:lstStyle/>
        <a:p>
          <a:endParaRPr lang="ru-RU"/>
        </a:p>
      </dgm:t>
    </dgm:pt>
    <dgm:pt modelId="{94B70449-FAD3-4E43-AA4B-8D27ABCA9D7B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EA57458-A078-446F-83A3-F40258FD63FD}" type="parTrans" cxnId="{A3796FE9-A653-4FB7-8712-0C920B5A4C8B}">
      <dgm:prSet/>
      <dgm:spPr/>
      <dgm:t>
        <a:bodyPr/>
        <a:lstStyle/>
        <a:p>
          <a:endParaRPr lang="ru-RU"/>
        </a:p>
      </dgm:t>
    </dgm:pt>
    <dgm:pt modelId="{1DC76121-1ED4-4676-8C61-0D3AB14E47DC}" type="sibTrans" cxnId="{A3796FE9-A653-4FB7-8712-0C920B5A4C8B}">
      <dgm:prSet/>
      <dgm:spPr/>
      <dgm:t>
        <a:bodyPr/>
        <a:lstStyle/>
        <a:p>
          <a:endParaRPr lang="ru-RU"/>
        </a:p>
      </dgm:t>
    </dgm:pt>
    <dgm:pt modelId="{D6D17F3D-FBA1-43A2-AF02-2C353D033433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222C193-8AD1-4D7B-ACCE-A21B91D74434}" type="parTrans" cxnId="{E7F9C8D7-1D72-48B3-BDA4-2B959CEFC0E8}">
      <dgm:prSet/>
      <dgm:spPr/>
      <dgm:t>
        <a:bodyPr/>
        <a:lstStyle/>
        <a:p>
          <a:endParaRPr lang="ru-RU"/>
        </a:p>
      </dgm:t>
    </dgm:pt>
    <dgm:pt modelId="{F7519B93-6E25-4C37-A640-26255970F07F}" type="sibTrans" cxnId="{E7F9C8D7-1D72-48B3-BDA4-2B959CEFC0E8}">
      <dgm:prSet/>
      <dgm:spPr/>
      <dgm:t>
        <a:bodyPr/>
        <a:lstStyle/>
        <a:p>
          <a:endParaRPr lang="ru-RU"/>
        </a:p>
      </dgm:t>
    </dgm:pt>
    <dgm:pt modelId="{916ACA3A-DB18-4D5C-B1FF-C2F743B8385F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809B8E0-47E7-4AC5-92B3-C49A8E848784}" type="parTrans" cxnId="{AF5738E8-5B40-413B-BD49-7F70539AF02A}">
      <dgm:prSet/>
      <dgm:spPr/>
      <dgm:t>
        <a:bodyPr/>
        <a:lstStyle/>
        <a:p>
          <a:endParaRPr lang="ru-RU"/>
        </a:p>
      </dgm:t>
    </dgm:pt>
    <dgm:pt modelId="{35105910-62B4-4DA7-8A9F-81FECF996538}" type="sibTrans" cxnId="{AF5738E8-5B40-413B-BD49-7F70539AF02A}">
      <dgm:prSet/>
      <dgm:spPr/>
      <dgm:t>
        <a:bodyPr/>
        <a:lstStyle/>
        <a:p>
          <a:endParaRPr lang="ru-RU"/>
        </a:p>
      </dgm:t>
    </dgm:pt>
    <dgm:pt modelId="{6A29B427-1C07-4BAC-8361-8FB34D28D6FB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33B1380-71B4-43C6-81EB-F262D508409E}" type="parTrans" cxnId="{188FCB8A-3D20-43FF-97A6-BE4E03993744}">
      <dgm:prSet/>
      <dgm:spPr/>
      <dgm:t>
        <a:bodyPr/>
        <a:lstStyle/>
        <a:p>
          <a:endParaRPr lang="ru-RU"/>
        </a:p>
      </dgm:t>
    </dgm:pt>
    <dgm:pt modelId="{CA76CD1C-716A-485F-BB36-AEBE0F39F161}" type="sibTrans" cxnId="{188FCB8A-3D20-43FF-97A6-BE4E03993744}">
      <dgm:prSet/>
      <dgm:spPr/>
      <dgm:t>
        <a:bodyPr/>
        <a:lstStyle/>
        <a:p>
          <a:endParaRPr lang="ru-RU"/>
        </a:p>
      </dgm:t>
    </dgm:pt>
    <dgm:pt modelId="{4A0C8D64-256F-4D3A-9974-3A2DF3573F40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D69CA6F-503B-4B97-8020-349FCCBB2C85}" type="parTrans" cxnId="{16EF891A-E20A-4631-AB81-2DFA1ADE3A1E}">
      <dgm:prSet/>
      <dgm:spPr/>
      <dgm:t>
        <a:bodyPr/>
        <a:lstStyle/>
        <a:p>
          <a:endParaRPr lang="ru-RU"/>
        </a:p>
      </dgm:t>
    </dgm:pt>
    <dgm:pt modelId="{77C4475A-7058-4D1D-B541-65CC11B628FC}" type="sibTrans" cxnId="{16EF891A-E20A-4631-AB81-2DFA1ADE3A1E}">
      <dgm:prSet/>
      <dgm:spPr/>
      <dgm:t>
        <a:bodyPr/>
        <a:lstStyle/>
        <a:p>
          <a:endParaRPr lang="ru-RU"/>
        </a:p>
      </dgm:t>
    </dgm:pt>
    <dgm:pt modelId="{A8946E72-B203-4F45-B38D-5955A9BD8818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230A405-BCC1-419A-ABD8-79D77A3A5544}" type="parTrans" cxnId="{B2C024D1-3097-4BB1-9C00-119E3CD563F6}">
      <dgm:prSet/>
      <dgm:spPr/>
      <dgm:t>
        <a:bodyPr/>
        <a:lstStyle/>
        <a:p>
          <a:endParaRPr lang="ru-RU"/>
        </a:p>
      </dgm:t>
    </dgm:pt>
    <dgm:pt modelId="{58B87E12-6197-405F-9DE6-31EACB6B6D87}" type="sibTrans" cxnId="{B2C024D1-3097-4BB1-9C00-119E3CD563F6}">
      <dgm:prSet/>
      <dgm:spPr/>
      <dgm:t>
        <a:bodyPr/>
        <a:lstStyle/>
        <a:p>
          <a:endParaRPr lang="ru-RU"/>
        </a:p>
      </dgm:t>
    </dgm:pt>
    <dgm:pt modelId="{DA5A3F96-4CF3-4DEE-9A6A-2661295AAF53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A935B4A-C231-4095-91C5-160CD47B880F}" type="parTrans" cxnId="{EE82AD92-2213-46D4-ADA4-249D742210F8}">
      <dgm:prSet/>
      <dgm:spPr/>
      <dgm:t>
        <a:bodyPr/>
        <a:lstStyle/>
        <a:p>
          <a:endParaRPr lang="ru-RU"/>
        </a:p>
      </dgm:t>
    </dgm:pt>
    <dgm:pt modelId="{16495635-4890-4047-8C02-6F6255C1F1F7}" type="sibTrans" cxnId="{EE82AD92-2213-46D4-ADA4-249D742210F8}">
      <dgm:prSet/>
      <dgm:spPr/>
      <dgm:t>
        <a:bodyPr/>
        <a:lstStyle/>
        <a:p>
          <a:endParaRPr lang="ru-RU"/>
        </a:p>
      </dgm:t>
    </dgm:pt>
    <dgm:pt modelId="{5ED31789-570E-428F-8414-C91CC99ADF75}">
      <dgm:prSet custT="1"/>
      <dgm:spPr/>
      <dgm:t>
        <a:bodyPr/>
        <a:lstStyle/>
        <a:p>
          <a:endParaRPr lang="ru-RU" sz="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3B1DE37-57E4-4CC2-810E-9BC59ECF7646}" type="parTrans" cxnId="{EE7C7B6F-FD3E-4E2D-A41C-E033457CF3BB}">
      <dgm:prSet/>
      <dgm:spPr/>
      <dgm:t>
        <a:bodyPr/>
        <a:lstStyle/>
        <a:p>
          <a:endParaRPr lang="ru-RU"/>
        </a:p>
      </dgm:t>
    </dgm:pt>
    <dgm:pt modelId="{86FCC696-7041-4671-9E57-E58FB0C67DE8}" type="sibTrans" cxnId="{EE7C7B6F-FD3E-4E2D-A41C-E033457CF3BB}">
      <dgm:prSet/>
      <dgm:spPr/>
      <dgm:t>
        <a:bodyPr/>
        <a:lstStyle/>
        <a:p>
          <a:endParaRPr lang="ru-RU"/>
        </a:p>
      </dgm:t>
    </dgm:pt>
    <dgm:pt modelId="{892F2593-9BF5-4E1E-A37A-42D8F6338AC4}" type="pres">
      <dgm:prSet presAssocID="{23D3FEA5-BB35-4973-B1C8-2AF01638216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328C9-517C-4D5A-92C2-D8B1E6651033}" type="pres">
      <dgm:prSet presAssocID="{2FC76895-A73D-423C-8FD0-1E8EBFD1707A}" presName="compNode" presStyleCnt="0"/>
      <dgm:spPr/>
    </dgm:pt>
    <dgm:pt modelId="{A7382E85-476F-4B4B-B329-AF87AA0FC113}" type="pres">
      <dgm:prSet presAssocID="{2FC76895-A73D-423C-8FD0-1E8EBFD1707A}" presName="childRect" presStyleLbl="bgAcc1" presStyleIdx="0" presStyleCnt="3" custScaleX="95646" custScaleY="19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CCA8B-4329-41A6-A25A-BB6DA095714F}" type="pres">
      <dgm:prSet presAssocID="{2FC76895-A73D-423C-8FD0-1E8EBFD1707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DF5D7-8547-4ADD-9E04-5A7D900A58F5}" type="pres">
      <dgm:prSet presAssocID="{2FC76895-A73D-423C-8FD0-1E8EBFD1707A}" presName="parentRect" presStyleLbl="alignNode1" presStyleIdx="0" presStyleCnt="3" custScaleY="100318" custLinFactNeighborX="-232" custLinFactNeighborY="47963"/>
      <dgm:spPr/>
      <dgm:t>
        <a:bodyPr/>
        <a:lstStyle/>
        <a:p>
          <a:endParaRPr lang="ru-RU"/>
        </a:p>
      </dgm:t>
    </dgm:pt>
    <dgm:pt modelId="{9A86BD80-DFF0-4B7C-BBD5-BDB5DF30D8B1}" type="pres">
      <dgm:prSet presAssocID="{2FC76895-A73D-423C-8FD0-1E8EBFD1707A}" presName="adorn" presStyleLbl="fgAccFollowNode1" presStyleIdx="0" presStyleCnt="3" custLinFactNeighborX="-1367" custLinFactNeighborY="3729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56825D6C-E839-440D-9123-2DB2A121651E}" type="pres">
      <dgm:prSet presAssocID="{F95A113F-9266-4683-8A03-257CFD06E2B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E72E47-2CED-44E2-9A9E-25A155524A93}" type="pres">
      <dgm:prSet presAssocID="{04D30C2C-A8C4-47DE-A71A-3FE69BE0672A}" presName="compNode" presStyleCnt="0"/>
      <dgm:spPr/>
    </dgm:pt>
    <dgm:pt modelId="{4C16644F-8CB0-4956-9F31-D74BAFAE057D}" type="pres">
      <dgm:prSet presAssocID="{04D30C2C-A8C4-47DE-A71A-3FE69BE0672A}" presName="childRect" presStyleLbl="bgAcc1" presStyleIdx="1" presStyleCnt="3" custScaleX="103657" custScaleY="20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F363E-E1B4-4D79-906B-333488530469}" type="pres">
      <dgm:prSet presAssocID="{04D30C2C-A8C4-47DE-A71A-3FE69BE0672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10E39-FFAE-4F3C-8CD3-1A8AA4E5402F}" type="pres">
      <dgm:prSet presAssocID="{04D30C2C-A8C4-47DE-A71A-3FE69BE0672A}" presName="parentRect" presStyleLbl="alignNode1" presStyleIdx="1" presStyleCnt="3" custScaleX="107754" custLinFactNeighborX="776" custLinFactNeighborY="48078"/>
      <dgm:spPr/>
      <dgm:t>
        <a:bodyPr/>
        <a:lstStyle/>
        <a:p>
          <a:endParaRPr lang="ru-RU"/>
        </a:p>
      </dgm:t>
    </dgm:pt>
    <dgm:pt modelId="{1BE30857-62FF-460A-9CEF-2C9EE4E4C616}" type="pres">
      <dgm:prSet presAssocID="{04D30C2C-A8C4-47DE-A71A-3FE69BE0672A}" presName="adorn" presStyleLbl="fgAccFollowNode1" presStyleIdx="1" presStyleCnt="3" custLinFactNeighborX="1512" custLinFactNeighborY="375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8E4869-22F3-421F-81E2-79380709CE0E}" type="pres">
      <dgm:prSet presAssocID="{69D124BF-AF8B-478E-BB62-5B34F06D3F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8A00C4-4BDE-4A45-A454-1F298C1EC0C6}" type="pres">
      <dgm:prSet presAssocID="{99AFAE07-3AFD-4A6B-873B-B55671F90A6A}" presName="compNode" presStyleCnt="0"/>
      <dgm:spPr/>
    </dgm:pt>
    <dgm:pt modelId="{B72F6AE2-B873-4AF0-A0B2-8D265EE9D5D0}" type="pres">
      <dgm:prSet presAssocID="{99AFAE07-3AFD-4A6B-873B-B55671F90A6A}" presName="childRect" presStyleLbl="bgAcc1" presStyleIdx="2" presStyleCnt="3" custScaleX="101887" custScaleY="190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7A727-4C5D-48A8-892B-0B5B0677B0CF}" type="pres">
      <dgm:prSet presAssocID="{99AFAE07-3AFD-4A6B-873B-B55671F90A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31830-BECC-41C4-9596-74CB26D93C49}" type="pres">
      <dgm:prSet presAssocID="{99AFAE07-3AFD-4A6B-873B-B55671F90A6A}" presName="parentRect" presStyleLbl="alignNode1" presStyleIdx="2" presStyleCnt="3" custLinFactNeighborX="-572" custLinFactNeighborY="52577"/>
      <dgm:spPr/>
      <dgm:t>
        <a:bodyPr/>
        <a:lstStyle/>
        <a:p>
          <a:endParaRPr lang="ru-RU"/>
        </a:p>
      </dgm:t>
    </dgm:pt>
    <dgm:pt modelId="{44EF9A34-66FA-4015-BA2E-B92589B3E9ED}" type="pres">
      <dgm:prSet presAssocID="{99AFAE07-3AFD-4A6B-873B-B55671F90A6A}" presName="adorn" presStyleLbl="fgAccFollowNode1" presStyleIdx="2" presStyleCnt="3" custLinFactNeighborX="-2265" custLinFactNeighborY="377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</dgm:ptLst>
  <dgm:cxnLst>
    <dgm:cxn modelId="{AF5738E8-5B40-413B-BD49-7F70539AF02A}" srcId="{99AFAE07-3AFD-4A6B-873B-B55671F90A6A}" destId="{916ACA3A-DB18-4D5C-B1FF-C2F743B8385F}" srcOrd="9" destOrd="0" parTransId="{9809B8E0-47E7-4AC5-92B3-C49A8E848784}" sibTransId="{35105910-62B4-4DA7-8A9F-81FECF996538}"/>
    <dgm:cxn modelId="{B0EB8E3B-4918-404B-AEA6-F2E369D3856A}" type="presOf" srcId="{60EFF1FF-E2FB-4FFA-A038-B9E0C81EDA58}" destId="{B72F6AE2-B873-4AF0-A0B2-8D265EE9D5D0}" srcOrd="0" destOrd="15" presId="urn:microsoft.com/office/officeart/2005/8/layout/bList2#1"/>
    <dgm:cxn modelId="{536235AE-3C82-4C32-879B-BBBE043850FE}" srcId="{99AFAE07-3AFD-4A6B-873B-B55671F90A6A}" destId="{D49F7472-DED6-4136-8818-CC362EA034AE}" srcOrd="5" destOrd="0" parTransId="{49EE89DA-1BA5-4D14-AF06-5EDB480D4E49}" sibTransId="{C0620AD9-F79C-42AA-A490-1F0C36AE0CE4}"/>
    <dgm:cxn modelId="{CB665384-197B-4323-B6A3-7B6851F545C0}" type="presOf" srcId="{5ED31789-570E-428F-8414-C91CC99ADF75}" destId="{B72F6AE2-B873-4AF0-A0B2-8D265EE9D5D0}" srcOrd="0" destOrd="13" presId="urn:microsoft.com/office/officeart/2005/8/layout/bList2#1"/>
    <dgm:cxn modelId="{5B54891E-42CE-4C19-A305-6ECE9208FA91}" type="presOf" srcId="{68E4C06E-2025-49D5-B1ED-08E11CE33B19}" destId="{4C16644F-8CB0-4956-9F31-D74BAFAE057D}" srcOrd="0" destOrd="1" presId="urn:microsoft.com/office/officeart/2005/8/layout/bList2#1"/>
    <dgm:cxn modelId="{6CDC9A48-8300-47E5-999F-A30ACF2A77E2}" srcId="{04D30C2C-A8C4-47DE-A71A-3FE69BE0672A}" destId="{E5255CBB-5450-4141-90B3-37E1DC0E56DD}" srcOrd="4" destOrd="0" parTransId="{68EE64D1-9449-437B-9D46-F713B7DDDA6E}" sibTransId="{539D5BAB-4974-4D5F-A4A2-A56555958356}"/>
    <dgm:cxn modelId="{D73573C1-78AF-485A-9E9D-097696B1CAD9}" srcId="{2FC76895-A73D-423C-8FD0-1E8EBFD1707A}" destId="{4FD7C215-778B-4993-A3F6-A67664BA875C}" srcOrd="13" destOrd="0" parTransId="{389CDD1E-C272-4892-9323-CA6F55B991B1}" sibTransId="{FFDC391D-D44F-4E88-851B-649CB981C9AE}"/>
    <dgm:cxn modelId="{F8909DCF-BD1A-433F-A4F0-A58C9C05D487}" type="presOf" srcId="{0DD67937-607A-4878-8FE6-A606971C3D28}" destId="{B72F6AE2-B873-4AF0-A0B2-8D265EE9D5D0}" srcOrd="0" destOrd="6" presId="urn:microsoft.com/office/officeart/2005/8/layout/bList2#1"/>
    <dgm:cxn modelId="{ABF217F0-8065-4948-9AD9-847555724564}" srcId="{2FC76895-A73D-423C-8FD0-1E8EBFD1707A}" destId="{BF466CD2-A55D-4259-8FDF-9D0A7ECB043F}" srcOrd="14" destOrd="0" parTransId="{6DB31188-E235-436A-BF35-DFE6D94022E9}" sibTransId="{4C993453-6B76-444B-95A2-382148F5FABC}"/>
    <dgm:cxn modelId="{346FE5A1-A575-48B3-932F-B3E4C23D9413}" srcId="{04D30C2C-A8C4-47DE-A71A-3FE69BE0672A}" destId="{68E4C06E-2025-49D5-B1ED-08E11CE33B19}" srcOrd="1" destOrd="0" parTransId="{98D45AD7-03E2-4783-8C5A-6C7D0D75F42E}" sibTransId="{154844D8-9907-464C-891E-B69C783B91D0}"/>
    <dgm:cxn modelId="{24FE6AF5-9F68-42E2-8C05-D2584DDA402B}" srcId="{2FC76895-A73D-423C-8FD0-1E8EBFD1707A}" destId="{52A97E96-711E-4483-BA1B-2B2041230786}" srcOrd="15" destOrd="0" parTransId="{69FE344C-93E3-4E72-9A09-9985F6D18548}" sibTransId="{ED19C90F-8FFB-4B35-AADF-448B0FA7CFBF}"/>
    <dgm:cxn modelId="{DF527B11-4B88-401D-AB09-0E2167B064F0}" srcId="{99AFAE07-3AFD-4A6B-873B-B55671F90A6A}" destId="{69CA094F-E53D-431D-A282-4C41048F0AD5}" srcOrd="2" destOrd="0" parTransId="{C0675167-82A8-4297-A35E-4B1AFDCE0C7E}" sibTransId="{E5D3B7D9-A985-49C7-9170-9AB94FC8357F}"/>
    <dgm:cxn modelId="{CF298F9F-DA6B-4024-BEDC-58BAFFF7973F}" srcId="{2FC76895-A73D-423C-8FD0-1E8EBFD1707A}" destId="{0FBDAB2D-4EF3-4C33-A243-875EB12AFCE1}" srcOrd="12" destOrd="0" parTransId="{E531517E-613C-4AB7-A242-3459A923394B}" sibTransId="{F9ACBCF1-1717-48A5-8FE5-B71855DD7006}"/>
    <dgm:cxn modelId="{D464F8DB-158F-460A-980E-F66BD870AAD3}" srcId="{23D3FEA5-BB35-4973-B1C8-2AF01638216D}" destId="{04D30C2C-A8C4-47DE-A71A-3FE69BE0672A}" srcOrd="1" destOrd="0" parTransId="{254C50D6-0648-4926-919E-26C4AB35FB37}" sibTransId="{69D124BF-AF8B-478E-BB62-5B34F06D3FFC}"/>
    <dgm:cxn modelId="{AB903787-2BC2-44DE-BD8C-3B3582E65C0B}" type="presOf" srcId="{2FC76895-A73D-423C-8FD0-1E8EBFD1707A}" destId="{5ABCCA8B-4329-41A6-A25A-BB6DA095714F}" srcOrd="0" destOrd="0" presId="urn:microsoft.com/office/officeart/2005/8/layout/bList2#1"/>
    <dgm:cxn modelId="{738968A6-A37F-43B8-8D9F-8F1D79988B69}" srcId="{2FC76895-A73D-423C-8FD0-1E8EBFD1707A}" destId="{331D58C9-D046-4F03-B982-6232B01B6B8F}" srcOrd="8" destOrd="0" parTransId="{7841091B-7D83-45D7-A148-9A1CA079F38A}" sibTransId="{58EBD6C2-E937-421B-84A9-E9EFE378C0E9}"/>
    <dgm:cxn modelId="{FAC18907-3969-4A6E-8BA0-6A49EAAA98EA}" type="presOf" srcId="{99AFAE07-3AFD-4A6B-873B-B55671F90A6A}" destId="{9B931830-BECC-41C4-9596-74CB26D93C49}" srcOrd="1" destOrd="0" presId="urn:microsoft.com/office/officeart/2005/8/layout/bList2#1"/>
    <dgm:cxn modelId="{73BD0CC6-5AF1-468C-8644-6B80445B9640}" type="presOf" srcId="{BF466CD2-A55D-4259-8FDF-9D0A7ECB043F}" destId="{A7382E85-476F-4B4B-B329-AF87AA0FC113}" srcOrd="0" destOrd="14" presId="urn:microsoft.com/office/officeart/2005/8/layout/bList2#1"/>
    <dgm:cxn modelId="{3C4750EF-52AB-477E-B1F5-9D1FFDAB9A4C}" srcId="{04D30C2C-A8C4-47DE-A71A-3FE69BE0672A}" destId="{E660DFD9-12BD-4FF1-830A-89A8E0A218EB}" srcOrd="2" destOrd="0" parTransId="{F5303108-F09A-4B08-9023-2ADD67AFCC01}" sibTransId="{5BDF7605-EDFD-45C4-B884-0060720EDCCC}"/>
    <dgm:cxn modelId="{CC461F73-D100-4BB8-AAE3-1C46406A9E0D}" srcId="{04D30C2C-A8C4-47DE-A71A-3FE69BE0672A}" destId="{6E203CD1-C198-43CB-8405-2296038F7FF5}" srcOrd="3" destOrd="0" parTransId="{25F30793-9262-4DC9-B22C-3E5462191F0D}" sibTransId="{BB1247A9-2970-4F18-9A49-3BE7AB83801B}"/>
    <dgm:cxn modelId="{A3796FE9-A653-4FB7-8712-0C920B5A4C8B}" srcId="{99AFAE07-3AFD-4A6B-873B-B55671F90A6A}" destId="{94B70449-FAD3-4E43-AA4B-8D27ABCA9D7B}" srcOrd="7" destOrd="0" parTransId="{EEA57458-A078-446F-83A3-F40258FD63FD}" sibTransId="{1DC76121-1ED4-4676-8C61-0D3AB14E47DC}"/>
    <dgm:cxn modelId="{307EAB8B-FB3C-44BC-9B4B-B86C20D6DC07}" type="presOf" srcId="{350C855C-A34E-4E65-A587-80DF8FF2CF6E}" destId="{A7382E85-476F-4B4B-B329-AF87AA0FC113}" srcOrd="0" destOrd="10" presId="urn:microsoft.com/office/officeart/2005/8/layout/bList2#1"/>
    <dgm:cxn modelId="{B7D9F74C-BE9E-4F15-8AF8-8D2472BB7ECC}" type="presOf" srcId="{99AFAE07-3AFD-4A6B-873B-B55671F90A6A}" destId="{B987A727-4C5D-48A8-892B-0B5B0677B0CF}" srcOrd="0" destOrd="0" presId="urn:microsoft.com/office/officeart/2005/8/layout/bList2#1"/>
    <dgm:cxn modelId="{DDCDE925-2182-4C7C-8A6F-E766D853A20C}" srcId="{23D3FEA5-BB35-4973-B1C8-2AF01638216D}" destId="{2FC76895-A73D-423C-8FD0-1E8EBFD1707A}" srcOrd="0" destOrd="0" parTransId="{63B79872-2A31-410A-9C92-0240608D57BF}" sibTransId="{F95A113F-9266-4683-8A03-257CFD06E2BC}"/>
    <dgm:cxn modelId="{89D5C2C8-B3EE-4FF9-8315-6338CAD2E86C}" type="presOf" srcId="{D6D17F3D-FBA1-43A2-AF02-2C353D033433}" destId="{B72F6AE2-B873-4AF0-A0B2-8D265EE9D5D0}" srcOrd="0" destOrd="8" presId="urn:microsoft.com/office/officeart/2005/8/layout/bList2#1"/>
    <dgm:cxn modelId="{2087BEB2-5298-44EA-B77D-28D9F76B9B71}" srcId="{99AFAE07-3AFD-4A6B-873B-B55671F90A6A}" destId="{6C42F348-2518-43D4-A90A-D4A0ADBFE462}" srcOrd="17" destOrd="0" parTransId="{5231D3D4-7AD1-4BF4-B856-DA92C14B7D4A}" sibTransId="{96C6CBB6-2210-48C3-BA31-37D5CEA18C94}"/>
    <dgm:cxn modelId="{8D15997F-EEE7-44B2-BD29-8A07B56C6A53}" type="presOf" srcId="{94B70449-FAD3-4E43-AA4B-8D27ABCA9D7B}" destId="{B72F6AE2-B873-4AF0-A0B2-8D265EE9D5D0}" srcOrd="0" destOrd="7" presId="urn:microsoft.com/office/officeart/2005/8/layout/bList2#1"/>
    <dgm:cxn modelId="{E3CA55DA-A859-4078-B5CB-F61A63C2C7E5}" type="presOf" srcId="{23D3FEA5-BB35-4973-B1C8-2AF01638216D}" destId="{892F2593-9BF5-4E1E-A37A-42D8F6338AC4}" srcOrd="0" destOrd="0" presId="urn:microsoft.com/office/officeart/2005/8/layout/bList2#1"/>
    <dgm:cxn modelId="{8597C7E7-7617-43E2-9911-37D8D6171943}" type="presOf" srcId="{E5255CBB-5450-4141-90B3-37E1DC0E56DD}" destId="{4C16644F-8CB0-4956-9F31-D74BAFAE057D}" srcOrd="0" destOrd="4" presId="urn:microsoft.com/office/officeart/2005/8/layout/bList2#1"/>
    <dgm:cxn modelId="{C36773A8-C67C-4878-A8C1-2F1F831B34E8}" type="presOf" srcId="{538C16E8-B737-4549-91A3-DDF1A98C5AB7}" destId="{B72F6AE2-B873-4AF0-A0B2-8D265EE9D5D0}" srcOrd="0" destOrd="0" presId="urn:microsoft.com/office/officeart/2005/8/layout/bList2#1"/>
    <dgm:cxn modelId="{A92EB4B6-E2E9-45A7-A515-1977CF5E816A}" type="presOf" srcId="{4FD7C215-778B-4993-A3F6-A67664BA875C}" destId="{A7382E85-476F-4B4B-B329-AF87AA0FC113}" srcOrd="0" destOrd="13" presId="urn:microsoft.com/office/officeart/2005/8/layout/bList2#1"/>
    <dgm:cxn modelId="{C8B9F66A-C636-4390-8EEB-80A5A5707A2A}" type="presOf" srcId="{DA5A3F96-4CF3-4DEE-9A6A-2661295AAF53}" destId="{B72F6AE2-B873-4AF0-A0B2-8D265EE9D5D0}" srcOrd="0" destOrd="12" presId="urn:microsoft.com/office/officeart/2005/8/layout/bList2#1"/>
    <dgm:cxn modelId="{42E63375-B86D-447A-91D1-E96793E2949C}" type="presOf" srcId="{4A0C8D64-256F-4D3A-9974-3A2DF3573F40}" destId="{B72F6AE2-B873-4AF0-A0B2-8D265EE9D5D0}" srcOrd="0" destOrd="10" presId="urn:microsoft.com/office/officeart/2005/8/layout/bList2#1"/>
    <dgm:cxn modelId="{196C5D03-8350-46A4-9300-CC73CD00913C}" type="presOf" srcId="{D49F7472-DED6-4136-8818-CC362EA034AE}" destId="{B72F6AE2-B873-4AF0-A0B2-8D265EE9D5D0}" srcOrd="0" destOrd="5" presId="urn:microsoft.com/office/officeart/2005/8/layout/bList2#1"/>
    <dgm:cxn modelId="{6EF0D3BA-59FB-49C7-8094-3FA8BD3FD93F}" srcId="{2FC76895-A73D-423C-8FD0-1E8EBFD1707A}" destId="{2A9BE26D-8378-4E9E-B267-C5A8CF36F895}" srcOrd="5" destOrd="0" parTransId="{859B033B-A6ED-4E52-8FE9-A56A5A310423}" sibTransId="{E5650DDA-1089-444B-9AC5-CC87EED6EA19}"/>
    <dgm:cxn modelId="{37F42A8D-F34E-42BA-874A-A76C5FE62A71}" type="presOf" srcId="{0FBDAB2D-4EF3-4C33-A243-875EB12AFCE1}" destId="{A7382E85-476F-4B4B-B329-AF87AA0FC113}" srcOrd="0" destOrd="12" presId="urn:microsoft.com/office/officeart/2005/8/layout/bList2#1"/>
    <dgm:cxn modelId="{1CA445B2-86AF-4F08-8206-129F5C483DF9}" type="presOf" srcId="{F3444F73-D7A7-4AE1-B45A-543F6168DBC1}" destId="{B72F6AE2-B873-4AF0-A0B2-8D265EE9D5D0}" srcOrd="0" destOrd="1" presId="urn:microsoft.com/office/officeart/2005/8/layout/bList2#1"/>
    <dgm:cxn modelId="{648FFC51-2390-4A5B-8E57-2AEAC06919A1}" srcId="{99AFAE07-3AFD-4A6B-873B-B55671F90A6A}" destId="{60EFF1FF-E2FB-4FFA-A038-B9E0C81EDA58}" srcOrd="15" destOrd="0" parTransId="{8B9AA286-DB84-4295-9E23-553D11D70243}" sibTransId="{264668EF-4CC3-44ED-98A3-7AD687D96A7E}"/>
    <dgm:cxn modelId="{30B63158-70B8-49E7-B8DB-8B18B6C4D9ED}" type="presOf" srcId="{04D30C2C-A8C4-47DE-A71A-3FE69BE0672A}" destId="{A77F363E-E1B4-4D79-906B-333488530469}" srcOrd="0" destOrd="0" presId="urn:microsoft.com/office/officeart/2005/8/layout/bList2#1"/>
    <dgm:cxn modelId="{94F231F0-CF5C-4D87-BAA6-E998C4D24637}" srcId="{2FC76895-A73D-423C-8FD0-1E8EBFD1707A}" destId="{C4BC3107-ED35-42E0-9EAE-9D76901151A5}" srcOrd="0" destOrd="0" parTransId="{FD9CD0D1-031C-42A8-8696-E004E399920E}" sibTransId="{7C242350-77EB-4518-B1A4-95BD8D51EBF3}"/>
    <dgm:cxn modelId="{61C6CB3E-2264-407C-81E7-02C8AD2EDBE7}" type="presOf" srcId="{F95A113F-9266-4683-8A03-257CFD06E2BC}" destId="{56825D6C-E839-440D-9123-2DB2A121651E}" srcOrd="0" destOrd="0" presId="urn:microsoft.com/office/officeart/2005/8/layout/bList2#1"/>
    <dgm:cxn modelId="{B95B945E-E22D-4921-8C3A-44EF791721F4}" srcId="{99AFAE07-3AFD-4A6B-873B-B55671F90A6A}" destId="{FA41EFE0-60D0-4BCD-8AE2-1B1512B3C287}" srcOrd="3" destOrd="0" parTransId="{DAF00114-EBE5-4B98-A544-5F462804E3D8}" sibTransId="{8AAA3D0A-6673-4FEB-8E9B-9A4AC4EA22C6}"/>
    <dgm:cxn modelId="{72C10420-E000-448B-B2AD-5331ABF2BB6F}" type="presOf" srcId="{2CDDE43F-2D2D-4AF6-9A96-3ABC531B14DF}" destId="{B72F6AE2-B873-4AF0-A0B2-8D265EE9D5D0}" srcOrd="0" destOrd="18" presId="urn:microsoft.com/office/officeart/2005/8/layout/bList2#1"/>
    <dgm:cxn modelId="{A7AD21F4-6FAE-4ED6-8933-FB8F5BB25111}" srcId="{2FC76895-A73D-423C-8FD0-1E8EBFD1707A}" destId="{48BF8413-9942-4998-81CA-D21A3BB6CF84}" srcOrd="6" destOrd="0" parTransId="{58932A48-F96E-48A2-92A6-BA20D114231C}" sibTransId="{B0AC05FB-843C-4A82-B623-F7F9AC21D3A8}"/>
    <dgm:cxn modelId="{6D5FF0D2-271F-45D3-B8BD-59349285DF05}" type="presOf" srcId="{457D53D2-D6E7-4D56-BDEC-A6B947B12AF6}" destId="{A7382E85-476F-4B4B-B329-AF87AA0FC113}" srcOrd="0" destOrd="2" presId="urn:microsoft.com/office/officeart/2005/8/layout/bList2#1"/>
    <dgm:cxn modelId="{B0B78F63-687C-4990-8437-C8AD849A9526}" srcId="{2FC76895-A73D-423C-8FD0-1E8EBFD1707A}" destId="{350C855C-A34E-4E65-A587-80DF8FF2CF6E}" srcOrd="10" destOrd="0" parTransId="{33287C43-1869-4B70-ABE2-B061F76E87F8}" sibTransId="{CFDDA1A7-738E-43FD-A9F8-0AC32F940E66}"/>
    <dgm:cxn modelId="{692D56C5-F2B5-49E7-B90D-DEC1F85FB143}" srcId="{23D3FEA5-BB35-4973-B1C8-2AF01638216D}" destId="{99AFAE07-3AFD-4A6B-873B-B55671F90A6A}" srcOrd="2" destOrd="0" parTransId="{F0F65782-AC68-489A-9C50-A29B15B88031}" sibTransId="{F09D50C0-9D7F-4F8B-9EC3-4B09B13AB923}"/>
    <dgm:cxn modelId="{23CB688A-FDE2-4F7D-8EA1-73BFE12EBDFA}" srcId="{2FC76895-A73D-423C-8FD0-1E8EBFD1707A}" destId="{0016E95D-EB7A-40DB-B28B-E124D39FC02A}" srcOrd="11" destOrd="0" parTransId="{033F0E90-AF8E-4BBA-AEA1-1B722C8A317C}" sibTransId="{DD04FC71-FF85-4368-9177-A4E2BDEB5703}"/>
    <dgm:cxn modelId="{EF4E0F08-5288-47FD-B659-C99E5220EEC0}" type="presOf" srcId="{BA14E86B-3AF6-40DE-B21A-7283A4D8FD43}" destId="{B72F6AE2-B873-4AF0-A0B2-8D265EE9D5D0}" srcOrd="0" destOrd="16" presId="urn:microsoft.com/office/officeart/2005/8/layout/bList2#1"/>
    <dgm:cxn modelId="{5E4615FB-AF1F-4B4A-9B5D-47CD0B9647D2}" srcId="{99AFAE07-3AFD-4A6B-873B-B55671F90A6A}" destId="{0DD67937-607A-4878-8FE6-A606971C3D28}" srcOrd="6" destOrd="0" parTransId="{8A0A4988-9262-42A4-8D08-1D9DBBB8F083}" sibTransId="{9309ECEB-9C87-439C-B479-51A03F0F0190}"/>
    <dgm:cxn modelId="{EE7C7B6F-FD3E-4E2D-A41C-E033457CF3BB}" srcId="{99AFAE07-3AFD-4A6B-873B-B55671F90A6A}" destId="{5ED31789-570E-428F-8414-C91CC99ADF75}" srcOrd="13" destOrd="0" parTransId="{83B1DE37-57E4-4CC2-810E-9BC59ECF7646}" sibTransId="{86FCC696-7041-4671-9E57-E58FB0C67DE8}"/>
    <dgm:cxn modelId="{59F0E9BC-8A25-412F-819A-BD3E57F939F2}" type="presOf" srcId="{2A9BE26D-8378-4E9E-B267-C5A8CF36F895}" destId="{A7382E85-476F-4B4B-B329-AF87AA0FC113}" srcOrd="0" destOrd="5" presId="urn:microsoft.com/office/officeart/2005/8/layout/bList2#1"/>
    <dgm:cxn modelId="{49B8C916-354D-4FB3-831C-9A1A7C5E7A48}" type="presOf" srcId="{2FC76895-A73D-423C-8FD0-1E8EBFD1707A}" destId="{549DF5D7-8547-4ADD-9E04-5A7D900A58F5}" srcOrd="1" destOrd="0" presId="urn:microsoft.com/office/officeart/2005/8/layout/bList2#1"/>
    <dgm:cxn modelId="{E9AE73B4-1A0E-48BE-8035-82035388233B}" srcId="{99AFAE07-3AFD-4A6B-873B-B55671F90A6A}" destId="{2CDDE43F-2D2D-4AF6-9A96-3ABC531B14DF}" srcOrd="18" destOrd="0" parTransId="{1B47F7F5-5868-471F-9E8F-0B523D8C49CC}" sibTransId="{6AAEBB00-0204-4F58-84E0-4F0C3903506E}"/>
    <dgm:cxn modelId="{1C211B1E-8BA2-4D22-8ECC-FCD036FA6303}" type="presOf" srcId="{3B1A4C3F-51F0-46F0-BEA5-1EAFE734095A}" destId="{4C16644F-8CB0-4956-9F31-D74BAFAE057D}" srcOrd="0" destOrd="0" presId="urn:microsoft.com/office/officeart/2005/8/layout/bList2#1"/>
    <dgm:cxn modelId="{B39C7BA9-489D-4828-948D-1A4667EF25E6}" srcId="{2FC76895-A73D-423C-8FD0-1E8EBFD1707A}" destId="{924C86FD-646B-42A5-ADAD-BED7C8CC5134}" srcOrd="9" destOrd="0" parTransId="{6F2DD387-6BC0-439A-9FC9-239958D0FF96}" sibTransId="{D06505FE-324C-40E2-96E8-BB49464CCF24}"/>
    <dgm:cxn modelId="{C2C5B13D-9C99-4AE4-8E76-C2856381D658}" type="presOf" srcId="{52A97E96-711E-4483-BA1B-2B2041230786}" destId="{A7382E85-476F-4B4B-B329-AF87AA0FC113}" srcOrd="0" destOrd="15" presId="urn:microsoft.com/office/officeart/2005/8/layout/bList2#1"/>
    <dgm:cxn modelId="{188FCB8A-3D20-43FF-97A6-BE4E03993744}" srcId="{99AFAE07-3AFD-4A6B-873B-B55671F90A6A}" destId="{6A29B427-1C07-4BAC-8361-8FB34D28D6FB}" srcOrd="14" destOrd="0" parTransId="{033B1380-71B4-43C6-81EB-F262D508409E}" sibTransId="{CA76CD1C-716A-485F-BB36-AEBE0F39F161}"/>
    <dgm:cxn modelId="{2AF59D12-D31C-467A-B9C1-F591AB69E3D5}" srcId="{04D30C2C-A8C4-47DE-A71A-3FE69BE0672A}" destId="{3B1A4C3F-51F0-46F0-BEA5-1EAFE734095A}" srcOrd="0" destOrd="0" parTransId="{F72F7AF4-0313-47F4-81ED-D68081C9B993}" sibTransId="{9D30C781-47C2-4B10-9D15-5B775D208FD0}"/>
    <dgm:cxn modelId="{BF3707A8-B9A5-48AD-AA52-7D5CBAEE7339}" type="presOf" srcId="{69D124BF-AF8B-478E-BB62-5B34F06D3FFC}" destId="{6B8E4869-22F3-421F-81E2-79380709CE0E}" srcOrd="0" destOrd="0" presId="urn:microsoft.com/office/officeart/2005/8/layout/bList2#1"/>
    <dgm:cxn modelId="{B2C024D1-3097-4BB1-9C00-119E3CD563F6}" srcId="{99AFAE07-3AFD-4A6B-873B-B55671F90A6A}" destId="{A8946E72-B203-4F45-B38D-5955A9BD8818}" srcOrd="11" destOrd="0" parTransId="{8230A405-BCC1-419A-ABD8-79D77A3A5544}" sibTransId="{58B87E12-6197-405F-9DE6-31EACB6B6D87}"/>
    <dgm:cxn modelId="{B1A743C0-2DB5-4A60-B593-4DCCA5DF0B84}" srcId="{99AFAE07-3AFD-4A6B-873B-B55671F90A6A}" destId="{44F7BF85-FEAD-45D8-ACDA-7DDBB67C57FD}" srcOrd="4" destOrd="0" parTransId="{D179BFDC-8184-42AB-AFF0-B16FFBAFD6DB}" sibTransId="{49D85691-A44F-4096-B8D4-85EA4AF019F3}"/>
    <dgm:cxn modelId="{FA03EA09-8396-4C11-B6C6-F7D248FF960C}" type="presOf" srcId="{C4BC3107-ED35-42E0-9EAE-9D76901151A5}" destId="{A7382E85-476F-4B4B-B329-AF87AA0FC113}" srcOrd="0" destOrd="0" presId="urn:microsoft.com/office/officeart/2005/8/layout/bList2#1"/>
    <dgm:cxn modelId="{B4A3B92F-1D17-4EB5-B7D0-7B62A855AA84}" type="presOf" srcId="{07B3FA4A-02C4-4003-A329-33D649CE9F3C}" destId="{A7382E85-476F-4B4B-B329-AF87AA0FC113}" srcOrd="0" destOrd="4" presId="urn:microsoft.com/office/officeart/2005/8/layout/bList2#1"/>
    <dgm:cxn modelId="{208A5811-D9F2-46AD-BE00-A5B412AA13DF}" srcId="{2FC76895-A73D-423C-8FD0-1E8EBFD1707A}" destId="{0C267A3A-E775-4F5A-A919-B38551D3B988}" srcOrd="3" destOrd="0" parTransId="{C02E9D1A-C43A-43EC-938F-66BE16291904}" sibTransId="{966FE517-1AA9-42C8-AD16-574DCB63E43D}"/>
    <dgm:cxn modelId="{50C27CB0-3E83-44A9-B497-D2ADA8CBA25A}" srcId="{2FC76895-A73D-423C-8FD0-1E8EBFD1707A}" destId="{94FA9F59-1050-4466-9D07-51825C0A1C24}" srcOrd="7" destOrd="0" parTransId="{96CEBEE5-1290-498A-ACE9-E28FDF1F3794}" sibTransId="{A0AAF400-393D-4658-A1F0-BE52C73070BD}"/>
    <dgm:cxn modelId="{9A39F350-9D82-4142-A9D9-5AFAD2273D8F}" type="presOf" srcId="{CF883914-5C97-495D-96ED-A1A9492E63D1}" destId="{A7382E85-476F-4B4B-B329-AF87AA0FC113}" srcOrd="0" destOrd="1" presId="urn:microsoft.com/office/officeart/2005/8/layout/bList2#1"/>
    <dgm:cxn modelId="{B656CF74-3155-4F4E-92C8-8630BCD2D4B5}" type="presOf" srcId="{0C267A3A-E775-4F5A-A919-B38551D3B988}" destId="{A7382E85-476F-4B4B-B329-AF87AA0FC113}" srcOrd="0" destOrd="3" presId="urn:microsoft.com/office/officeart/2005/8/layout/bList2#1"/>
    <dgm:cxn modelId="{00206259-E728-46C8-BB37-D859C011CC78}" type="presOf" srcId="{E660DFD9-12BD-4FF1-830A-89A8E0A218EB}" destId="{4C16644F-8CB0-4956-9F31-D74BAFAE057D}" srcOrd="0" destOrd="2" presId="urn:microsoft.com/office/officeart/2005/8/layout/bList2#1"/>
    <dgm:cxn modelId="{2D441ED9-A19C-4058-8B78-B2FA003A9BF0}" srcId="{2FC76895-A73D-423C-8FD0-1E8EBFD1707A}" destId="{457D53D2-D6E7-4D56-BDEC-A6B947B12AF6}" srcOrd="2" destOrd="0" parTransId="{81E69F6C-0DBB-401F-9E10-47612E655EBD}" sibTransId="{8BCDF0AD-9D9A-43EA-A45F-82D7ED669EF5}"/>
    <dgm:cxn modelId="{E9AC8A41-B7AC-46BA-81D9-302F5373B39D}" type="presOf" srcId="{44F7BF85-FEAD-45D8-ACDA-7DDBB67C57FD}" destId="{B72F6AE2-B873-4AF0-A0B2-8D265EE9D5D0}" srcOrd="0" destOrd="4" presId="urn:microsoft.com/office/officeart/2005/8/layout/bList2#1"/>
    <dgm:cxn modelId="{796639BC-C210-445E-8724-31861FD44576}" type="presOf" srcId="{6A29B427-1C07-4BAC-8361-8FB34D28D6FB}" destId="{B72F6AE2-B873-4AF0-A0B2-8D265EE9D5D0}" srcOrd="0" destOrd="14" presId="urn:microsoft.com/office/officeart/2005/8/layout/bList2#1"/>
    <dgm:cxn modelId="{75FA86FC-CAFB-491F-9732-8DBCEF7BA128}" srcId="{99AFAE07-3AFD-4A6B-873B-B55671F90A6A}" destId="{538C16E8-B737-4549-91A3-DDF1A98C5AB7}" srcOrd="0" destOrd="0" parTransId="{D67EEF2D-6217-489F-9EC2-7872A95627DB}" sibTransId="{750EE8A7-9BD3-4678-8869-197E9ABBA91A}"/>
    <dgm:cxn modelId="{BF90A32C-09C5-4A29-94F3-14631F856CFE}" srcId="{2FC76895-A73D-423C-8FD0-1E8EBFD1707A}" destId="{CF883914-5C97-495D-96ED-A1A9492E63D1}" srcOrd="1" destOrd="0" parTransId="{96BD36CE-0BDE-4E44-AE0F-CCF7DC02FE4C}" sibTransId="{7737DC9D-B8A5-4154-9729-C69A5030CD37}"/>
    <dgm:cxn modelId="{C7F0FEF3-5E4C-4410-B775-FBBB6064EF09}" type="presOf" srcId="{48BF8413-9942-4998-81CA-D21A3BB6CF84}" destId="{A7382E85-476F-4B4B-B329-AF87AA0FC113}" srcOrd="0" destOrd="6" presId="urn:microsoft.com/office/officeart/2005/8/layout/bList2#1"/>
    <dgm:cxn modelId="{BC5869BB-5BB3-44E8-A37E-7625E102E359}" type="presOf" srcId="{FA41EFE0-60D0-4BCD-8AE2-1B1512B3C287}" destId="{B72F6AE2-B873-4AF0-A0B2-8D265EE9D5D0}" srcOrd="0" destOrd="3" presId="urn:microsoft.com/office/officeart/2005/8/layout/bList2#1"/>
    <dgm:cxn modelId="{16EF891A-E20A-4631-AB81-2DFA1ADE3A1E}" srcId="{99AFAE07-3AFD-4A6B-873B-B55671F90A6A}" destId="{4A0C8D64-256F-4D3A-9974-3A2DF3573F40}" srcOrd="10" destOrd="0" parTransId="{0D69CA6F-503B-4B97-8020-349FCCBB2C85}" sibTransId="{77C4475A-7058-4D1D-B541-65CC11B628FC}"/>
    <dgm:cxn modelId="{C7E5946D-6BFC-4F75-B8BE-F45A2A6CC175}" type="presOf" srcId="{6C42F348-2518-43D4-A90A-D4A0ADBFE462}" destId="{B72F6AE2-B873-4AF0-A0B2-8D265EE9D5D0}" srcOrd="0" destOrd="17" presId="urn:microsoft.com/office/officeart/2005/8/layout/bList2#1"/>
    <dgm:cxn modelId="{5038C84C-FC65-48C8-9ACA-0A259F2BC915}" type="presOf" srcId="{331D58C9-D046-4F03-B982-6232B01B6B8F}" destId="{A7382E85-476F-4B4B-B329-AF87AA0FC113}" srcOrd="0" destOrd="8" presId="urn:microsoft.com/office/officeart/2005/8/layout/bList2#1"/>
    <dgm:cxn modelId="{398B25A5-4087-4285-96C9-8DF8F094A98B}" type="presOf" srcId="{6E203CD1-C198-43CB-8405-2296038F7FF5}" destId="{4C16644F-8CB0-4956-9F31-D74BAFAE057D}" srcOrd="0" destOrd="3" presId="urn:microsoft.com/office/officeart/2005/8/layout/bList2#1"/>
    <dgm:cxn modelId="{015FB11F-6D7F-4DB2-A185-CC123F711FDA}" type="presOf" srcId="{0016E95D-EB7A-40DB-B28B-E124D39FC02A}" destId="{A7382E85-476F-4B4B-B329-AF87AA0FC113}" srcOrd="0" destOrd="11" presId="urn:microsoft.com/office/officeart/2005/8/layout/bList2#1"/>
    <dgm:cxn modelId="{029309CA-88D2-49A8-873A-F2C01511293A}" type="presOf" srcId="{69CA094F-E53D-431D-A282-4C41048F0AD5}" destId="{B72F6AE2-B873-4AF0-A0B2-8D265EE9D5D0}" srcOrd="0" destOrd="2" presId="urn:microsoft.com/office/officeart/2005/8/layout/bList2#1"/>
    <dgm:cxn modelId="{E7F9C8D7-1D72-48B3-BDA4-2B959CEFC0E8}" srcId="{99AFAE07-3AFD-4A6B-873B-B55671F90A6A}" destId="{D6D17F3D-FBA1-43A2-AF02-2C353D033433}" srcOrd="8" destOrd="0" parTransId="{4222C193-8AD1-4D7B-ACCE-A21B91D74434}" sibTransId="{F7519B93-6E25-4C37-A640-26255970F07F}"/>
    <dgm:cxn modelId="{EE82AD92-2213-46D4-ADA4-249D742210F8}" srcId="{99AFAE07-3AFD-4A6B-873B-B55671F90A6A}" destId="{DA5A3F96-4CF3-4DEE-9A6A-2661295AAF53}" srcOrd="12" destOrd="0" parTransId="{6A935B4A-C231-4095-91C5-160CD47B880F}" sibTransId="{16495635-4890-4047-8C02-6F6255C1F1F7}"/>
    <dgm:cxn modelId="{722359AF-D055-4BEC-A8C3-AF08D1B24E19}" srcId="{99AFAE07-3AFD-4A6B-873B-B55671F90A6A}" destId="{BA14E86B-3AF6-40DE-B21A-7283A4D8FD43}" srcOrd="16" destOrd="0" parTransId="{EC14E2A3-B7D9-463D-B22D-1B514BEBBBE0}" sibTransId="{FCD94778-0FCD-49BC-86C0-96D4A9F81E41}"/>
    <dgm:cxn modelId="{927D3837-2C97-49EE-B43E-6E435EB550E1}" srcId="{99AFAE07-3AFD-4A6B-873B-B55671F90A6A}" destId="{F3444F73-D7A7-4AE1-B45A-543F6168DBC1}" srcOrd="1" destOrd="0" parTransId="{F274750D-EF30-4A3B-B533-DF259B2EFF5E}" sibTransId="{01E481CC-1BCA-4F6A-A577-4C98EDD3A60E}"/>
    <dgm:cxn modelId="{3DC732A2-FA05-40DB-9795-3A514D62B5C5}" srcId="{2FC76895-A73D-423C-8FD0-1E8EBFD1707A}" destId="{07B3FA4A-02C4-4003-A329-33D649CE9F3C}" srcOrd="4" destOrd="0" parTransId="{506E14EE-DDD7-4081-9378-F38B09C11969}" sibTransId="{D64039EB-37BD-4E7D-BF15-B78A1D43C1A0}"/>
    <dgm:cxn modelId="{9FED7AC5-81F6-49BE-AEE6-5CC931D943C2}" type="presOf" srcId="{94FA9F59-1050-4466-9D07-51825C0A1C24}" destId="{A7382E85-476F-4B4B-B329-AF87AA0FC113}" srcOrd="0" destOrd="7" presId="urn:microsoft.com/office/officeart/2005/8/layout/bList2#1"/>
    <dgm:cxn modelId="{9E90FE28-08E9-4B59-A082-9FBE760D68FE}" type="presOf" srcId="{04D30C2C-A8C4-47DE-A71A-3FE69BE0672A}" destId="{F0210E39-FFAE-4F3C-8CD3-1A8AA4E5402F}" srcOrd="1" destOrd="0" presId="urn:microsoft.com/office/officeart/2005/8/layout/bList2#1"/>
    <dgm:cxn modelId="{7F7B58CB-6556-41CD-B2E9-82B881ECB4B8}" type="presOf" srcId="{924C86FD-646B-42A5-ADAD-BED7C8CC5134}" destId="{A7382E85-476F-4B4B-B329-AF87AA0FC113}" srcOrd="0" destOrd="9" presId="urn:microsoft.com/office/officeart/2005/8/layout/bList2#1"/>
    <dgm:cxn modelId="{1B8B54FC-3264-4A1C-BEEC-9CA1EDA398B7}" type="presOf" srcId="{A8946E72-B203-4F45-B38D-5955A9BD8818}" destId="{B72F6AE2-B873-4AF0-A0B2-8D265EE9D5D0}" srcOrd="0" destOrd="11" presId="urn:microsoft.com/office/officeart/2005/8/layout/bList2#1"/>
    <dgm:cxn modelId="{C7B74454-9623-4EC1-BDAB-F0EE8221893A}" type="presOf" srcId="{916ACA3A-DB18-4D5C-B1FF-C2F743B8385F}" destId="{B72F6AE2-B873-4AF0-A0B2-8D265EE9D5D0}" srcOrd="0" destOrd="9" presId="urn:microsoft.com/office/officeart/2005/8/layout/bList2#1"/>
    <dgm:cxn modelId="{110106EC-81CD-4FE6-A7DD-B98C990A696D}" type="presParOf" srcId="{892F2593-9BF5-4E1E-A37A-42D8F6338AC4}" destId="{BEA328C9-517C-4D5A-92C2-D8B1E6651033}" srcOrd="0" destOrd="0" presId="urn:microsoft.com/office/officeart/2005/8/layout/bList2#1"/>
    <dgm:cxn modelId="{E243BD91-5833-47BE-8F10-CE5DBA615628}" type="presParOf" srcId="{BEA328C9-517C-4D5A-92C2-D8B1E6651033}" destId="{A7382E85-476F-4B4B-B329-AF87AA0FC113}" srcOrd="0" destOrd="0" presId="urn:microsoft.com/office/officeart/2005/8/layout/bList2#1"/>
    <dgm:cxn modelId="{DC97B9EC-CA9D-4F57-A8BB-E04A8B855652}" type="presParOf" srcId="{BEA328C9-517C-4D5A-92C2-D8B1E6651033}" destId="{5ABCCA8B-4329-41A6-A25A-BB6DA095714F}" srcOrd="1" destOrd="0" presId="urn:microsoft.com/office/officeart/2005/8/layout/bList2#1"/>
    <dgm:cxn modelId="{F246C5F5-BFAF-425F-AF56-C57EDA9DE87E}" type="presParOf" srcId="{BEA328C9-517C-4D5A-92C2-D8B1E6651033}" destId="{549DF5D7-8547-4ADD-9E04-5A7D900A58F5}" srcOrd="2" destOrd="0" presId="urn:microsoft.com/office/officeart/2005/8/layout/bList2#1"/>
    <dgm:cxn modelId="{E8314294-0907-4AE9-9295-478F512EA42B}" type="presParOf" srcId="{BEA328C9-517C-4D5A-92C2-D8B1E6651033}" destId="{9A86BD80-DFF0-4B7C-BBD5-BDB5DF30D8B1}" srcOrd="3" destOrd="0" presId="urn:microsoft.com/office/officeart/2005/8/layout/bList2#1"/>
    <dgm:cxn modelId="{FD9BCA5D-F9A7-4DEF-BEE2-3A455007026A}" type="presParOf" srcId="{892F2593-9BF5-4E1E-A37A-42D8F6338AC4}" destId="{56825D6C-E839-440D-9123-2DB2A121651E}" srcOrd="1" destOrd="0" presId="urn:microsoft.com/office/officeart/2005/8/layout/bList2#1"/>
    <dgm:cxn modelId="{FCC0E900-4569-4330-BF8E-5590CAC3E4B7}" type="presParOf" srcId="{892F2593-9BF5-4E1E-A37A-42D8F6338AC4}" destId="{14E72E47-2CED-44E2-9A9E-25A155524A93}" srcOrd="2" destOrd="0" presId="urn:microsoft.com/office/officeart/2005/8/layout/bList2#1"/>
    <dgm:cxn modelId="{40CBE78C-4FB6-45D6-990A-DC258D8BAF42}" type="presParOf" srcId="{14E72E47-2CED-44E2-9A9E-25A155524A93}" destId="{4C16644F-8CB0-4956-9F31-D74BAFAE057D}" srcOrd="0" destOrd="0" presId="urn:microsoft.com/office/officeart/2005/8/layout/bList2#1"/>
    <dgm:cxn modelId="{2CA23066-F95F-4168-9569-73305E8E6ABC}" type="presParOf" srcId="{14E72E47-2CED-44E2-9A9E-25A155524A93}" destId="{A77F363E-E1B4-4D79-906B-333488530469}" srcOrd="1" destOrd="0" presId="urn:microsoft.com/office/officeart/2005/8/layout/bList2#1"/>
    <dgm:cxn modelId="{FE05125B-2F2B-4885-B8B5-687D83C4B476}" type="presParOf" srcId="{14E72E47-2CED-44E2-9A9E-25A155524A93}" destId="{F0210E39-FFAE-4F3C-8CD3-1A8AA4E5402F}" srcOrd="2" destOrd="0" presId="urn:microsoft.com/office/officeart/2005/8/layout/bList2#1"/>
    <dgm:cxn modelId="{7B4FDB1F-8FC1-4A41-8CBD-E35712ED86EE}" type="presParOf" srcId="{14E72E47-2CED-44E2-9A9E-25A155524A93}" destId="{1BE30857-62FF-460A-9CEF-2C9EE4E4C616}" srcOrd="3" destOrd="0" presId="urn:microsoft.com/office/officeart/2005/8/layout/bList2#1"/>
    <dgm:cxn modelId="{94A52BE5-55CF-4CC4-B2E0-CC3676BE079C}" type="presParOf" srcId="{892F2593-9BF5-4E1E-A37A-42D8F6338AC4}" destId="{6B8E4869-22F3-421F-81E2-79380709CE0E}" srcOrd="3" destOrd="0" presId="urn:microsoft.com/office/officeart/2005/8/layout/bList2#1"/>
    <dgm:cxn modelId="{2EBAA8A9-CFCF-4585-A293-838AF0A2F1F8}" type="presParOf" srcId="{892F2593-9BF5-4E1E-A37A-42D8F6338AC4}" destId="{668A00C4-4BDE-4A45-A454-1F298C1EC0C6}" srcOrd="4" destOrd="0" presId="urn:microsoft.com/office/officeart/2005/8/layout/bList2#1"/>
    <dgm:cxn modelId="{D2F8928F-63BB-4B0D-B36B-D32D14F1E85D}" type="presParOf" srcId="{668A00C4-4BDE-4A45-A454-1F298C1EC0C6}" destId="{B72F6AE2-B873-4AF0-A0B2-8D265EE9D5D0}" srcOrd="0" destOrd="0" presId="urn:microsoft.com/office/officeart/2005/8/layout/bList2#1"/>
    <dgm:cxn modelId="{AEDB941C-686B-44CF-AAAC-F741B8647BD9}" type="presParOf" srcId="{668A00C4-4BDE-4A45-A454-1F298C1EC0C6}" destId="{B987A727-4C5D-48A8-892B-0B5B0677B0CF}" srcOrd="1" destOrd="0" presId="urn:microsoft.com/office/officeart/2005/8/layout/bList2#1"/>
    <dgm:cxn modelId="{97B36D11-B081-4350-A9B9-C84709F9DD61}" type="presParOf" srcId="{668A00C4-4BDE-4A45-A454-1F298C1EC0C6}" destId="{9B931830-BECC-41C4-9596-74CB26D93C49}" srcOrd="2" destOrd="0" presId="urn:microsoft.com/office/officeart/2005/8/layout/bList2#1"/>
    <dgm:cxn modelId="{74A06B91-08A0-49EE-99CC-50D3A993F3E2}" type="presParOf" srcId="{668A00C4-4BDE-4A45-A454-1F298C1EC0C6}" destId="{44EF9A34-66FA-4015-BA2E-B92589B3E9E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A3EFDF-2325-4AF8-9691-6E77C1178D7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E36B35-26B9-486E-8DCC-60DEE6877D8C}">
      <dgm:prSet phldrT="[Текст]"/>
      <dgm:spPr/>
      <dgm:t>
        <a:bodyPr/>
        <a:lstStyle/>
        <a:p>
          <a:r>
            <a:rPr lang="ru-RU" dirty="0" smtClean="0"/>
            <a:t>90,5 %</a:t>
          </a:r>
          <a:endParaRPr lang="ru-RU" dirty="0"/>
        </a:p>
      </dgm:t>
    </dgm:pt>
    <dgm:pt modelId="{1211CCF1-CB6D-4B4A-B947-8553891D87A7}" type="parTrans" cxnId="{AC8511C0-4706-4BBA-AE95-7701789E5873}">
      <dgm:prSet/>
      <dgm:spPr/>
      <dgm:t>
        <a:bodyPr/>
        <a:lstStyle/>
        <a:p>
          <a:endParaRPr lang="ru-RU"/>
        </a:p>
      </dgm:t>
    </dgm:pt>
    <dgm:pt modelId="{CBF37EAD-C3ED-4C1B-B123-D88A060B3FD4}" type="sibTrans" cxnId="{AC8511C0-4706-4BBA-AE95-7701789E5873}">
      <dgm:prSet/>
      <dgm:spPr/>
      <dgm:t>
        <a:bodyPr/>
        <a:lstStyle/>
        <a:p>
          <a:endParaRPr lang="ru-RU"/>
        </a:p>
      </dgm:t>
    </dgm:pt>
    <dgm:pt modelId="{FDAA2AF0-B002-4C68-8E35-0DBB7C5F49BA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Из 105 запланированных мероприятий выполнены </a:t>
          </a:r>
          <a:b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полном объеме </a:t>
          </a:r>
          <a:b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в установленные сроки </a:t>
          </a:r>
          <a:b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95  мероприятий</a:t>
          </a:r>
          <a:endParaRPr lang="ru-RU" sz="11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C98F21-922F-4E01-BCAB-502576181B8E}" type="parTrans" cxnId="{8AED9C1F-A935-49A6-8965-9555DB66B10F}">
      <dgm:prSet/>
      <dgm:spPr/>
      <dgm:t>
        <a:bodyPr/>
        <a:lstStyle/>
        <a:p>
          <a:endParaRPr lang="ru-RU"/>
        </a:p>
      </dgm:t>
    </dgm:pt>
    <dgm:pt modelId="{BDA0FFD8-2861-4635-A151-45C0FE2A7B28}" type="sibTrans" cxnId="{8AED9C1F-A935-49A6-8965-9555DB66B10F}">
      <dgm:prSet/>
      <dgm:spPr/>
      <dgm:t>
        <a:bodyPr/>
        <a:lstStyle/>
        <a:p>
          <a:endParaRPr lang="ru-RU"/>
        </a:p>
      </dgm:t>
    </dgm:pt>
    <dgm:pt modelId="{29D3C27F-7EDA-49A6-B045-0A2B9998A8A6}">
      <dgm:prSet phldrT="[Текст]"/>
      <dgm:spPr/>
      <dgm:t>
        <a:bodyPr/>
        <a:lstStyle/>
        <a:p>
          <a:r>
            <a:rPr lang="ru-RU" dirty="0" smtClean="0"/>
            <a:t>90,2 %</a:t>
          </a:r>
          <a:endParaRPr lang="ru-RU" dirty="0"/>
        </a:p>
      </dgm:t>
    </dgm:pt>
    <dgm:pt modelId="{B5BFAD51-80E1-4D95-92E9-D050B1039E78}" type="parTrans" cxnId="{E0FDEE42-EDB7-4357-9113-798727AA172D}">
      <dgm:prSet/>
      <dgm:spPr/>
      <dgm:t>
        <a:bodyPr/>
        <a:lstStyle/>
        <a:p>
          <a:endParaRPr lang="ru-RU"/>
        </a:p>
      </dgm:t>
    </dgm:pt>
    <dgm:pt modelId="{4AF01693-A8BE-43FF-A91E-33788CEFC8B7}" type="sibTrans" cxnId="{E0FDEE42-EDB7-4357-9113-798727AA172D}">
      <dgm:prSet/>
      <dgm:spPr/>
      <dgm:t>
        <a:bodyPr/>
        <a:lstStyle/>
        <a:p>
          <a:endParaRPr lang="ru-RU"/>
        </a:p>
      </dgm:t>
    </dgm:pt>
    <dgm:pt modelId="{DABA33C3-494A-45D5-BBA8-B1B0E423425C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из 51 целевого показателя </a:t>
          </a:r>
          <a:b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44 достигнуты на 100 и более процентов, 2 показателя </a:t>
          </a:r>
          <a:b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более чем на 95 %, </a:t>
          </a:r>
          <a:b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5 показателям – менее 95 % </a:t>
          </a:r>
          <a:endParaRPr lang="ru-RU" sz="1100" b="1" dirty="0"/>
        </a:p>
      </dgm:t>
    </dgm:pt>
    <dgm:pt modelId="{1DEF6179-485B-4911-A234-6A12803AC34F}" type="parTrans" cxnId="{C008F780-2152-4F09-9131-67B8DB13181B}">
      <dgm:prSet/>
      <dgm:spPr/>
      <dgm:t>
        <a:bodyPr/>
        <a:lstStyle/>
        <a:p>
          <a:endParaRPr lang="ru-RU"/>
        </a:p>
      </dgm:t>
    </dgm:pt>
    <dgm:pt modelId="{166F0374-0C44-4B2B-A2E8-DBFC914FE708}" type="sibTrans" cxnId="{C008F780-2152-4F09-9131-67B8DB13181B}">
      <dgm:prSet/>
      <dgm:spPr/>
      <dgm:t>
        <a:bodyPr/>
        <a:lstStyle/>
        <a:p>
          <a:endParaRPr lang="ru-RU"/>
        </a:p>
      </dgm:t>
    </dgm:pt>
    <dgm:pt modelId="{B83F526E-1151-433B-8BA6-12CF0984ECD0}">
      <dgm:prSet phldrT="[Текст]"/>
      <dgm:spPr/>
      <dgm:t>
        <a:bodyPr/>
        <a:lstStyle/>
        <a:p>
          <a:r>
            <a:rPr lang="ru-RU" dirty="0" smtClean="0"/>
            <a:t>99,6 %</a:t>
          </a:r>
          <a:endParaRPr lang="ru-RU" dirty="0"/>
        </a:p>
      </dgm:t>
    </dgm:pt>
    <dgm:pt modelId="{9181AA83-D5AF-4A15-BC14-2621F64DD7F0}" type="parTrans" cxnId="{5234A203-C8A7-43DE-B672-68F398F56379}">
      <dgm:prSet/>
      <dgm:spPr/>
      <dgm:t>
        <a:bodyPr/>
        <a:lstStyle/>
        <a:p>
          <a:endParaRPr lang="ru-RU"/>
        </a:p>
      </dgm:t>
    </dgm:pt>
    <dgm:pt modelId="{9C9BFE84-CC57-4B83-B395-2EBD303D62EF}" type="sibTrans" cxnId="{5234A203-C8A7-43DE-B672-68F398F56379}">
      <dgm:prSet/>
      <dgm:spPr/>
      <dgm:t>
        <a:bodyPr/>
        <a:lstStyle/>
        <a:p>
          <a:endParaRPr lang="ru-RU"/>
        </a:p>
      </dgm:t>
    </dgm:pt>
    <dgm:pt modelId="{27BD62F3-63D8-4AA8-801A-B60CD7BD0A64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  расходования средств </a:t>
          </a:r>
          <a:b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(за счет всех источников финансирования)</a:t>
          </a:r>
          <a:endParaRPr lang="ru-RU" sz="1100" b="1" dirty="0"/>
        </a:p>
      </dgm:t>
    </dgm:pt>
    <dgm:pt modelId="{0628709B-351B-426F-B343-A0B50962DB55}" type="parTrans" cxnId="{A3326877-2A57-406D-89E4-076E0F9D97A1}">
      <dgm:prSet/>
      <dgm:spPr/>
      <dgm:t>
        <a:bodyPr/>
        <a:lstStyle/>
        <a:p>
          <a:endParaRPr lang="ru-RU"/>
        </a:p>
      </dgm:t>
    </dgm:pt>
    <dgm:pt modelId="{40020068-9549-441E-BC7B-96709A24C685}" type="sibTrans" cxnId="{A3326877-2A57-406D-89E4-076E0F9D97A1}">
      <dgm:prSet/>
      <dgm:spPr/>
      <dgm:t>
        <a:bodyPr/>
        <a:lstStyle/>
        <a:p>
          <a:endParaRPr lang="ru-RU"/>
        </a:p>
      </dgm:t>
    </dgm:pt>
    <dgm:pt modelId="{8ACEC9C7-E401-4187-A2CC-468808CC0963}" type="pres">
      <dgm:prSet presAssocID="{61A3EFDF-2325-4AF8-9691-6E77C1178D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009BD-AD85-45F4-831A-6D7BCB7B15AA}" type="pres">
      <dgm:prSet presAssocID="{6DE36B35-26B9-486E-8DCC-60DEE6877D8C}" presName="composite" presStyleCnt="0"/>
      <dgm:spPr/>
    </dgm:pt>
    <dgm:pt modelId="{C8A667A1-3ABA-4D49-8EC7-501835DFBE3A}" type="pres">
      <dgm:prSet presAssocID="{6DE36B35-26B9-486E-8DCC-60DEE6877D8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72813-786F-4382-9B8B-388A560455E5}" type="pres">
      <dgm:prSet presAssocID="{6DE36B35-26B9-486E-8DCC-60DEE6877D8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F2BB8-833C-42C6-88E4-CF60481F081E}" type="pres">
      <dgm:prSet presAssocID="{CBF37EAD-C3ED-4C1B-B123-D88A060B3FD4}" presName="sp" presStyleCnt="0"/>
      <dgm:spPr/>
    </dgm:pt>
    <dgm:pt modelId="{0382ED75-5727-45D8-91EF-E622D136CF47}" type="pres">
      <dgm:prSet presAssocID="{29D3C27F-7EDA-49A6-B045-0A2B9998A8A6}" presName="composite" presStyleCnt="0"/>
      <dgm:spPr/>
    </dgm:pt>
    <dgm:pt modelId="{E657A28E-E480-4717-8468-C3EFE3A752CA}" type="pres">
      <dgm:prSet presAssocID="{29D3C27F-7EDA-49A6-B045-0A2B9998A8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A45AF-DD6E-45F4-BA4C-E521AFA6F6F2}" type="pres">
      <dgm:prSet presAssocID="{29D3C27F-7EDA-49A6-B045-0A2B9998A8A6}" presName="descendantText" presStyleLbl="alignAcc1" presStyleIdx="1" presStyleCnt="3" custLinFactNeighborX="1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9F4A1-8916-45C4-AD9C-12DB9235702F}" type="pres">
      <dgm:prSet presAssocID="{4AF01693-A8BE-43FF-A91E-33788CEFC8B7}" presName="sp" presStyleCnt="0"/>
      <dgm:spPr/>
    </dgm:pt>
    <dgm:pt modelId="{951571A4-AE6F-432B-8A7E-76F74E313F78}" type="pres">
      <dgm:prSet presAssocID="{B83F526E-1151-433B-8BA6-12CF0984ECD0}" presName="composite" presStyleCnt="0"/>
      <dgm:spPr/>
    </dgm:pt>
    <dgm:pt modelId="{00365CA9-7C53-4C59-8C09-2291C054C778}" type="pres">
      <dgm:prSet presAssocID="{B83F526E-1151-433B-8BA6-12CF0984ECD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5F75A-2CA5-403E-B63C-207CBE454D05}" type="pres">
      <dgm:prSet presAssocID="{B83F526E-1151-433B-8BA6-12CF0984ECD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8C18D-890E-4516-A871-25A9F026A853}" type="presOf" srcId="{DABA33C3-494A-45D5-BBA8-B1B0E423425C}" destId="{E2AA45AF-DD6E-45F4-BA4C-E521AFA6F6F2}" srcOrd="0" destOrd="0" presId="urn:microsoft.com/office/officeart/2005/8/layout/chevron2"/>
    <dgm:cxn modelId="{EC9FF167-B3E9-4389-AD08-4621E6F2E698}" type="presOf" srcId="{B83F526E-1151-433B-8BA6-12CF0984ECD0}" destId="{00365CA9-7C53-4C59-8C09-2291C054C778}" srcOrd="0" destOrd="0" presId="urn:microsoft.com/office/officeart/2005/8/layout/chevron2"/>
    <dgm:cxn modelId="{C008F780-2152-4F09-9131-67B8DB13181B}" srcId="{29D3C27F-7EDA-49A6-B045-0A2B9998A8A6}" destId="{DABA33C3-494A-45D5-BBA8-B1B0E423425C}" srcOrd="0" destOrd="0" parTransId="{1DEF6179-485B-4911-A234-6A12803AC34F}" sibTransId="{166F0374-0C44-4B2B-A2E8-DBFC914FE708}"/>
    <dgm:cxn modelId="{9ABB2803-8B90-49E8-B7BC-89677C8D060A}" type="presOf" srcId="{6DE36B35-26B9-486E-8DCC-60DEE6877D8C}" destId="{C8A667A1-3ABA-4D49-8EC7-501835DFBE3A}" srcOrd="0" destOrd="0" presId="urn:microsoft.com/office/officeart/2005/8/layout/chevron2"/>
    <dgm:cxn modelId="{8AED9C1F-A935-49A6-8965-9555DB66B10F}" srcId="{6DE36B35-26B9-486E-8DCC-60DEE6877D8C}" destId="{FDAA2AF0-B002-4C68-8E35-0DBB7C5F49BA}" srcOrd="0" destOrd="0" parTransId="{1FC98F21-922F-4E01-BCAB-502576181B8E}" sibTransId="{BDA0FFD8-2861-4635-A151-45C0FE2A7B28}"/>
    <dgm:cxn modelId="{AC8511C0-4706-4BBA-AE95-7701789E5873}" srcId="{61A3EFDF-2325-4AF8-9691-6E77C1178D77}" destId="{6DE36B35-26B9-486E-8DCC-60DEE6877D8C}" srcOrd="0" destOrd="0" parTransId="{1211CCF1-CB6D-4B4A-B947-8553891D87A7}" sibTransId="{CBF37EAD-C3ED-4C1B-B123-D88A060B3FD4}"/>
    <dgm:cxn modelId="{A3326877-2A57-406D-89E4-076E0F9D97A1}" srcId="{B83F526E-1151-433B-8BA6-12CF0984ECD0}" destId="{27BD62F3-63D8-4AA8-801A-B60CD7BD0A64}" srcOrd="0" destOrd="0" parTransId="{0628709B-351B-426F-B343-A0B50962DB55}" sibTransId="{40020068-9549-441E-BC7B-96709A24C685}"/>
    <dgm:cxn modelId="{F16A4C20-727E-4817-81FD-32C8FE31F576}" type="presOf" srcId="{61A3EFDF-2325-4AF8-9691-6E77C1178D77}" destId="{8ACEC9C7-E401-4187-A2CC-468808CC0963}" srcOrd="0" destOrd="0" presId="urn:microsoft.com/office/officeart/2005/8/layout/chevron2"/>
    <dgm:cxn modelId="{7C21CC54-4EB3-42C0-80DE-313460678683}" type="presOf" srcId="{27BD62F3-63D8-4AA8-801A-B60CD7BD0A64}" destId="{2C45F75A-2CA5-403E-B63C-207CBE454D05}" srcOrd="0" destOrd="0" presId="urn:microsoft.com/office/officeart/2005/8/layout/chevron2"/>
    <dgm:cxn modelId="{D43E02AB-EE87-48E6-B0EF-2712B5F5703D}" type="presOf" srcId="{FDAA2AF0-B002-4C68-8E35-0DBB7C5F49BA}" destId="{1F772813-786F-4382-9B8B-388A560455E5}" srcOrd="0" destOrd="0" presId="urn:microsoft.com/office/officeart/2005/8/layout/chevron2"/>
    <dgm:cxn modelId="{5234A203-C8A7-43DE-B672-68F398F56379}" srcId="{61A3EFDF-2325-4AF8-9691-6E77C1178D77}" destId="{B83F526E-1151-433B-8BA6-12CF0984ECD0}" srcOrd="2" destOrd="0" parTransId="{9181AA83-D5AF-4A15-BC14-2621F64DD7F0}" sibTransId="{9C9BFE84-CC57-4B83-B395-2EBD303D62EF}"/>
    <dgm:cxn modelId="{E0FDEE42-EDB7-4357-9113-798727AA172D}" srcId="{61A3EFDF-2325-4AF8-9691-6E77C1178D77}" destId="{29D3C27F-7EDA-49A6-B045-0A2B9998A8A6}" srcOrd="1" destOrd="0" parTransId="{B5BFAD51-80E1-4D95-92E9-D050B1039E78}" sibTransId="{4AF01693-A8BE-43FF-A91E-33788CEFC8B7}"/>
    <dgm:cxn modelId="{E1C25444-0989-48F6-9C2C-84D26B579C36}" type="presOf" srcId="{29D3C27F-7EDA-49A6-B045-0A2B9998A8A6}" destId="{E657A28E-E480-4717-8468-C3EFE3A752CA}" srcOrd="0" destOrd="0" presId="urn:microsoft.com/office/officeart/2005/8/layout/chevron2"/>
    <dgm:cxn modelId="{BFB4DD73-8299-4C85-AC88-E4BF5584CBC4}" type="presParOf" srcId="{8ACEC9C7-E401-4187-A2CC-468808CC0963}" destId="{3F2009BD-AD85-45F4-831A-6D7BCB7B15AA}" srcOrd="0" destOrd="0" presId="urn:microsoft.com/office/officeart/2005/8/layout/chevron2"/>
    <dgm:cxn modelId="{03630B6B-9213-478A-82D1-5F849A7BEBAA}" type="presParOf" srcId="{3F2009BD-AD85-45F4-831A-6D7BCB7B15AA}" destId="{C8A667A1-3ABA-4D49-8EC7-501835DFBE3A}" srcOrd="0" destOrd="0" presId="urn:microsoft.com/office/officeart/2005/8/layout/chevron2"/>
    <dgm:cxn modelId="{26843AAE-037A-464F-9F69-C5C018DD8EB3}" type="presParOf" srcId="{3F2009BD-AD85-45F4-831A-6D7BCB7B15AA}" destId="{1F772813-786F-4382-9B8B-388A560455E5}" srcOrd="1" destOrd="0" presId="urn:microsoft.com/office/officeart/2005/8/layout/chevron2"/>
    <dgm:cxn modelId="{019E5987-9B25-4EA5-97D9-514B864BD08C}" type="presParOf" srcId="{8ACEC9C7-E401-4187-A2CC-468808CC0963}" destId="{963F2BB8-833C-42C6-88E4-CF60481F081E}" srcOrd="1" destOrd="0" presId="urn:microsoft.com/office/officeart/2005/8/layout/chevron2"/>
    <dgm:cxn modelId="{70A7E12A-C7DB-455D-9EFB-21DB54F44748}" type="presParOf" srcId="{8ACEC9C7-E401-4187-A2CC-468808CC0963}" destId="{0382ED75-5727-45D8-91EF-E622D136CF47}" srcOrd="2" destOrd="0" presId="urn:microsoft.com/office/officeart/2005/8/layout/chevron2"/>
    <dgm:cxn modelId="{39ADF690-F6FB-417C-80FD-DE2AAA98FDE2}" type="presParOf" srcId="{0382ED75-5727-45D8-91EF-E622D136CF47}" destId="{E657A28E-E480-4717-8468-C3EFE3A752CA}" srcOrd="0" destOrd="0" presId="urn:microsoft.com/office/officeart/2005/8/layout/chevron2"/>
    <dgm:cxn modelId="{ED820FDE-DC6E-4519-A834-F88250140988}" type="presParOf" srcId="{0382ED75-5727-45D8-91EF-E622D136CF47}" destId="{E2AA45AF-DD6E-45F4-BA4C-E521AFA6F6F2}" srcOrd="1" destOrd="0" presId="urn:microsoft.com/office/officeart/2005/8/layout/chevron2"/>
    <dgm:cxn modelId="{E59C6002-A997-4181-BD48-70A4B0677B7A}" type="presParOf" srcId="{8ACEC9C7-E401-4187-A2CC-468808CC0963}" destId="{A809F4A1-8916-45C4-AD9C-12DB9235702F}" srcOrd="3" destOrd="0" presId="urn:microsoft.com/office/officeart/2005/8/layout/chevron2"/>
    <dgm:cxn modelId="{06EF75A9-1A59-4CE2-9F70-C9F7420CAE0B}" type="presParOf" srcId="{8ACEC9C7-E401-4187-A2CC-468808CC0963}" destId="{951571A4-AE6F-432B-8A7E-76F74E313F78}" srcOrd="4" destOrd="0" presId="urn:microsoft.com/office/officeart/2005/8/layout/chevron2"/>
    <dgm:cxn modelId="{F38F7CEB-D9AD-4EFA-8BE7-6A7E33108A10}" type="presParOf" srcId="{951571A4-AE6F-432B-8A7E-76F74E313F78}" destId="{00365CA9-7C53-4C59-8C09-2291C054C778}" srcOrd="0" destOrd="0" presId="urn:microsoft.com/office/officeart/2005/8/layout/chevron2"/>
    <dgm:cxn modelId="{187596F4-61D9-4EEF-B200-80D923507A9A}" type="presParOf" srcId="{951571A4-AE6F-432B-8A7E-76F74E313F78}" destId="{2C45F75A-2CA5-403E-B63C-207CBE454D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090A99-644F-4DFB-9745-9CADAB911599}">
      <dsp:nvSpPr>
        <dsp:cNvPr id="0" name=""/>
        <dsp:cNvSpPr/>
      </dsp:nvSpPr>
      <dsp:spPr>
        <a:xfrm>
          <a:off x="0" y="17277"/>
          <a:ext cx="1944216" cy="442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Государственные организации</a:t>
          </a:r>
          <a:endParaRPr lang="ru-RU" sz="800" b="1" kern="1200" dirty="0"/>
        </a:p>
      </dsp:txBody>
      <dsp:txXfrm>
        <a:off x="0" y="17277"/>
        <a:ext cx="1944216" cy="442506"/>
      </dsp:txXfrm>
    </dsp:sp>
    <dsp:sp modelId="{1C65796D-183C-4959-8B3F-3E985E7E9BE4}">
      <dsp:nvSpPr>
        <dsp:cNvPr id="0" name=""/>
        <dsp:cNvSpPr/>
      </dsp:nvSpPr>
      <dsp:spPr>
        <a:xfrm>
          <a:off x="0" y="656623"/>
          <a:ext cx="1944216" cy="337837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2">
                  <a:lumMod val="50000"/>
                </a:schemeClr>
              </a:solidFill>
            </a:rPr>
            <a:t>19 комплексных центров социального обслуживания</a:t>
          </a: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656623"/>
        <a:ext cx="1944216" cy="337837"/>
      </dsp:txXfrm>
    </dsp:sp>
    <dsp:sp modelId="{73D7BCEA-47BC-4638-83C7-3FBCBD27F5CE}">
      <dsp:nvSpPr>
        <dsp:cNvPr id="0" name=""/>
        <dsp:cNvSpPr/>
      </dsp:nvSpPr>
      <dsp:spPr>
        <a:xfrm>
          <a:off x="0" y="1083587"/>
          <a:ext cx="1944216" cy="337837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2">
                  <a:lumMod val="50000"/>
                </a:schemeClr>
              </a:solidFill>
            </a:rPr>
            <a:t>1 областной центр социальной защиты</a:t>
          </a: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083587"/>
        <a:ext cx="1944216" cy="337837"/>
      </dsp:txXfrm>
    </dsp:sp>
    <dsp:sp modelId="{814EF27C-16CE-4B88-9F16-D383732686AA}">
      <dsp:nvSpPr>
        <dsp:cNvPr id="0" name=""/>
        <dsp:cNvSpPr/>
      </dsp:nvSpPr>
      <dsp:spPr>
        <a:xfrm>
          <a:off x="0" y="1523071"/>
          <a:ext cx="1944216" cy="337837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2">
                  <a:lumMod val="50000"/>
                </a:schemeClr>
              </a:solidFill>
            </a:rPr>
            <a:t>15 домов-интернатов</a:t>
          </a: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523071"/>
        <a:ext cx="1944216" cy="337837"/>
      </dsp:txXfrm>
    </dsp:sp>
    <dsp:sp modelId="{A36F9A79-6294-49C8-A127-7B460D75B6CB}">
      <dsp:nvSpPr>
        <dsp:cNvPr id="0" name=""/>
        <dsp:cNvSpPr/>
      </dsp:nvSpPr>
      <dsp:spPr>
        <a:xfrm>
          <a:off x="0" y="1951659"/>
          <a:ext cx="1944216" cy="337837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2">
                  <a:lumMod val="50000"/>
                </a:schemeClr>
              </a:solidFill>
            </a:rPr>
            <a:t>8 реабилитационных и социально-реабилитационных центров</a:t>
          </a: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951659"/>
        <a:ext cx="1944216" cy="337837"/>
      </dsp:txXfrm>
    </dsp:sp>
    <dsp:sp modelId="{35E85BD7-7D25-4FBF-AB44-F462D1E97F4A}">
      <dsp:nvSpPr>
        <dsp:cNvPr id="0" name=""/>
        <dsp:cNvSpPr/>
      </dsp:nvSpPr>
      <dsp:spPr>
        <a:xfrm>
          <a:off x="0" y="2375756"/>
          <a:ext cx="1944216" cy="337837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2">
                  <a:lumMod val="50000"/>
                </a:schemeClr>
              </a:solidFill>
            </a:rPr>
            <a:t>4 центра социальной помощи семье и детям</a:t>
          </a: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2375756"/>
        <a:ext cx="1944216" cy="337837"/>
      </dsp:txXfrm>
    </dsp:sp>
    <dsp:sp modelId="{AE065E6F-59EA-4310-AE24-BC8CF2849392}">
      <dsp:nvSpPr>
        <dsp:cNvPr id="0" name=""/>
        <dsp:cNvSpPr/>
      </dsp:nvSpPr>
      <dsp:spPr>
        <a:xfrm>
          <a:off x="0" y="2733753"/>
          <a:ext cx="1944216" cy="337837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2">
                  <a:lumMod val="50000"/>
                </a:schemeClr>
              </a:solidFill>
            </a:rPr>
            <a:t>центр реабилитации «Родник»</a:t>
          </a: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2733753"/>
        <a:ext cx="1944216" cy="337837"/>
      </dsp:txXfrm>
    </dsp:sp>
    <dsp:sp modelId="{C497A407-24CB-424C-BEDF-F7A25A74E183}">
      <dsp:nvSpPr>
        <dsp:cNvPr id="0" name=""/>
        <dsp:cNvSpPr/>
      </dsp:nvSpPr>
      <dsp:spPr>
        <a:xfrm>
          <a:off x="0" y="3091751"/>
          <a:ext cx="1944216" cy="337837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2">
                  <a:lumMod val="50000"/>
                </a:schemeClr>
              </a:solidFill>
            </a:rPr>
            <a:t>центр помощи гражданам с ментальными особенностями</a:t>
          </a: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3091751"/>
        <a:ext cx="1944216" cy="337837"/>
      </dsp:txXfrm>
    </dsp:sp>
    <dsp:sp modelId="{AA4F1E7B-FC24-4731-BBBF-D60D230A6BE0}">
      <dsp:nvSpPr>
        <dsp:cNvPr id="0" name=""/>
        <dsp:cNvSpPr/>
      </dsp:nvSpPr>
      <dsp:spPr>
        <a:xfrm>
          <a:off x="0" y="3449748"/>
          <a:ext cx="1944216" cy="337837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2">
                  <a:lumMod val="50000"/>
                </a:schemeClr>
              </a:solidFill>
            </a:rPr>
            <a:t>центр социальной адаптации для лиц без определенного места жительства </a:t>
          </a: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3449748"/>
        <a:ext cx="1944216" cy="337837"/>
      </dsp:txXfrm>
    </dsp:sp>
    <dsp:sp modelId="{B3214A83-CC6C-4C08-85DA-276349B40AF4}">
      <dsp:nvSpPr>
        <dsp:cNvPr id="0" name=""/>
        <dsp:cNvSpPr/>
      </dsp:nvSpPr>
      <dsp:spPr>
        <a:xfrm>
          <a:off x="0" y="3807746"/>
          <a:ext cx="1944216" cy="337837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2">
                  <a:lumMod val="50000"/>
                </a:schemeClr>
              </a:solidFill>
            </a:rPr>
            <a:t>социальный консультативный центр</a:t>
          </a: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3807746"/>
        <a:ext cx="1944216" cy="3378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FD4B02-3CF4-4DE5-B5DA-A6AF0C1053BF}">
      <dsp:nvSpPr>
        <dsp:cNvPr id="0" name=""/>
        <dsp:cNvSpPr/>
      </dsp:nvSpPr>
      <dsp:spPr>
        <a:xfrm>
          <a:off x="0" y="0"/>
          <a:ext cx="1800200" cy="390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Негосударственные организации</a:t>
          </a:r>
          <a:endParaRPr lang="ru-RU" sz="800" b="1" kern="1200" dirty="0"/>
        </a:p>
      </dsp:txBody>
      <dsp:txXfrm>
        <a:off x="0" y="0"/>
        <a:ext cx="1800200" cy="390926"/>
      </dsp:txXfrm>
    </dsp:sp>
    <dsp:sp modelId="{9FCF6057-6710-43DC-945D-D8DC98654B56}">
      <dsp:nvSpPr>
        <dsp:cNvPr id="0" name=""/>
        <dsp:cNvSpPr/>
      </dsp:nvSpPr>
      <dsp:spPr>
        <a:xfrm>
          <a:off x="0" y="640520"/>
          <a:ext cx="1800200" cy="390926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>
                  <a:lumMod val="50000"/>
                </a:schemeClr>
              </a:solidFill>
            </a:rPr>
            <a:t>16 социально ориентированных некоммерческих организации</a:t>
          </a:r>
          <a:endParaRPr lang="ru-RU" sz="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640520"/>
        <a:ext cx="1800200" cy="390926"/>
      </dsp:txXfrm>
    </dsp:sp>
    <dsp:sp modelId="{DB54E3B3-464E-4518-B6A6-5956D0DDF1D1}">
      <dsp:nvSpPr>
        <dsp:cNvPr id="0" name=""/>
        <dsp:cNvSpPr/>
      </dsp:nvSpPr>
      <dsp:spPr>
        <a:xfrm>
          <a:off x="0" y="1160177"/>
          <a:ext cx="1800200" cy="390926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>
                  <a:lumMod val="50000"/>
                </a:schemeClr>
              </a:solidFill>
            </a:rPr>
            <a:t>4 коммерческие организации</a:t>
          </a:r>
          <a:endParaRPr lang="ru-RU" sz="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160177"/>
        <a:ext cx="1800200" cy="390926"/>
      </dsp:txXfrm>
    </dsp:sp>
    <dsp:sp modelId="{0FDC3568-DDBC-4784-8F3E-FAC911306090}">
      <dsp:nvSpPr>
        <dsp:cNvPr id="0" name=""/>
        <dsp:cNvSpPr/>
      </dsp:nvSpPr>
      <dsp:spPr>
        <a:xfrm>
          <a:off x="0" y="1649622"/>
          <a:ext cx="1800200" cy="390926"/>
        </a:xfrm>
        <a:prstGeom prst="roundRect">
          <a:avLst/>
        </a:prstGeom>
        <a:noFill/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2">
                  <a:lumMod val="50000"/>
                </a:schemeClr>
              </a:solidFill>
            </a:rPr>
            <a:t>11 индивидуальных предпринимателей</a:t>
          </a:r>
          <a:endParaRPr lang="ru-RU" sz="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1649622"/>
        <a:ext cx="1800200" cy="3909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E5F0B8-C6AF-4110-BC22-6E7E9D95477C}">
      <dsp:nvSpPr>
        <dsp:cNvPr id="0" name=""/>
        <dsp:cNvSpPr/>
      </dsp:nvSpPr>
      <dsp:spPr>
        <a:xfrm rot="5400000">
          <a:off x="2822604" y="-1241383"/>
          <a:ext cx="221368" cy="276074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Социальные работники</a:t>
          </a:r>
          <a:endParaRPr lang="ru-RU" sz="1000" b="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22604" y="-1241383"/>
        <a:ext cx="221368" cy="2760742"/>
      </dsp:txXfrm>
    </dsp:sp>
    <dsp:sp modelId="{90284FDE-8E1B-4FF9-87E5-D752C3A4358D}">
      <dsp:nvSpPr>
        <dsp:cNvPr id="0" name=""/>
        <dsp:cNvSpPr/>
      </dsp:nvSpPr>
      <dsp:spPr>
        <a:xfrm>
          <a:off x="0" y="0"/>
          <a:ext cx="1552917" cy="2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52 790,9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552917" cy="276710"/>
      </dsp:txXfrm>
    </dsp:sp>
    <dsp:sp modelId="{86256FB4-4AA2-449C-9CA5-B28BF526AEA6}">
      <dsp:nvSpPr>
        <dsp:cNvPr id="0" name=""/>
        <dsp:cNvSpPr/>
      </dsp:nvSpPr>
      <dsp:spPr>
        <a:xfrm rot="5400000">
          <a:off x="2822604" y="-950837"/>
          <a:ext cx="221368" cy="276074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Педагогические работники</a:t>
          </a:r>
          <a:endParaRPr lang="ru-RU" sz="1000" b="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22604" y="-950837"/>
        <a:ext cx="221368" cy="2760742"/>
      </dsp:txXfrm>
    </dsp:sp>
    <dsp:sp modelId="{EE849F4D-7227-4831-BE72-9B56F482061C}">
      <dsp:nvSpPr>
        <dsp:cNvPr id="0" name=""/>
        <dsp:cNvSpPr/>
      </dsp:nvSpPr>
      <dsp:spPr>
        <a:xfrm>
          <a:off x="0" y="291178"/>
          <a:ext cx="1552917" cy="2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52 843,7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1178"/>
        <a:ext cx="1552917" cy="276710"/>
      </dsp:txXfrm>
    </dsp:sp>
    <dsp:sp modelId="{FA33197B-032A-4080-8A62-97958D1CCB38}">
      <dsp:nvSpPr>
        <dsp:cNvPr id="0" name=""/>
        <dsp:cNvSpPr/>
      </dsp:nvSpPr>
      <dsp:spPr>
        <a:xfrm rot="5400000">
          <a:off x="2822604" y="-660291"/>
          <a:ext cx="221368" cy="276074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Врачи</a:t>
          </a:r>
          <a:endParaRPr lang="ru-RU" sz="1000" b="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22604" y="-660291"/>
        <a:ext cx="221368" cy="2760742"/>
      </dsp:txXfrm>
    </dsp:sp>
    <dsp:sp modelId="{98BED368-C8AF-4ECD-A840-E55DF1CABE86}">
      <dsp:nvSpPr>
        <dsp:cNvPr id="0" name=""/>
        <dsp:cNvSpPr/>
      </dsp:nvSpPr>
      <dsp:spPr>
        <a:xfrm>
          <a:off x="0" y="581724"/>
          <a:ext cx="1552917" cy="2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106 194,1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81724"/>
        <a:ext cx="1552917" cy="276710"/>
      </dsp:txXfrm>
    </dsp:sp>
    <dsp:sp modelId="{3FBF6AD5-D2C3-4C4D-AC08-869744E9E7D5}">
      <dsp:nvSpPr>
        <dsp:cNvPr id="0" name=""/>
        <dsp:cNvSpPr/>
      </dsp:nvSpPr>
      <dsp:spPr>
        <a:xfrm rot="5400000">
          <a:off x="2822604" y="-369745"/>
          <a:ext cx="221368" cy="276074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Средний медперсонал</a:t>
          </a:r>
          <a:endParaRPr lang="ru-RU" sz="1000" b="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22604" y="-369745"/>
        <a:ext cx="221368" cy="2760742"/>
      </dsp:txXfrm>
    </dsp:sp>
    <dsp:sp modelId="{9E099EE2-10E1-44C8-85AC-E214FDC72340}">
      <dsp:nvSpPr>
        <dsp:cNvPr id="0" name=""/>
        <dsp:cNvSpPr/>
      </dsp:nvSpPr>
      <dsp:spPr>
        <a:xfrm>
          <a:off x="0" y="881579"/>
          <a:ext cx="1552917" cy="2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53 796,3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81579"/>
        <a:ext cx="1552917" cy="276710"/>
      </dsp:txXfrm>
    </dsp:sp>
    <dsp:sp modelId="{CC07F94D-E267-4DF8-96E6-7AEEB13A5917}">
      <dsp:nvSpPr>
        <dsp:cNvPr id="0" name=""/>
        <dsp:cNvSpPr/>
      </dsp:nvSpPr>
      <dsp:spPr>
        <a:xfrm rot="5400000">
          <a:off x="2822604" y="-79199"/>
          <a:ext cx="221368" cy="2760742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Младший медперсонал</a:t>
          </a:r>
          <a:endParaRPr lang="ru-RU" sz="1000" b="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22604" y="-79199"/>
        <a:ext cx="221368" cy="2760742"/>
      </dsp:txXfrm>
    </dsp:sp>
    <dsp:sp modelId="{B9FA1022-6FD0-412C-8428-731D7C00923B}">
      <dsp:nvSpPr>
        <dsp:cNvPr id="0" name=""/>
        <dsp:cNvSpPr/>
      </dsp:nvSpPr>
      <dsp:spPr>
        <a:xfrm>
          <a:off x="0" y="1153859"/>
          <a:ext cx="1552917" cy="276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52 052,3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53859"/>
        <a:ext cx="1552917" cy="2767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8A36D6-5F3A-4B29-9EB0-9CBCA069C455}">
      <dsp:nvSpPr>
        <dsp:cNvPr id="0" name=""/>
        <dsp:cNvSpPr/>
      </dsp:nvSpPr>
      <dsp:spPr>
        <a:xfrm>
          <a:off x="4106043" y="770181"/>
          <a:ext cx="3216501" cy="310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28"/>
              </a:lnTo>
              <a:lnTo>
                <a:pt x="3216501" y="198128"/>
              </a:lnTo>
              <a:lnTo>
                <a:pt x="3216501" y="31043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159B0-622E-47F6-AD2C-AB90DE167244}">
      <dsp:nvSpPr>
        <dsp:cNvPr id="0" name=""/>
        <dsp:cNvSpPr/>
      </dsp:nvSpPr>
      <dsp:spPr>
        <a:xfrm>
          <a:off x="4106043" y="770181"/>
          <a:ext cx="985761" cy="352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67"/>
              </a:lnTo>
              <a:lnTo>
                <a:pt x="985761" y="240267"/>
              </a:lnTo>
              <a:lnTo>
                <a:pt x="985761" y="35257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98C50-72E9-4F9D-8089-7F11581A59B8}">
      <dsp:nvSpPr>
        <dsp:cNvPr id="0" name=""/>
        <dsp:cNvSpPr/>
      </dsp:nvSpPr>
      <dsp:spPr>
        <a:xfrm>
          <a:off x="2838377" y="770181"/>
          <a:ext cx="1267665" cy="352955"/>
        </a:xfrm>
        <a:custGeom>
          <a:avLst/>
          <a:gdLst/>
          <a:ahLst/>
          <a:cxnLst/>
          <a:rect l="0" t="0" r="0" b="0"/>
          <a:pathLst>
            <a:path>
              <a:moveTo>
                <a:pt x="1267665" y="0"/>
              </a:moveTo>
              <a:lnTo>
                <a:pt x="1267665" y="240650"/>
              </a:lnTo>
              <a:lnTo>
                <a:pt x="0" y="240650"/>
              </a:lnTo>
              <a:lnTo>
                <a:pt x="0" y="35295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68BB8-B696-45BE-8193-960BB4F2608F}">
      <dsp:nvSpPr>
        <dsp:cNvPr id="0" name=""/>
        <dsp:cNvSpPr/>
      </dsp:nvSpPr>
      <dsp:spPr>
        <a:xfrm>
          <a:off x="721057" y="770181"/>
          <a:ext cx="3384985" cy="294505"/>
        </a:xfrm>
        <a:custGeom>
          <a:avLst/>
          <a:gdLst/>
          <a:ahLst/>
          <a:cxnLst/>
          <a:rect l="0" t="0" r="0" b="0"/>
          <a:pathLst>
            <a:path>
              <a:moveTo>
                <a:pt x="3384985" y="0"/>
              </a:moveTo>
              <a:lnTo>
                <a:pt x="3384985" y="182201"/>
              </a:lnTo>
              <a:lnTo>
                <a:pt x="0" y="182201"/>
              </a:lnTo>
              <a:lnTo>
                <a:pt x="0" y="29450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F441F-2237-4E4B-937E-DF46C67889DA}">
      <dsp:nvSpPr>
        <dsp:cNvPr id="0" name=""/>
        <dsp:cNvSpPr/>
      </dsp:nvSpPr>
      <dsp:spPr>
        <a:xfrm>
          <a:off x="2719812" y="383"/>
          <a:ext cx="2772461" cy="769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B9730-32B2-4586-965D-0DBB219DF7F7}">
      <dsp:nvSpPr>
        <dsp:cNvPr id="0" name=""/>
        <dsp:cNvSpPr/>
      </dsp:nvSpPr>
      <dsp:spPr>
        <a:xfrm>
          <a:off x="2854510" y="128346"/>
          <a:ext cx="2772461" cy="76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Профилактика семейного неблагополучия</a:t>
          </a:r>
          <a:endParaRPr lang="ru-RU" sz="12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4510" y="128346"/>
        <a:ext cx="2772461" cy="769798"/>
      </dsp:txXfrm>
    </dsp:sp>
    <dsp:sp modelId="{21333DB1-B004-4B74-911D-EB790E458D1E}">
      <dsp:nvSpPr>
        <dsp:cNvPr id="0" name=""/>
        <dsp:cNvSpPr/>
      </dsp:nvSpPr>
      <dsp:spPr>
        <a:xfrm>
          <a:off x="-134697" y="1064687"/>
          <a:ext cx="1711510" cy="769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CAFE9-6081-45BD-B5CE-8404B1AABAE1}">
      <dsp:nvSpPr>
        <dsp:cNvPr id="0" name=""/>
        <dsp:cNvSpPr/>
      </dsp:nvSpPr>
      <dsp:spPr>
        <a:xfrm>
          <a:off x="0" y="1192650"/>
          <a:ext cx="1711510" cy="76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1004 семьи </a:t>
          </a:r>
          <a:br>
            <a:rPr lang="ru-RU" sz="12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социально опасном положении</a:t>
          </a:r>
          <a:endParaRPr lang="ru-RU" sz="12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92650"/>
        <a:ext cx="1711510" cy="769798"/>
      </dsp:txXfrm>
    </dsp:sp>
    <dsp:sp modelId="{151B5E85-BF88-40AA-85E2-E83FC9708193}">
      <dsp:nvSpPr>
        <dsp:cNvPr id="0" name=""/>
        <dsp:cNvSpPr/>
      </dsp:nvSpPr>
      <dsp:spPr>
        <a:xfrm>
          <a:off x="1953528" y="1123136"/>
          <a:ext cx="1769699" cy="769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56D90-DC0A-4FD2-A4A5-CCA5139AF3EC}">
      <dsp:nvSpPr>
        <dsp:cNvPr id="0" name=""/>
        <dsp:cNvSpPr/>
      </dsp:nvSpPr>
      <dsp:spPr>
        <a:xfrm>
          <a:off x="2088226" y="1251099"/>
          <a:ext cx="1769699" cy="76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218 детей, пострадавших от жестокого обращения</a:t>
          </a:r>
          <a:endParaRPr lang="ru-RU" sz="12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8226" y="1251099"/>
        <a:ext cx="1769699" cy="769798"/>
      </dsp:txXfrm>
    </dsp:sp>
    <dsp:sp modelId="{8E9CA1FD-B999-49F1-B0AF-80D03ABE4F79}">
      <dsp:nvSpPr>
        <dsp:cNvPr id="0" name=""/>
        <dsp:cNvSpPr/>
      </dsp:nvSpPr>
      <dsp:spPr>
        <a:xfrm>
          <a:off x="4182648" y="1122753"/>
          <a:ext cx="1818311" cy="769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9334C-DC7F-49B2-A418-294BDDED6699}">
      <dsp:nvSpPr>
        <dsp:cNvPr id="0" name=""/>
        <dsp:cNvSpPr/>
      </dsp:nvSpPr>
      <dsp:spPr>
        <a:xfrm>
          <a:off x="4317346" y="1250716"/>
          <a:ext cx="1818311" cy="76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211 заявок на процедуру медиации </a:t>
          </a:r>
          <a:endParaRPr lang="ru-RU" sz="12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7346" y="1250716"/>
        <a:ext cx="1818311" cy="769798"/>
      </dsp:txXfrm>
    </dsp:sp>
    <dsp:sp modelId="{81AEB97A-0EC0-472D-BA08-775733A211B4}">
      <dsp:nvSpPr>
        <dsp:cNvPr id="0" name=""/>
        <dsp:cNvSpPr/>
      </dsp:nvSpPr>
      <dsp:spPr>
        <a:xfrm>
          <a:off x="6433003" y="1080614"/>
          <a:ext cx="1779082" cy="769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26E05-9700-47B6-A6A4-5BB14120DCCF}">
      <dsp:nvSpPr>
        <dsp:cNvPr id="0" name=""/>
        <dsp:cNvSpPr/>
      </dsp:nvSpPr>
      <dsp:spPr>
        <a:xfrm>
          <a:off x="6567701" y="1208577"/>
          <a:ext cx="1779082" cy="7697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5495 обращений  на детский телефон доверия</a:t>
          </a:r>
          <a:endParaRPr lang="ru-RU" sz="1200" b="1" kern="1200" dirty="0">
            <a:solidFill>
              <a:schemeClr val="bg2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67701" y="1208577"/>
        <a:ext cx="1779082" cy="7697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82E85-476F-4B4B-B329-AF87AA0FC113}">
      <dsp:nvSpPr>
        <dsp:cNvPr id="0" name=""/>
        <dsp:cNvSpPr/>
      </dsp:nvSpPr>
      <dsp:spPr>
        <a:xfrm>
          <a:off x="59379" y="260829"/>
          <a:ext cx="2355934" cy="36395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Мероприятия, посвященные празднованию годовщины Победы </a:t>
          </a:r>
          <a:b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 Великой Отечественной войне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Международный день семьи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День социального работника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День семьи, любви и  верности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День матери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Пленум ветеранов (пенсионеров) войны, труда, Вооруженных сил и правоохранительных органов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9379" y="260829"/>
        <a:ext cx="2355934" cy="3639511"/>
      </dsp:txXfrm>
    </dsp:sp>
    <dsp:sp modelId="{549DF5D7-8547-4ADD-9E04-5A7D900A58F5}">
      <dsp:nvSpPr>
        <dsp:cNvPr id="0" name=""/>
        <dsp:cNvSpPr/>
      </dsp:nvSpPr>
      <dsp:spPr>
        <a:xfrm>
          <a:off x="41" y="3377902"/>
          <a:ext cx="2463181" cy="793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Торжественные мероприятия</a:t>
          </a:r>
          <a:endParaRPr lang="ru-RU" sz="1600" kern="1200" dirty="0"/>
        </a:p>
      </dsp:txBody>
      <dsp:txXfrm>
        <a:off x="41" y="3377902"/>
        <a:ext cx="1734634" cy="793160"/>
      </dsp:txXfrm>
    </dsp:sp>
    <dsp:sp modelId="{9A86BD80-DFF0-4B7C-BBD5-BDB5DF30D8B1}">
      <dsp:nvSpPr>
        <dsp:cNvPr id="0" name=""/>
        <dsp:cNvSpPr/>
      </dsp:nvSpPr>
      <dsp:spPr>
        <a:xfrm>
          <a:off x="1798284" y="3386358"/>
          <a:ext cx="862113" cy="8621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6644F-8CB0-4956-9F31-D74BAFAE057D}">
      <dsp:nvSpPr>
        <dsp:cNvPr id="0" name=""/>
        <dsp:cNvSpPr/>
      </dsp:nvSpPr>
      <dsp:spPr>
        <a:xfrm>
          <a:off x="2936224" y="245710"/>
          <a:ext cx="2553259" cy="36999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34290" rIns="11430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«Отец – ответственная должность»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«Женщина года»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региональный этап Всероссийского чемпионата по компьютерному многоборью среди граждан </a:t>
          </a:r>
          <a:b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пожилого возраста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«Благотворитель </a:t>
          </a:r>
          <a:b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Архангельской области»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Лучшая семья Архангельской области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36224" y="245710"/>
        <a:ext cx="2553259" cy="3699986"/>
      </dsp:txXfrm>
    </dsp:sp>
    <dsp:sp modelId="{F0210E39-FFAE-4F3C-8CD3-1A8AA4E5402F}">
      <dsp:nvSpPr>
        <dsp:cNvPr id="0" name=""/>
        <dsp:cNvSpPr/>
      </dsp:nvSpPr>
      <dsp:spPr>
        <a:xfrm>
          <a:off x="2904880" y="3395187"/>
          <a:ext cx="2654176" cy="79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Областные конкурсы</a:t>
          </a:r>
          <a:endParaRPr lang="ru-RU" sz="1600" kern="1200" dirty="0"/>
        </a:p>
      </dsp:txBody>
      <dsp:txXfrm>
        <a:off x="2904880" y="3395187"/>
        <a:ext cx="1869138" cy="790646"/>
      </dsp:txXfrm>
    </dsp:sp>
    <dsp:sp modelId="{1BE30857-62FF-460A-9CEF-2C9EE4E4C616}">
      <dsp:nvSpPr>
        <dsp:cNvPr id="0" name=""/>
        <dsp:cNvSpPr/>
      </dsp:nvSpPr>
      <dsp:spPr>
        <a:xfrm>
          <a:off x="4798613" y="3386358"/>
          <a:ext cx="862113" cy="8621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F6AE2-B873-4AF0-A0B2-8D265EE9D5D0}">
      <dsp:nvSpPr>
        <dsp:cNvPr id="0" name=""/>
        <dsp:cNvSpPr/>
      </dsp:nvSpPr>
      <dsp:spPr>
        <a:xfrm>
          <a:off x="5861274" y="295981"/>
          <a:ext cx="2509661" cy="34989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alt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детям-инвалидам в возрасте до 14 лет</a:t>
          </a:r>
          <a:endParaRPr lang="ru-RU" sz="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воспитанникам стационарных отделений учреждений социального обслуживания семьи и детей Архангельской области в возрасте </a:t>
          </a:r>
          <a:br>
            <a:rPr lang="ru-RU" alt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alt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от 3 до 17 лет включительно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детям с ОВЗ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детям-сиротам и детям, оставшимся </a:t>
          </a:r>
          <a:br>
            <a:rPr lang="ru-RU" alt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altLang="ru-RU" sz="9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без попечения родителей</a:t>
          </a:r>
          <a:endParaRPr lang="ru-RU" sz="9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861274" y="295981"/>
        <a:ext cx="2509661" cy="3498904"/>
      </dsp:txXfrm>
    </dsp:sp>
    <dsp:sp modelId="{9B931830-BECC-41C4-9596-74CB26D93C49}">
      <dsp:nvSpPr>
        <dsp:cNvPr id="0" name=""/>
        <dsp:cNvSpPr/>
      </dsp:nvSpPr>
      <dsp:spPr>
        <a:xfrm>
          <a:off x="5870425" y="3380488"/>
          <a:ext cx="2463181" cy="79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Новогодние подарки</a:t>
          </a:r>
          <a:endParaRPr lang="ru-RU" sz="1600" kern="1200" dirty="0"/>
        </a:p>
      </dsp:txBody>
      <dsp:txXfrm>
        <a:off x="5870425" y="3380488"/>
        <a:ext cx="1734634" cy="790646"/>
      </dsp:txXfrm>
    </dsp:sp>
    <dsp:sp modelId="{44EF9A34-66FA-4015-BA2E-B92589B3E9ED}">
      <dsp:nvSpPr>
        <dsp:cNvPr id="0" name=""/>
        <dsp:cNvSpPr/>
      </dsp:nvSpPr>
      <dsp:spPr>
        <a:xfrm>
          <a:off x="7669302" y="3386358"/>
          <a:ext cx="862113" cy="8621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A667A1-3ABA-4D49-8EC7-501835DFBE3A}">
      <dsp:nvSpPr>
        <dsp:cNvPr id="0" name=""/>
        <dsp:cNvSpPr/>
      </dsp:nvSpPr>
      <dsp:spPr>
        <a:xfrm rot="5400000">
          <a:off x="-231819" y="232722"/>
          <a:ext cx="1545464" cy="1081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90,5 %</a:t>
          </a:r>
          <a:endParaRPr lang="ru-RU" sz="2300" kern="1200" dirty="0"/>
        </a:p>
      </dsp:txBody>
      <dsp:txXfrm rot="5400000">
        <a:off x="-231819" y="232722"/>
        <a:ext cx="1545464" cy="1081825"/>
      </dsp:txXfrm>
    </dsp:sp>
    <dsp:sp modelId="{1F772813-786F-4382-9B8B-388A560455E5}">
      <dsp:nvSpPr>
        <dsp:cNvPr id="0" name=""/>
        <dsp:cNvSpPr/>
      </dsp:nvSpPr>
      <dsp:spPr>
        <a:xfrm rot="5400000">
          <a:off x="2028237" y="-945508"/>
          <a:ext cx="1004552" cy="2897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Из 105 запланированных мероприятий выполнены </a:t>
          </a:r>
          <a:b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полном объеме </a:t>
          </a:r>
          <a:b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в установленные сроки </a:t>
          </a:r>
          <a:b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95  мероприятий</a:t>
          </a:r>
          <a:endParaRPr lang="ru-RU" sz="11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028237" y="-945508"/>
        <a:ext cx="1004552" cy="2897375"/>
      </dsp:txXfrm>
    </dsp:sp>
    <dsp:sp modelId="{E657A28E-E480-4717-8468-C3EFE3A752CA}">
      <dsp:nvSpPr>
        <dsp:cNvPr id="0" name=""/>
        <dsp:cNvSpPr/>
      </dsp:nvSpPr>
      <dsp:spPr>
        <a:xfrm rot="5400000">
          <a:off x="-231819" y="1583323"/>
          <a:ext cx="1545464" cy="1081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90,2 %</a:t>
          </a:r>
          <a:endParaRPr lang="ru-RU" sz="2300" kern="1200" dirty="0"/>
        </a:p>
      </dsp:txBody>
      <dsp:txXfrm rot="5400000">
        <a:off x="-231819" y="1583323"/>
        <a:ext cx="1545464" cy="1081825"/>
      </dsp:txXfrm>
    </dsp:sp>
    <dsp:sp modelId="{E2AA45AF-DD6E-45F4-BA4C-E521AFA6F6F2}">
      <dsp:nvSpPr>
        <dsp:cNvPr id="0" name=""/>
        <dsp:cNvSpPr/>
      </dsp:nvSpPr>
      <dsp:spPr>
        <a:xfrm rot="5400000">
          <a:off x="2028237" y="405091"/>
          <a:ext cx="1004552" cy="2897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из 51 целевого показателя </a:t>
          </a:r>
          <a:b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44 достигнуты на 100 и более процентов, 2 показателя </a:t>
          </a:r>
          <a:b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более чем на 95 %, </a:t>
          </a:r>
          <a:b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5 показателям – менее 95 % </a:t>
          </a:r>
          <a:endParaRPr lang="ru-RU" sz="1100" b="1" kern="1200" dirty="0"/>
        </a:p>
      </dsp:txBody>
      <dsp:txXfrm rot="5400000">
        <a:off x="2028237" y="405091"/>
        <a:ext cx="1004552" cy="2897375"/>
      </dsp:txXfrm>
    </dsp:sp>
    <dsp:sp modelId="{00365CA9-7C53-4C59-8C09-2291C054C778}">
      <dsp:nvSpPr>
        <dsp:cNvPr id="0" name=""/>
        <dsp:cNvSpPr/>
      </dsp:nvSpPr>
      <dsp:spPr>
        <a:xfrm rot="5400000">
          <a:off x="-231819" y="2933923"/>
          <a:ext cx="1545464" cy="1081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99,6 %</a:t>
          </a:r>
          <a:endParaRPr lang="ru-RU" sz="2300" kern="1200" dirty="0"/>
        </a:p>
      </dsp:txBody>
      <dsp:txXfrm rot="5400000">
        <a:off x="-231819" y="2933923"/>
        <a:ext cx="1545464" cy="1081825"/>
      </dsp:txXfrm>
    </dsp:sp>
    <dsp:sp modelId="{2C45F75A-2CA5-403E-B63C-207CBE454D05}">
      <dsp:nvSpPr>
        <dsp:cNvPr id="0" name=""/>
        <dsp:cNvSpPr/>
      </dsp:nvSpPr>
      <dsp:spPr>
        <a:xfrm rot="5400000">
          <a:off x="2028237" y="1755692"/>
          <a:ext cx="1004552" cy="28973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  расходования средств </a:t>
          </a:r>
          <a:b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(за счет всех источников финансирования)</a:t>
          </a:r>
          <a:endParaRPr lang="ru-RU" sz="1100" b="1" kern="1200" dirty="0"/>
        </a:p>
      </dsp:txBody>
      <dsp:txXfrm rot="5400000">
        <a:off x="2028237" y="1755692"/>
        <a:ext cx="1004552" cy="2897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0.29243</cdr:x>
      <cdr:y>0.1949</cdr:y>
    </cdr:from>
    <cdr:to>
      <cdr:x>0.47266</cdr:x>
      <cdr:y>0.4784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986337" y="792088"/>
          <a:ext cx="1224197" cy="115214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600" b="1" dirty="0"/>
        </a:p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</a:rPr>
            <a:t>380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48" cy="4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6" tIns="45777" rIns="91556" bIns="45777" numCol="1" anchor="t" anchorCtr="0" compatLnSpc="1">
            <a:prstTxWarp prst="textNoShape">
              <a:avLst/>
            </a:prstTxWarp>
          </a:bodyPr>
          <a:lstStyle>
            <a:lvl1pPr defTabSz="914837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49" y="1"/>
            <a:ext cx="2946448" cy="4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6" tIns="45777" rIns="91556" bIns="45777" numCol="1" anchor="t" anchorCtr="0" compatLnSpc="1">
            <a:prstTxWarp prst="textNoShape">
              <a:avLst/>
            </a:prstTxWarp>
          </a:bodyPr>
          <a:lstStyle>
            <a:lvl1pPr algn="r" defTabSz="914837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130"/>
            <a:ext cx="2946448" cy="4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6" tIns="45777" rIns="91556" bIns="45777" numCol="1" anchor="b" anchorCtr="0" compatLnSpc="1">
            <a:prstTxWarp prst="textNoShape">
              <a:avLst/>
            </a:prstTxWarp>
          </a:bodyPr>
          <a:lstStyle>
            <a:lvl1pPr defTabSz="914837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49" y="9429130"/>
            <a:ext cx="2946448" cy="4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6" tIns="45777" rIns="91556" bIns="45777" numCol="1" anchor="b" anchorCtr="0" compatLnSpc="1">
            <a:prstTxWarp prst="textNoShape">
              <a:avLst/>
            </a:prstTxWarp>
          </a:bodyPr>
          <a:lstStyle>
            <a:lvl1pPr algn="r" defTabSz="914837" eaLnBrk="1" hangingPunct="1">
              <a:defRPr sz="1200"/>
            </a:lvl1pPr>
          </a:lstStyle>
          <a:p>
            <a:pPr>
              <a:defRPr/>
            </a:pPr>
            <a:fld id="{9EBAF696-70AA-4DE5-8830-99991AB2A5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9410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48" cy="4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6" tIns="45777" rIns="91556" bIns="45777" numCol="1" anchor="t" anchorCtr="0" compatLnSpc="1">
            <a:prstTxWarp prst="textNoShape">
              <a:avLst/>
            </a:prstTxWarp>
          </a:bodyPr>
          <a:lstStyle>
            <a:lvl1pPr defTabSz="914837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49" y="1"/>
            <a:ext cx="2946448" cy="4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6" tIns="45777" rIns="91556" bIns="45777" numCol="1" anchor="t" anchorCtr="0" compatLnSpc="1">
            <a:prstTxWarp prst="textNoShape">
              <a:avLst/>
            </a:prstTxWarp>
          </a:bodyPr>
          <a:lstStyle>
            <a:lvl1pPr algn="r" defTabSz="914837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16146"/>
            <a:ext cx="5436560" cy="446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6" tIns="45777" rIns="91556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130"/>
            <a:ext cx="2946448" cy="4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6" tIns="45777" rIns="91556" bIns="45777" numCol="1" anchor="b" anchorCtr="0" compatLnSpc="1">
            <a:prstTxWarp prst="textNoShape">
              <a:avLst/>
            </a:prstTxWarp>
          </a:bodyPr>
          <a:lstStyle>
            <a:lvl1pPr defTabSz="914837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49" y="9429130"/>
            <a:ext cx="2946448" cy="4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6" tIns="45777" rIns="91556" bIns="45777" numCol="1" anchor="b" anchorCtr="0" compatLnSpc="1">
            <a:prstTxWarp prst="textNoShape">
              <a:avLst/>
            </a:prstTxWarp>
          </a:bodyPr>
          <a:lstStyle>
            <a:lvl1pPr algn="r" defTabSz="914837" eaLnBrk="1" hangingPunct="1">
              <a:defRPr sz="1200"/>
            </a:lvl1pPr>
          </a:lstStyle>
          <a:p>
            <a:pPr>
              <a:defRPr/>
            </a:pPr>
            <a:fld id="{4D0C4076-106C-4C42-9B06-374EAF75E3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3381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0C4076-106C-4C42-9B06-374EAF75E385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5976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45A9D1-AF16-4D2C-8211-682CDBE5FD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811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1FFD-9E20-44BF-8D6A-3E9693965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0614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5D9B-0560-4E28-8862-28911E5CB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7152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4647-4F32-41F8-BD53-ED5F1CCC7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9442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CFC80A-4E0F-4B8F-AD9A-46005F552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16120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414660-FF6B-413B-83EC-7FB6533EC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60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1C2D0-B01A-4CDD-812F-96CE571BA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344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D71995-DACC-4225-B9E9-E1513828F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8352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999E8-55A7-4398-BD8D-B5F44EF5A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887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0F1956-23EB-488E-8B96-BD37A9C11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7686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F8C16C4-1467-4DFF-98BB-4FF6BB5EFF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87580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1466DA-99B1-49BF-AE4E-760718DE6B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2" r:id="rId2"/>
    <p:sldLayoutId id="2147484897" r:id="rId3"/>
    <p:sldLayoutId id="2147484898" r:id="rId4"/>
    <p:sldLayoutId id="2147484899" r:id="rId5"/>
    <p:sldLayoutId id="2147484900" r:id="rId6"/>
    <p:sldLayoutId id="2147484893" r:id="rId7"/>
    <p:sldLayoutId id="2147484901" r:id="rId8"/>
    <p:sldLayoutId id="2147484902" r:id="rId9"/>
    <p:sldLayoutId id="2147484894" r:id="rId10"/>
    <p:sldLayoutId id="21474848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5.xml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1330970" y="3501008"/>
            <a:ext cx="74895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tx2"/>
                </a:solidFill>
                <a:latin typeface="Arial" charset="0"/>
              </a:rPr>
              <a:t>«Социальная поддержка граждан 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Arial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" charset="0"/>
              </a:rPr>
              <a:t>в Архангельской </a:t>
            </a:r>
            <a:r>
              <a:rPr lang="ru-RU" sz="3200" b="1" dirty="0" smtClean="0">
                <a:solidFill>
                  <a:schemeClr val="tx2"/>
                </a:solidFill>
                <a:latin typeface="Arial" charset="0"/>
              </a:rPr>
              <a:t>области»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4114303" y="6369050"/>
            <a:ext cx="8899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1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15.06.2023</a:t>
            </a:r>
          </a:p>
        </p:txBody>
      </p:sp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3779912" y="5559425"/>
            <a:ext cx="5086276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lnSpc>
                <a:spcPct val="80000"/>
              </a:lnSpc>
            </a:pPr>
            <a:endParaRPr lang="ru-RU" altLang="ru-RU" sz="14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223" name="Picture 6" descr="http://s3-eu-west-1.amazonaws.com/press29/-cw/dvinalan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85725"/>
            <a:ext cx="841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6"/>
          <p:cNvSpPr txBox="1">
            <a:spLocks noChangeArrowheads="1"/>
          </p:cNvSpPr>
          <p:nvPr/>
        </p:nvSpPr>
        <p:spPr bwMode="auto">
          <a:xfrm>
            <a:off x="1700213" y="360363"/>
            <a:ext cx="71469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1300" b="1">
                <a:solidFill>
                  <a:schemeClr val="tx2"/>
                </a:solidFill>
                <a:latin typeface="Arial" charset="0"/>
              </a:rPr>
              <a:t>Министерство труда, занятости и социального развития  Архангельской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624" y="3068960"/>
            <a:ext cx="7776864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9912" y="2132856"/>
            <a:ext cx="504056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О реализации в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году государственной программы Архангельской област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44624"/>
            <a:ext cx="864096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8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Доступная среда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096" y="980728"/>
            <a:ext cx="86409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altLang="ru-RU" sz="13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условий для интеграции инвалидов в общество, обеспечение равного доступа приоритетных объектов и услуг в приоритетных сферах жизнедеятельности инвалидов и других маломобильных групп населения Архангельской области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9259738"/>
              </p:ext>
            </p:extLst>
          </p:nvPr>
        </p:nvGraphicFramePr>
        <p:xfrm>
          <a:off x="262978" y="1772816"/>
          <a:ext cx="8632083" cy="385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108"/>
                <a:gridCol w="1253954"/>
                <a:gridCol w="3963021"/>
              </a:tblGrid>
              <a:tr h="5663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деятельности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830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информационно-методической помощи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обучающих </a:t>
                      </a:r>
                      <a:r>
                        <a:rPr kumimoji="0" lang="ru-RU" sz="120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вебинаров</a:t>
                      </a: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309 участников курсов «Основы русского жестового языка»,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специалистов </a:t>
                      </a:r>
                    </a:p>
                  </a:txBody>
                  <a:tcPr/>
                </a:tc>
              </a:tr>
              <a:tr h="784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информационно-разъяснительной работы с населением о формировании доступности услуг для инвалидов и иных маломобильных групп населения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видеоролик «Доступная среда» (22 502 просмотра),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материалов об инвалидах в СМИ  </a:t>
                      </a:r>
                    </a:p>
                    <a:p>
                      <a:endParaRPr kumimoji="0"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90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реабилитационного оборудования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учреждения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приобретено оборудование для социально-бытовой </a:t>
                      </a:r>
                      <a:b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социально-педагогической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реабилитации  </a:t>
                      </a:r>
                      <a:b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детей-инвалидов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019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социально значимых инклюзивных мероприятий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мероприятия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областное мероприятие «Один мир на всех»,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 журналистских работ «Общество равных возможностей», 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фестиваль «Слышим сердцем» (600 участников)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9112718"/>
              </p:ext>
            </p:extLst>
          </p:nvPr>
        </p:nvGraphicFramePr>
        <p:xfrm>
          <a:off x="1331640" y="6093296"/>
          <a:ext cx="6840760" cy="5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72"/>
                <a:gridCol w="2045176"/>
                <a:gridCol w="1974652"/>
                <a:gridCol w="1692560"/>
              </a:tblGrid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Предусмотрено, 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Израсходовано,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Отклонение,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Областной 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16 218,9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16 069,1</a:t>
                      </a:r>
                      <a:endParaRPr kumimoji="0"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-149,8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41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9512" y="0"/>
            <a:ext cx="8640960" cy="9807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9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Право быть равным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655" y="899073"/>
            <a:ext cx="87728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системной помощи, абилитации и реабилитации детей-инвалидов и детей раннего возраста с ограниченными возможностями здоровья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0730515"/>
              </p:ext>
            </p:extLst>
          </p:nvPr>
        </p:nvGraphicFramePr>
        <p:xfrm>
          <a:off x="210602" y="1391516"/>
          <a:ext cx="8679431" cy="4271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374"/>
                <a:gridCol w="336505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83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услуг ранней помощи семьям и детям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детей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01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и развитие кабинетов альтернативных и дополнительных средств коммуникаций в государственных организациях социального обслуживания семьи и детей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кабинета, </a:t>
                      </a:r>
                      <a:b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детей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выездных социально-реабилитационных программ  для семей, воспитывающих детей с тяжелыми множественными нарушениями развития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детей и родителей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областного фестиваля семейных театров, в том числе для детей с ограниченными возможностями здоровья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детей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ОВЗ,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250 участников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Внедрение инновационной технологии «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Иппотерапия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br>
                        <a:rPr kumimoji="0" lang="ru-RU" sz="11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1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государственных организациях социального обслуживания семьи и детей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получили услуги  90 детей с ОВЗ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деятельности методических кабинетов по организации работы с семьями, воспитывающими детей-инвалидов, </a:t>
                      </a:r>
                      <a:br>
                        <a:rPr kumimoji="0" lang="ru-RU" sz="11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10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государственных организациях социального обслуживания семьи и детей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кабинет в </a:t>
                      </a:r>
                      <a:r>
                        <a:rPr kumimoji="0" lang="ru-RU" sz="11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Котласском</a:t>
                      </a:r>
                      <a:r>
                        <a:rPr kumimoji="0" lang="ru-RU" sz="11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РЦ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и проведение обучающих семинаров по проблемам реабилитации детей с ограниченными возможностями здоровья для специалистов государственных организаций социального </a:t>
                      </a:r>
                      <a:b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обслуживания семьи и детей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Межрегиональная конференция на тему ранней помощи детям и семьям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(более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1200 участников)</a:t>
                      </a:r>
                      <a:b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семинар по комплексной реабилитации </a:t>
                      </a:r>
                      <a:b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1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абилитации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детей-инвалидов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(83 специалиста)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797152"/>
            <a:ext cx="1274500" cy="1231436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122620"/>
              </p:ext>
            </p:extLst>
          </p:nvPr>
        </p:nvGraphicFramePr>
        <p:xfrm>
          <a:off x="1331640" y="6209496"/>
          <a:ext cx="6840760" cy="5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72"/>
                <a:gridCol w="2045176"/>
                <a:gridCol w="1974652"/>
                <a:gridCol w="1692560"/>
              </a:tblGrid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Предусмотрено, 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Израсходовано,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Отклонение,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Областной 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17 988,6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17 988,6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96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188640"/>
            <a:ext cx="864096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Финансирование государственной программы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«Социальная поддержка граждан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095958"/>
              </p:ext>
            </p:extLst>
          </p:nvPr>
        </p:nvGraphicFramePr>
        <p:xfrm>
          <a:off x="474879" y="1268760"/>
          <a:ext cx="8194241" cy="451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520"/>
                <a:gridCol w="1982611"/>
                <a:gridCol w="1982611"/>
                <a:gridCol w="1600499"/>
              </a:tblGrid>
              <a:tr h="336678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Предусмотрено,  млн.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7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Израсходовано, млн.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7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млн.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7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86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7 314,3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7 290,7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-23,6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Областной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11 095,3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11 028,7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-66,6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355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Бюджеты муниципальных образований Архангельской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355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Внебюджетные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источники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3 215,9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3 215,9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35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4" marR="91434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21 625,5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21 535,3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-90,2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7972" y="188640"/>
            <a:ext cx="864096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Оценка эффективности реализации программы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54094590"/>
              </p:ext>
            </p:extLst>
          </p:nvPr>
        </p:nvGraphicFramePr>
        <p:xfrm>
          <a:off x="217972" y="1699067"/>
          <a:ext cx="3979201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5479197"/>
              </p:ext>
            </p:extLst>
          </p:nvPr>
        </p:nvGraphicFramePr>
        <p:xfrm>
          <a:off x="4283968" y="1699067"/>
          <a:ext cx="4716016" cy="350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257"/>
                <a:gridCol w="1066803"/>
                <a:gridCol w="1171956"/>
              </a:tblGrid>
              <a:tr h="2880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 невыполненных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90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мероприятий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Улучшение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эпидемиологической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обстановки по новой </a:t>
                      </a:r>
                      <a:r>
                        <a:rPr kumimoji="0" lang="ru-RU" sz="1100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коронавирусной</a:t>
                      </a: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инфекции (COVID-2019)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</a:tr>
              <a:tr h="45602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Заявительный характер предоставления 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</a:tr>
              <a:tr h="4366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 подрядчиком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Несостоявшийся аукцион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Иное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1960" y="1236062"/>
            <a:ext cx="4718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выполнения мероприятий, показателей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021288"/>
            <a:ext cx="5367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реализации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средняя (87,9 балла)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251520" y="44624"/>
            <a:ext cx="8640960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Цель: </a:t>
            </a:r>
          </a:p>
          <a:p>
            <a:r>
              <a:rPr lang="ru-RU" sz="1600" b="1" dirty="0" smtClean="0"/>
              <a:t>повышение уровня и качества жизни граждан, нуждающихся </a:t>
            </a:r>
          </a:p>
          <a:p>
            <a:r>
              <a:rPr lang="ru-RU" sz="1600" b="1" dirty="0" smtClean="0"/>
              <a:t>в социальной поддержке и социальной защите в Архангельской области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39552" y="4149080"/>
            <a:ext cx="1143000" cy="1033272"/>
          </a:xfrm>
          <a:prstGeom prst="horizontalScroll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1959" y="1508672"/>
            <a:ext cx="2016224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1 </a:t>
            </a:r>
          </a:p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работы по социальному обслуживанию граждан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социальной защите населения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Архангельской области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487337" y="1511886"/>
            <a:ext cx="2026051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2 </a:t>
            </a:r>
          </a:p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 социальной поддержки отдельным категориям граждан, проживающим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территории Архангельской области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16016" y="1497624"/>
            <a:ext cx="2016224" cy="1927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4 </a:t>
            </a:r>
          </a:p>
          <a:p>
            <a:pPr algn="ctr"/>
            <a:endParaRPr lang="ru-RU" sz="1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системы отдыха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оздоровления детей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948264" y="1506193"/>
            <a:ext cx="1944216" cy="1927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5</a:t>
            </a:r>
          </a:p>
          <a:p>
            <a:pPr algn="ctr"/>
            <a:endParaRPr lang="ru-RU" sz="1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Семья и дети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Архангельской области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1959" y="4149080"/>
            <a:ext cx="2016224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6 </a:t>
            </a:r>
          </a:p>
          <a:p>
            <a:pPr algn="ctr"/>
            <a:endParaRPr lang="ru-RU" sz="1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жизни граждан пожилого возраста и инвалидов в Архангельской области</a:t>
            </a: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04204" y="4168044"/>
            <a:ext cx="2004734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7</a:t>
            </a:r>
          </a:p>
          <a:p>
            <a:pPr algn="ctr"/>
            <a:endParaRPr lang="ru-RU" sz="1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Приоритетные социально значимые мероприятия в сфере социальной политики Архангельской       области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734959" y="4177305"/>
            <a:ext cx="1997281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8</a:t>
            </a:r>
          </a:p>
          <a:p>
            <a:pPr algn="ctr"/>
            <a:endParaRPr lang="ru-RU" sz="1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Доступная среда</a:t>
            </a: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958260" y="4149080"/>
            <a:ext cx="1934219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9</a:t>
            </a:r>
          </a:p>
          <a:p>
            <a:pPr algn="ctr"/>
            <a:endParaRPr lang="ru-RU" sz="1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Право быть равным</a:t>
            </a: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http://krd.ru/uploads/cache/fancybox/7d/2f/159518-999712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709" y="3275327"/>
            <a:ext cx="866469" cy="801745"/>
          </a:xfrm>
          <a:prstGeom prst="rect">
            <a:avLst/>
          </a:prstGeom>
          <a:noFill/>
        </p:spPr>
      </p:pic>
      <p:pic>
        <p:nvPicPr>
          <p:cNvPr id="39938" name="Picture 2" descr="http://minsoc.permkrai.ru/upload/iblock/b4d/b4d3a4ec779a7a9d779492bf0a820d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2" y="3307945"/>
            <a:ext cx="864096" cy="695847"/>
          </a:xfrm>
          <a:prstGeom prst="rect">
            <a:avLst/>
          </a:prstGeom>
          <a:noFill/>
          <a:ln cap="rnd">
            <a:solidFill>
              <a:schemeClr val="accent1">
                <a:shade val="50000"/>
              </a:schemeClr>
            </a:solidFill>
          </a:ln>
        </p:spPr>
      </p:pic>
      <p:pic>
        <p:nvPicPr>
          <p:cNvPr id="39942" name="Picture 6" descr="http://www.csomo.ru/wp-content/uploads/2018/08/capture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733256"/>
            <a:ext cx="837048" cy="720080"/>
          </a:xfrm>
          <a:prstGeom prst="rect">
            <a:avLst/>
          </a:prstGeom>
          <a:noFill/>
        </p:spPr>
      </p:pic>
      <p:pic>
        <p:nvPicPr>
          <p:cNvPr id="39944" name="Picture 8" descr="https://yt3.ggpht.com/a-/AAuE7mBzquXHapmLHD4jrjmSnQY8omubpUt--lEaLQ=s900-mo-c-c0xffffffff-rj-k-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278" y="5733256"/>
            <a:ext cx="788234" cy="788234"/>
          </a:xfrm>
          <a:prstGeom prst="rect">
            <a:avLst/>
          </a:prstGeom>
          <a:noFill/>
        </p:spPr>
      </p:pic>
      <p:pic>
        <p:nvPicPr>
          <p:cNvPr id="39946" name="Picture 10" descr="https://etu.ru/assets/cache/images/ru/invalidam/novosti/1280x800-893f302b338d8292b8f3d8a601d875f4.jpg.a2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661248"/>
            <a:ext cx="907360" cy="720080"/>
          </a:xfrm>
          <a:prstGeom prst="rect">
            <a:avLst/>
          </a:prstGeom>
          <a:noFill/>
        </p:spPr>
      </p:pic>
      <p:pic>
        <p:nvPicPr>
          <p:cNvPr id="39948" name="Picture 12" descr="https://im0-tub-ru.yandex.net/i?id=ee48be6a3b087e8b212d24a03e1a402d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0261" y="3307944"/>
            <a:ext cx="923989" cy="709959"/>
          </a:xfrm>
          <a:prstGeom prst="rect">
            <a:avLst/>
          </a:prstGeom>
          <a:noFill/>
        </p:spPr>
      </p:pic>
      <p:pic>
        <p:nvPicPr>
          <p:cNvPr id="39950" name="Picture 14" descr="https://ds05.infourok.ru/uploads/ex/11c6/00046b0d-a1eebd27/hello_html_6e4cd4d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804248" y="3212975"/>
            <a:ext cx="1008112" cy="741593"/>
          </a:xfrm>
          <a:prstGeom prst="rect">
            <a:avLst/>
          </a:prstGeom>
          <a:noFill/>
        </p:spPr>
      </p:pic>
      <p:pic>
        <p:nvPicPr>
          <p:cNvPr id="39952" name="Picture 16" descr="https://www.culture.ru/storage/images/c982b9776672b715a5d8b7f0c3ef9603/333cd13ae52a99c9765dd9fe0d1661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19468" y="5763072"/>
            <a:ext cx="846040" cy="645666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4572000" y="638132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Подпрограмма № 3 не реализуется с 2014 года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-31768"/>
            <a:ext cx="8640960" cy="12285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1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Организация работы по социальному обслуживанию граждан </a:t>
            </a:r>
            <a:b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социальной защите населения в Архангельской области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2626" y="1048353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удовлетворение потребности населения в социальных услугах и улучшение качества социального обслуживания граждан в Архангельской области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934047"/>
              </p:ext>
            </p:extLst>
          </p:nvPr>
        </p:nvGraphicFramePr>
        <p:xfrm>
          <a:off x="482626" y="1540796"/>
          <a:ext cx="1944216" cy="462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131262013"/>
              </p:ext>
            </p:extLst>
          </p:nvPr>
        </p:nvGraphicFramePr>
        <p:xfrm>
          <a:off x="2582318" y="1544058"/>
          <a:ext cx="18002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4635476" y="1508054"/>
            <a:ext cx="4320480" cy="36004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Количество обслуженных граждан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635476" y="2048519"/>
            <a:ext cx="2021680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государственном секторе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01172" y="2048519"/>
            <a:ext cx="2088232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 негосударственном секторе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635476" y="2408559"/>
            <a:ext cx="2024756" cy="3600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820 граждан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801172" y="2419815"/>
            <a:ext cx="2088232" cy="3600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336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граждан 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2051932113"/>
              </p:ext>
            </p:extLst>
          </p:nvPr>
        </p:nvGraphicFramePr>
        <p:xfrm>
          <a:off x="4578820" y="3437121"/>
          <a:ext cx="431366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4572000" y="2988830"/>
            <a:ext cx="4361561" cy="44829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Исполнение майских указов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Средняя заработная плата  (руб. )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35476" y="5066483"/>
            <a:ext cx="4291137" cy="54052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Независимая оценка проведена в отношении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организаций социального обслуживания</a:t>
            </a:r>
            <a:endParaRPr lang="ru-RU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55776" y="3686434"/>
            <a:ext cx="1332148" cy="1038709"/>
          </a:xfrm>
          <a:prstGeom prst="roundRect">
            <a:avLst>
              <a:gd name="adj" fmla="val 10000"/>
            </a:avLst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3221850" y="4548964"/>
            <a:ext cx="1206134" cy="1019370"/>
          </a:xfrm>
          <a:prstGeom prst="roundRect">
            <a:avLst>
              <a:gd name="adj" fmla="val 10000"/>
            </a:avLst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8000" r="-4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1848143"/>
              </p:ext>
            </p:extLst>
          </p:nvPr>
        </p:nvGraphicFramePr>
        <p:xfrm>
          <a:off x="1310718" y="5805264"/>
          <a:ext cx="6840760" cy="9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72"/>
                <a:gridCol w="2045176"/>
                <a:gridCol w="1974652"/>
                <a:gridCol w="1692560"/>
              </a:tblGrid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Предусмотрено, 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Израсходовано,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Отклонение,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9 619,7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9 412,2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-207,5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Областной 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3 757 864,3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3 750 603,2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-7 261,1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3 767 484,0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3 760 015,4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7 468,6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17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70538" y="-8273"/>
            <a:ext cx="8640960" cy="11270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2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Меры социальной поддержки отдельным категориям граждан, проживающим на территории Архангельской области</a:t>
            </a:r>
          </a:p>
          <a:p>
            <a:pPr algn="ctr"/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457" y="960685"/>
            <a:ext cx="777686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и качества жизни граждан, нуждающихся в социальной поддержке</a:t>
            </a:r>
            <a:endParaRPr lang="ru-RU" sz="13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802" y="1357680"/>
            <a:ext cx="439248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441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000" dirty="0">
              <a:ea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0157" y="1269222"/>
            <a:ext cx="8417037" cy="476998"/>
            <a:chOff x="4232" y="508764"/>
            <a:chExt cx="2209629" cy="33954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232" y="508764"/>
              <a:ext cx="2209629" cy="33954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37382" y="525339"/>
              <a:ext cx="2176479" cy="306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Aft>
                  <a:spcPts val="0"/>
                </a:spcAft>
              </a:pPr>
              <a:r>
                <a:rPr lang="ru-RU" sz="1300" b="1" dirty="0" smtClean="0">
                  <a:solidFill>
                    <a:schemeClr val="accent2">
                      <a:lumMod val="50000"/>
                    </a:schemeClr>
                  </a:solidFill>
                </a:rPr>
                <a:t>Численность </a:t>
              </a:r>
              <a:r>
                <a:rPr lang="ru-RU" sz="1300" b="1" dirty="0">
                  <a:solidFill>
                    <a:schemeClr val="accent2">
                      <a:lumMod val="50000"/>
                    </a:schemeClr>
                  </a:solidFill>
                </a:rPr>
                <a:t>получателей мер социальной поддержки в 2022 году </a:t>
              </a:r>
              <a:r>
                <a:rPr lang="ru-RU" sz="1300" b="1" dirty="0" smtClean="0">
                  <a:solidFill>
                    <a:schemeClr val="accent2">
                      <a:lumMod val="50000"/>
                    </a:schemeClr>
                  </a:solidFill>
                </a:rPr>
                <a:t>- </a:t>
              </a:r>
              <a:r>
                <a:rPr lang="ru-RU" sz="1300" b="1" dirty="0">
                  <a:solidFill>
                    <a:schemeClr val="accent2">
                      <a:lumMod val="50000"/>
                    </a:schemeClr>
                  </a:solidFill>
                </a:rPr>
                <a:t>порядка 400 тыс. </a:t>
              </a:r>
              <a:r>
                <a:rPr lang="ru-RU" sz="1300" b="1" dirty="0" smtClean="0">
                  <a:solidFill>
                    <a:schemeClr val="accent2">
                      <a:lumMod val="50000"/>
                    </a:schemeClr>
                  </a:solidFill>
                </a:rPr>
                <a:t>человек</a:t>
              </a:r>
              <a:endParaRPr lang="ru-RU" sz="13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4036" y="1848236"/>
            <a:ext cx="4341980" cy="860685"/>
            <a:chOff x="0" y="-68610"/>
            <a:chExt cx="2209629" cy="50544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-68610"/>
              <a:ext cx="2209629" cy="505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13" y="4073"/>
              <a:ext cx="2160281" cy="360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/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 </a:t>
              </a:r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мер </a:t>
              </a:r>
              <a:endParaRPr lang="ru-RU" sz="13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социальной </a:t>
              </a:r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поддержки </a:t>
              </a:r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гражданам, </a:t>
              </a:r>
            </a:p>
            <a:p>
              <a:pPr algn="ctr"/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млрд. рублей</a:t>
              </a:r>
              <a:endParaRPr lang="ru-RU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858879" y="1840927"/>
            <a:ext cx="3948315" cy="867994"/>
            <a:chOff x="-13970" y="-71898"/>
            <a:chExt cx="2209629" cy="50544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-13970" y="-71898"/>
              <a:ext cx="2209629" cy="505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24674" y="-20594"/>
              <a:ext cx="2160281" cy="364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/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 на предоставление </a:t>
              </a:r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мер </a:t>
              </a:r>
            </a:p>
            <a:p>
              <a:pPr algn="ctr"/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социальной </a:t>
              </a:r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поддержки </a:t>
              </a:r>
              <a:r>
                <a:rPr lang="ru-RU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семьям с детьми, </a:t>
              </a:r>
              <a:endParaRPr lang="ru-RU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в млрд. рублей</a:t>
              </a:r>
            </a:p>
          </p:txBody>
        </p:sp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742950532"/>
              </p:ext>
            </p:extLst>
          </p:nvPr>
        </p:nvGraphicFramePr>
        <p:xfrm>
          <a:off x="385813" y="2585154"/>
          <a:ext cx="4212862" cy="365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822787620"/>
              </p:ext>
            </p:extLst>
          </p:nvPr>
        </p:nvGraphicFramePr>
        <p:xfrm>
          <a:off x="4716016" y="3429000"/>
          <a:ext cx="4200128" cy="210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1846350"/>
              </p:ext>
            </p:extLst>
          </p:nvPr>
        </p:nvGraphicFramePr>
        <p:xfrm>
          <a:off x="726445" y="5589240"/>
          <a:ext cx="7744459" cy="121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160240"/>
                <a:gridCol w="2016224"/>
                <a:gridCol w="1839803"/>
              </a:tblGrid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Предусмотрено, 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Израсходовано,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Отклонение,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7 152 784,8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7 133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293,7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-19 491,1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Областной 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6 789 848,5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6 751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361,4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-38 487,1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Внебюджетные средства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3 215 862,5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3 215 862,5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17 158 495,8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17 100 517,6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57 978,2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997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70538" y="57162"/>
            <a:ext cx="8640960" cy="5635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2 </a:t>
            </a:r>
          </a:p>
          <a:p>
            <a:pPr algn="ctr"/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802" y="1357680"/>
            <a:ext cx="439248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441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000" dirty="0">
              <a:ea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383887" y="1972004"/>
            <a:ext cx="4245010" cy="613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мер социальной поддержки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гражданам, </a:t>
            </a:r>
          </a:p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млрд. рублей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3247620"/>
              </p:ext>
            </p:extLst>
          </p:nvPr>
        </p:nvGraphicFramePr>
        <p:xfrm>
          <a:off x="270538" y="764704"/>
          <a:ext cx="4301462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447"/>
                <a:gridCol w="516015"/>
              </a:tblGrid>
              <a:tr h="712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Меры социальной поддержки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получателей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394009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Ветеранам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труда,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труженикам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тыла,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лицам, пострадавшим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 политических репрессий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188 811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588906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Инвалидам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боевых действий в Афганистане, на Северном Кавказе,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членам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семей погибших (умерших) военнослужащих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199113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Пенсия за выслугу лет государственным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служащим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06232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Дополнительное материальное обеспечение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06232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оплату жилищно-коммунальных услуг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15707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06232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Социальное пособие на погребение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06232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Семьям, воспитывающим детей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23444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06232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Региональная социальная доплата к пенсии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34 309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06232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оплате жилищно-коммунальных услуг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89358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394009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Гражданам, признанным инвалидами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вследствие поствакцинального осложнения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06232">
                <a:tc>
                  <a:txBody>
                    <a:bodyPr/>
                    <a:lstStyle/>
                    <a:p>
                      <a:pPr algn="just" fontAlgn="ctr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Ежегодная денежная выплата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почетным донорам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8805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588906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Оплата проезда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инвалидам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участникам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Великой Отечественной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войны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 всех видах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общественного  транспорта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3116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06232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социальная помощь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17154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394009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обеспечению жильем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ветеранов </a:t>
                      </a: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боевых действий и </a:t>
                      </a: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инвалидов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394009">
                <a:tc>
                  <a:txBody>
                    <a:bodyPr/>
                    <a:lstStyle/>
                    <a:p>
                      <a:pPr algn="l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Единовременная денежная выплата женщинам, родившим первого ребенка в возрасте от 18 до 25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5889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Компенсация расходов на уплату взноса на капитальный ремонт общего имущества гражданам в возрасте  70 лет и старше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20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460110"/>
              </p:ext>
            </p:extLst>
          </p:nvPr>
        </p:nvGraphicFramePr>
        <p:xfrm>
          <a:off x="4673290" y="764707"/>
          <a:ext cx="4301462" cy="583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447"/>
                <a:gridCol w="516015"/>
              </a:tblGrid>
              <a:tr h="7025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Меры социальной поддержки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получателей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42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Ежемесячная денежная выплата в связи с рождением (усыновлением) первого ребенка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159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Многодетным семьям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12495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42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Выплаты многодетным семьям взамен предоставления им земельных участков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638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Ежемесячная денежная выплата на проезд к месту получения медицинской помощи гражданам, страдающим хронической почечной недостаточностью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42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Ежемесячная денежная выплата на ребенка в возрасте от 3 до 7 лет включительно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26502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42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Ежегодная денежная выплата отдельным категориям граждан ко Дню Победы в Великой Отечественной войне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223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Набор «Новорожденному Поморья»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9106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42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Единовременная денежная выплата на газификацию объектов индивидуального жилищного строительства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638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Денежная выплата для оплаты проезда несовершеннолетним детям с онкологическими заболеваниями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42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Ежемесячная денежная выплата на ребенка в возрасте от 8 до 17 лет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36323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42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Выплаты гражданам ДНР, ЛНР, Украины и лицам без гражданства, вынужденно покинувшим территории 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  <a:tr h="42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Новогодние подарки совершеннолетним гражданам, нуждающимся в посторонней помощи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7388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27" marR="3627" marT="362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31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9512" y="0"/>
            <a:ext cx="8640960" cy="9807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4 </a:t>
            </a:r>
          </a:p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Развитие системы отдыха и оздоровления детей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830" y="961564"/>
            <a:ext cx="877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584D3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400" dirty="0" smtClean="0">
                <a:solidFill>
                  <a:srgbClr val="4584D3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реализация социальной политики Архангельской области, направленной на повышение удовлетворенности населения услугами по организации отдыха и оздоровления детей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278376226"/>
              </p:ext>
            </p:extLst>
          </p:nvPr>
        </p:nvGraphicFramePr>
        <p:xfrm>
          <a:off x="46630" y="2420888"/>
          <a:ext cx="4578625" cy="33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72888" y="1628800"/>
            <a:ext cx="4552367" cy="86067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организаций, оказывавших услуги отдыха и оздоровления детей в 2022 году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территории Архангельской области</a:t>
            </a:r>
            <a:endParaRPr lang="ru-RU" sz="14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107060586"/>
              </p:ext>
            </p:extLst>
          </p:nvPr>
        </p:nvGraphicFramePr>
        <p:xfrm>
          <a:off x="3470387" y="1628800"/>
          <a:ext cx="5665961" cy="470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842739"/>
              </p:ext>
            </p:extLst>
          </p:nvPr>
        </p:nvGraphicFramePr>
        <p:xfrm>
          <a:off x="1331640" y="5805264"/>
          <a:ext cx="6840760" cy="9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72"/>
                <a:gridCol w="2045176"/>
                <a:gridCol w="1974652"/>
                <a:gridCol w="1692560"/>
              </a:tblGrid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Предусмотрено, 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Израсходовано,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Отклонение,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151 926,4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148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030,7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-3 895,7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Областной 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409 048,9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390 </a:t>
                      </a:r>
                      <a:r>
                        <a:rPr lang="ru-RU" sz="1200" b="1" i="0" u="none" strike="noStrike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087,0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-18 961,9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560 975,3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538 117,7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22 857,6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12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09687" y="44624"/>
            <a:ext cx="864096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5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Семья и дети в Архангельской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196" y="980728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эффективности системы социальной защиты населения и внедрение новых форм социального обслуживания несовершеннолетних и граждан, воспитывающих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детей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4663783" y="2724705"/>
            <a:ext cx="4140200" cy="27699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/>
            <a:endParaRPr lang="ru-RU" alt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933065545"/>
              </p:ext>
            </p:extLst>
          </p:nvPr>
        </p:nvGraphicFramePr>
        <p:xfrm>
          <a:off x="457199" y="1552118"/>
          <a:ext cx="8346784" cy="202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687" y="3645024"/>
            <a:ext cx="3070292" cy="230271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491880" y="3717032"/>
            <a:ext cx="5458767" cy="2230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Межведомственный научно-профилактический семинар 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проблемам профилактики безнадзорности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правонарушений несовершеннолетних, изучению передового опыта профилактической и реабилитационной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endParaRPr lang="ru-RU" sz="1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областных круглых стола по актуальным вопросам семейной политики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3965217"/>
              </p:ext>
            </p:extLst>
          </p:nvPr>
        </p:nvGraphicFramePr>
        <p:xfrm>
          <a:off x="1331640" y="6209496"/>
          <a:ext cx="6840760" cy="5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72"/>
                <a:gridCol w="2045176"/>
                <a:gridCol w="1974652"/>
                <a:gridCol w="1692560"/>
              </a:tblGrid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Предусмотрено, 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Израсходовано,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Отклонение,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Областной 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69 491,1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68 698,0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-793,1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02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44624"/>
            <a:ext cx="8640960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6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Повышение качества жизни граждан пожилого возраста и инвалидов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Архангельской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altLang="ru-RU" sz="13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улучшение качества жизни граждан пожилого возраста и инвалидов в Архангельской области, внедрение новых форм социального обслуживания граждан пожилого возраста и инвалидов в Архангельской области</a:t>
            </a:r>
            <a:endParaRPr lang="ru-RU" sz="13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7474522"/>
              </p:ext>
            </p:extLst>
          </p:nvPr>
        </p:nvGraphicFramePr>
        <p:xfrm>
          <a:off x="305321" y="1982310"/>
          <a:ext cx="8587334" cy="398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394"/>
                <a:gridCol w="6000940"/>
              </a:tblGrid>
              <a:tr h="64131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деятельности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25" marB="45725"/>
                </a:tc>
              </a:tr>
              <a:tr h="712662"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Обучающие семинары по вопросам повышения качества жизни граждан старшего поколения</a:t>
                      </a:r>
                      <a:endParaRPr kumimoji="0" lang="ru-RU" sz="11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6" marR="91456" marT="45725" marB="457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семинар на тему «Повышение качества жизни граждан пожилого возраста и инвалидов в Архангельской области» и курсы «Сиделка (помощник по уходу)»</a:t>
                      </a:r>
                      <a:endParaRPr kumimoji="0" lang="ru-RU" sz="1100" b="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6" marR="91456" marT="45725" marB="45725" anchor="ctr">
                    <a:solidFill>
                      <a:schemeClr val="bg2"/>
                    </a:solidFill>
                  </a:tcPr>
                </a:tc>
              </a:tr>
              <a:tr h="511658">
                <a:tc>
                  <a:txBody>
                    <a:bodyPr/>
                    <a:lstStyle/>
                    <a:p>
                      <a:pPr indent="0">
                        <a:buFont typeface="Arial" pitchFamily="34" charset="0"/>
                        <a:buNone/>
                        <a:tabLst>
                          <a:tab pos="92075" algn="l"/>
                        </a:tabLs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Специализированное транспортное</a:t>
                      </a:r>
                      <a:r>
                        <a:rPr lang="ru-RU" sz="11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обслуживание</a:t>
                      </a:r>
                      <a:endParaRPr lang="ru-RU" sz="11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25" marB="457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«социального такси» предоставлены</a:t>
                      </a:r>
                      <a:r>
                        <a:rPr lang="ru-RU" sz="11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1 089 гражданам бесплатно </a:t>
                      </a:r>
                      <a:br>
                        <a:rPr lang="ru-RU" sz="11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202 гражданам за плату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25" marB="45725" anchor="ctr">
                    <a:solidFill>
                      <a:schemeClr val="bg2"/>
                    </a:solidFill>
                  </a:tcPr>
                </a:tc>
              </a:tr>
              <a:tr h="1114669">
                <a:tc>
                  <a:txBody>
                    <a:bodyPr/>
                    <a:lstStyle/>
                    <a:p>
                      <a:pPr indent="0">
                        <a:buFont typeface="Arial" pitchFamily="34" charset="0"/>
                        <a:buNone/>
                        <a:tabLst>
                          <a:tab pos="92075" algn="l"/>
                        </a:tabLst>
                      </a:pPr>
                      <a: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Доставка медицинских работников, лекарственных средств, медицинских изделий, продуктов питания, предметов первой необходимости</a:t>
                      </a:r>
                    </a:p>
                  </a:txBody>
                  <a:tcPr marL="91456" marR="91456" marT="45725" marB="457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Организована</a:t>
                      </a:r>
                      <a:r>
                        <a:rPr kumimoji="0" lang="ru-RU" sz="11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доставка 111 </a:t>
                      </a:r>
                      <a: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медицинских работников из медицинских организаций </a:t>
                      </a:r>
                      <a:b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лицам старше 65 лет, проживающим в сельской местности, в целях оказания медицинской помощи на дому</a:t>
                      </a:r>
                      <a:endParaRPr kumimoji="0" lang="ru-RU" sz="11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6" marR="91456" marT="45725" marB="45725" anchor="ctr">
                    <a:solidFill>
                      <a:schemeClr val="bg2"/>
                    </a:solidFill>
                  </a:tcPr>
                </a:tc>
              </a:tr>
              <a:tr h="1003786">
                <a:tc>
                  <a:txBody>
                    <a:bodyPr/>
                    <a:lstStyle/>
                    <a:p>
                      <a:pPr indent="0">
                        <a:buFont typeface="Arial" pitchFamily="34" charset="0"/>
                        <a:buNone/>
                        <a:tabLst>
                          <a:tab pos="92075" algn="l"/>
                        </a:tabLs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Доставка граждан, старше 65 лет, проживающих в сельской местности, в медицинские организации</a:t>
                      </a:r>
                    </a:p>
                  </a:txBody>
                  <a:tcPr marL="91456" marR="91456" marT="45725" marB="4572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Организована доставка 1731 гражданина старше 65 лет</a:t>
                      </a:r>
                      <a:r>
                        <a:rPr kumimoji="0" lang="ru-RU" sz="1100" b="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медицинские организации </a:t>
                      </a:r>
                      <a:b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1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19 муниципальных районах Архангельской области</a:t>
                      </a:r>
                    </a:p>
                    <a:p>
                      <a:pPr marL="0" indent="0"/>
                      <a:endParaRPr kumimoji="0" lang="ru-RU" sz="11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6" marR="91456" marT="45725" marB="45725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69574"/>
              </p:ext>
            </p:extLst>
          </p:nvPr>
        </p:nvGraphicFramePr>
        <p:xfrm>
          <a:off x="1331640" y="6209496"/>
          <a:ext cx="6840760" cy="5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72"/>
                <a:gridCol w="2045176"/>
                <a:gridCol w="1974652"/>
                <a:gridCol w="1692560"/>
              </a:tblGrid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Предусмотрено, 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Израсходовано,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Отклонение,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Областной 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24 395,2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23 423,7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-971,5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59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51520" y="0"/>
            <a:ext cx="8640960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Подпрограмма № 7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Приоритетные социально значимые мероприятия </a:t>
            </a:r>
            <a:b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сфере социальной политики Архангельской области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971005869"/>
              </p:ext>
            </p:extLst>
          </p:nvPr>
        </p:nvGraphicFramePr>
        <p:xfrm>
          <a:off x="251520" y="1700808"/>
          <a:ext cx="855669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4028" y="2850526"/>
            <a:ext cx="8756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9E8-55A7-4398-BD8D-B5F44EF5A996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494" y="3312189"/>
            <a:ext cx="1032319" cy="1556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2427" y="3312190"/>
            <a:ext cx="1043702" cy="1556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92428"/>
            <a:ext cx="936104" cy="1219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38916" y="2066031"/>
            <a:ext cx="1025460" cy="6900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931" y="2845633"/>
            <a:ext cx="1074601" cy="71460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41" r="13689"/>
          <a:stretch/>
        </p:blipFill>
        <p:spPr bwMode="auto">
          <a:xfrm>
            <a:off x="7489567" y="3103123"/>
            <a:ext cx="879485" cy="762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Имя " descr="Descr 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00000000-0008-0000-0000-000005000000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517" r="-4927"/>
          <a:stretch/>
        </p:blipFill>
        <p:spPr bwMode="auto">
          <a:xfrm>
            <a:off x="6332347" y="3103123"/>
            <a:ext cx="911246" cy="758099"/>
          </a:xfrm>
          <a:prstGeom prst="rect">
            <a:avLst/>
          </a:prstGeom>
          <a:noFill/>
          <a:ln w="9525" cap="flat" cmpd="sng" algn="ctr">
            <a:solidFill>
              <a:srgbClr val="E6E6E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lc="http://schemas.openxmlformats.org/drawingml/2006/lockedCanvas" xmlns:ask="http://schemas.microsoft.com/office/drawing/2018/sketchyshapes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0249" y="2147717"/>
            <a:ext cx="1131375" cy="6979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384" y="2066031"/>
            <a:ext cx="1100344" cy="10559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5536" y="980728"/>
            <a:ext cx="8496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altLang="ru-RU" sz="13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доступности и повышение качества социального обслуживания граждан, проживающих в Архангельской области </a:t>
            </a:r>
            <a:endParaRPr lang="ru-RU" sz="13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258573"/>
              </p:ext>
            </p:extLst>
          </p:nvPr>
        </p:nvGraphicFramePr>
        <p:xfrm>
          <a:off x="1331640" y="6209496"/>
          <a:ext cx="6840760" cy="56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72"/>
                <a:gridCol w="2045176"/>
                <a:gridCol w="1974652"/>
                <a:gridCol w="1692560"/>
              </a:tblGrid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Предусмотрено, 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Израсходовано,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Arial" pitchFamily="34" charset="0"/>
                          <a:cs typeface="Arial" pitchFamily="34" charset="0"/>
                        </a:rPr>
                        <a:t>Отклонение, тыс.</a:t>
                      </a:r>
                      <a:r>
                        <a:rPr lang="ru-RU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  <a:endParaRPr lang="ru-RU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Областной 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10 486,8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10 480,1</a:t>
                      </a:r>
                      <a:endParaRPr kumimoji="0"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-6,7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02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3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16745</TotalTime>
  <Words>1698</Words>
  <Application>Microsoft Office PowerPoint</Application>
  <PresentationFormat>Экран (4:3)</PresentationFormat>
  <Paragraphs>412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Спасибо за внимание!</dc:title>
  <dc:creator>1</dc:creator>
  <cp:lastModifiedBy>Рыжкова Елена Викторовна</cp:lastModifiedBy>
  <cp:revision>1131</cp:revision>
  <cp:lastPrinted>2023-06-14T13:02:29Z</cp:lastPrinted>
  <dcterms:created xsi:type="dcterms:W3CDTF">2008-02-27T09:24:00Z</dcterms:created>
  <dcterms:modified xsi:type="dcterms:W3CDTF">2023-06-15T06:10:30Z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TC011408271049</vt:lpwstr>
  </property>
</Properties>
</file>