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8" r:id="rId2"/>
    <p:sldId id="352" r:id="rId3"/>
    <p:sldId id="340" r:id="rId4"/>
    <p:sldId id="338" r:id="rId5"/>
    <p:sldId id="339" r:id="rId6"/>
    <p:sldId id="342" r:id="rId7"/>
    <p:sldId id="341" r:id="rId8"/>
    <p:sldId id="343" r:id="rId9"/>
    <p:sldId id="350" r:id="rId10"/>
    <p:sldId id="351" r:id="rId11"/>
    <p:sldId id="344" r:id="rId12"/>
    <p:sldId id="346" r:id="rId13"/>
    <p:sldId id="347" r:id="rId14"/>
    <p:sldId id="345" r:id="rId15"/>
    <p:sldId id="349" r:id="rId16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120" autoAdjust="0"/>
  </p:normalViewPr>
  <p:slideViewPr>
    <p:cSldViewPr snapToGrid="0">
      <p:cViewPr varScale="1">
        <p:scale>
          <a:sx n="65" d="100"/>
          <a:sy n="65" d="100"/>
        </p:scale>
        <p:origin x="-69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1.png"/><Relationship Id="rId4" Type="http://schemas.openxmlformats.org/officeDocument/2006/relationships/image" Target="../media/image32.sv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1341E-FB9B-42F6-96C7-42B7B77861D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B35DBF5-F0B9-4649-BAB9-4B64560C220D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2800" dirty="0">
              <a:latin typeface="Cambria Math" panose="02040503050406030204" pitchFamily="18" charset="0"/>
              <a:ea typeface="Cambria Math" panose="02040503050406030204" pitchFamily="18" charset="0"/>
            </a:rPr>
            <a:t>Результаты независимой оценки качества условий оказания услуг организациями в сфере культуры, охраны здоровья, образования и социального обслуживания за 2020 год</a:t>
          </a:r>
        </a:p>
      </dgm:t>
    </dgm:pt>
    <dgm:pt modelId="{7420D404-FA48-4E27-AA39-7539DF27EB8C}" type="parTrans" cxnId="{5DAB3C69-D732-403C-B152-BD648E19CDBB}">
      <dgm:prSet/>
      <dgm:spPr/>
      <dgm:t>
        <a:bodyPr/>
        <a:lstStyle/>
        <a:p>
          <a:endParaRPr lang="ru-RU"/>
        </a:p>
      </dgm:t>
    </dgm:pt>
    <dgm:pt modelId="{54D739FA-B87A-4847-8858-C1AB134610E7}" type="sibTrans" cxnId="{5DAB3C69-D732-403C-B152-BD648E19CDBB}">
      <dgm:prSet/>
      <dgm:spPr/>
      <dgm:t>
        <a:bodyPr/>
        <a:lstStyle/>
        <a:p>
          <a:endParaRPr lang="ru-RU"/>
        </a:p>
      </dgm:t>
    </dgm:pt>
    <dgm:pt modelId="{49757359-0D47-46EC-BF7A-A33A835F7384}" type="pres">
      <dgm:prSet presAssocID="{78C1341E-FB9B-42F6-96C7-42B7B77861DB}" presName="linearFlow" presStyleCnt="0">
        <dgm:presLayoutVars>
          <dgm:dir/>
          <dgm:resizeHandles val="exact"/>
        </dgm:presLayoutVars>
      </dgm:prSet>
      <dgm:spPr/>
    </dgm:pt>
    <dgm:pt modelId="{0BFC31EC-C9D6-47FF-9FBD-B3A0D0764CDE}" type="pres">
      <dgm:prSet presAssocID="{3B35DBF5-F0B9-4649-BAB9-4B64560C220D}" presName="composite" presStyleCnt="0"/>
      <dgm:spPr/>
    </dgm:pt>
    <dgm:pt modelId="{EA76514A-91C8-49C1-87DD-BE7E7513B37B}" type="pres">
      <dgm:prSet presAssocID="{3B35DBF5-F0B9-4649-BAB9-4B64560C220D}" presName="imgShp" presStyleLbl="fgImgPlace1" presStyleIdx="0" presStyleCnt="1" custLinFactNeighborX="12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F455DF4-D7AB-47F7-B680-284266F3540C}" type="pres">
      <dgm:prSet presAssocID="{3B35DBF5-F0B9-4649-BAB9-4B64560C220D}" presName="txShp" presStyleLbl="node1" presStyleIdx="0" presStyleCnt="1" custScaleX="110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B3C69-D732-403C-B152-BD648E19CDBB}" srcId="{78C1341E-FB9B-42F6-96C7-42B7B77861DB}" destId="{3B35DBF5-F0B9-4649-BAB9-4B64560C220D}" srcOrd="0" destOrd="0" parTransId="{7420D404-FA48-4E27-AA39-7539DF27EB8C}" sibTransId="{54D739FA-B87A-4847-8858-C1AB134610E7}"/>
    <dgm:cxn modelId="{574E00D0-6FFA-4B50-9E87-6F7880E88405}" type="presOf" srcId="{78C1341E-FB9B-42F6-96C7-42B7B77861DB}" destId="{49757359-0D47-46EC-BF7A-A33A835F7384}" srcOrd="0" destOrd="0" presId="urn:microsoft.com/office/officeart/2005/8/layout/vList3#1"/>
    <dgm:cxn modelId="{256E080B-4CC4-4D11-937B-BECA4F65735C}" type="presOf" srcId="{3B35DBF5-F0B9-4649-BAB9-4B64560C220D}" destId="{DF455DF4-D7AB-47F7-B680-284266F3540C}" srcOrd="0" destOrd="0" presId="urn:microsoft.com/office/officeart/2005/8/layout/vList3#1"/>
    <dgm:cxn modelId="{9898FB25-ABC2-4A99-9BF8-F3AE173F9692}" type="presParOf" srcId="{49757359-0D47-46EC-BF7A-A33A835F7384}" destId="{0BFC31EC-C9D6-47FF-9FBD-B3A0D0764CDE}" srcOrd="0" destOrd="0" presId="urn:microsoft.com/office/officeart/2005/8/layout/vList3#1"/>
    <dgm:cxn modelId="{23B531DB-2ACF-4316-88FD-E78E13F9C510}" type="presParOf" srcId="{0BFC31EC-C9D6-47FF-9FBD-B3A0D0764CDE}" destId="{EA76514A-91C8-49C1-87DD-BE7E7513B37B}" srcOrd="0" destOrd="0" presId="urn:microsoft.com/office/officeart/2005/8/layout/vList3#1"/>
    <dgm:cxn modelId="{7BBBC17A-C0C9-4503-A2EF-D78F58EB3ABB}" type="presParOf" srcId="{0BFC31EC-C9D6-47FF-9FBD-B3A0D0764CDE}" destId="{DF455DF4-D7AB-47F7-B680-284266F3540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2449C0-B666-4EB5-8218-75E4FC95F32D}" type="doc">
      <dgm:prSet loTypeId="urn:microsoft.com/office/officeart/2005/8/layout/pList1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E918-D527-4E80-B20D-CD527E3D8F4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56A817E9-EEA8-47EC-80F2-FB8D4243C701}" type="parTrans" cxnId="{5E095601-9780-433B-B2CD-161E7F29A83E}">
      <dgm:prSet/>
      <dgm:spPr/>
      <dgm:t>
        <a:bodyPr/>
        <a:lstStyle/>
        <a:p>
          <a:endParaRPr lang="ru-RU"/>
        </a:p>
      </dgm:t>
    </dgm:pt>
    <dgm:pt modelId="{47A1047C-E029-4425-9533-2F937DD17CE8}" type="sibTrans" cxnId="{5E095601-9780-433B-B2CD-161E7F29A83E}">
      <dgm:prSet/>
      <dgm:spPr/>
      <dgm:t>
        <a:bodyPr/>
        <a:lstStyle/>
        <a:p>
          <a:endParaRPr lang="ru-RU"/>
        </a:p>
      </dgm:t>
    </dgm:pt>
    <dgm:pt modelId="{D9F23D4B-F35F-4274-8D58-C9603EED8267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gm:t>
    </dgm:pt>
    <dgm:pt modelId="{AD61E4C1-9612-4341-B28B-E5BE1CDC24EA}" type="parTrans" cxnId="{943806FB-2F65-456A-9266-9B127E7D954E}">
      <dgm:prSet/>
      <dgm:spPr/>
      <dgm:t>
        <a:bodyPr/>
        <a:lstStyle/>
        <a:p>
          <a:endParaRPr lang="ru-RU"/>
        </a:p>
      </dgm:t>
    </dgm:pt>
    <dgm:pt modelId="{1CC5095C-7AC4-421B-96A6-39CA06FB6690}" type="sibTrans" cxnId="{943806FB-2F65-456A-9266-9B127E7D954E}">
      <dgm:prSet/>
      <dgm:spPr/>
      <dgm:t>
        <a:bodyPr/>
        <a:lstStyle/>
        <a:p>
          <a:endParaRPr lang="ru-RU"/>
        </a:p>
      </dgm:t>
    </dgm:pt>
    <dgm:pt modelId="{3654C7A1-750A-427E-B384-150E486C29E5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FE036447-4E22-4AF5-868B-C5C9ECF15434}" type="parTrans" cxnId="{20BC8F0C-CCBF-46F2-A7D8-428A5C58B849}">
      <dgm:prSet/>
      <dgm:spPr/>
      <dgm:t>
        <a:bodyPr/>
        <a:lstStyle/>
        <a:p>
          <a:endParaRPr lang="ru-RU"/>
        </a:p>
      </dgm:t>
    </dgm:pt>
    <dgm:pt modelId="{3F1C823E-01A6-46EC-853B-2672D84EE245}" type="sibTrans" cxnId="{20BC8F0C-CCBF-46F2-A7D8-428A5C58B849}">
      <dgm:prSet/>
      <dgm:spPr/>
      <dgm:t>
        <a:bodyPr/>
        <a:lstStyle/>
        <a:p>
          <a:endParaRPr lang="ru-RU"/>
        </a:p>
      </dgm:t>
    </dgm:pt>
    <dgm:pt modelId="{56045DF3-F85D-4B30-B300-8DBEEC3EE89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gm:t>
    </dgm:pt>
    <dgm:pt modelId="{898CD168-CF67-4C50-8461-DFBF390F0EF3}" type="parTrans" cxnId="{B453161A-E4BB-43B6-A209-4727439C3A23}">
      <dgm:prSet/>
      <dgm:spPr/>
      <dgm:t>
        <a:bodyPr/>
        <a:lstStyle/>
        <a:p>
          <a:endParaRPr lang="ru-RU"/>
        </a:p>
      </dgm:t>
    </dgm:pt>
    <dgm:pt modelId="{A8ADCB03-11F1-4C66-8A80-5967A490275D}" type="sibTrans" cxnId="{B453161A-E4BB-43B6-A209-4727439C3A23}">
      <dgm:prSet/>
      <dgm:spPr/>
      <dgm:t>
        <a:bodyPr/>
        <a:lstStyle/>
        <a:p>
          <a:endParaRPr lang="ru-RU"/>
        </a:p>
      </dgm:t>
    </dgm:pt>
    <dgm:pt modelId="{E1F852CD-6299-49D3-A4B0-0B097152D8A4}" type="pres">
      <dgm:prSet presAssocID="{022449C0-B666-4EB5-8218-75E4FC95F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69E1-F466-46A1-A830-FAA2E00657C8}" type="pres">
      <dgm:prSet presAssocID="{7CB9E918-D527-4E80-B20D-CD527E3D8F4D}" presName="compNode" presStyleCnt="0"/>
      <dgm:spPr/>
    </dgm:pt>
    <dgm:pt modelId="{1BC207A6-C52A-4CFE-9888-A2FF3CAE6BB5}" type="pres">
      <dgm:prSet presAssocID="{7CB9E918-D527-4E80-B20D-CD527E3D8F4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6509A6-9007-4B2E-A4A0-63BFE27673D5}" type="pres">
      <dgm:prSet presAssocID="{7CB9E918-D527-4E80-B20D-CD527E3D8F4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1B5-2350-47A2-A139-85FD9C05AA4C}" type="pres">
      <dgm:prSet presAssocID="{47A1047C-E029-4425-9533-2F937DD17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331EA1-F031-40B2-82A2-26A066D147A5}" type="pres">
      <dgm:prSet presAssocID="{D9F23D4B-F35F-4274-8D58-C9603EED8267}" presName="compNode" presStyleCnt="0"/>
      <dgm:spPr/>
    </dgm:pt>
    <dgm:pt modelId="{EA7ED20D-A2C2-47CD-AFCE-76D0ECB361FD}" type="pres">
      <dgm:prSet presAssocID="{D9F23D4B-F35F-4274-8D58-C9603EED826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21C21B-A238-4FC2-8B41-F3C1C8AA4C1D}" type="pres">
      <dgm:prSet presAssocID="{D9F23D4B-F35F-4274-8D58-C9603EED826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073-6819-4844-BDB7-671D7F3FDA7A}" type="pres">
      <dgm:prSet presAssocID="{1CC5095C-7AC4-421B-96A6-39CA06FB66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9AB097-D88C-43C8-B46C-E4EEEA8316A0}" type="pres">
      <dgm:prSet presAssocID="{3654C7A1-750A-427E-B384-150E486C29E5}" presName="compNode" presStyleCnt="0"/>
      <dgm:spPr/>
    </dgm:pt>
    <dgm:pt modelId="{E67E8504-6DC1-491C-BC22-38539E93849A}" type="pres">
      <dgm:prSet presAssocID="{3654C7A1-750A-427E-B384-150E486C29E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03E8200-6CFB-4AF8-BC16-095F363BFF49}" type="pres">
      <dgm:prSet presAssocID="{3654C7A1-750A-427E-B384-150E486C29E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2965-5B11-483C-82D4-96FBE10846C1}" type="pres">
      <dgm:prSet presAssocID="{3F1C823E-01A6-46EC-853B-2672D84EE2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910660-D1A6-4187-991B-0E778F814E1A}" type="pres">
      <dgm:prSet presAssocID="{56045DF3-F85D-4B30-B300-8DBEEC3EE89D}" presName="compNode" presStyleCnt="0"/>
      <dgm:spPr/>
    </dgm:pt>
    <dgm:pt modelId="{C8CC4244-3E92-4D6F-ACB9-DB30D844888D}" type="pres">
      <dgm:prSet presAssocID="{56045DF3-F85D-4B30-B300-8DBEEC3EE8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B1766D0-D37D-43E0-A1CC-615F805739E3}" type="pres">
      <dgm:prSet presAssocID="{56045DF3-F85D-4B30-B300-8DBEEC3EE8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5977-3D3F-4E00-AB5B-BB1628A32FF0}" type="presOf" srcId="{7CB9E918-D527-4E80-B20D-CD527E3D8F4D}" destId="{126509A6-9007-4B2E-A4A0-63BFE27673D5}" srcOrd="0" destOrd="0" presId="urn:microsoft.com/office/officeart/2005/8/layout/pList1#7"/>
    <dgm:cxn modelId="{20BC8F0C-CCBF-46F2-A7D8-428A5C58B849}" srcId="{022449C0-B666-4EB5-8218-75E4FC95F32D}" destId="{3654C7A1-750A-427E-B384-150E486C29E5}" srcOrd="2" destOrd="0" parTransId="{FE036447-4E22-4AF5-868B-C5C9ECF15434}" sibTransId="{3F1C823E-01A6-46EC-853B-2672D84EE245}"/>
    <dgm:cxn modelId="{362EC97F-5A82-4AFC-AA85-768AA8B8DE96}" type="presOf" srcId="{56045DF3-F85D-4B30-B300-8DBEEC3EE89D}" destId="{0B1766D0-D37D-43E0-A1CC-615F805739E3}" srcOrd="0" destOrd="0" presId="urn:microsoft.com/office/officeart/2005/8/layout/pList1#7"/>
    <dgm:cxn modelId="{A84E447F-5415-4707-B616-556AC7E0E8EE}" type="presOf" srcId="{47A1047C-E029-4425-9533-2F937DD17CE8}" destId="{22A7E1B5-2350-47A2-A139-85FD9C05AA4C}" srcOrd="0" destOrd="0" presId="urn:microsoft.com/office/officeart/2005/8/layout/pList1#7"/>
    <dgm:cxn modelId="{5E095601-9780-433B-B2CD-161E7F29A83E}" srcId="{022449C0-B666-4EB5-8218-75E4FC95F32D}" destId="{7CB9E918-D527-4E80-B20D-CD527E3D8F4D}" srcOrd="0" destOrd="0" parTransId="{56A817E9-EEA8-47EC-80F2-FB8D4243C701}" sibTransId="{47A1047C-E029-4425-9533-2F937DD17CE8}"/>
    <dgm:cxn modelId="{B453161A-E4BB-43B6-A209-4727439C3A23}" srcId="{022449C0-B666-4EB5-8218-75E4FC95F32D}" destId="{56045DF3-F85D-4B30-B300-8DBEEC3EE89D}" srcOrd="3" destOrd="0" parTransId="{898CD168-CF67-4C50-8461-DFBF390F0EF3}" sibTransId="{A8ADCB03-11F1-4C66-8A80-5967A490275D}"/>
    <dgm:cxn modelId="{7D80748D-F836-49B8-B94A-09ED6901602F}" type="presOf" srcId="{3654C7A1-750A-427E-B384-150E486C29E5}" destId="{203E8200-6CFB-4AF8-BC16-095F363BFF49}" srcOrd="0" destOrd="0" presId="urn:microsoft.com/office/officeart/2005/8/layout/pList1#7"/>
    <dgm:cxn modelId="{4E2BA95D-009D-489F-8B74-9F6ACC74F04E}" type="presOf" srcId="{3F1C823E-01A6-46EC-853B-2672D84EE245}" destId="{72BB2965-5B11-483C-82D4-96FBE10846C1}" srcOrd="0" destOrd="0" presId="urn:microsoft.com/office/officeart/2005/8/layout/pList1#7"/>
    <dgm:cxn modelId="{73EC22CF-F52B-4005-A9C4-24A80956153B}" type="presOf" srcId="{D9F23D4B-F35F-4274-8D58-C9603EED8267}" destId="{1221C21B-A238-4FC2-8B41-F3C1C8AA4C1D}" srcOrd="0" destOrd="0" presId="urn:microsoft.com/office/officeart/2005/8/layout/pList1#7"/>
    <dgm:cxn modelId="{4CC82EFE-B55A-4C0B-9F0A-00992FA04FB2}" type="presOf" srcId="{1CC5095C-7AC4-421B-96A6-39CA06FB6690}" destId="{E7663073-6819-4844-BDB7-671D7F3FDA7A}" srcOrd="0" destOrd="0" presId="urn:microsoft.com/office/officeart/2005/8/layout/pList1#7"/>
    <dgm:cxn modelId="{2929762E-991C-4485-A2C3-3EB0FF97AAE0}" type="presOf" srcId="{022449C0-B666-4EB5-8218-75E4FC95F32D}" destId="{E1F852CD-6299-49D3-A4B0-0B097152D8A4}" srcOrd="0" destOrd="0" presId="urn:microsoft.com/office/officeart/2005/8/layout/pList1#7"/>
    <dgm:cxn modelId="{943806FB-2F65-456A-9266-9B127E7D954E}" srcId="{022449C0-B666-4EB5-8218-75E4FC95F32D}" destId="{D9F23D4B-F35F-4274-8D58-C9603EED8267}" srcOrd="1" destOrd="0" parTransId="{AD61E4C1-9612-4341-B28B-E5BE1CDC24EA}" sibTransId="{1CC5095C-7AC4-421B-96A6-39CA06FB6690}"/>
    <dgm:cxn modelId="{356BE24F-7EE3-4D00-B78B-A61D70564F17}" type="presParOf" srcId="{E1F852CD-6299-49D3-A4B0-0B097152D8A4}" destId="{47C369E1-F466-46A1-A830-FAA2E00657C8}" srcOrd="0" destOrd="0" presId="urn:microsoft.com/office/officeart/2005/8/layout/pList1#7"/>
    <dgm:cxn modelId="{71EC8081-3BC6-4277-8EEF-7E7EB31CCC7E}" type="presParOf" srcId="{47C369E1-F466-46A1-A830-FAA2E00657C8}" destId="{1BC207A6-C52A-4CFE-9888-A2FF3CAE6BB5}" srcOrd="0" destOrd="0" presId="urn:microsoft.com/office/officeart/2005/8/layout/pList1#7"/>
    <dgm:cxn modelId="{57858C2B-81DB-4355-805F-0A9358184B24}" type="presParOf" srcId="{47C369E1-F466-46A1-A830-FAA2E00657C8}" destId="{126509A6-9007-4B2E-A4A0-63BFE27673D5}" srcOrd="1" destOrd="0" presId="urn:microsoft.com/office/officeart/2005/8/layout/pList1#7"/>
    <dgm:cxn modelId="{8F5575E5-A503-4AA5-8F0B-19A66532C028}" type="presParOf" srcId="{E1F852CD-6299-49D3-A4B0-0B097152D8A4}" destId="{22A7E1B5-2350-47A2-A139-85FD9C05AA4C}" srcOrd="1" destOrd="0" presId="urn:microsoft.com/office/officeart/2005/8/layout/pList1#7"/>
    <dgm:cxn modelId="{B76B0D3B-844C-4E79-94D2-32C83EEE6E51}" type="presParOf" srcId="{E1F852CD-6299-49D3-A4B0-0B097152D8A4}" destId="{7E331EA1-F031-40B2-82A2-26A066D147A5}" srcOrd="2" destOrd="0" presId="urn:microsoft.com/office/officeart/2005/8/layout/pList1#7"/>
    <dgm:cxn modelId="{4FF41736-3AC1-40DC-BB5F-5722DB2EC5A6}" type="presParOf" srcId="{7E331EA1-F031-40B2-82A2-26A066D147A5}" destId="{EA7ED20D-A2C2-47CD-AFCE-76D0ECB361FD}" srcOrd="0" destOrd="0" presId="urn:microsoft.com/office/officeart/2005/8/layout/pList1#7"/>
    <dgm:cxn modelId="{F8A392F0-F29D-41C2-8E94-F041ADAF63B6}" type="presParOf" srcId="{7E331EA1-F031-40B2-82A2-26A066D147A5}" destId="{1221C21B-A238-4FC2-8B41-F3C1C8AA4C1D}" srcOrd="1" destOrd="0" presId="urn:microsoft.com/office/officeart/2005/8/layout/pList1#7"/>
    <dgm:cxn modelId="{6F4D4E77-4810-41CC-95C4-BDC13E995260}" type="presParOf" srcId="{E1F852CD-6299-49D3-A4B0-0B097152D8A4}" destId="{E7663073-6819-4844-BDB7-671D7F3FDA7A}" srcOrd="3" destOrd="0" presId="urn:microsoft.com/office/officeart/2005/8/layout/pList1#7"/>
    <dgm:cxn modelId="{CD73902A-1BFE-423D-8335-D41A77FF11F7}" type="presParOf" srcId="{E1F852CD-6299-49D3-A4B0-0B097152D8A4}" destId="{1E9AB097-D88C-43C8-B46C-E4EEEA8316A0}" srcOrd="4" destOrd="0" presId="urn:microsoft.com/office/officeart/2005/8/layout/pList1#7"/>
    <dgm:cxn modelId="{074490DA-CECF-4E60-96A2-6C417F21612E}" type="presParOf" srcId="{1E9AB097-D88C-43C8-B46C-E4EEEA8316A0}" destId="{E67E8504-6DC1-491C-BC22-38539E93849A}" srcOrd="0" destOrd="0" presId="urn:microsoft.com/office/officeart/2005/8/layout/pList1#7"/>
    <dgm:cxn modelId="{D5173CA7-34AE-47AB-AA99-1F4B98DEDD07}" type="presParOf" srcId="{1E9AB097-D88C-43C8-B46C-E4EEEA8316A0}" destId="{203E8200-6CFB-4AF8-BC16-095F363BFF49}" srcOrd="1" destOrd="0" presId="urn:microsoft.com/office/officeart/2005/8/layout/pList1#7"/>
    <dgm:cxn modelId="{76548BF2-FC9C-4109-8BE0-5A363647586A}" type="presParOf" srcId="{E1F852CD-6299-49D3-A4B0-0B097152D8A4}" destId="{72BB2965-5B11-483C-82D4-96FBE10846C1}" srcOrd="5" destOrd="0" presId="urn:microsoft.com/office/officeart/2005/8/layout/pList1#7"/>
    <dgm:cxn modelId="{2BAE0D25-400C-4212-89A6-3AD9D3E0C0DE}" type="presParOf" srcId="{E1F852CD-6299-49D3-A4B0-0B097152D8A4}" destId="{46910660-D1A6-4187-991B-0E778F814E1A}" srcOrd="6" destOrd="0" presId="urn:microsoft.com/office/officeart/2005/8/layout/pList1#7"/>
    <dgm:cxn modelId="{F4D1FB20-9733-41D0-ACC0-57D613788826}" type="presParOf" srcId="{46910660-D1A6-4187-991B-0E778F814E1A}" destId="{C8CC4244-3E92-4D6F-ACB9-DB30D844888D}" srcOrd="0" destOrd="0" presId="urn:microsoft.com/office/officeart/2005/8/layout/pList1#7"/>
    <dgm:cxn modelId="{ECB68993-6C75-4E18-B04E-6FD3E2586DFE}" type="presParOf" srcId="{46910660-D1A6-4187-991B-0E778F814E1A}" destId="{0B1766D0-D37D-43E0-A1CC-615F805739E3}" srcOrd="1" destOrd="0" presId="urn:microsoft.com/office/officeart/2005/8/layout/pList1#7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8DA886-8BC2-4AC7-B61D-177AAA941510}" type="doc">
      <dgm:prSet loTypeId="urn:microsoft.com/office/officeart/2005/8/layout/bList2#1" loCatId="picture" qsTypeId="urn:microsoft.com/office/officeart/2005/8/quickstyle/simple1" qsCatId="simple" csTypeId="urn:microsoft.com/office/officeart/2005/8/colors/accent1_2" csCatId="accent1" phldr="1"/>
      <dgm:spPr/>
    </dgm:pt>
    <dgm:pt modelId="{7A6C0CF3-4B67-498D-BCD6-461BD1905F10}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93,6 балла</a:t>
          </a:r>
        </a:p>
      </dgm:t>
    </dgm:pt>
    <dgm:pt modelId="{B4576491-D90F-4B75-82FC-7DAC55C7B723}" type="parTrans" cxnId="{DB1E6245-F401-4338-9B2F-4684C21CCECE}">
      <dgm:prSet/>
      <dgm:spPr/>
      <dgm:t>
        <a:bodyPr/>
        <a:lstStyle/>
        <a:p>
          <a:endParaRPr lang="ru-RU"/>
        </a:p>
      </dgm:t>
    </dgm:pt>
    <dgm:pt modelId="{2050055D-E678-4FE5-B632-91D5DE7C7FFB}" type="sibTrans" cxnId="{DB1E6245-F401-4338-9B2F-4684C21CCECE}">
      <dgm:prSet/>
      <dgm:spPr/>
      <dgm:t>
        <a:bodyPr/>
        <a:lstStyle/>
        <a:p>
          <a:endParaRPr lang="ru-RU"/>
        </a:p>
      </dgm:t>
    </dgm:pt>
    <dgm:pt modelId="{642A41E6-B8F2-43AB-ABAC-B576D432FEB2}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88 баллов</a:t>
          </a:r>
        </a:p>
      </dgm:t>
    </dgm:pt>
    <dgm:pt modelId="{D1BBCE3B-C66F-46FA-87FD-48414EDF3F37}" type="parTrans" cxnId="{9EDA5C35-A640-4033-838F-CC569C3FCB82}">
      <dgm:prSet/>
      <dgm:spPr/>
      <dgm:t>
        <a:bodyPr/>
        <a:lstStyle/>
        <a:p>
          <a:endParaRPr lang="ru-RU"/>
        </a:p>
      </dgm:t>
    </dgm:pt>
    <dgm:pt modelId="{DC22ED4E-786C-4D0B-9418-DE654C68B283}" type="sibTrans" cxnId="{9EDA5C35-A640-4033-838F-CC569C3FCB82}">
      <dgm:prSet/>
      <dgm:spPr/>
      <dgm:t>
        <a:bodyPr/>
        <a:lstStyle/>
        <a:p>
          <a:endParaRPr lang="ru-RU"/>
        </a:p>
      </dgm:t>
    </dgm:pt>
    <dgm:pt modelId="{8AA13311-C87B-47BC-85E3-82A349953169}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95 баллов</a:t>
          </a:r>
        </a:p>
      </dgm:t>
    </dgm:pt>
    <dgm:pt modelId="{9CF58A7C-6A12-41E4-80A2-12CB6E4BCA6A}" type="parTrans" cxnId="{0F9C8A99-10B6-486A-A20B-8FF9FCD04836}">
      <dgm:prSet/>
      <dgm:spPr/>
      <dgm:t>
        <a:bodyPr/>
        <a:lstStyle/>
        <a:p>
          <a:endParaRPr lang="ru-RU"/>
        </a:p>
      </dgm:t>
    </dgm:pt>
    <dgm:pt modelId="{A805EFBF-813C-4B3F-B83E-5EE8812886E0}" type="sibTrans" cxnId="{0F9C8A99-10B6-486A-A20B-8FF9FCD04836}">
      <dgm:prSet/>
      <dgm:spPr/>
      <dgm:t>
        <a:bodyPr/>
        <a:lstStyle/>
        <a:p>
          <a:endParaRPr lang="ru-RU"/>
        </a:p>
      </dgm:t>
    </dgm:pt>
    <dgm:pt modelId="{BBBBCD14-722C-489F-B457-F6C365427609}">
      <dgm:prSet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89,1 балла</a:t>
          </a:r>
        </a:p>
      </dgm:t>
    </dgm:pt>
    <dgm:pt modelId="{461BB22D-CC93-4C1C-8866-C2E9894EFDDF}" type="parTrans" cxnId="{F984C68F-73EB-424D-9B8F-A0D37EB03AE4}">
      <dgm:prSet/>
      <dgm:spPr/>
      <dgm:t>
        <a:bodyPr/>
        <a:lstStyle/>
        <a:p>
          <a:endParaRPr lang="ru-RU"/>
        </a:p>
      </dgm:t>
    </dgm:pt>
    <dgm:pt modelId="{EAE48F50-AD94-482D-912E-EC7A0B040D0E}" type="sibTrans" cxnId="{F984C68F-73EB-424D-9B8F-A0D37EB03AE4}">
      <dgm:prSet/>
      <dgm:spPr/>
      <dgm:t>
        <a:bodyPr/>
        <a:lstStyle/>
        <a:p>
          <a:endParaRPr lang="ru-RU"/>
        </a:p>
      </dgm:t>
    </dgm:pt>
    <dgm:pt modelId="{97CF4891-5389-4FA2-B60A-1150170F45D0}">
      <dgm:prSet custT="1"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ООО «Пансионат для пожилых людей </a:t>
          </a:r>
          <a:b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и инвалидов «Забота» (Архангельск)</a:t>
          </a:r>
        </a:p>
      </dgm:t>
    </dgm:pt>
    <dgm:pt modelId="{003CB092-49B1-4A0D-A3A4-670A23DE84C5}" type="parTrans" cxnId="{8C07A217-B81B-44D6-A57A-5CB873C9381A}">
      <dgm:prSet/>
      <dgm:spPr/>
      <dgm:t>
        <a:bodyPr/>
        <a:lstStyle/>
        <a:p>
          <a:endParaRPr lang="ru-RU"/>
        </a:p>
      </dgm:t>
    </dgm:pt>
    <dgm:pt modelId="{EE186D5E-C337-4738-B321-721DFECBE4D5}" type="sibTrans" cxnId="{8C07A217-B81B-44D6-A57A-5CB873C9381A}">
      <dgm:prSet/>
      <dgm:spPr/>
      <dgm:t>
        <a:bodyPr/>
        <a:lstStyle/>
        <a:p>
          <a:endParaRPr lang="ru-RU"/>
        </a:p>
      </dgm:t>
    </dgm:pt>
    <dgm:pt modelId="{34AEE93C-E1C7-42DB-935E-6B287847107C}">
      <dgm:prSet custT="1"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МОУ «Детский сад присмотра</a:t>
          </a:r>
          <a:b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 и оздоровления  </a:t>
          </a:r>
          <a:b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№ 10 «Орлёнок» (Коряжма)</a:t>
          </a:r>
        </a:p>
      </dgm:t>
    </dgm:pt>
    <dgm:pt modelId="{7FA91D2B-0B60-42A7-B0DF-2629C9860236}" type="parTrans" cxnId="{E3C617DD-E67F-434C-A14C-4AC14C22A795}">
      <dgm:prSet/>
      <dgm:spPr/>
      <dgm:t>
        <a:bodyPr/>
        <a:lstStyle/>
        <a:p>
          <a:endParaRPr lang="ru-RU"/>
        </a:p>
      </dgm:t>
    </dgm:pt>
    <dgm:pt modelId="{CBFD322A-98A4-46E0-86D2-E2770EFBFA8F}" type="sibTrans" cxnId="{E3C617DD-E67F-434C-A14C-4AC14C22A795}">
      <dgm:prSet/>
      <dgm:spPr/>
      <dgm:t>
        <a:bodyPr/>
        <a:lstStyle/>
        <a:p>
          <a:endParaRPr lang="ru-RU"/>
        </a:p>
      </dgm:t>
    </dgm:pt>
    <dgm:pt modelId="{1A6EE1A0-8E5B-4673-B288-4AF3F13FB3F1}">
      <dgm:prSet custT="1"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МБУК «Центр народных</a:t>
          </a:r>
          <a:b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ремесел «</a:t>
          </a:r>
          <a:r>
            <a:rPr lang="ru-RU" sz="1400" dirty="0" err="1">
              <a:latin typeface="Cambria" panose="02040503050406030204" pitchFamily="18" charset="0"/>
              <a:ea typeface="Cambria" panose="02040503050406030204" pitchFamily="18" charset="0"/>
            </a:rPr>
            <a:t>Берегиня</a:t>
          </a:r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»</a:t>
          </a:r>
          <a:b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(Каргополь) </a:t>
          </a:r>
        </a:p>
      </dgm:t>
    </dgm:pt>
    <dgm:pt modelId="{88C45375-7054-48BE-AF28-E8CCD91B3BBC}" type="parTrans" cxnId="{E304CCB1-FCB7-461F-92BE-791DF2FD89CA}">
      <dgm:prSet/>
      <dgm:spPr/>
      <dgm:t>
        <a:bodyPr/>
        <a:lstStyle/>
        <a:p>
          <a:endParaRPr lang="ru-RU"/>
        </a:p>
      </dgm:t>
    </dgm:pt>
    <dgm:pt modelId="{10EE209A-64BC-411C-9B0E-935914B166A3}" type="sibTrans" cxnId="{E304CCB1-FCB7-461F-92BE-791DF2FD89CA}">
      <dgm:prSet/>
      <dgm:spPr/>
      <dgm:t>
        <a:bodyPr/>
        <a:lstStyle/>
        <a:p>
          <a:endParaRPr lang="ru-RU"/>
        </a:p>
      </dgm:t>
    </dgm:pt>
    <dgm:pt modelId="{C9627BE3-23B3-4062-95E2-E777630BADDA}">
      <dgm:prSet custT="1"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ru-RU" sz="1350" dirty="0">
              <a:latin typeface="Cambria" panose="02040503050406030204" pitchFamily="18" charset="0"/>
              <a:ea typeface="Cambria" panose="02040503050406030204" pitchFamily="18" charset="0"/>
            </a:rPr>
            <a:t>ООО «Лечебно-диагностический центр </a:t>
          </a:r>
          <a:r>
            <a:rPr lang="ru-RU" sz="1350" dirty="0" err="1">
              <a:latin typeface="Cambria" panose="02040503050406030204" pitchFamily="18" charset="0"/>
              <a:ea typeface="Cambria" panose="02040503050406030204" pitchFamily="18" charset="0"/>
            </a:rPr>
            <a:t>Международ-ного</a:t>
          </a:r>
          <a:r>
            <a:rPr lang="ru-RU" sz="1350" dirty="0">
              <a:latin typeface="Cambria" panose="02040503050406030204" pitchFamily="18" charset="0"/>
              <a:ea typeface="Cambria" panose="02040503050406030204" pitchFamily="18" charset="0"/>
            </a:rPr>
            <a:t> института биологических систем – Архангельск» </a:t>
          </a:r>
        </a:p>
      </dgm:t>
    </dgm:pt>
    <dgm:pt modelId="{C99CF80D-31B3-4A9F-A305-06AD247BA8B6}" type="parTrans" cxnId="{BADDF030-4294-4B67-8BB6-01C1C14DB538}">
      <dgm:prSet/>
      <dgm:spPr/>
      <dgm:t>
        <a:bodyPr/>
        <a:lstStyle/>
        <a:p>
          <a:endParaRPr lang="ru-RU"/>
        </a:p>
      </dgm:t>
    </dgm:pt>
    <dgm:pt modelId="{07696836-EF3A-4E22-A74D-3843F3135587}" type="sibTrans" cxnId="{BADDF030-4294-4B67-8BB6-01C1C14DB538}">
      <dgm:prSet/>
      <dgm:spPr/>
      <dgm:t>
        <a:bodyPr/>
        <a:lstStyle/>
        <a:p>
          <a:endParaRPr lang="ru-RU"/>
        </a:p>
      </dgm:t>
    </dgm:pt>
    <dgm:pt modelId="{E1224B38-1BA3-4348-A83E-7281ABE5348A}">
      <dgm:prSet custT="1"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r>
            <a:rPr lang="ru-RU" sz="1400" dirty="0"/>
            <a:t>  </a:t>
          </a:r>
        </a:p>
      </dgm:t>
    </dgm:pt>
    <dgm:pt modelId="{4473BD08-2793-422A-9EEB-269C17B8B033}" type="parTrans" cxnId="{DE5234EC-E69C-488F-9F4B-42616830167E}">
      <dgm:prSet/>
      <dgm:spPr/>
      <dgm:t>
        <a:bodyPr/>
        <a:lstStyle/>
        <a:p>
          <a:endParaRPr lang="ru-RU"/>
        </a:p>
      </dgm:t>
    </dgm:pt>
    <dgm:pt modelId="{F3C5672D-7CB0-434F-9569-3875C9701860}" type="sibTrans" cxnId="{DE5234EC-E69C-488F-9F4B-42616830167E}">
      <dgm:prSet/>
      <dgm:spPr/>
      <dgm:t>
        <a:bodyPr/>
        <a:lstStyle/>
        <a:p>
          <a:endParaRPr lang="ru-RU"/>
        </a:p>
      </dgm:t>
    </dgm:pt>
    <dgm:pt modelId="{DEF3166E-7C19-4A0B-A79F-6E39F4F5E262}" type="pres">
      <dgm:prSet presAssocID="{458DA886-8BC2-4AC7-B61D-177AAA941510}" presName="diagram" presStyleCnt="0">
        <dgm:presLayoutVars>
          <dgm:dir/>
          <dgm:animLvl val="lvl"/>
          <dgm:resizeHandles val="exact"/>
        </dgm:presLayoutVars>
      </dgm:prSet>
      <dgm:spPr/>
    </dgm:pt>
    <dgm:pt modelId="{6D45A316-F05E-406D-A5A8-DA41FA0B5ED3}" type="pres">
      <dgm:prSet presAssocID="{BBBBCD14-722C-489F-B457-F6C365427609}" presName="compNode" presStyleCnt="0"/>
      <dgm:spPr/>
    </dgm:pt>
    <dgm:pt modelId="{0F32BCD2-A5C1-40BA-B333-0BA3D69DD417}" type="pres">
      <dgm:prSet presAssocID="{BBBBCD14-722C-489F-B457-F6C365427609}" presName="childRect" presStyleLbl="bgAcc1" presStyleIdx="0" presStyleCnt="4" custLinFactNeighborX="1152" custLinFactNeighborY="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91B21-ADD9-4228-BD62-B086097240BB}" type="pres">
      <dgm:prSet presAssocID="{BBBBCD14-722C-489F-B457-F6C3654276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27DA-0CE7-446A-957E-7576B558F77F}" type="pres">
      <dgm:prSet presAssocID="{BBBBCD14-722C-489F-B457-F6C365427609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04375AAE-BA07-4E58-AA3A-217A572C6827}" type="pres">
      <dgm:prSet presAssocID="{BBBBCD14-722C-489F-B457-F6C365427609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9000" r="-149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2789EC4-9516-442D-96EC-249838E89903}" type="pres">
      <dgm:prSet presAssocID="{EAE48F50-AD94-482D-912E-EC7A0B040D0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FCEB600-9F0C-4C4D-BC77-DFA71CFAAAEE}" type="pres">
      <dgm:prSet presAssocID="{8AA13311-C87B-47BC-85E3-82A349953169}" presName="compNode" presStyleCnt="0"/>
      <dgm:spPr/>
    </dgm:pt>
    <dgm:pt modelId="{F0B1CB8D-9F1D-4486-B564-CD4AC50527A4}" type="pres">
      <dgm:prSet presAssocID="{8AA13311-C87B-47BC-85E3-82A349953169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89439-14DC-4619-8542-4C87E48B0969}" type="pres">
      <dgm:prSet presAssocID="{8AA13311-C87B-47BC-85E3-82A3499531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AE5C7-0B35-4AD8-A96F-49759D65F040}" type="pres">
      <dgm:prSet presAssocID="{8AA13311-C87B-47BC-85E3-82A349953169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F083D0C9-4EFE-4C65-AAE4-623AEAC2725C}" type="pres">
      <dgm:prSet presAssocID="{8AA13311-C87B-47BC-85E3-82A349953169}" presName="adorn" presStyleLbl="fgAccFollow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B158F5D-B868-4357-A091-8F8186542067}" type="pres">
      <dgm:prSet presAssocID="{A805EFBF-813C-4B3F-B83E-5EE8812886E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8035DE-1B68-4DFB-9C9C-70618385E7FA}" type="pres">
      <dgm:prSet presAssocID="{642A41E6-B8F2-43AB-ABAC-B576D432FEB2}" presName="compNode" presStyleCnt="0"/>
      <dgm:spPr/>
    </dgm:pt>
    <dgm:pt modelId="{7C337ED3-F1CD-4794-B65D-BB0FBCE3AE23}" type="pres">
      <dgm:prSet presAssocID="{642A41E6-B8F2-43AB-ABAC-B576D432FEB2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5AE8C-52E9-460E-981A-FFE940D8ACF5}" type="pres">
      <dgm:prSet presAssocID="{642A41E6-B8F2-43AB-ABAC-B576D432FEB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F230D-DD50-4D46-894B-BE2903331433}" type="pres">
      <dgm:prSet presAssocID="{642A41E6-B8F2-43AB-ABAC-B576D432FEB2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02A91F53-4BE7-4954-8F6A-07FC39EF6D6B}" type="pres">
      <dgm:prSet presAssocID="{642A41E6-B8F2-43AB-ABAC-B576D432FEB2}" presName="adorn" presStyleLbl="fgAccFollow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7C47F86-68C3-4A0E-B3FE-57B5FF6D3A32}" type="pres">
      <dgm:prSet presAssocID="{DC22ED4E-786C-4D0B-9418-DE654C68B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107595-790F-42AC-95AB-0A1F303B6A23}" type="pres">
      <dgm:prSet presAssocID="{7A6C0CF3-4B67-498D-BCD6-461BD1905F10}" presName="compNode" presStyleCnt="0"/>
      <dgm:spPr/>
    </dgm:pt>
    <dgm:pt modelId="{DE43F772-0A61-4648-A29B-96EE4B568C99}" type="pres">
      <dgm:prSet presAssocID="{7A6C0CF3-4B67-498D-BCD6-461BD1905F10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DE1D0-C982-4531-A013-74CFFA654406}" type="pres">
      <dgm:prSet presAssocID="{7A6C0CF3-4B67-498D-BCD6-461BD1905F1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A77AA-5E8A-4162-8717-F5BEBE1CBC03}" type="pres">
      <dgm:prSet presAssocID="{7A6C0CF3-4B67-498D-BCD6-461BD1905F10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EFDD4362-1C5C-42C6-B8B9-0DFA2CAA91D4}" type="pres">
      <dgm:prSet presAssocID="{7A6C0CF3-4B67-498D-BCD6-461BD1905F10}" presName="adorn" presStyleLbl="fgAccFollow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3766CB5C-1F3E-4F4B-8822-905F8AE6E131}" type="presOf" srcId="{642A41E6-B8F2-43AB-ABAC-B576D432FEB2}" destId="{5E9F230D-DD50-4D46-894B-BE2903331433}" srcOrd="1" destOrd="0" presId="urn:microsoft.com/office/officeart/2005/8/layout/bList2#1"/>
    <dgm:cxn modelId="{E1DCBBCF-387F-46C0-A418-7BD4F9A0A802}" type="presOf" srcId="{DC22ED4E-786C-4D0B-9418-DE654C68B283}" destId="{87C47F86-68C3-4A0E-B3FE-57B5FF6D3A32}" srcOrd="0" destOrd="0" presId="urn:microsoft.com/office/officeart/2005/8/layout/bList2#1"/>
    <dgm:cxn modelId="{DE5234EC-E69C-488F-9F4B-42616830167E}" srcId="{642A41E6-B8F2-43AB-ABAC-B576D432FEB2}" destId="{E1224B38-1BA3-4348-A83E-7281ABE5348A}" srcOrd="1" destOrd="0" parTransId="{4473BD08-2793-422A-9EEB-269C17B8B033}" sibTransId="{F3C5672D-7CB0-434F-9569-3875C9701860}"/>
    <dgm:cxn modelId="{9EDA5C35-A640-4033-838F-CC569C3FCB82}" srcId="{458DA886-8BC2-4AC7-B61D-177AAA941510}" destId="{642A41E6-B8F2-43AB-ABAC-B576D432FEB2}" srcOrd="2" destOrd="0" parTransId="{D1BBCE3B-C66F-46FA-87FD-48414EDF3F37}" sibTransId="{DC22ED4E-786C-4D0B-9418-DE654C68B283}"/>
    <dgm:cxn modelId="{D9AA913B-86C8-40E9-A33B-AA676450F4D7}" type="presOf" srcId="{8AA13311-C87B-47BC-85E3-82A349953169}" destId="{4F789439-14DC-4619-8542-4C87E48B0969}" srcOrd="0" destOrd="0" presId="urn:microsoft.com/office/officeart/2005/8/layout/bList2#1"/>
    <dgm:cxn modelId="{DB83FBF3-276D-4B6D-B864-A92AE3DB89C4}" type="presOf" srcId="{1A6EE1A0-8E5B-4673-B288-4AF3F13FB3F1}" destId="{DE43F772-0A61-4648-A29B-96EE4B568C99}" srcOrd="0" destOrd="0" presId="urn:microsoft.com/office/officeart/2005/8/layout/bList2#1"/>
    <dgm:cxn modelId="{98802F83-C48F-4C37-AA21-105983A2FED4}" type="presOf" srcId="{7A6C0CF3-4B67-498D-BCD6-461BD1905F10}" destId="{886A77AA-5E8A-4162-8717-F5BEBE1CBC03}" srcOrd="1" destOrd="0" presId="urn:microsoft.com/office/officeart/2005/8/layout/bList2#1"/>
    <dgm:cxn modelId="{FA8481AD-5F33-4F75-9A33-52108F1DC8A6}" type="presOf" srcId="{7A6C0CF3-4B67-498D-BCD6-461BD1905F10}" destId="{6CADE1D0-C982-4531-A013-74CFFA654406}" srcOrd="0" destOrd="0" presId="urn:microsoft.com/office/officeart/2005/8/layout/bList2#1"/>
    <dgm:cxn modelId="{DB1E6245-F401-4338-9B2F-4684C21CCECE}" srcId="{458DA886-8BC2-4AC7-B61D-177AAA941510}" destId="{7A6C0CF3-4B67-498D-BCD6-461BD1905F10}" srcOrd="3" destOrd="0" parTransId="{B4576491-D90F-4B75-82FC-7DAC55C7B723}" sibTransId="{2050055D-E678-4FE5-B632-91D5DE7C7FFB}"/>
    <dgm:cxn modelId="{637B487D-4458-4480-8D79-591B1F28A2CF}" type="presOf" srcId="{97CF4891-5389-4FA2-B60A-1150170F45D0}" destId="{0F32BCD2-A5C1-40BA-B333-0BA3D69DD417}" srcOrd="0" destOrd="0" presId="urn:microsoft.com/office/officeart/2005/8/layout/bList2#1"/>
    <dgm:cxn modelId="{B87E31D5-242D-4E7F-B509-DCD9317B8DAF}" type="presOf" srcId="{A805EFBF-813C-4B3F-B83E-5EE8812886E0}" destId="{BB158F5D-B868-4357-A091-8F8186542067}" srcOrd="0" destOrd="0" presId="urn:microsoft.com/office/officeart/2005/8/layout/bList2#1"/>
    <dgm:cxn modelId="{BADDF030-4294-4B67-8BB6-01C1C14DB538}" srcId="{642A41E6-B8F2-43AB-ABAC-B576D432FEB2}" destId="{C9627BE3-23B3-4062-95E2-E777630BADDA}" srcOrd="0" destOrd="0" parTransId="{C99CF80D-31B3-4A9F-A305-06AD247BA8B6}" sibTransId="{07696836-EF3A-4E22-A74D-3843F3135587}"/>
    <dgm:cxn modelId="{77D0A7F1-E32F-462D-9251-A7A12294BF99}" type="presOf" srcId="{EAE48F50-AD94-482D-912E-EC7A0B040D0E}" destId="{92789EC4-9516-442D-96EC-249838E89903}" srcOrd="0" destOrd="0" presId="urn:microsoft.com/office/officeart/2005/8/layout/bList2#1"/>
    <dgm:cxn modelId="{E304CCB1-FCB7-461F-92BE-791DF2FD89CA}" srcId="{7A6C0CF3-4B67-498D-BCD6-461BD1905F10}" destId="{1A6EE1A0-8E5B-4673-B288-4AF3F13FB3F1}" srcOrd="0" destOrd="0" parTransId="{88C45375-7054-48BE-AF28-E8CCD91B3BBC}" sibTransId="{10EE209A-64BC-411C-9B0E-935914B166A3}"/>
    <dgm:cxn modelId="{E3C617DD-E67F-434C-A14C-4AC14C22A795}" srcId="{8AA13311-C87B-47BC-85E3-82A349953169}" destId="{34AEE93C-E1C7-42DB-935E-6B287847107C}" srcOrd="0" destOrd="0" parTransId="{7FA91D2B-0B60-42A7-B0DF-2629C9860236}" sibTransId="{CBFD322A-98A4-46E0-86D2-E2770EFBFA8F}"/>
    <dgm:cxn modelId="{DD161940-7039-4AA7-A2A1-41F1F1246CB3}" type="presOf" srcId="{E1224B38-1BA3-4348-A83E-7281ABE5348A}" destId="{7C337ED3-F1CD-4794-B65D-BB0FBCE3AE23}" srcOrd="0" destOrd="1" presId="urn:microsoft.com/office/officeart/2005/8/layout/bList2#1"/>
    <dgm:cxn modelId="{14776EE9-291F-4636-9EEC-A7D01F1768F0}" type="presOf" srcId="{C9627BE3-23B3-4062-95E2-E777630BADDA}" destId="{7C337ED3-F1CD-4794-B65D-BB0FBCE3AE23}" srcOrd="0" destOrd="0" presId="urn:microsoft.com/office/officeart/2005/8/layout/bList2#1"/>
    <dgm:cxn modelId="{B8C95402-E11B-4E15-9870-6B54A4B36AF4}" type="presOf" srcId="{34AEE93C-E1C7-42DB-935E-6B287847107C}" destId="{F0B1CB8D-9F1D-4486-B564-CD4AC50527A4}" srcOrd="0" destOrd="0" presId="urn:microsoft.com/office/officeart/2005/8/layout/bList2#1"/>
    <dgm:cxn modelId="{DCE104CD-2DDC-4820-A045-D6419BCE2D81}" type="presOf" srcId="{642A41E6-B8F2-43AB-ABAC-B576D432FEB2}" destId="{DAB5AE8C-52E9-460E-981A-FFE940D8ACF5}" srcOrd="0" destOrd="0" presId="urn:microsoft.com/office/officeart/2005/8/layout/bList2#1"/>
    <dgm:cxn modelId="{3FD907D4-711A-4925-A993-ACA602C1AD05}" type="presOf" srcId="{BBBBCD14-722C-489F-B457-F6C365427609}" destId="{576C27DA-0CE7-446A-957E-7576B558F77F}" srcOrd="1" destOrd="0" presId="urn:microsoft.com/office/officeart/2005/8/layout/bList2#1"/>
    <dgm:cxn modelId="{0F9C8A99-10B6-486A-A20B-8FF9FCD04836}" srcId="{458DA886-8BC2-4AC7-B61D-177AAA941510}" destId="{8AA13311-C87B-47BC-85E3-82A349953169}" srcOrd="1" destOrd="0" parTransId="{9CF58A7C-6A12-41E4-80A2-12CB6E4BCA6A}" sibTransId="{A805EFBF-813C-4B3F-B83E-5EE8812886E0}"/>
    <dgm:cxn modelId="{8C07A217-B81B-44D6-A57A-5CB873C9381A}" srcId="{BBBBCD14-722C-489F-B457-F6C365427609}" destId="{97CF4891-5389-4FA2-B60A-1150170F45D0}" srcOrd="0" destOrd="0" parTransId="{003CB092-49B1-4A0D-A3A4-670A23DE84C5}" sibTransId="{EE186D5E-C337-4738-B321-721DFECBE4D5}"/>
    <dgm:cxn modelId="{B6D04B31-A3E0-49DB-A6AB-A11665552C9B}" type="presOf" srcId="{BBBBCD14-722C-489F-B457-F6C365427609}" destId="{B7E91B21-ADD9-4228-BD62-B086097240BB}" srcOrd="0" destOrd="0" presId="urn:microsoft.com/office/officeart/2005/8/layout/bList2#1"/>
    <dgm:cxn modelId="{F984C68F-73EB-424D-9B8F-A0D37EB03AE4}" srcId="{458DA886-8BC2-4AC7-B61D-177AAA941510}" destId="{BBBBCD14-722C-489F-B457-F6C365427609}" srcOrd="0" destOrd="0" parTransId="{461BB22D-CC93-4C1C-8866-C2E9894EFDDF}" sibTransId="{EAE48F50-AD94-482D-912E-EC7A0B040D0E}"/>
    <dgm:cxn modelId="{BDC3E546-098F-4CA7-AC96-3D2B069F09DD}" type="presOf" srcId="{8AA13311-C87B-47BC-85E3-82A349953169}" destId="{3BCAE5C7-0B35-4AD8-A96F-49759D65F040}" srcOrd="1" destOrd="0" presId="urn:microsoft.com/office/officeart/2005/8/layout/bList2#1"/>
    <dgm:cxn modelId="{8DC84FF1-A19E-46C3-A2E1-CF6439A57897}" type="presOf" srcId="{458DA886-8BC2-4AC7-B61D-177AAA941510}" destId="{DEF3166E-7C19-4A0B-A79F-6E39F4F5E262}" srcOrd="0" destOrd="0" presId="urn:microsoft.com/office/officeart/2005/8/layout/bList2#1"/>
    <dgm:cxn modelId="{50FB8506-E1A7-44D6-BE27-2DDE77E04147}" type="presParOf" srcId="{DEF3166E-7C19-4A0B-A79F-6E39F4F5E262}" destId="{6D45A316-F05E-406D-A5A8-DA41FA0B5ED3}" srcOrd="0" destOrd="0" presId="urn:microsoft.com/office/officeart/2005/8/layout/bList2#1"/>
    <dgm:cxn modelId="{BB87A5C6-3EC7-43B0-83F9-48D64080B8EF}" type="presParOf" srcId="{6D45A316-F05E-406D-A5A8-DA41FA0B5ED3}" destId="{0F32BCD2-A5C1-40BA-B333-0BA3D69DD417}" srcOrd="0" destOrd="0" presId="urn:microsoft.com/office/officeart/2005/8/layout/bList2#1"/>
    <dgm:cxn modelId="{E6DC62BD-67A2-4669-B264-561902664539}" type="presParOf" srcId="{6D45A316-F05E-406D-A5A8-DA41FA0B5ED3}" destId="{B7E91B21-ADD9-4228-BD62-B086097240BB}" srcOrd="1" destOrd="0" presId="urn:microsoft.com/office/officeart/2005/8/layout/bList2#1"/>
    <dgm:cxn modelId="{6C53B54A-C673-4216-86CD-9877C9A869F8}" type="presParOf" srcId="{6D45A316-F05E-406D-A5A8-DA41FA0B5ED3}" destId="{576C27DA-0CE7-446A-957E-7576B558F77F}" srcOrd="2" destOrd="0" presId="urn:microsoft.com/office/officeart/2005/8/layout/bList2#1"/>
    <dgm:cxn modelId="{8D40813E-6733-418B-8DFC-6A1A6EA8577B}" type="presParOf" srcId="{6D45A316-F05E-406D-A5A8-DA41FA0B5ED3}" destId="{04375AAE-BA07-4E58-AA3A-217A572C6827}" srcOrd="3" destOrd="0" presId="urn:microsoft.com/office/officeart/2005/8/layout/bList2#1"/>
    <dgm:cxn modelId="{74021B94-4187-4C25-86BC-226164443477}" type="presParOf" srcId="{DEF3166E-7C19-4A0B-A79F-6E39F4F5E262}" destId="{92789EC4-9516-442D-96EC-249838E89903}" srcOrd="1" destOrd="0" presId="urn:microsoft.com/office/officeart/2005/8/layout/bList2#1"/>
    <dgm:cxn modelId="{5BA4B7A1-7ABB-4492-9D3A-BB7D95CC699F}" type="presParOf" srcId="{DEF3166E-7C19-4A0B-A79F-6E39F4F5E262}" destId="{FFCEB600-9F0C-4C4D-BC77-DFA71CFAAAEE}" srcOrd="2" destOrd="0" presId="urn:microsoft.com/office/officeart/2005/8/layout/bList2#1"/>
    <dgm:cxn modelId="{8F951A11-BC1B-48FE-8A53-239A2CD5BB40}" type="presParOf" srcId="{FFCEB600-9F0C-4C4D-BC77-DFA71CFAAAEE}" destId="{F0B1CB8D-9F1D-4486-B564-CD4AC50527A4}" srcOrd="0" destOrd="0" presId="urn:microsoft.com/office/officeart/2005/8/layout/bList2#1"/>
    <dgm:cxn modelId="{3C55A4FE-14EC-49D8-B877-13B4EF960766}" type="presParOf" srcId="{FFCEB600-9F0C-4C4D-BC77-DFA71CFAAAEE}" destId="{4F789439-14DC-4619-8542-4C87E48B0969}" srcOrd="1" destOrd="0" presId="urn:microsoft.com/office/officeart/2005/8/layout/bList2#1"/>
    <dgm:cxn modelId="{9A497F77-8963-4590-BCD0-6A798141FCE0}" type="presParOf" srcId="{FFCEB600-9F0C-4C4D-BC77-DFA71CFAAAEE}" destId="{3BCAE5C7-0B35-4AD8-A96F-49759D65F040}" srcOrd="2" destOrd="0" presId="urn:microsoft.com/office/officeart/2005/8/layout/bList2#1"/>
    <dgm:cxn modelId="{63060D82-6BBB-409C-81B4-9F384E5F7B39}" type="presParOf" srcId="{FFCEB600-9F0C-4C4D-BC77-DFA71CFAAAEE}" destId="{F083D0C9-4EFE-4C65-AAE4-623AEAC2725C}" srcOrd="3" destOrd="0" presId="urn:microsoft.com/office/officeart/2005/8/layout/bList2#1"/>
    <dgm:cxn modelId="{66B64EC8-2A54-49AF-8741-2C0840DA75FE}" type="presParOf" srcId="{DEF3166E-7C19-4A0B-A79F-6E39F4F5E262}" destId="{BB158F5D-B868-4357-A091-8F8186542067}" srcOrd="3" destOrd="0" presId="urn:microsoft.com/office/officeart/2005/8/layout/bList2#1"/>
    <dgm:cxn modelId="{B22386B4-E9DC-4724-AFDC-19F98A3808EE}" type="presParOf" srcId="{DEF3166E-7C19-4A0B-A79F-6E39F4F5E262}" destId="{9F8035DE-1B68-4DFB-9C9C-70618385E7FA}" srcOrd="4" destOrd="0" presId="urn:microsoft.com/office/officeart/2005/8/layout/bList2#1"/>
    <dgm:cxn modelId="{F89FF30F-A891-4439-A075-1C69D385885E}" type="presParOf" srcId="{9F8035DE-1B68-4DFB-9C9C-70618385E7FA}" destId="{7C337ED3-F1CD-4794-B65D-BB0FBCE3AE23}" srcOrd="0" destOrd="0" presId="urn:microsoft.com/office/officeart/2005/8/layout/bList2#1"/>
    <dgm:cxn modelId="{A59D997B-8CED-48F4-86B7-9E31A7D2551C}" type="presParOf" srcId="{9F8035DE-1B68-4DFB-9C9C-70618385E7FA}" destId="{DAB5AE8C-52E9-460E-981A-FFE940D8ACF5}" srcOrd="1" destOrd="0" presId="urn:microsoft.com/office/officeart/2005/8/layout/bList2#1"/>
    <dgm:cxn modelId="{0A4D46CA-FB0B-43C1-9D6A-65A67114AF26}" type="presParOf" srcId="{9F8035DE-1B68-4DFB-9C9C-70618385E7FA}" destId="{5E9F230D-DD50-4D46-894B-BE2903331433}" srcOrd="2" destOrd="0" presId="urn:microsoft.com/office/officeart/2005/8/layout/bList2#1"/>
    <dgm:cxn modelId="{8191AA83-9CD6-4CD8-AA76-1FF120262904}" type="presParOf" srcId="{9F8035DE-1B68-4DFB-9C9C-70618385E7FA}" destId="{02A91F53-4BE7-4954-8F6A-07FC39EF6D6B}" srcOrd="3" destOrd="0" presId="urn:microsoft.com/office/officeart/2005/8/layout/bList2#1"/>
    <dgm:cxn modelId="{3858FA13-0548-40B7-B99D-516B172D9440}" type="presParOf" srcId="{DEF3166E-7C19-4A0B-A79F-6E39F4F5E262}" destId="{87C47F86-68C3-4A0E-B3FE-57B5FF6D3A32}" srcOrd="5" destOrd="0" presId="urn:microsoft.com/office/officeart/2005/8/layout/bList2#1"/>
    <dgm:cxn modelId="{FCC47B7D-6EDD-4D7A-868E-1C097A04C2AD}" type="presParOf" srcId="{DEF3166E-7C19-4A0B-A79F-6E39F4F5E262}" destId="{F2107595-790F-42AC-95AB-0A1F303B6A23}" srcOrd="6" destOrd="0" presId="urn:microsoft.com/office/officeart/2005/8/layout/bList2#1"/>
    <dgm:cxn modelId="{8B885E49-5737-47BD-BAD1-19965EE6C845}" type="presParOf" srcId="{F2107595-790F-42AC-95AB-0A1F303B6A23}" destId="{DE43F772-0A61-4648-A29B-96EE4B568C99}" srcOrd="0" destOrd="0" presId="urn:microsoft.com/office/officeart/2005/8/layout/bList2#1"/>
    <dgm:cxn modelId="{19546C00-2FFF-4097-ADC5-4C3C70CD9220}" type="presParOf" srcId="{F2107595-790F-42AC-95AB-0A1F303B6A23}" destId="{6CADE1D0-C982-4531-A013-74CFFA654406}" srcOrd="1" destOrd="0" presId="urn:microsoft.com/office/officeart/2005/8/layout/bList2#1"/>
    <dgm:cxn modelId="{278EF168-505B-442C-B066-1C49B672BAD1}" type="presParOf" srcId="{F2107595-790F-42AC-95AB-0A1F303B6A23}" destId="{886A77AA-5E8A-4162-8717-F5BEBE1CBC03}" srcOrd="2" destOrd="0" presId="urn:microsoft.com/office/officeart/2005/8/layout/bList2#1"/>
    <dgm:cxn modelId="{D3552ACD-6CE4-45BA-B39C-6B26248404CF}" type="presParOf" srcId="{F2107595-790F-42AC-95AB-0A1F303B6A23}" destId="{EFDD4362-1C5C-42C6-B8B9-0DFA2CAA91D4}" srcOrd="3" destOrd="0" presId="urn:microsoft.com/office/officeart/2005/8/layout/bList2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92D0C8-D85D-4658-BA3E-D5E0B1E9131E}" type="doc">
      <dgm:prSet loTypeId="urn:microsoft.com/office/officeart/2005/8/layout/bList2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3BE39-CD95-4D19-A321-BE0AD2871869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12,5 балла</a:t>
          </a:r>
        </a:p>
      </dgm:t>
    </dgm:pt>
    <dgm:pt modelId="{36821C4C-26D2-4B62-91D1-2246FABF8161}" type="parTrans" cxnId="{E274A532-8632-4AD1-9A68-5FB62C135ABD}">
      <dgm:prSet/>
      <dgm:spPr/>
      <dgm:t>
        <a:bodyPr/>
        <a:lstStyle/>
        <a:p>
          <a:endParaRPr lang="ru-RU"/>
        </a:p>
      </dgm:t>
    </dgm:pt>
    <dgm:pt modelId="{A6721F88-DFF8-464B-AFE8-D27D1627254A}" type="sibTrans" cxnId="{E274A532-8632-4AD1-9A68-5FB62C135ABD}">
      <dgm:prSet/>
      <dgm:spPr/>
      <dgm:t>
        <a:bodyPr/>
        <a:lstStyle/>
        <a:p>
          <a:endParaRPr lang="ru-RU"/>
        </a:p>
      </dgm:t>
    </dgm:pt>
    <dgm:pt modelId="{F4778A8B-2F63-454B-9B24-6A57C491667C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55,6 балла</a:t>
          </a:r>
        </a:p>
      </dgm:t>
    </dgm:pt>
    <dgm:pt modelId="{6E2E4852-7FFC-404F-B393-914F5145CCAE}" type="parTrans" cxnId="{41F4D330-D664-4DDF-AB48-4FEEE9CC58DA}">
      <dgm:prSet/>
      <dgm:spPr/>
      <dgm:t>
        <a:bodyPr/>
        <a:lstStyle/>
        <a:p>
          <a:endParaRPr lang="ru-RU"/>
        </a:p>
      </dgm:t>
    </dgm:pt>
    <dgm:pt modelId="{6AA977AB-3F74-4CBA-8F6A-D320046F77AD}" type="sibTrans" cxnId="{41F4D330-D664-4DDF-AB48-4FEEE9CC58DA}">
      <dgm:prSet/>
      <dgm:spPr/>
      <dgm:t>
        <a:bodyPr/>
        <a:lstStyle/>
        <a:p>
          <a:endParaRPr lang="ru-RU"/>
        </a:p>
      </dgm:t>
    </dgm:pt>
    <dgm:pt modelId="{7CE9EEDF-DB29-4074-AFB2-ECE34142680A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61,2 балла</a:t>
          </a:r>
        </a:p>
      </dgm:t>
    </dgm:pt>
    <dgm:pt modelId="{E1332DC5-DBE8-4CC8-9EC9-DB1EEE37E6D1}" type="parTrans" cxnId="{470936BB-0A0F-4D55-9840-C7DA211C454A}">
      <dgm:prSet/>
      <dgm:spPr/>
      <dgm:t>
        <a:bodyPr/>
        <a:lstStyle/>
        <a:p>
          <a:endParaRPr lang="ru-RU"/>
        </a:p>
      </dgm:t>
    </dgm:pt>
    <dgm:pt modelId="{C3C97A1F-2A1F-4D4D-8F3D-E2DCB570872C}" type="sibTrans" cxnId="{470936BB-0A0F-4D55-9840-C7DA211C454A}">
      <dgm:prSet/>
      <dgm:spPr/>
      <dgm:t>
        <a:bodyPr/>
        <a:lstStyle/>
        <a:p>
          <a:endParaRPr lang="ru-RU"/>
        </a:p>
      </dgm:t>
    </dgm:pt>
    <dgm:pt modelId="{87704F7F-36A9-4D47-910F-2A339F1478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МБУК «</a:t>
          </a:r>
          <a:r>
            <a:rPr lang="ru-RU" dirty="0" err="1">
              <a:latin typeface="Cambria" panose="02040503050406030204" pitchFamily="18" charset="0"/>
              <a:ea typeface="Cambria" panose="02040503050406030204" pitchFamily="18" charset="0"/>
            </a:rPr>
            <a:t>Моржегорский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культурно-досуговый центр»</a:t>
          </a:r>
          <a:b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ru-RU" dirty="0" err="1">
              <a:latin typeface="Cambria" panose="02040503050406030204" pitchFamily="18" charset="0"/>
              <a:ea typeface="Cambria" panose="02040503050406030204" pitchFamily="18" charset="0"/>
            </a:rPr>
            <a:t>Виноградовский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район)</a:t>
          </a:r>
        </a:p>
      </dgm:t>
    </dgm:pt>
    <dgm:pt modelId="{91CB3F49-3A45-489C-B82D-80AE04A601F6}" type="parTrans" cxnId="{2430126F-A23E-4BC3-8FD0-EFD031635FBE}">
      <dgm:prSet/>
      <dgm:spPr/>
      <dgm:t>
        <a:bodyPr/>
        <a:lstStyle/>
        <a:p>
          <a:endParaRPr lang="ru-RU"/>
        </a:p>
      </dgm:t>
    </dgm:pt>
    <dgm:pt modelId="{A84122A8-A0EA-4AB0-BF6A-9D0C524DFCE8}" type="sibTrans" cxnId="{2430126F-A23E-4BC3-8FD0-EFD031635FBE}">
      <dgm:prSet/>
      <dgm:spPr/>
      <dgm:t>
        <a:bodyPr/>
        <a:lstStyle/>
        <a:p>
          <a:endParaRPr lang="ru-RU"/>
        </a:p>
      </dgm:t>
    </dgm:pt>
    <dgm:pt modelId="{EADF12A1-AEEA-4E3D-ACC1-D4261A5B42E7}">
      <dgm:prSet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Индивидуальный предприниматель </a:t>
          </a:r>
          <a:r>
            <a:rPr lang="ru-RU" dirty="0" err="1">
              <a:latin typeface="Cambria" panose="02040503050406030204" pitchFamily="18" charset="0"/>
              <a:ea typeface="Cambria" panose="02040503050406030204" pitchFamily="18" charset="0"/>
            </a:rPr>
            <a:t>Кориняк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Лариса Владимировна</a:t>
          </a:r>
          <a:b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(с. Лешуконское)</a:t>
          </a:r>
        </a:p>
      </dgm:t>
    </dgm:pt>
    <dgm:pt modelId="{9ED8ED1F-C825-4D63-A275-755AC7DA9505}" type="parTrans" cxnId="{C9997543-5712-4E11-8FB3-2DE81965B048}">
      <dgm:prSet/>
      <dgm:spPr/>
      <dgm:t>
        <a:bodyPr/>
        <a:lstStyle/>
        <a:p>
          <a:endParaRPr lang="ru-RU"/>
        </a:p>
      </dgm:t>
    </dgm:pt>
    <dgm:pt modelId="{9790DBFA-3417-456F-AA31-4B7DCAD1E07A}" type="sibTrans" cxnId="{C9997543-5712-4E11-8FB3-2DE81965B048}">
      <dgm:prSet/>
      <dgm:spPr/>
      <dgm:t>
        <a:bodyPr/>
        <a:lstStyle/>
        <a:p>
          <a:endParaRPr lang="ru-RU"/>
        </a:p>
      </dgm:t>
    </dgm:pt>
    <dgm:pt modelId="{577FE3CE-D9F5-4523-81E4-20C28582EDD8}">
      <dgm:prSet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МБОУ «</a:t>
          </a:r>
          <a:r>
            <a:rPr lang="ru-RU" dirty="0" err="1">
              <a:latin typeface="Cambria" panose="02040503050406030204" pitchFamily="18" charset="0"/>
              <a:ea typeface="Cambria" panose="02040503050406030204" pitchFamily="18" charset="0"/>
            </a:rPr>
            <a:t>Ракуло-Кокшеньгская</a:t>
          </a: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 основная школа            № 9» </a:t>
          </a:r>
          <a:b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(Вельский район)</a:t>
          </a:r>
        </a:p>
      </dgm:t>
    </dgm:pt>
    <dgm:pt modelId="{0B80CBF9-45F0-4839-8449-272072360178}" type="parTrans" cxnId="{5FDCB550-A0C0-4397-93C9-F655C3D3A760}">
      <dgm:prSet/>
      <dgm:spPr/>
      <dgm:t>
        <a:bodyPr/>
        <a:lstStyle/>
        <a:p>
          <a:endParaRPr lang="ru-RU"/>
        </a:p>
      </dgm:t>
    </dgm:pt>
    <dgm:pt modelId="{A76ADAD9-F4D5-4A23-9C14-F9C647B92FB2}" type="sibTrans" cxnId="{5FDCB550-A0C0-4397-93C9-F655C3D3A760}">
      <dgm:prSet/>
      <dgm:spPr/>
      <dgm:t>
        <a:bodyPr/>
        <a:lstStyle/>
        <a:p>
          <a:endParaRPr lang="ru-RU"/>
        </a:p>
      </dgm:t>
    </dgm:pt>
    <dgm:pt modelId="{FD904062-23DE-4972-8421-56D20BF669E4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800" dirty="0">
              <a:latin typeface="Cambria" panose="02040503050406030204" pitchFamily="18" charset="0"/>
              <a:ea typeface="Cambria" panose="02040503050406030204" pitchFamily="18" charset="0"/>
            </a:rPr>
            <a:t>74 балла</a:t>
          </a:r>
        </a:p>
      </dgm:t>
    </dgm:pt>
    <dgm:pt modelId="{54636FBE-5AFF-4EA5-A9BE-AE96A148B99A}" type="parTrans" cxnId="{F842BF3C-BFF1-4B57-ADED-ED32C662B19D}">
      <dgm:prSet/>
      <dgm:spPr/>
      <dgm:t>
        <a:bodyPr/>
        <a:lstStyle/>
        <a:p>
          <a:endParaRPr lang="ru-RU"/>
        </a:p>
      </dgm:t>
    </dgm:pt>
    <dgm:pt modelId="{FAC54360-D3F4-40E9-A2E8-B51B99409B0C}" type="sibTrans" cxnId="{F842BF3C-BFF1-4B57-ADED-ED32C662B19D}">
      <dgm:prSet/>
      <dgm:spPr/>
      <dgm:t>
        <a:bodyPr/>
        <a:lstStyle/>
        <a:p>
          <a:endParaRPr lang="ru-RU"/>
        </a:p>
      </dgm:t>
    </dgm:pt>
    <dgm:pt modelId="{A1B96795-F173-4921-8469-CDA365B3ABE6}">
      <dgm:prSet/>
      <dgm:spPr>
        <a:ln>
          <a:solidFill>
            <a:schemeClr val="bg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ГБУЗ АО «Архангельская городская клиническая больница № 7»</a:t>
          </a:r>
        </a:p>
      </dgm:t>
    </dgm:pt>
    <dgm:pt modelId="{138AC30B-B7D3-447F-917B-D180569E68ED}" type="parTrans" cxnId="{DE1C9EE8-FD2C-4AD4-B781-F771B726CC53}">
      <dgm:prSet/>
      <dgm:spPr/>
      <dgm:t>
        <a:bodyPr/>
        <a:lstStyle/>
        <a:p>
          <a:endParaRPr lang="ru-RU"/>
        </a:p>
      </dgm:t>
    </dgm:pt>
    <dgm:pt modelId="{7B164C1B-8E23-427C-9A92-115453EB9881}" type="sibTrans" cxnId="{DE1C9EE8-FD2C-4AD4-B781-F771B726CC53}">
      <dgm:prSet/>
      <dgm:spPr/>
      <dgm:t>
        <a:bodyPr/>
        <a:lstStyle/>
        <a:p>
          <a:endParaRPr lang="ru-RU"/>
        </a:p>
      </dgm:t>
    </dgm:pt>
    <dgm:pt modelId="{423F6D8C-CA35-4A3B-9D77-013FF8E1B29B}" type="pres">
      <dgm:prSet presAssocID="{3C92D0C8-D85D-4658-BA3E-D5E0B1E9131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8082EE-9B0E-417B-BCD0-CAF0775066EB}" type="pres">
      <dgm:prSet presAssocID="{0B43BE39-CD95-4D19-A321-BE0AD2871869}" presName="compNode" presStyleCnt="0"/>
      <dgm:spPr/>
    </dgm:pt>
    <dgm:pt modelId="{CC08E15F-CDDC-4549-944D-84509D42F813}" type="pres">
      <dgm:prSet presAssocID="{0B43BE39-CD95-4D19-A321-BE0AD2871869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B698E-8482-4134-B635-1232F664E55A}" type="pres">
      <dgm:prSet presAssocID="{0B43BE39-CD95-4D19-A321-BE0AD28718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9B1C0-E0B1-4B54-9A4C-EF4BBB8E9910}" type="pres">
      <dgm:prSet presAssocID="{0B43BE39-CD95-4D19-A321-BE0AD2871869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F5DCC54B-8A69-4FE1-968C-B12B2EB3C4D7}" type="pres">
      <dgm:prSet presAssocID="{0B43BE39-CD95-4D19-A321-BE0AD2871869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1000" r="-6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B9E5A3B-8DF2-494E-AD4F-62654FCE5CB7}" type="pres">
      <dgm:prSet presAssocID="{A6721F88-DFF8-464B-AFE8-D27D16272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11AD1A5-8D67-4003-98B2-D7B523687C7B}" type="pres">
      <dgm:prSet presAssocID="{F4778A8B-2F63-454B-9B24-6A57C491667C}" presName="compNode" presStyleCnt="0"/>
      <dgm:spPr/>
    </dgm:pt>
    <dgm:pt modelId="{840ABE2C-73C7-4180-BBFD-486E75656293}" type="pres">
      <dgm:prSet presAssocID="{F4778A8B-2F63-454B-9B24-6A57C491667C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E55EE-D3EE-4EDC-BD64-75B8F90128AE}" type="pres">
      <dgm:prSet presAssocID="{F4778A8B-2F63-454B-9B24-6A57C49166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5FBBF-B0FF-4B52-BF56-05E93DA8FA49}" type="pres">
      <dgm:prSet presAssocID="{F4778A8B-2F63-454B-9B24-6A57C491667C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247D5BB5-8A6E-4A2C-AF37-4B89449365BC}" type="pres">
      <dgm:prSet presAssocID="{F4778A8B-2F63-454B-9B24-6A57C491667C}" presName="adorn" presStyleLbl="fgAccFollow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7D25556-1025-4F9C-8B67-F971A6B1BB43}" type="pres">
      <dgm:prSet presAssocID="{6AA977AB-3F74-4CBA-8F6A-D320046F77A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4E66A9-BD09-497B-9615-2EE95407F445}" type="pres">
      <dgm:prSet presAssocID="{7CE9EEDF-DB29-4074-AFB2-ECE34142680A}" presName="compNode" presStyleCnt="0"/>
      <dgm:spPr/>
    </dgm:pt>
    <dgm:pt modelId="{8E832BBA-E792-4B89-A9BC-B4DD543EE276}" type="pres">
      <dgm:prSet presAssocID="{7CE9EEDF-DB29-4074-AFB2-ECE34142680A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D993D-590D-4302-BE41-E31425001B68}" type="pres">
      <dgm:prSet presAssocID="{7CE9EEDF-DB29-4074-AFB2-ECE3414268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4485C-8DCD-4AFC-BC33-2CC3B9FD2270}" type="pres">
      <dgm:prSet presAssocID="{7CE9EEDF-DB29-4074-AFB2-ECE34142680A}" presName="parentRect" presStyleLbl="alignNode1" presStyleIdx="2" presStyleCnt="4" custLinFactNeighborX="-1828"/>
      <dgm:spPr/>
      <dgm:t>
        <a:bodyPr/>
        <a:lstStyle/>
        <a:p>
          <a:endParaRPr lang="ru-RU"/>
        </a:p>
      </dgm:t>
    </dgm:pt>
    <dgm:pt modelId="{B44D96C0-B211-4A5E-99ED-D57DDE0841BE}" type="pres">
      <dgm:prSet presAssocID="{7CE9EEDF-DB29-4074-AFB2-ECE34142680A}" presName="adorn" presStyleLbl="fgAccFollow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506376C-AF3F-4AFF-A583-D681E8300F70}" type="pres">
      <dgm:prSet presAssocID="{C3C97A1F-2A1F-4D4D-8F3D-E2DCB57087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A5845-B126-44C8-BD90-15703FF0AF75}" type="pres">
      <dgm:prSet presAssocID="{FD904062-23DE-4972-8421-56D20BF669E4}" presName="compNode" presStyleCnt="0"/>
      <dgm:spPr/>
    </dgm:pt>
    <dgm:pt modelId="{4C656F7F-6829-49ED-B302-929371CEC279}" type="pres">
      <dgm:prSet presAssocID="{FD904062-23DE-4972-8421-56D20BF669E4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ED18A-AB76-40A4-98ED-14A555091122}" type="pres">
      <dgm:prSet presAssocID="{FD904062-23DE-4972-8421-56D20BF669E4}" presName="parentText" presStyleLbl="node1" presStyleIdx="0" presStyleCnt="0" custLinFactNeighborX="-18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1A663-E4A7-40DE-A5FB-0AF1A6EE37AF}" type="pres">
      <dgm:prSet presAssocID="{FD904062-23DE-4972-8421-56D20BF669E4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2C2CF189-BA4C-4374-BBF2-546D0D818EFE}" type="pres">
      <dgm:prSet presAssocID="{FD904062-23DE-4972-8421-56D20BF669E4}" presName="adorn" presStyleLbl="fgAccFollow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2757B512-4572-4D60-AC93-0B3949CC1AB2}" type="presOf" srcId="{0B43BE39-CD95-4D19-A321-BE0AD2871869}" destId="{D739B1C0-E0B1-4B54-9A4C-EF4BBB8E9910}" srcOrd="1" destOrd="0" presId="urn:microsoft.com/office/officeart/2005/8/layout/bList2#2"/>
    <dgm:cxn modelId="{15150E0A-D571-48F9-A563-672424B447BF}" type="presOf" srcId="{FD904062-23DE-4972-8421-56D20BF669E4}" destId="{65CED18A-AB76-40A4-98ED-14A555091122}" srcOrd="0" destOrd="0" presId="urn:microsoft.com/office/officeart/2005/8/layout/bList2#2"/>
    <dgm:cxn modelId="{6B622F9F-478C-4162-9ECD-E6683533672C}" type="presOf" srcId="{EADF12A1-AEEA-4E3D-ACC1-D4261A5B42E7}" destId="{840ABE2C-73C7-4180-BBFD-486E75656293}" srcOrd="0" destOrd="0" presId="urn:microsoft.com/office/officeart/2005/8/layout/bList2#2"/>
    <dgm:cxn modelId="{41F4D330-D664-4DDF-AB48-4FEEE9CC58DA}" srcId="{3C92D0C8-D85D-4658-BA3E-D5E0B1E9131E}" destId="{F4778A8B-2F63-454B-9B24-6A57C491667C}" srcOrd="1" destOrd="0" parTransId="{6E2E4852-7FFC-404F-B393-914F5145CCAE}" sibTransId="{6AA977AB-3F74-4CBA-8F6A-D320046F77AD}"/>
    <dgm:cxn modelId="{DE1C9EE8-FD2C-4AD4-B781-F771B726CC53}" srcId="{FD904062-23DE-4972-8421-56D20BF669E4}" destId="{A1B96795-F173-4921-8469-CDA365B3ABE6}" srcOrd="0" destOrd="0" parTransId="{138AC30B-B7D3-447F-917B-D180569E68ED}" sibTransId="{7B164C1B-8E23-427C-9A92-115453EB9881}"/>
    <dgm:cxn modelId="{2430126F-A23E-4BC3-8FD0-EFD031635FBE}" srcId="{0B43BE39-CD95-4D19-A321-BE0AD2871869}" destId="{87704F7F-36A9-4D47-910F-2A339F1478FA}" srcOrd="0" destOrd="0" parTransId="{91CB3F49-3A45-489C-B82D-80AE04A601F6}" sibTransId="{A84122A8-A0EA-4AB0-BF6A-9D0C524DFCE8}"/>
    <dgm:cxn modelId="{470936BB-0A0F-4D55-9840-C7DA211C454A}" srcId="{3C92D0C8-D85D-4658-BA3E-D5E0B1E9131E}" destId="{7CE9EEDF-DB29-4074-AFB2-ECE34142680A}" srcOrd="2" destOrd="0" parTransId="{E1332DC5-DBE8-4CC8-9EC9-DB1EEE37E6D1}" sibTransId="{C3C97A1F-2A1F-4D4D-8F3D-E2DCB570872C}"/>
    <dgm:cxn modelId="{9DBFC398-AC8F-4429-A32F-3A7717B4FCB7}" type="presOf" srcId="{0B43BE39-CD95-4D19-A321-BE0AD2871869}" destId="{622B698E-8482-4134-B635-1232F664E55A}" srcOrd="0" destOrd="0" presId="urn:microsoft.com/office/officeart/2005/8/layout/bList2#2"/>
    <dgm:cxn modelId="{CA332531-1B3D-4785-901F-064BCC9F2957}" type="presOf" srcId="{6AA977AB-3F74-4CBA-8F6A-D320046F77AD}" destId="{F7D25556-1025-4F9C-8B67-F971A6B1BB43}" srcOrd="0" destOrd="0" presId="urn:microsoft.com/office/officeart/2005/8/layout/bList2#2"/>
    <dgm:cxn modelId="{9A6150D9-9E13-4AA7-930F-75A1F6096FFF}" type="presOf" srcId="{FD904062-23DE-4972-8421-56D20BF669E4}" destId="{4771A663-E4A7-40DE-A5FB-0AF1A6EE37AF}" srcOrd="1" destOrd="0" presId="urn:microsoft.com/office/officeart/2005/8/layout/bList2#2"/>
    <dgm:cxn modelId="{E274A532-8632-4AD1-9A68-5FB62C135ABD}" srcId="{3C92D0C8-D85D-4658-BA3E-D5E0B1E9131E}" destId="{0B43BE39-CD95-4D19-A321-BE0AD2871869}" srcOrd="0" destOrd="0" parTransId="{36821C4C-26D2-4B62-91D1-2246FABF8161}" sibTransId="{A6721F88-DFF8-464B-AFE8-D27D1627254A}"/>
    <dgm:cxn modelId="{6F514D50-FF83-45E2-B5AD-14235D9AC76E}" type="presOf" srcId="{7CE9EEDF-DB29-4074-AFB2-ECE34142680A}" destId="{4E5D993D-590D-4302-BE41-E31425001B68}" srcOrd="0" destOrd="0" presId="urn:microsoft.com/office/officeart/2005/8/layout/bList2#2"/>
    <dgm:cxn modelId="{87FA0E9A-F997-42A7-8062-195BCB21AD02}" type="presOf" srcId="{7CE9EEDF-DB29-4074-AFB2-ECE34142680A}" destId="{37B4485C-8DCD-4AFC-BC33-2CC3B9FD2270}" srcOrd="1" destOrd="0" presId="urn:microsoft.com/office/officeart/2005/8/layout/bList2#2"/>
    <dgm:cxn modelId="{43DED05E-37AE-424F-89C3-FB60BF8406ED}" type="presOf" srcId="{87704F7F-36A9-4D47-910F-2A339F1478FA}" destId="{CC08E15F-CDDC-4549-944D-84509D42F813}" srcOrd="0" destOrd="0" presId="urn:microsoft.com/office/officeart/2005/8/layout/bList2#2"/>
    <dgm:cxn modelId="{5BE418FE-6416-43E4-A85D-040EB236168B}" type="presOf" srcId="{F4778A8B-2F63-454B-9B24-6A57C491667C}" destId="{656E55EE-D3EE-4EDC-BD64-75B8F90128AE}" srcOrd="0" destOrd="0" presId="urn:microsoft.com/office/officeart/2005/8/layout/bList2#2"/>
    <dgm:cxn modelId="{C27D00D0-91E2-4F76-9EF3-B75D142D32F0}" type="presOf" srcId="{577FE3CE-D9F5-4523-81E4-20C28582EDD8}" destId="{8E832BBA-E792-4B89-A9BC-B4DD543EE276}" srcOrd="0" destOrd="0" presId="urn:microsoft.com/office/officeart/2005/8/layout/bList2#2"/>
    <dgm:cxn modelId="{D98DA9C8-3257-4B7A-AA9D-20D9D93A82FE}" type="presOf" srcId="{3C92D0C8-D85D-4658-BA3E-D5E0B1E9131E}" destId="{423F6D8C-CA35-4A3B-9D77-013FF8E1B29B}" srcOrd="0" destOrd="0" presId="urn:microsoft.com/office/officeart/2005/8/layout/bList2#2"/>
    <dgm:cxn modelId="{D6B6747C-7E20-485D-A80D-52ED5718C371}" type="presOf" srcId="{F4778A8B-2F63-454B-9B24-6A57C491667C}" destId="{1F25FBBF-B0FF-4B52-BF56-05E93DA8FA49}" srcOrd="1" destOrd="0" presId="urn:microsoft.com/office/officeart/2005/8/layout/bList2#2"/>
    <dgm:cxn modelId="{5FDCB550-A0C0-4397-93C9-F655C3D3A760}" srcId="{7CE9EEDF-DB29-4074-AFB2-ECE34142680A}" destId="{577FE3CE-D9F5-4523-81E4-20C28582EDD8}" srcOrd="0" destOrd="0" parTransId="{0B80CBF9-45F0-4839-8449-272072360178}" sibTransId="{A76ADAD9-F4D5-4A23-9C14-F9C647B92FB2}"/>
    <dgm:cxn modelId="{C9997543-5712-4E11-8FB3-2DE81965B048}" srcId="{F4778A8B-2F63-454B-9B24-6A57C491667C}" destId="{EADF12A1-AEEA-4E3D-ACC1-D4261A5B42E7}" srcOrd="0" destOrd="0" parTransId="{9ED8ED1F-C825-4D63-A275-755AC7DA9505}" sibTransId="{9790DBFA-3417-456F-AA31-4B7DCAD1E07A}"/>
    <dgm:cxn modelId="{F842BF3C-BFF1-4B57-ADED-ED32C662B19D}" srcId="{3C92D0C8-D85D-4658-BA3E-D5E0B1E9131E}" destId="{FD904062-23DE-4972-8421-56D20BF669E4}" srcOrd="3" destOrd="0" parTransId="{54636FBE-5AFF-4EA5-A9BE-AE96A148B99A}" sibTransId="{FAC54360-D3F4-40E9-A2E8-B51B99409B0C}"/>
    <dgm:cxn modelId="{61756CDA-2806-4485-9C96-0DBEF008FC85}" type="presOf" srcId="{A6721F88-DFF8-464B-AFE8-D27D1627254A}" destId="{BB9E5A3B-8DF2-494E-AD4F-62654FCE5CB7}" srcOrd="0" destOrd="0" presId="urn:microsoft.com/office/officeart/2005/8/layout/bList2#2"/>
    <dgm:cxn modelId="{28BA22B1-2207-4BB9-9738-8CED965EB1C2}" type="presOf" srcId="{A1B96795-F173-4921-8469-CDA365B3ABE6}" destId="{4C656F7F-6829-49ED-B302-929371CEC279}" srcOrd="0" destOrd="0" presId="urn:microsoft.com/office/officeart/2005/8/layout/bList2#2"/>
    <dgm:cxn modelId="{1707F102-17E6-46B1-B239-7CB2B20811CF}" type="presOf" srcId="{C3C97A1F-2A1F-4D4D-8F3D-E2DCB570872C}" destId="{2506376C-AF3F-4AFF-A583-D681E8300F70}" srcOrd="0" destOrd="0" presId="urn:microsoft.com/office/officeart/2005/8/layout/bList2#2"/>
    <dgm:cxn modelId="{34093AB4-4A70-48C1-A57B-308D7AFA156B}" type="presParOf" srcId="{423F6D8C-CA35-4A3B-9D77-013FF8E1B29B}" destId="{F68082EE-9B0E-417B-BCD0-CAF0775066EB}" srcOrd="0" destOrd="0" presId="urn:microsoft.com/office/officeart/2005/8/layout/bList2#2"/>
    <dgm:cxn modelId="{CAA01D03-22EF-4D12-99F2-35096E004FCD}" type="presParOf" srcId="{F68082EE-9B0E-417B-BCD0-CAF0775066EB}" destId="{CC08E15F-CDDC-4549-944D-84509D42F813}" srcOrd="0" destOrd="0" presId="urn:microsoft.com/office/officeart/2005/8/layout/bList2#2"/>
    <dgm:cxn modelId="{02191EB3-3A27-47FE-925C-5C0249C35B58}" type="presParOf" srcId="{F68082EE-9B0E-417B-BCD0-CAF0775066EB}" destId="{622B698E-8482-4134-B635-1232F664E55A}" srcOrd="1" destOrd="0" presId="urn:microsoft.com/office/officeart/2005/8/layout/bList2#2"/>
    <dgm:cxn modelId="{6DEBF4BF-6C14-4ED2-B958-F56B59543ACB}" type="presParOf" srcId="{F68082EE-9B0E-417B-BCD0-CAF0775066EB}" destId="{D739B1C0-E0B1-4B54-9A4C-EF4BBB8E9910}" srcOrd="2" destOrd="0" presId="urn:microsoft.com/office/officeart/2005/8/layout/bList2#2"/>
    <dgm:cxn modelId="{5A964E2F-2DBD-4F80-851F-DD3D515D9DA8}" type="presParOf" srcId="{F68082EE-9B0E-417B-BCD0-CAF0775066EB}" destId="{F5DCC54B-8A69-4FE1-968C-B12B2EB3C4D7}" srcOrd="3" destOrd="0" presId="urn:microsoft.com/office/officeart/2005/8/layout/bList2#2"/>
    <dgm:cxn modelId="{15668FEC-C84A-4A0B-AF1B-1EE9EB644B8F}" type="presParOf" srcId="{423F6D8C-CA35-4A3B-9D77-013FF8E1B29B}" destId="{BB9E5A3B-8DF2-494E-AD4F-62654FCE5CB7}" srcOrd="1" destOrd="0" presId="urn:microsoft.com/office/officeart/2005/8/layout/bList2#2"/>
    <dgm:cxn modelId="{CDD4C0DE-E793-4267-83F4-E7D5A0F3CA3E}" type="presParOf" srcId="{423F6D8C-CA35-4A3B-9D77-013FF8E1B29B}" destId="{511AD1A5-8D67-4003-98B2-D7B523687C7B}" srcOrd="2" destOrd="0" presId="urn:microsoft.com/office/officeart/2005/8/layout/bList2#2"/>
    <dgm:cxn modelId="{A609DD1E-F453-4ED0-9A8A-B7252499A3B6}" type="presParOf" srcId="{511AD1A5-8D67-4003-98B2-D7B523687C7B}" destId="{840ABE2C-73C7-4180-BBFD-486E75656293}" srcOrd="0" destOrd="0" presId="urn:microsoft.com/office/officeart/2005/8/layout/bList2#2"/>
    <dgm:cxn modelId="{941F4036-0302-4BD0-BB12-07D7DA031073}" type="presParOf" srcId="{511AD1A5-8D67-4003-98B2-D7B523687C7B}" destId="{656E55EE-D3EE-4EDC-BD64-75B8F90128AE}" srcOrd="1" destOrd="0" presId="urn:microsoft.com/office/officeart/2005/8/layout/bList2#2"/>
    <dgm:cxn modelId="{A937349B-6DFD-448B-A9B0-8C8FBF4D85BC}" type="presParOf" srcId="{511AD1A5-8D67-4003-98B2-D7B523687C7B}" destId="{1F25FBBF-B0FF-4B52-BF56-05E93DA8FA49}" srcOrd="2" destOrd="0" presId="urn:microsoft.com/office/officeart/2005/8/layout/bList2#2"/>
    <dgm:cxn modelId="{EE1FACC3-13E1-4F33-8EFC-D9D5726935A8}" type="presParOf" srcId="{511AD1A5-8D67-4003-98B2-D7B523687C7B}" destId="{247D5BB5-8A6E-4A2C-AF37-4B89449365BC}" srcOrd="3" destOrd="0" presId="urn:microsoft.com/office/officeart/2005/8/layout/bList2#2"/>
    <dgm:cxn modelId="{DE086552-3297-48D6-B7A3-831DE45EB04D}" type="presParOf" srcId="{423F6D8C-CA35-4A3B-9D77-013FF8E1B29B}" destId="{F7D25556-1025-4F9C-8B67-F971A6B1BB43}" srcOrd="3" destOrd="0" presId="urn:microsoft.com/office/officeart/2005/8/layout/bList2#2"/>
    <dgm:cxn modelId="{DD6A89C7-9447-42B8-8509-0EF8E023802D}" type="presParOf" srcId="{423F6D8C-CA35-4A3B-9D77-013FF8E1B29B}" destId="{484E66A9-BD09-497B-9615-2EE95407F445}" srcOrd="4" destOrd="0" presId="urn:microsoft.com/office/officeart/2005/8/layout/bList2#2"/>
    <dgm:cxn modelId="{4AE2ED7E-9E39-4D7E-9A58-605657349D86}" type="presParOf" srcId="{484E66A9-BD09-497B-9615-2EE95407F445}" destId="{8E832BBA-E792-4B89-A9BC-B4DD543EE276}" srcOrd="0" destOrd="0" presId="urn:microsoft.com/office/officeart/2005/8/layout/bList2#2"/>
    <dgm:cxn modelId="{48F95C40-3A1C-4EA5-88E4-4A52CBCD330F}" type="presParOf" srcId="{484E66A9-BD09-497B-9615-2EE95407F445}" destId="{4E5D993D-590D-4302-BE41-E31425001B68}" srcOrd="1" destOrd="0" presId="urn:microsoft.com/office/officeart/2005/8/layout/bList2#2"/>
    <dgm:cxn modelId="{073FE1AC-C39A-4A0C-A4D7-7A5DFD260951}" type="presParOf" srcId="{484E66A9-BD09-497B-9615-2EE95407F445}" destId="{37B4485C-8DCD-4AFC-BC33-2CC3B9FD2270}" srcOrd="2" destOrd="0" presId="urn:microsoft.com/office/officeart/2005/8/layout/bList2#2"/>
    <dgm:cxn modelId="{9112B4EA-543C-47BB-B2F1-498EBF104A15}" type="presParOf" srcId="{484E66A9-BD09-497B-9615-2EE95407F445}" destId="{B44D96C0-B211-4A5E-99ED-D57DDE0841BE}" srcOrd="3" destOrd="0" presId="urn:microsoft.com/office/officeart/2005/8/layout/bList2#2"/>
    <dgm:cxn modelId="{4C89BF53-04F0-4863-A77D-81EBEF9B7AAE}" type="presParOf" srcId="{423F6D8C-CA35-4A3B-9D77-013FF8E1B29B}" destId="{2506376C-AF3F-4AFF-A583-D681E8300F70}" srcOrd="5" destOrd="0" presId="urn:microsoft.com/office/officeart/2005/8/layout/bList2#2"/>
    <dgm:cxn modelId="{54300BE1-22E1-4C1B-BBD7-FCDA93EEFBEC}" type="presParOf" srcId="{423F6D8C-CA35-4A3B-9D77-013FF8E1B29B}" destId="{369A5845-B126-44C8-BD90-15703FF0AF75}" srcOrd="6" destOrd="0" presId="urn:microsoft.com/office/officeart/2005/8/layout/bList2#2"/>
    <dgm:cxn modelId="{36D848EA-471B-4961-8753-36293DE28864}" type="presParOf" srcId="{369A5845-B126-44C8-BD90-15703FF0AF75}" destId="{4C656F7F-6829-49ED-B302-929371CEC279}" srcOrd="0" destOrd="0" presId="urn:microsoft.com/office/officeart/2005/8/layout/bList2#2"/>
    <dgm:cxn modelId="{63F31CB7-F3B4-4673-9CC6-DA4947AF03CB}" type="presParOf" srcId="{369A5845-B126-44C8-BD90-15703FF0AF75}" destId="{65CED18A-AB76-40A4-98ED-14A555091122}" srcOrd="1" destOrd="0" presId="urn:microsoft.com/office/officeart/2005/8/layout/bList2#2"/>
    <dgm:cxn modelId="{5A7225AF-049A-4FEC-A759-80CB997EF4B0}" type="presParOf" srcId="{369A5845-B126-44C8-BD90-15703FF0AF75}" destId="{4771A663-E4A7-40DE-A5FB-0AF1A6EE37AF}" srcOrd="2" destOrd="0" presId="urn:microsoft.com/office/officeart/2005/8/layout/bList2#2"/>
    <dgm:cxn modelId="{F88BDAE7-6F61-4D60-B3D6-66B663E85D5C}" type="presParOf" srcId="{369A5845-B126-44C8-BD90-15703FF0AF75}" destId="{2C2CF189-BA4C-4374-BBF2-546D0D818EFE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6E3369-462D-44FA-89CD-273D5BBD02E9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586B7F-32EF-4A9A-B4FA-4C5E5DFEFC0A}">
      <dgm:prSet phldrT="[Текст]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2015-2017</a:t>
          </a:r>
        </a:p>
      </dgm:t>
    </dgm:pt>
    <dgm:pt modelId="{B1E73D28-2EE3-4A6A-A6C4-BA3B1B6EC5D6}" type="parTrans" cxnId="{06A5E7D3-99F7-4CA4-A1F6-4CBB8FD53B75}">
      <dgm:prSet/>
      <dgm:spPr/>
      <dgm:t>
        <a:bodyPr/>
        <a:lstStyle/>
        <a:p>
          <a:endParaRPr lang="ru-RU"/>
        </a:p>
      </dgm:t>
    </dgm:pt>
    <dgm:pt modelId="{5983F34F-D441-4FBA-8344-A62714224FB0}" type="sibTrans" cxnId="{06A5E7D3-99F7-4CA4-A1F6-4CBB8FD53B75}">
      <dgm:prSet/>
      <dgm:spPr/>
      <dgm:t>
        <a:bodyPr/>
        <a:lstStyle/>
        <a:p>
          <a:endParaRPr lang="ru-RU"/>
        </a:p>
      </dgm:t>
    </dgm:pt>
    <dgm:pt modelId="{7EC4D346-BC4E-4B47-B4F8-C53A9FD6D2AB}">
      <dgm:prSet phldrT="[Текст]"/>
      <dgm:spPr/>
      <dgm:t>
        <a:bodyPr/>
        <a:lstStyle/>
        <a:p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66,1</a:t>
          </a:r>
        </a:p>
      </dgm:t>
    </dgm:pt>
    <dgm:pt modelId="{C8BC50D7-ECC5-4B79-A4E8-D44C5D90689A}" type="parTrans" cxnId="{120FB50F-F7D7-4006-A8D7-BB28A6489411}">
      <dgm:prSet/>
      <dgm:spPr/>
      <dgm:t>
        <a:bodyPr/>
        <a:lstStyle/>
        <a:p>
          <a:endParaRPr lang="ru-RU"/>
        </a:p>
      </dgm:t>
    </dgm:pt>
    <dgm:pt modelId="{911BB702-4ECD-4E82-AB58-839777A4BF9F}" type="sibTrans" cxnId="{120FB50F-F7D7-4006-A8D7-BB28A6489411}">
      <dgm:prSet/>
      <dgm:spPr/>
      <dgm:t>
        <a:bodyPr/>
        <a:lstStyle/>
        <a:p>
          <a:endParaRPr lang="ru-RU"/>
        </a:p>
      </dgm:t>
    </dgm:pt>
    <dgm:pt modelId="{B58048D6-3799-4DC7-B6E6-8CB775F56B1D}">
      <dgm:prSet phldrT="[Текст]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2018-2020</a:t>
          </a:r>
        </a:p>
      </dgm:t>
    </dgm:pt>
    <dgm:pt modelId="{63F15B1D-767E-4518-B054-D24EFC0E84DC}" type="parTrans" cxnId="{D5E3B2E0-8107-4E5F-848F-AEF22D558FA2}">
      <dgm:prSet/>
      <dgm:spPr/>
      <dgm:t>
        <a:bodyPr/>
        <a:lstStyle/>
        <a:p>
          <a:endParaRPr lang="ru-RU"/>
        </a:p>
      </dgm:t>
    </dgm:pt>
    <dgm:pt modelId="{BF2858E4-4F81-40AB-8A63-EA7642F69A99}" type="sibTrans" cxnId="{D5E3B2E0-8107-4E5F-848F-AEF22D558FA2}">
      <dgm:prSet/>
      <dgm:spPr/>
      <dgm:t>
        <a:bodyPr/>
        <a:lstStyle/>
        <a:p>
          <a:endParaRPr lang="ru-RU"/>
        </a:p>
      </dgm:t>
    </dgm:pt>
    <dgm:pt modelId="{ED72E93F-102B-4ACB-AF3C-026B5D3A9603}">
      <dgm:prSet phldrT="[Текст]"/>
      <dgm:spPr/>
      <dgm:t>
        <a:bodyPr/>
        <a:lstStyle/>
        <a:p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84,4</a:t>
          </a:r>
        </a:p>
      </dgm:t>
    </dgm:pt>
    <dgm:pt modelId="{3C7DD8F2-949E-4ACB-B785-2969F5CCC38C}" type="parTrans" cxnId="{1BCCC3C3-B53E-499B-B1C0-84C9CF03EAFC}">
      <dgm:prSet/>
      <dgm:spPr/>
      <dgm:t>
        <a:bodyPr/>
        <a:lstStyle/>
        <a:p>
          <a:endParaRPr lang="ru-RU"/>
        </a:p>
      </dgm:t>
    </dgm:pt>
    <dgm:pt modelId="{05133A31-4A88-44BD-9BE7-8FC12D653215}" type="sibTrans" cxnId="{1BCCC3C3-B53E-499B-B1C0-84C9CF03EAFC}">
      <dgm:prSet/>
      <dgm:spPr/>
      <dgm:t>
        <a:bodyPr/>
        <a:lstStyle/>
        <a:p>
          <a:endParaRPr lang="ru-RU"/>
        </a:p>
      </dgm:t>
    </dgm:pt>
    <dgm:pt modelId="{6BC7F658-B706-49E8-85C0-C872C87BA14E}">
      <dgm:prSet phldrT="[Текст]"/>
      <dgm:spPr>
        <a:solidFill>
          <a:schemeClr val="tx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2020</a:t>
          </a:r>
        </a:p>
      </dgm:t>
    </dgm:pt>
    <dgm:pt modelId="{031AC2DD-41D7-4430-AD09-C2827E81F870}" type="parTrans" cxnId="{E6C7DAAB-C36E-41F5-B565-C5E5ABA9F5CD}">
      <dgm:prSet/>
      <dgm:spPr/>
      <dgm:t>
        <a:bodyPr/>
        <a:lstStyle/>
        <a:p>
          <a:endParaRPr lang="ru-RU"/>
        </a:p>
      </dgm:t>
    </dgm:pt>
    <dgm:pt modelId="{4001E3D8-CADE-4BBC-8FA6-47C5CF588987}" type="sibTrans" cxnId="{E6C7DAAB-C36E-41F5-B565-C5E5ABA9F5CD}">
      <dgm:prSet/>
      <dgm:spPr/>
      <dgm:t>
        <a:bodyPr/>
        <a:lstStyle/>
        <a:p>
          <a:endParaRPr lang="ru-RU"/>
        </a:p>
      </dgm:t>
    </dgm:pt>
    <dgm:pt modelId="{AFBE17BA-945E-491C-BC63-823E1FACF7E3}">
      <dgm:prSet phldrT="[Текст]"/>
      <dgm:spPr/>
      <dgm:t>
        <a:bodyPr/>
        <a:lstStyle/>
        <a:p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ru-RU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ru-RU" dirty="0">
              <a:latin typeface="Cambria" panose="02040503050406030204" pitchFamily="18" charset="0"/>
              <a:ea typeface="Cambria" panose="02040503050406030204" pitchFamily="18" charset="0"/>
            </a:rPr>
            <a:t>77,7</a:t>
          </a:r>
        </a:p>
      </dgm:t>
    </dgm:pt>
    <dgm:pt modelId="{C71AE55B-23ED-4C72-B686-630916AAE80A}" type="parTrans" cxnId="{7E6D5157-E178-40D8-87A9-973DDCA506C4}">
      <dgm:prSet/>
      <dgm:spPr/>
      <dgm:t>
        <a:bodyPr/>
        <a:lstStyle/>
        <a:p>
          <a:endParaRPr lang="ru-RU"/>
        </a:p>
      </dgm:t>
    </dgm:pt>
    <dgm:pt modelId="{D8F3B28A-DAB7-48A7-8351-D3A217A74B09}" type="sibTrans" cxnId="{7E6D5157-E178-40D8-87A9-973DDCA506C4}">
      <dgm:prSet/>
      <dgm:spPr/>
      <dgm:t>
        <a:bodyPr/>
        <a:lstStyle/>
        <a:p>
          <a:endParaRPr lang="ru-RU"/>
        </a:p>
      </dgm:t>
    </dgm:pt>
    <dgm:pt modelId="{2A6566A7-A4A1-4820-AFC1-AC311804C0F7}" type="pres">
      <dgm:prSet presAssocID="{076E3369-462D-44FA-89CD-273D5BBD02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93BB0-7D83-40D6-86B3-498EAC1D58FB}" type="pres">
      <dgm:prSet presAssocID="{D6586B7F-32EF-4A9A-B4FA-4C5E5DFEFC0A}" presName="compositeNode" presStyleCnt="0">
        <dgm:presLayoutVars>
          <dgm:bulletEnabled val="1"/>
        </dgm:presLayoutVars>
      </dgm:prSet>
      <dgm:spPr/>
    </dgm:pt>
    <dgm:pt modelId="{DA826631-8665-434D-AD18-14181577D620}" type="pres">
      <dgm:prSet presAssocID="{D6586B7F-32EF-4A9A-B4FA-4C5E5DFEFC0A}" presName="bgRect" presStyleLbl="node1" presStyleIdx="0" presStyleCnt="3"/>
      <dgm:spPr/>
      <dgm:t>
        <a:bodyPr/>
        <a:lstStyle/>
        <a:p>
          <a:endParaRPr lang="ru-RU"/>
        </a:p>
      </dgm:t>
    </dgm:pt>
    <dgm:pt modelId="{D3C48086-3660-47E2-89F8-128BC12FAB81}" type="pres">
      <dgm:prSet presAssocID="{D6586B7F-32EF-4A9A-B4FA-4C5E5DFEFC0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8FD27-83B5-4D41-8651-55A929C79457}" type="pres">
      <dgm:prSet presAssocID="{D6586B7F-32EF-4A9A-B4FA-4C5E5DFEFC0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3E373-E82D-409F-BA78-91CCFF223BE2}" type="pres">
      <dgm:prSet presAssocID="{5983F34F-D441-4FBA-8344-A62714224FB0}" presName="hSp" presStyleCnt="0"/>
      <dgm:spPr/>
    </dgm:pt>
    <dgm:pt modelId="{B2D60260-5DB4-4DB6-B8F3-7D9DDAC053C2}" type="pres">
      <dgm:prSet presAssocID="{5983F34F-D441-4FBA-8344-A62714224FB0}" presName="vProcSp" presStyleCnt="0"/>
      <dgm:spPr/>
    </dgm:pt>
    <dgm:pt modelId="{1C0F8B51-71B7-4AB8-A0BC-0132D8B6D977}" type="pres">
      <dgm:prSet presAssocID="{5983F34F-D441-4FBA-8344-A62714224FB0}" presName="vSp1" presStyleCnt="0"/>
      <dgm:spPr/>
    </dgm:pt>
    <dgm:pt modelId="{ED37DC1A-E34D-4070-A105-B8F980C65211}" type="pres">
      <dgm:prSet presAssocID="{5983F34F-D441-4FBA-8344-A62714224FB0}" presName="simulatedConn" presStyleLbl="solidFgAcc1" presStyleIdx="0" presStyleCnt="2"/>
      <dgm:spPr/>
    </dgm:pt>
    <dgm:pt modelId="{7B957C3E-4957-414D-A4D8-1620A23896AB}" type="pres">
      <dgm:prSet presAssocID="{5983F34F-D441-4FBA-8344-A62714224FB0}" presName="vSp2" presStyleCnt="0"/>
      <dgm:spPr/>
    </dgm:pt>
    <dgm:pt modelId="{17F4E603-6CB7-4A37-8D52-8202250B2095}" type="pres">
      <dgm:prSet presAssocID="{5983F34F-D441-4FBA-8344-A62714224FB0}" presName="sibTrans" presStyleCnt="0"/>
      <dgm:spPr/>
    </dgm:pt>
    <dgm:pt modelId="{A0403A3C-A9FB-4654-88DA-548B3F0951A8}" type="pres">
      <dgm:prSet presAssocID="{B58048D6-3799-4DC7-B6E6-8CB775F56B1D}" presName="compositeNode" presStyleCnt="0">
        <dgm:presLayoutVars>
          <dgm:bulletEnabled val="1"/>
        </dgm:presLayoutVars>
      </dgm:prSet>
      <dgm:spPr/>
    </dgm:pt>
    <dgm:pt modelId="{5566550C-6875-4909-AAB5-5FED66D43B91}" type="pres">
      <dgm:prSet presAssocID="{B58048D6-3799-4DC7-B6E6-8CB775F56B1D}" presName="bgRect" presStyleLbl="node1" presStyleIdx="1" presStyleCnt="3"/>
      <dgm:spPr/>
      <dgm:t>
        <a:bodyPr/>
        <a:lstStyle/>
        <a:p>
          <a:endParaRPr lang="ru-RU"/>
        </a:p>
      </dgm:t>
    </dgm:pt>
    <dgm:pt modelId="{EA1A4B47-D1E1-4FF4-B3FB-37AB3CE902C5}" type="pres">
      <dgm:prSet presAssocID="{B58048D6-3799-4DC7-B6E6-8CB775F56B1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BF2E7-65F6-4FF6-8FAC-509B7038EE0D}" type="pres">
      <dgm:prSet presAssocID="{B58048D6-3799-4DC7-B6E6-8CB775F56B1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77F03-0662-470A-838F-61F970C958D1}" type="pres">
      <dgm:prSet presAssocID="{BF2858E4-4F81-40AB-8A63-EA7642F69A99}" presName="hSp" presStyleCnt="0"/>
      <dgm:spPr/>
    </dgm:pt>
    <dgm:pt modelId="{1D84A2A2-28DB-40E9-ABBB-EB813D2BD4E0}" type="pres">
      <dgm:prSet presAssocID="{BF2858E4-4F81-40AB-8A63-EA7642F69A99}" presName="vProcSp" presStyleCnt="0"/>
      <dgm:spPr/>
    </dgm:pt>
    <dgm:pt modelId="{42A532EC-E3F8-44C3-8967-0AD05DF15073}" type="pres">
      <dgm:prSet presAssocID="{BF2858E4-4F81-40AB-8A63-EA7642F69A99}" presName="vSp1" presStyleCnt="0"/>
      <dgm:spPr/>
    </dgm:pt>
    <dgm:pt modelId="{7BF53FD9-EC19-4A6F-9694-D8D524062263}" type="pres">
      <dgm:prSet presAssocID="{BF2858E4-4F81-40AB-8A63-EA7642F69A99}" presName="simulatedConn" presStyleLbl="solidFgAcc1" presStyleIdx="1" presStyleCnt="2"/>
      <dgm:spPr/>
    </dgm:pt>
    <dgm:pt modelId="{5039C7B5-8B13-4ACB-8118-2E7AF033AA98}" type="pres">
      <dgm:prSet presAssocID="{BF2858E4-4F81-40AB-8A63-EA7642F69A99}" presName="vSp2" presStyleCnt="0"/>
      <dgm:spPr/>
    </dgm:pt>
    <dgm:pt modelId="{ED8D982C-89BE-4157-B5EF-3873F66B0576}" type="pres">
      <dgm:prSet presAssocID="{BF2858E4-4F81-40AB-8A63-EA7642F69A99}" presName="sibTrans" presStyleCnt="0"/>
      <dgm:spPr/>
    </dgm:pt>
    <dgm:pt modelId="{0D6F7908-C1F9-4637-9572-8E93A65C5746}" type="pres">
      <dgm:prSet presAssocID="{6BC7F658-B706-49E8-85C0-C872C87BA14E}" presName="compositeNode" presStyleCnt="0">
        <dgm:presLayoutVars>
          <dgm:bulletEnabled val="1"/>
        </dgm:presLayoutVars>
      </dgm:prSet>
      <dgm:spPr/>
    </dgm:pt>
    <dgm:pt modelId="{33CEC16C-A7E7-4BF6-B676-C28A9D6952AB}" type="pres">
      <dgm:prSet presAssocID="{6BC7F658-B706-49E8-85C0-C872C87BA14E}" presName="bgRect" presStyleLbl="node1" presStyleIdx="2" presStyleCnt="3" custScaleX="99548" custScaleY="99497" custLinFactNeighborX="-213" custLinFactNeighborY="393"/>
      <dgm:spPr/>
      <dgm:t>
        <a:bodyPr/>
        <a:lstStyle/>
        <a:p>
          <a:endParaRPr lang="ru-RU"/>
        </a:p>
      </dgm:t>
    </dgm:pt>
    <dgm:pt modelId="{04627BA9-BB25-4B22-8896-266E70F97E79}" type="pres">
      <dgm:prSet presAssocID="{6BC7F658-B706-49E8-85C0-C872C87BA14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67718-A3CD-4761-BE9A-1D96BEA43A23}" type="pres">
      <dgm:prSet presAssocID="{6BC7F658-B706-49E8-85C0-C872C87BA14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2A400-31B0-4E3F-BD69-59FACCD27B4D}" type="presOf" srcId="{6BC7F658-B706-49E8-85C0-C872C87BA14E}" destId="{04627BA9-BB25-4B22-8896-266E70F97E79}" srcOrd="1" destOrd="0" presId="urn:microsoft.com/office/officeart/2005/8/layout/hProcess7#1"/>
    <dgm:cxn modelId="{376C6288-79DB-4765-BD55-39A0D34128FB}" type="presOf" srcId="{6BC7F658-B706-49E8-85C0-C872C87BA14E}" destId="{33CEC16C-A7E7-4BF6-B676-C28A9D6952AB}" srcOrd="0" destOrd="0" presId="urn:microsoft.com/office/officeart/2005/8/layout/hProcess7#1"/>
    <dgm:cxn modelId="{1E0A7632-80EE-4E42-8666-C4F7E09B112F}" type="presOf" srcId="{7EC4D346-BC4E-4B47-B4F8-C53A9FD6D2AB}" destId="{5F78FD27-83B5-4D41-8651-55A929C79457}" srcOrd="0" destOrd="0" presId="urn:microsoft.com/office/officeart/2005/8/layout/hProcess7#1"/>
    <dgm:cxn modelId="{120FB50F-F7D7-4006-A8D7-BB28A6489411}" srcId="{D6586B7F-32EF-4A9A-B4FA-4C5E5DFEFC0A}" destId="{7EC4D346-BC4E-4B47-B4F8-C53A9FD6D2AB}" srcOrd="0" destOrd="0" parTransId="{C8BC50D7-ECC5-4B79-A4E8-D44C5D90689A}" sibTransId="{911BB702-4ECD-4E82-AB58-839777A4BF9F}"/>
    <dgm:cxn modelId="{1724BAA6-F4E2-4320-B2D0-BF85F84AD75B}" type="presOf" srcId="{AFBE17BA-945E-491C-BC63-823E1FACF7E3}" destId="{5E967718-A3CD-4761-BE9A-1D96BEA43A23}" srcOrd="0" destOrd="0" presId="urn:microsoft.com/office/officeart/2005/8/layout/hProcess7#1"/>
    <dgm:cxn modelId="{3C0EE2E4-10B0-4C1B-8F1F-AA626C9D39EF}" type="presOf" srcId="{B58048D6-3799-4DC7-B6E6-8CB775F56B1D}" destId="{EA1A4B47-D1E1-4FF4-B3FB-37AB3CE902C5}" srcOrd="1" destOrd="0" presId="urn:microsoft.com/office/officeart/2005/8/layout/hProcess7#1"/>
    <dgm:cxn modelId="{06A5E7D3-99F7-4CA4-A1F6-4CBB8FD53B75}" srcId="{076E3369-462D-44FA-89CD-273D5BBD02E9}" destId="{D6586B7F-32EF-4A9A-B4FA-4C5E5DFEFC0A}" srcOrd="0" destOrd="0" parTransId="{B1E73D28-2EE3-4A6A-A6C4-BA3B1B6EC5D6}" sibTransId="{5983F34F-D441-4FBA-8344-A62714224FB0}"/>
    <dgm:cxn modelId="{6E56E921-8E9A-4F05-B2E4-76F913D5526D}" type="presOf" srcId="{B58048D6-3799-4DC7-B6E6-8CB775F56B1D}" destId="{5566550C-6875-4909-AAB5-5FED66D43B91}" srcOrd="0" destOrd="0" presId="urn:microsoft.com/office/officeart/2005/8/layout/hProcess7#1"/>
    <dgm:cxn modelId="{1BCCC3C3-B53E-499B-B1C0-84C9CF03EAFC}" srcId="{B58048D6-3799-4DC7-B6E6-8CB775F56B1D}" destId="{ED72E93F-102B-4ACB-AF3C-026B5D3A9603}" srcOrd="0" destOrd="0" parTransId="{3C7DD8F2-949E-4ACB-B785-2969F5CCC38C}" sibTransId="{05133A31-4A88-44BD-9BE7-8FC12D653215}"/>
    <dgm:cxn modelId="{E6C7DAAB-C36E-41F5-B565-C5E5ABA9F5CD}" srcId="{076E3369-462D-44FA-89CD-273D5BBD02E9}" destId="{6BC7F658-B706-49E8-85C0-C872C87BA14E}" srcOrd="2" destOrd="0" parTransId="{031AC2DD-41D7-4430-AD09-C2827E81F870}" sibTransId="{4001E3D8-CADE-4BBC-8FA6-47C5CF588987}"/>
    <dgm:cxn modelId="{8FE8D004-2FC3-423B-9CAA-420C15355C0F}" type="presOf" srcId="{D6586B7F-32EF-4A9A-B4FA-4C5E5DFEFC0A}" destId="{DA826631-8665-434D-AD18-14181577D620}" srcOrd="0" destOrd="0" presId="urn:microsoft.com/office/officeart/2005/8/layout/hProcess7#1"/>
    <dgm:cxn modelId="{65691AE8-6EF8-43D5-95CB-93B7E4FDA293}" type="presOf" srcId="{ED72E93F-102B-4ACB-AF3C-026B5D3A9603}" destId="{7D6BF2E7-65F6-4FF6-8FAC-509B7038EE0D}" srcOrd="0" destOrd="0" presId="urn:microsoft.com/office/officeart/2005/8/layout/hProcess7#1"/>
    <dgm:cxn modelId="{D5E3B2E0-8107-4E5F-848F-AEF22D558FA2}" srcId="{076E3369-462D-44FA-89CD-273D5BBD02E9}" destId="{B58048D6-3799-4DC7-B6E6-8CB775F56B1D}" srcOrd="1" destOrd="0" parTransId="{63F15B1D-767E-4518-B054-D24EFC0E84DC}" sibTransId="{BF2858E4-4F81-40AB-8A63-EA7642F69A99}"/>
    <dgm:cxn modelId="{BF465F8D-70B4-433B-BD23-99404BF365C3}" type="presOf" srcId="{076E3369-462D-44FA-89CD-273D5BBD02E9}" destId="{2A6566A7-A4A1-4820-AFC1-AC311804C0F7}" srcOrd="0" destOrd="0" presId="urn:microsoft.com/office/officeart/2005/8/layout/hProcess7#1"/>
    <dgm:cxn modelId="{7E6D5157-E178-40D8-87A9-973DDCA506C4}" srcId="{6BC7F658-B706-49E8-85C0-C872C87BA14E}" destId="{AFBE17BA-945E-491C-BC63-823E1FACF7E3}" srcOrd="0" destOrd="0" parTransId="{C71AE55B-23ED-4C72-B686-630916AAE80A}" sibTransId="{D8F3B28A-DAB7-48A7-8351-D3A217A74B09}"/>
    <dgm:cxn modelId="{A8DFFCA4-D23B-4FA9-A10C-E53830A48749}" type="presOf" srcId="{D6586B7F-32EF-4A9A-B4FA-4C5E5DFEFC0A}" destId="{D3C48086-3660-47E2-89F8-128BC12FAB81}" srcOrd="1" destOrd="0" presId="urn:microsoft.com/office/officeart/2005/8/layout/hProcess7#1"/>
    <dgm:cxn modelId="{816F0F2E-4FBC-4159-B789-3096D84C4392}" type="presParOf" srcId="{2A6566A7-A4A1-4820-AFC1-AC311804C0F7}" destId="{82593BB0-7D83-40D6-86B3-498EAC1D58FB}" srcOrd="0" destOrd="0" presId="urn:microsoft.com/office/officeart/2005/8/layout/hProcess7#1"/>
    <dgm:cxn modelId="{826BA68F-29AE-4C48-8B0E-00B77FCE478F}" type="presParOf" srcId="{82593BB0-7D83-40D6-86B3-498EAC1D58FB}" destId="{DA826631-8665-434D-AD18-14181577D620}" srcOrd="0" destOrd="0" presId="urn:microsoft.com/office/officeart/2005/8/layout/hProcess7#1"/>
    <dgm:cxn modelId="{C7B314E7-E11F-4DCB-B211-BF126CF41BB6}" type="presParOf" srcId="{82593BB0-7D83-40D6-86B3-498EAC1D58FB}" destId="{D3C48086-3660-47E2-89F8-128BC12FAB81}" srcOrd="1" destOrd="0" presId="urn:microsoft.com/office/officeart/2005/8/layout/hProcess7#1"/>
    <dgm:cxn modelId="{20465B9A-73BC-4E18-9090-783303422D7B}" type="presParOf" srcId="{82593BB0-7D83-40D6-86B3-498EAC1D58FB}" destId="{5F78FD27-83B5-4D41-8651-55A929C79457}" srcOrd="2" destOrd="0" presId="urn:microsoft.com/office/officeart/2005/8/layout/hProcess7#1"/>
    <dgm:cxn modelId="{A335AE92-2923-4333-9087-CDA0CA71016D}" type="presParOf" srcId="{2A6566A7-A4A1-4820-AFC1-AC311804C0F7}" destId="{F203E373-E82D-409F-BA78-91CCFF223BE2}" srcOrd="1" destOrd="0" presId="urn:microsoft.com/office/officeart/2005/8/layout/hProcess7#1"/>
    <dgm:cxn modelId="{7D07DED4-6935-4901-B295-B9386C1719BB}" type="presParOf" srcId="{2A6566A7-A4A1-4820-AFC1-AC311804C0F7}" destId="{B2D60260-5DB4-4DB6-B8F3-7D9DDAC053C2}" srcOrd="2" destOrd="0" presId="urn:microsoft.com/office/officeart/2005/8/layout/hProcess7#1"/>
    <dgm:cxn modelId="{8B17B4A7-396F-4874-A6F7-1482EBD21692}" type="presParOf" srcId="{B2D60260-5DB4-4DB6-B8F3-7D9DDAC053C2}" destId="{1C0F8B51-71B7-4AB8-A0BC-0132D8B6D977}" srcOrd="0" destOrd="0" presId="urn:microsoft.com/office/officeart/2005/8/layout/hProcess7#1"/>
    <dgm:cxn modelId="{709242C6-4463-477E-B24B-0F937D161FE9}" type="presParOf" srcId="{B2D60260-5DB4-4DB6-B8F3-7D9DDAC053C2}" destId="{ED37DC1A-E34D-4070-A105-B8F980C65211}" srcOrd="1" destOrd="0" presId="urn:microsoft.com/office/officeart/2005/8/layout/hProcess7#1"/>
    <dgm:cxn modelId="{5D0A5A79-7FD4-4BBF-92A8-587DEBA419BE}" type="presParOf" srcId="{B2D60260-5DB4-4DB6-B8F3-7D9DDAC053C2}" destId="{7B957C3E-4957-414D-A4D8-1620A23896AB}" srcOrd="2" destOrd="0" presId="urn:microsoft.com/office/officeart/2005/8/layout/hProcess7#1"/>
    <dgm:cxn modelId="{E3C90801-124C-43C3-B568-B23EF5AA5DD4}" type="presParOf" srcId="{2A6566A7-A4A1-4820-AFC1-AC311804C0F7}" destId="{17F4E603-6CB7-4A37-8D52-8202250B2095}" srcOrd="3" destOrd="0" presId="urn:microsoft.com/office/officeart/2005/8/layout/hProcess7#1"/>
    <dgm:cxn modelId="{289519A1-D30B-4D6C-BB82-E1BCF017FBA8}" type="presParOf" srcId="{2A6566A7-A4A1-4820-AFC1-AC311804C0F7}" destId="{A0403A3C-A9FB-4654-88DA-548B3F0951A8}" srcOrd="4" destOrd="0" presId="urn:microsoft.com/office/officeart/2005/8/layout/hProcess7#1"/>
    <dgm:cxn modelId="{CE1A4F25-7F74-4EBC-B10F-3A96DE39E8AB}" type="presParOf" srcId="{A0403A3C-A9FB-4654-88DA-548B3F0951A8}" destId="{5566550C-6875-4909-AAB5-5FED66D43B91}" srcOrd="0" destOrd="0" presId="urn:microsoft.com/office/officeart/2005/8/layout/hProcess7#1"/>
    <dgm:cxn modelId="{F0B82C8D-C71F-4FFB-84DE-E0CD6E977324}" type="presParOf" srcId="{A0403A3C-A9FB-4654-88DA-548B3F0951A8}" destId="{EA1A4B47-D1E1-4FF4-B3FB-37AB3CE902C5}" srcOrd="1" destOrd="0" presId="urn:microsoft.com/office/officeart/2005/8/layout/hProcess7#1"/>
    <dgm:cxn modelId="{5D42B2FC-1997-4105-8EF5-DA6212BDBD50}" type="presParOf" srcId="{A0403A3C-A9FB-4654-88DA-548B3F0951A8}" destId="{7D6BF2E7-65F6-4FF6-8FAC-509B7038EE0D}" srcOrd="2" destOrd="0" presId="urn:microsoft.com/office/officeart/2005/8/layout/hProcess7#1"/>
    <dgm:cxn modelId="{6425C4B2-B158-4B71-B5E8-D145DDCD31FD}" type="presParOf" srcId="{2A6566A7-A4A1-4820-AFC1-AC311804C0F7}" destId="{61877F03-0662-470A-838F-61F970C958D1}" srcOrd="5" destOrd="0" presId="urn:microsoft.com/office/officeart/2005/8/layout/hProcess7#1"/>
    <dgm:cxn modelId="{CF51D5E8-8B43-48A1-86F9-B6E4A84C052A}" type="presParOf" srcId="{2A6566A7-A4A1-4820-AFC1-AC311804C0F7}" destId="{1D84A2A2-28DB-40E9-ABBB-EB813D2BD4E0}" srcOrd="6" destOrd="0" presId="urn:microsoft.com/office/officeart/2005/8/layout/hProcess7#1"/>
    <dgm:cxn modelId="{192AE727-7E92-4BCA-9B1E-B66E21B86B5B}" type="presParOf" srcId="{1D84A2A2-28DB-40E9-ABBB-EB813D2BD4E0}" destId="{42A532EC-E3F8-44C3-8967-0AD05DF15073}" srcOrd="0" destOrd="0" presId="urn:microsoft.com/office/officeart/2005/8/layout/hProcess7#1"/>
    <dgm:cxn modelId="{A90D993E-FCDB-4122-8421-956A945A8743}" type="presParOf" srcId="{1D84A2A2-28DB-40E9-ABBB-EB813D2BD4E0}" destId="{7BF53FD9-EC19-4A6F-9694-D8D524062263}" srcOrd="1" destOrd="0" presId="urn:microsoft.com/office/officeart/2005/8/layout/hProcess7#1"/>
    <dgm:cxn modelId="{2B65A6D1-973C-4267-8ACF-5AA6095A2798}" type="presParOf" srcId="{1D84A2A2-28DB-40E9-ABBB-EB813D2BD4E0}" destId="{5039C7B5-8B13-4ACB-8118-2E7AF033AA98}" srcOrd="2" destOrd="0" presId="urn:microsoft.com/office/officeart/2005/8/layout/hProcess7#1"/>
    <dgm:cxn modelId="{AE546D18-E742-41AB-91D1-8DB8106E841B}" type="presParOf" srcId="{2A6566A7-A4A1-4820-AFC1-AC311804C0F7}" destId="{ED8D982C-89BE-4157-B5EF-3873F66B0576}" srcOrd="7" destOrd="0" presId="urn:microsoft.com/office/officeart/2005/8/layout/hProcess7#1"/>
    <dgm:cxn modelId="{65E57DA5-27F9-410B-8FD6-64E4D390DAFD}" type="presParOf" srcId="{2A6566A7-A4A1-4820-AFC1-AC311804C0F7}" destId="{0D6F7908-C1F9-4637-9572-8E93A65C5746}" srcOrd="8" destOrd="0" presId="urn:microsoft.com/office/officeart/2005/8/layout/hProcess7#1"/>
    <dgm:cxn modelId="{90EA6D00-9B6F-48EA-B2EF-89A03F48564C}" type="presParOf" srcId="{0D6F7908-C1F9-4637-9572-8E93A65C5746}" destId="{33CEC16C-A7E7-4BF6-B676-C28A9D6952AB}" srcOrd="0" destOrd="0" presId="urn:microsoft.com/office/officeart/2005/8/layout/hProcess7#1"/>
    <dgm:cxn modelId="{3E6F0DD8-1985-4B37-B7ED-7F824CE5C29E}" type="presParOf" srcId="{0D6F7908-C1F9-4637-9572-8E93A65C5746}" destId="{04627BA9-BB25-4B22-8896-266E70F97E79}" srcOrd="1" destOrd="0" presId="urn:microsoft.com/office/officeart/2005/8/layout/hProcess7#1"/>
    <dgm:cxn modelId="{64B1FAF6-9660-46C0-AB8F-AEBBE32A2AFB}" type="presParOf" srcId="{0D6F7908-C1F9-4637-9572-8E93A65C5746}" destId="{5E967718-A3CD-4761-BE9A-1D96BEA43A23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C8F5A4-37E3-43CA-A189-78EA5EB279EF}" type="doc">
      <dgm:prSet loTypeId="urn:microsoft.com/office/officeart/2005/8/layout/hList2#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248E8DE-4CB1-4598-A9B4-1C2FB94E4C29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Медицина</a:t>
          </a:r>
        </a:p>
      </dgm:t>
    </dgm:pt>
    <dgm:pt modelId="{1AC3946E-047C-4F49-AA0C-FFAD8BB59760}" type="parTrans" cxnId="{ADED2441-B611-4C82-B146-C89751F79256}">
      <dgm:prSet/>
      <dgm:spPr/>
      <dgm:t>
        <a:bodyPr/>
        <a:lstStyle/>
        <a:p>
          <a:endParaRPr lang="ru-RU"/>
        </a:p>
      </dgm:t>
    </dgm:pt>
    <dgm:pt modelId="{F9CEE26C-6C15-4EAD-A590-6C411F0EBFF1}" type="sibTrans" cxnId="{ADED2441-B611-4C82-B146-C89751F79256}">
      <dgm:prSet/>
      <dgm:spPr/>
      <dgm:t>
        <a:bodyPr/>
        <a:lstStyle/>
        <a:p>
          <a:endParaRPr lang="ru-RU"/>
        </a:p>
      </dgm:t>
    </dgm:pt>
    <dgm:pt modelId="{D88B60E6-C879-46AE-B7EA-C37BBBE12B7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>
              <a:latin typeface="Cambria Math" panose="02040503050406030204" pitchFamily="18" charset="0"/>
              <a:ea typeface="Cambria Math" panose="02040503050406030204" pitchFamily="18" charset="0"/>
            </a:rPr>
            <a:t>Упростить взаимодействие медицинской организации и пациента</a:t>
          </a:r>
          <a:endParaRPr lang="ru-RU" sz="14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5928184-6B9F-4C1A-98AE-964B71A03BFD}" type="parTrans" cxnId="{8D0AA9A5-99FA-4827-8411-89AA0292C4A0}">
      <dgm:prSet/>
      <dgm:spPr/>
      <dgm:t>
        <a:bodyPr/>
        <a:lstStyle/>
        <a:p>
          <a:endParaRPr lang="ru-RU"/>
        </a:p>
      </dgm:t>
    </dgm:pt>
    <dgm:pt modelId="{5D1B38FB-7026-437F-BB9B-365D000B5E36}" type="sibTrans" cxnId="{8D0AA9A5-99FA-4827-8411-89AA0292C4A0}">
      <dgm:prSet/>
      <dgm:spPr/>
      <dgm:t>
        <a:bodyPr/>
        <a:lstStyle/>
        <a:p>
          <a:endParaRPr lang="ru-RU"/>
        </a:p>
      </dgm:t>
    </dgm:pt>
    <dgm:pt modelId="{0EE96459-9E76-4443-BC9A-301B5D5722E1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Социальное обслуживание</a:t>
          </a:r>
        </a:p>
      </dgm:t>
    </dgm:pt>
    <dgm:pt modelId="{D5F3FD0B-2021-439E-B74B-B35F3249E6B1}" type="parTrans" cxnId="{6B903432-0A21-46B3-B88E-66708E62ECFF}">
      <dgm:prSet/>
      <dgm:spPr/>
      <dgm:t>
        <a:bodyPr/>
        <a:lstStyle/>
        <a:p>
          <a:endParaRPr lang="ru-RU"/>
        </a:p>
      </dgm:t>
    </dgm:pt>
    <dgm:pt modelId="{B4FB645C-94CF-4C31-88D6-42D5B5170E6F}" type="sibTrans" cxnId="{6B903432-0A21-46B3-B88E-66708E62ECFF}">
      <dgm:prSet/>
      <dgm:spPr/>
      <dgm:t>
        <a:bodyPr/>
        <a:lstStyle/>
        <a:p>
          <a:endParaRPr lang="ru-RU"/>
        </a:p>
      </dgm:t>
    </dgm:pt>
    <dgm:pt modelId="{4AD7AFCF-D5DE-48EF-A943-343CC3B06618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Повысить доступность услуг для инвалидов</a:t>
          </a:r>
        </a:p>
      </dgm:t>
    </dgm:pt>
    <dgm:pt modelId="{399CB53B-3E5F-4F12-9A0E-C8E99318837B}" type="parTrans" cxnId="{0EAFF517-638C-4F2C-8365-C5CE954EC776}">
      <dgm:prSet/>
      <dgm:spPr/>
      <dgm:t>
        <a:bodyPr/>
        <a:lstStyle/>
        <a:p>
          <a:endParaRPr lang="ru-RU"/>
        </a:p>
      </dgm:t>
    </dgm:pt>
    <dgm:pt modelId="{F89D75AF-3E0D-4880-A814-3B89F6FD76E4}" type="sibTrans" cxnId="{0EAFF517-638C-4F2C-8365-C5CE954EC776}">
      <dgm:prSet/>
      <dgm:spPr/>
      <dgm:t>
        <a:bodyPr/>
        <a:lstStyle/>
        <a:p>
          <a:endParaRPr lang="ru-RU"/>
        </a:p>
      </dgm:t>
    </dgm:pt>
    <dgm:pt modelId="{25F32D1F-500D-4B7F-ACD4-6CF4B94B7EF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Повысить комфортность условий проживания в организациях социального обслуживания</a:t>
          </a:r>
        </a:p>
      </dgm:t>
    </dgm:pt>
    <dgm:pt modelId="{95741C81-885F-4D17-92EB-318627F11FC8}" type="parTrans" cxnId="{F967B183-81CD-46A5-A4CC-06B0965F8095}">
      <dgm:prSet/>
      <dgm:spPr/>
      <dgm:t>
        <a:bodyPr/>
        <a:lstStyle/>
        <a:p>
          <a:endParaRPr lang="ru-RU"/>
        </a:p>
      </dgm:t>
    </dgm:pt>
    <dgm:pt modelId="{8A095479-47A8-4481-ACFF-D70593D6DBC6}" type="sibTrans" cxnId="{F967B183-81CD-46A5-A4CC-06B0965F8095}">
      <dgm:prSet/>
      <dgm:spPr/>
      <dgm:t>
        <a:bodyPr/>
        <a:lstStyle/>
        <a:p>
          <a:endParaRPr lang="ru-RU"/>
        </a:p>
      </dgm:t>
    </dgm:pt>
    <dgm:pt modelId="{91F5C17C-3C6E-425B-A93E-7E24FBCA1B28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Культура</a:t>
          </a:r>
        </a:p>
      </dgm:t>
    </dgm:pt>
    <dgm:pt modelId="{4959C404-2A7A-489F-B5CD-DE9709B68082}" type="parTrans" cxnId="{2C9F3446-F6E2-49EC-8CE3-EDAE12088887}">
      <dgm:prSet/>
      <dgm:spPr/>
      <dgm:t>
        <a:bodyPr/>
        <a:lstStyle/>
        <a:p>
          <a:endParaRPr lang="ru-RU"/>
        </a:p>
      </dgm:t>
    </dgm:pt>
    <dgm:pt modelId="{FE431E3F-F147-4356-A936-ECC5D1C741D1}" type="sibTrans" cxnId="{2C9F3446-F6E2-49EC-8CE3-EDAE12088887}">
      <dgm:prSet/>
      <dgm:spPr/>
      <dgm:t>
        <a:bodyPr/>
        <a:lstStyle/>
        <a:p>
          <a:endParaRPr lang="ru-RU"/>
        </a:p>
      </dgm:t>
    </dgm:pt>
    <dgm:pt modelId="{34A99D10-2902-4517-8798-95BC5767BF6B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Улучшить материально-техническое оснащения досуговых учреждений культуры</a:t>
          </a:r>
        </a:p>
      </dgm:t>
    </dgm:pt>
    <dgm:pt modelId="{B41E5064-B588-4EEF-AFA4-479E62088B17}" type="parTrans" cxnId="{6CACB616-9C61-4029-855A-0F84F8970309}">
      <dgm:prSet/>
      <dgm:spPr/>
      <dgm:t>
        <a:bodyPr/>
        <a:lstStyle/>
        <a:p>
          <a:endParaRPr lang="ru-RU"/>
        </a:p>
      </dgm:t>
    </dgm:pt>
    <dgm:pt modelId="{82C1F796-BBE0-43E2-9482-D98501F3DDBF}" type="sibTrans" cxnId="{6CACB616-9C61-4029-855A-0F84F8970309}">
      <dgm:prSet/>
      <dgm:spPr/>
      <dgm:t>
        <a:bodyPr/>
        <a:lstStyle/>
        <a:p>
          <a:endParaRPr lang="ru-RU"/>
        </a:p>
      </dgm:t>
    </dgm:pt>
    <dgm:pt modelId="{91301C3B-ADFC-43AB-802E-BC66B7460FCA}">
      <dgm:prSet phldrT="[Текст]"/>
      <dgm:spPr/>
      <dgm:t>
        <a:bodyPr/>
        <a:lstStyle/>
        <a:p>
          <a:r>
            <a: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Образование</a:t>
          </a:r>
        </a:p>
      </dgm:t>
    </dgm:pt>
    <dgm:pt modelId="{47D7E0C0-37C4-458B-887D-87CBDC0D0B91}" type="parTrans" cxnId="{74D39F3E-A397-48F0-BFAB-89B384DAA00A}">
      <dgm:prSet/>
      <dgm:spPr/>
      <dgm:t>
        <a:bodyPr/>
        <a:lstStyle/>
        <a:p>
          <a:endParaRPr lang="ru-RU"/>
        </a:p>
      </dgm:t>
    </dgm:pt>
    <dgm:pt modelId="{D996CC3D-7782-436F-AA2B-467416E56D2B}" type="sibTrans" cxnId="{74D39F3E-A397-48F0-BFAB-89B384DAA00A}">
      <dgm:prSet/>
      <dgm:spPr/>
      <dgm:t>
        <a:bodyPr/>
        <a:lstStyle/>
        <a:p>
          <a:endParaRPr lang="ru-RU"/>
        </a:p>
      </dgm:t>
    </dgm:pt>
    <dgm:pt modelId="{36DF04CC-3926-4DC7-8B17-8055ACE7952A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>
              <a:latin typeface="Cambria Math" panose="02040503050406030204" pitchFamily="18" charset="0"/>
              <a:ea typeface="Cambria Math" panose="02040503050406030204" pitchFamily="18" charset="0"/>
            </a:rPr>
            <a:t>Внедрить навыки </a:t>
          </a:r>
          <a:r>
            <a:rPr lang="ru-RU" sz="1400" dirty="0">
              <a:latin typeface="Cambria Math" panose="02040503050406030204" pitchFamily="18" charset="0"/>
              <a:ea typeface="Cambria Math" panose="02040503050406030204" pitchFamily="18" charset="0"/>
            </a:rPr>
            <a:t>пациент-ориентированной</a:t>
          </a:r>
          <a:r>
            <a:rPr lang="ru-RU" sz="1600" dirty="0">
              <a:latin typeface="Cambria Math" panose="02040503050406030204" pitchFamily="18" charset="0"/>
              <a:ea typeface="Cambria Math" panose="02040503050406030204" pitchFamily="18" charset="0"/>
            </a:rPr>
            <a:t> коммуникации у медицинских работников</a:t>
          </a:r>
        </a:p>
      </dgm:t>
    </dgm:pt>
    <dgm:pt modelId="{7D1873FE-B188-4BCE-B8C7-84136D4F6C8D}" type="parTrans" cxnId="{4AA238E0-89DC-4FC1-ADBB-A281D3F6E8D9}">
      <dgm:prSet/>
      <dgm:spPr/>
      <dgm:t>
        <a:bodyPr/>
        <a:lstStyle/>
        <a:p>
          <a:endParaRPr lang="ru-RU"/>
        </a:p>
      </dgm:t>
    </dgm:pt>
    <dgm:pt modelId="{B9E31F18-12C5-4499-8618-78429C0C8AE5}" type="sibTrans" cxnId="{4AA238E0-89DC-4FC1-ADBB-A281D3F6E8D9}">
      <dgm:prSet/>
      <dgm:spPr/>
      <dgm:t>
        <a:bodyPr/>
        <a:lstStyle/>
        <a:p>
          <a:endParaRPr lang="ru-RU"/>
        </a:p>
      </dgm:t>
    </dgm:pt>
    <dgm:pt modelId="{72BC4DE3-458A-46AC-941D-FCE88E6A5695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273B179-359A-433C-B669-9302138EBE9B}" type="parTrans" cxnId="{6F45F010-C9B1-4472-9E14-244FA5E75AD1}">
      <dgm:prSet/>
      <dgm:spPr/>
      <dgm:t>
        <a:bodyPr/>
        <a:lstStyle/>
        <a:p>
          <a:endParaRPr lang="ru-RU"/>
        </a:p>
      </dgm:t>
    </dgm:pt>
    <dgm:pt modelId="{31D2EB82-3D62-4AA6-AC01-B03741AEEA77}" type="sibTrans" cxnId="{6F45F010-C9B1-4472-9E14-244FA5E75AD1}">
      <dgm:prSet/>
      <dgm:spPr/>
      <dgm:t>
        <a:bodyPr/>
        <a:lstStyle/>
        <a:p>
          <a:endParaRPr lang="ru-RU"/>
        </a:p>
      </dgm:t>
    </dgm:pt>
    <dgm:pt modelId="{DCFE5E02-8ACE-41A7-AA3D-531E2765EA3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E068327-4CDA-4367-8892-7B81A7F7E18D}" type="parTrans" cxnId="{934F3676-BD5A-487F-859E-8E20BB8857B8}">
      <dgm:prSet/>
      <dgm:spPr/>
      <dgm:t>
        <a:bodyPr/>
        <a:lstStyle/>
        <a:p>
          <a:endParaRPr lang="ru-RU"/>
        </a:p>
      </dgm:t>
    </dgm:pt>
    <dgm:pt modelId="{FAF13742-F673-435B-9C44-0D7FA36ACCB2}" type="sibTrans" cxnId="{934F3676-BD5A-487F-859E-8E20BB8857B8}">
      <dgm:prSet/>
      <dgm:spPr/>
      <dgm:t>
        <a:bodyPr/>
        <a:lstStyle/>
        <a:p>
          <a:endParaRPr lang="ru-RU"/>
        </a:p>
      </dgm:t>
    </dgm:pt>
    <dgm:pt modelId="{6781FFB5-AA7E-475C-AC5E-3DD574E4CDEF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Внедрить услуги нового технического уровня</a:t>
          </a:r>
        </a:p>
      </dgm:t>
    </dgm:pt>
    <dgm:pt modelId="{534DA00C-9293-4BCE-90F2-061944C445E7}" type="parTrans" cxnId="{6C1BFA5B-1DAB-42A3-8322-088FCB31345C}">
      <dgm:prSet/>
      <dgm:spPr/>
      <dgm:t>
        <a:bodyPr/>
        <a:lstStyle/>
        <a:p>
          <a:endParaRPr lang="ru-RU"/>
        </a:p>
      </dgm:t>
    </dgm:pt>
    <dgm:pt modelId="{7E6AA876-5562-4588-AB11-F1C4748DF570}" type="sibTrans" cxnId="{6C1BFA5B-1DAB-42A3-8322-088FCB31345C}">
      <dgm:prSet/>
      <dgm:spPr/>
      <dgm:t>
        <a:bodyPr/>
        <a:lstStyle/>
        <a:p>
          <a:endParaRPr lang="ru-RU"/>
        </a:p>
      </dgm:t>
    </dgm:pt>
    <dgm:pt modelId="{62ED9CAF-D7F4-4793-9311-428B060FF673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42D28B1-675D-45DA-88A4-0E00FAA0EC3D}" type="parTrans" cxnId="{2A5F58CB-D082-49D0-ACB4-F3E2C55C6E2C}">
      <dgm:prSet/>
      <dgm:spPr/>
      <dgm:t>
        <a:bodyPr/>
        <a:lstStyle/>
        <a:p>
          <a:endParaRPr lang="ru-RU"/>
        </a:p>
      </dgm:t>
    </dgm:pt>
    <dgm:pt modelId="{58CFA6EF-020D-43F8-BAD1-B1CBD314D2BB}" type="sibTrans" cxnId="{2A5F58CB-D082-49D0-ACB4-F3E2C55C6E2C}">
      <dgm:prSet/>
      <dgm:spPr/>
      <dgm:t>
        <a:bodyPr/>
        <a:lstStyle/>
        <a:p>
          <a:endParaRPr lang="ru-RU"/>
        </a:p>
      </dgm:t>
    </dgm:pt>
    <dgm:pt modelId="{EB41E4EB-09A2-4AAB-B75D-EFAC3A35D5D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600" dirty="0">
              <a:latin typeface="Cambria Math" panose="02040503050406030204" pitchFamily="18" charset="0"/>
              <a:ea typeface="Cambria Math" panose="02040503050406030204" pitchFamily="18" charset="0"/>
            </a:rPr>
            <a:t>Улучшить маршрутизацию пациентов</a:t>
          </a:r>
        </a:p>
      </dgm:t>
    </dgm:pt>
    <dgm:pt modelId="{06BE4F92-9E66-480D-AEA0-204A3838384B}" type="parTrans" cxnId="{A16309EB-EEB0-4510-91F2-37551C31A1E0}">
      <dgm:prSet/>
      <dgm:spPr/>
      <dgm:t>
        <a:bodyPr/>
        <a:lstStyle/>
        <a:p>
          <a:endParaRPr lang="ru-RU"/>
        </a:p>
      </dgm:t>
    </dgm:pt>
    <dgm:pt modelId="{1AA77E5C-1607-4C24-B362-BE12E3B4B8F2}" type="sibTrans" cxnId="{A16309EB-EEB0-4510-91F2-37551C31A1E0}">
      <dgm:prSet/>
      <dgm:spPr/>
      <dgm:t>
        <a:bodyPr/>
        <a:lstStyle/>
        <a:p>
          <a:endParaRPr lang="ru-RU"/>
        </a:p>
      </dgm:t>
    </dgm:pt>
    <dgm:pt modelId="{81731B29-88F7-49AD-8A59-FD8FF7056007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16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C87E7F5-0ECF-4CE3-88EF-A673991A755E}" type="parTrans" cxnId="{B2C4897C-C0FC-4359-A991-19273923CAD9}">
      <dgm:prSet/>
      <dgm:spPr/>
      <dgm:t>
        <a:bodyPr/>
        <a:lstStyle/>
        <a:p>
          <a:endParaRPr lang="ru-RU"/>
        </a:p>
      </dgm:t>
    </dgm:pt>
    <dgm:pt modelId="{17CF8E84-233E-4996-B5B4-D1871FF3D199}" type="sibTrans" cxnId="{B2C4897C-C0FC-4359-A991-19273923CAD9}">
      <dgm:prSet/>
      <dgm:spPr/>
      <dgm:t>
        <a:bodyPr/>
        <a:lstStyle/>
        <a:p>
          <a:endParaRPr lang="ru-RU"/>
        </a:p>
      </dgm:t>
    </dgm:pt>
    <dgm:pt modelId="{CCB7530B-58D0-4BBE-9033-ED4BC5C1FF0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16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65C0A2CD-6F77-4536-B7EF-110FC75B0FB4}" type="parTrans" cxnId="{0FE33015-B04A-459E-963F-54947699740B}">
      <dgm:prSet/>
      <dgm:spPr/>
      <dgm:t>
        <a:bodyPr/>
        <a:lstStyle/>
        <a:p>
          <a:endParaRPr lang="ru-RU"/>
        </a:p>
      </dgm:t>
    </dgm:pt>
    <dgm:pt modelId="{F5B19819-2850-45AF-AADA-2D0C60F93740}" type="sibTrans" cxnId="{0FE33015-B04A-459E-963F-54947699740B}">
      <dgm:prSet/>
      <dgm:spPr/>
      <dgm:t>
        <a:bodyPr/>
        <a:lstStyle/>
        <a:p>
          <a:endParaRPr lang="ru-RU"/>
        </a:p>
      </dgm:t>
    </dgm:pt>
    <dgm:pt modelId="{C0F20ED5-DAAE-4283-8E6D-E1BFB0A5544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1400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3BA7046-018D-4B66-98F9-893E0F3E81D1}" type="parTrans" cxnId="{4639497D-C546-404B-BBB7-92747DEBBEDC}">
      <dgm:prSet/>
      <dgm:spPr/>
      <dgm:t>
        <a:bodyPr/>
        <a:lstStyle/>
        <a:p>
          <a:endParaRPr lang="ru-RU"/>
        </a:p>
      </dgm:t>
    </dgm:pt>
    <dgm:pt modelId="{C7C18A41-3348-420E-968B-C0F297BF9F6D}" type="sibTrans" cxnId="{4639497D-C546-404B-BBB7-92747DEBBEDC}">
      <dgm:prSet/>
      <dgm:spPr/>
      <dgm:t>
        <a:bodyPr/>
        <a:lstStyle/>
        <a:p>
          <a:endParaRPr lang="ru-RU"/>
        </a:p>
      </dgm:t>
    </dgm:pt>
    <dgm:pt modelId="{B7F81959-9FB7-4CC1-A3E4-4976F42C361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Обеспечить в организациях условия доступности, позволяющие инвалидам получать образовательные услуги наравне с другими</a:t>
          </a:r>
        </a:p>
      </dgm:t>
    </dgm:pt>
    <dgm:pt modelId="{4D3E8BBC-C467-4BC9-8B9F-2D6F66704997}" type="parTrans" cxnId="{65C8612C-4926-4660-97F5-6A2DE01A8529}">
      <dgm:prSet/>
      <dgm:spPr/>
      <dgm:t>
        <a:bodyPr/>
        <a:lstStyle/>
        <a:p>
          <a:endParaRPr lang="ru-RU"/>
        </a:p>
      </dgm:t>
    </dgm:pt>
    <dgm:pt modelId="{0C05085B-9836-4356-843E-024597F42940}" type="sibTrans" cxnId="{65C8612C-4926-4660-97F5-6A2DE01A8529}">
      <dgm:prSet/>
      <dgm:spPr/>
      <dgm:t>
        <a:bodyPr/>
        <a:lstStyle/>
        <a:p>
          <a:endParaRPr lang="ru-RU"/>
        </a:p>
      </dgm:t>
    </dgm:pt>
    <dgm:pt modelId="{DEFF29A9-E20D-4DCA-959D-7A725127D9D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Повести тренинги с сотрудниками организаций по развитию </a:t>
          </a:r>
          <a:r>
            <a:rPr lang="ru-RU" sz="1200" dirty="0">
              <a:latin typeface="Cambria" panose="02040503050406030204" pitchFamily="18" charset="0"/>
              <a:ea typeface="Cambria" panose="02040503050406030204" pitchFamily="18" charset="0"/>
            </a:rPr>
            <a:t>коммуникативных</a:t>
          </a:r>
          <a:r>
            <a:rPr lang="ru-RU" sz="1400" dirty="0">
              <a:latin typeface="Cambria" panose="02040503050406030204" pitchFamily="18" charset="0"/>
              <a:ea typeface="Cambria" panose="02040503050406030204" pitchFamily="18" charset="0"/>
            </a:rPr>
            <a:t> навыков</a:t>
          </a:r>
        </a:p>
      </dgm:t>
    </dgm:pt>
    <dgm:pt modelId="{E63B2297-539D-4A50-8F2C-9FB8B34420F6}" type="parTrans" cxnId="{06094A25-F093-4EFA-82BD-E9D065464989}">
      <dgm:prSet/>
      <dgm:spPr/>
      <dgm:t>
        <a:bodyPr/>
        <a:lstStyle/>
        <a:p>
          <a:endParaRPr lang="ru-RU"/>
        </a:p>
      </dgm:t>
    </dgm:pt>
    <dgm:pt modelId="{530D7024-5D25-4945-9A87-123250190801}" type="sibTrans" cxnId="{06094A25-F093-4EFA-82BD-E9D065464989}">
      <dgm:prSet/>
      <dgm:spPr/>
      <dgm:t>
        <a:bodyPr/>
        <a:lstStyle/>
        <a:p>
          <a:endParaRPr lang="ru-RU"/>
        </a:p>
      </dgm:t>
    </dgm:pt>
    <dgm:pt modelId="{022B7461-2566-477B-A07B-0268F26CFF3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B2ED24-40E0-44EA-AAD8-000C145F9F50}" type="parTrans" cxnId="{45C11A46-D838-4982-8C68-13CAEC7CFCEA}">
      <dgm:prSet/>
      <dgm:spPr/>
      <dgm:t>
        <a:bodyPr/>
        <a:lstStyle/>
        <a:p>
          <a:endParaRPr lang="ru-RU"/>
        </a:p>
      </dgm:t>
    </dgm:pt>
    <dgm:pt modelId="{11B7E520-B1B7-46DE-8E30-4BF2871FC098}" type="sibTrans" cxnId="{45C11A46-D838-4982-8C68-13CAEC7CFCEA}">
      <dgm:prSet/>
      <dgm:spPr/>
      <dgm:t>
        <a:bodyPr/>
        <a:lstStyle/>
        <a:p>
          <a:endParaRPr lang="ru-RU"/>
        </a:p>
      </dgm:t>
    </dgm:pt>
    <dgm:pt modelId="{7E3ECB1B-89CA-4B1F-89B5-56ABEBABC84C}" type="pres">
      <dgm:prSet presAssocID="{A6C8F5A4-37E3-43CA-A189-78EA5EB279E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FDD704-5189-457B-B1C2-11EB7267A19A}" type="pres">
      <dgm:prSet presAssocID="{A248E8DE-4CB1-4598-A9B4-1C2FB94E4C29}" presName="compositeNode" presStyleCnt="0">
        <dgm:presLayoutVars>
          <dgm:bulletEnabled val="1"/>
        </dgm:presLayoutVars>
      </dgm:prSet>
      <dgm:spPr/>
    </dgm:pt>
    <dgm:pt modelId="{3C442C0B-2B63-44D8-837F-D838D6A11F05}" type="pres">
      <dgm:prSet presAssocID="{A248E8DE-4CB1-4598-A9B4-1C2FB94E4C29}" presName="image" presStyleLbl="fgImgPlace1" presStyleIdx="0" presStyleCnt="4" custLinFactNeighborX="-1458" custLinFactNeighborY="-29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Медицина"/>
        </a:ext>
      </dgm:extLst>
    </dgm:pt>
    <dgm:pt modelId="{A19DA9C3-1261-4204-9B0A-E5CEBA9E2646}" type="pres">
      <dgm:prSet presAssocID="{A248E8DE-4CB1-4598-A9B4-1C2FB94E4C29}" presName="childNode" presStyleLbl="node1" presStyleIdx="0" presStyleCnt="4" custScaleX="107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063CC-053E-4918-8CE3-761117EEB153}" type="pres">
      <dgm:prSet presAssocID="{A248E8DE-4CB1-4598-A9B4-1C2FB94E4C29}" presName="parentNode" presStyleLbl="revTx" presStyleIdx="0" presStyleCnt="4" custLinFactNeighborX="-67389" custLinFactNeighborY="-5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A224B-C7C6-4DDD-B311-4F984FA419A8}" type="pres">
      <dgm:prSet presAssocID="{F9CEE26C-6C15-4EAD-A590-6C411F0EBFF1}" presName="sibTrans" presStyleCnt="0"/>
      <dgm:spPr/>
    </dgm:pt>
    <dgm:pt modelId="{051336E7-E49F-46E9-9958-DE9C97C1A3E4}" type="pres">
      <dgm:prSet presAssocID="{0EE96459-9E76-4443-BC9A-301B5D5722E1}" presName="compositeNode" presStyleCnt="0">
        <dgm:presLayoutVars>
          <dgm:bulletEnabled val="1"/>
        </dgm:presLayoutVars>
      </dgm:prSet>
      <dgm:spPr/>
    </dgm:pt>
    <dgm:pt modelId="{63DC7047-2A18-4BB5-A4E8-97175F797845}" type="pres">
      <dgm:prSet presAssocID="{0EE96459-9E76-4443-BC9A-301B5D5722E1}" presName="imag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Человек в кресле-коляске"/>
        </a:ext>
      </dgm:extLst>
    </dgm:pt>
    <dgm:pt modelId="{8F1E626E-1340-4B42-9C6F-4864FFF178A9}" type="pres">
      <dgm:prSet presAssocID="{0EE96459-9E76-4443-BC9A-301B5D5722E1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7F8BC-5C9D-4388-8F6E-5C2CBD6F99B5}" type="pres">
      <dgm:prSet presAssocID="{0EE96459-9E76-4443-BC9A-301B5D5722E1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BA7F5-9434-45EF-A41F-D903E244D0B4}" type="pres">
      <dgm:prSet presAssocID="{B4FB645C-94CF-4C31-88D6-42D5B5170E6F}" presName="sibTrans" presStyleCnt="0"/>
      <dgm:spPr/>
    </dgm:pt>
    <dgm:pt modelId="{95B21ABD-01C7-4276-8B86-FD8ABD24E941}" type="pres">
      <dgm:prSet presAssocID="{91F5C17C-3C6E-425B-A93E-7E24FBCA1B28}" presName="compositeNode" presStyleCnt="0">
        <dgm:presLayoutVars>
          <dgm:bulletEnabled val="1"/>
        </dgm:presLayoutVars>
      </dgm:prSet>
      <dgm:spPr/>
    </dgm:pt>
    <dgm:pt modelId="{905156DD-B402-49A6-A451-8C62E4C15563}" type="pres">
      <dgm:prSet presAssocID="{91F5C17C-3C6E-425B-A93E-7E24FBCA1B28}" presName="imag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Музыкальная нота"/>
        </a:ext>
      </dgm:extLst>
    </dgm:pt>
    <dgm:pt modelId="{273B5468-1C52-41F5-83B7-A9F51CA5A59E}" type="pres">
      <dgm:prSet presAssocID="{91F5C17C-3C6E-425B-A93E-7E24FBCA1B28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5D222-2588-4AAD-99C6-7B1D91FFF822}" type="pres">
      <dgm:prSet presAssocID="{91F5C17C-3C6E-425B-A93E-7E24FBCA1B28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AB837-4345-469D-B93F-18F17F566722}" type="pres">
      <dgm:prSet presAssocID="{FE431E3F-F147-4356-A936-ECC5D1C741D1}" presName="sibTrans" presStyleCnt="0"/>
      <dgm:spPr/>
    </dgm:pt>
    <dgm:pt modelId="{9AB8B8DF-AD56-410E-B8EF-24ADA7FF9F53}" type="pres">
      <dgm:prSet presAssocID="{91301C3B-ADFC-43AB-802E-BC66B7460FCA}" presName="compositeNode" presStyleCnt="0">
        <dgm:presLayoutVars>
          <dgm:bulletEnabled val="1"/>
        </dgm:presLayoutVars>
      </dgm:prSet>
      <dgm:spPr/>
    </dgm:pt>
    <dgm:pt modelId="{8714A100-8D58-4B35-8E5E-B18DF94CF81A}" type="pres">
      <dgm:prSet presAssocID="{91301C3B-ADFC-43AB-802E-BC66B7460FCA}" presName="imag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</dgm:pt>
    <dgm:pt modelId="{E4841D00-C2D5-42D7-BEF6-5E745990646C}" type="pres">
      <dgm:prSet presAssocID="{91301C3B-ADFC-43AB-802E-BC66B7460FC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FB65B-517C-404C-8E16-6C207237BC4B}" type="pres">
      <dgm:prSet presAssocID="{91301C3B-ADFC-43AB-802E-BC66B7460FCA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309EB-EEB0-4510-91F2-37551C31A1E0}" srcId="{A248E8DE-4CB1-4598-A9B4-1C2FB94E4C29}" destId="{EB41E4EB-09A2-4AAB-B75D-EFAC3A35D5DC}" srcOrd="4" destOrd="0" parTransId="{06BE4F92-9E66-480D-AEA0-204A3838384B}" sibTransId="{1AA77E5C-1607-4C24-B362-BE12E3B4B8F2}"/>
    <dgm:cxn modelId="{FFFCC833-22F6-480E-BD2E-09C94AF6BB0A}" type="presOf" srcId="{6781FFB5-AA7E-475C-AC5E-3DD574E4CDEF}" destId="{273B5468-1C52-41F5-83B7-A9F51CA5A59E}" srcOrd="0" destOrd="2" presId="urn:microsoft.com/office/officeart/2005/8/layout/hList2#1"/>
    <dgm:cxn modelId="{9884B742-86D0-4A68-944D-A19E26725D22}" type="presOf" srcId="{C0F20ED5-DAAE-4283-8E6D-E1BFB0A5544C}" destId="{A19DA9C3-1261-4204-9B0A-E5CEBA9E2646}" srcOrd="0" destOrd="1" presId="urn:microsoft.com/office/officeart/2005/8/layout/hList2#1"/>
    <dgm:cxn modelId="{2C9F3446-F6E2-49EC-8CE3-EDAE12088887}" srcId="{A6C8F5A4-37E3-43CA-A189-78EA5EB279EF}" destId="{91F5C17C-3C6E-425B-A93E-7E24FBCA1B28}" srcOrd="2" destOrd="0" parTransId="{4959C404-2A7A-489F-B5CD-DE9709B68082}" sibTransId="{FE431E3F-F147-4356-A936-ECC5D1C741D1}"/>
    <dgm:cxn modelId="{6B903432-0A21-46B3-B88E-66708E62ECFF}" srcId="{A6C8F5A4-37E3-43CA-A189-78EA5EB279EF}" destId="{0EE96459-9E76-4443-BC9A-301B5D5722E1}" srcOrd="1" destOrd="0" parTransId="{D5F3FD0B-2021-439E-B74B-B35F3249E6B1}" sibTransId="{B4FB645C-94CF-4C31-88D6-42D5B5170E6F}"/>
    <dgm:cxn modelId="{4639497D-C546-404B-BBB7-92747DEBBEDC}" srcId="{A248E8DE-4CB1-4598-A9B4-1C2FB94E4C29}" destId="{C0F20ED5-DAAE-4283-8E6D-E1BFB0A5544C}" srcOrd="1" destOrd="0" parTransId="{D3BA7046-018D-4B66-98F9-893E0F3E81D1}" sibTransId="{C7C18A41-3348-420E-968B-C0F297BF9F6D}"/>
    <dgm:cxn modelId="{CA33241A-E8DA-40BB-81F8-9C808E6D4D5C}" type="presOf" srcId="{A248E8DE-4CB1-4598-A9B4-1C2FB94E4C29}" destId="{2CC063CC-053E-4918-8CE3-761117EEB153}" srcOrd="0" destOrd="0" presId="urn:microsoft.com/office/officeart/2005/8/layout/hList2#1"/>
    <dgm:cxn modelId="{DED94F4D-F130-4BBD-B103-C8170E0A54D5}" type="presOf" srcId="{0EE96459-9E76-4443-BC9A-301B5D5722E1}" destId="{F0F7F8BC-5C9D-4388-8F6E-5C2CBD6F99B5}" srcOrd="0" destOrd="0" presId="urn:microsoft.com/office/officeart/2005/8/layout/hList2#1"/>
    <dgm:cxn modelId="{06094A25-F093-4EFA-82BD-E9D065464989}" srcId="{91301C3B-ADFC-43AB-802E-BC66B7460FCA}" destId="{DEFF29A9-E20D-4DCA-959D-7A725127D9D7}" srcOrd="2" destOrd="0" parTransId="{E63B2297-539D-4A50-8F2C-9FB8B34420F6}" sibTransId="{530D7024-5D25-4945-9A87-123250190801}"/>
    <dgm:cxn modelId="{D386151C-0438-46FF-AE35-BE0B989335C6}" type="presOf" srcId="{DEFF29A9-E20D-4DCA-959D-7A725127D9D7}" destId="{E4841D00-C2D5-42D7-BEF6-5E745990646C}" srcOrd="0" destOrd="2" presId="urn:microsoft.com/office/officeart/2005/8/layout/hList2#1"/>
    <dgm:cxn modelId="{92093430-BDF0-4749-AA07-E9830C5163DE}" type="presOf" srcId="{DCFE5E02-8ACE-41A7-AA3D-531E2765EA33}" destId="{8F1E626E-1340-4B42-9C6F-4864FFF178A9}" srcOrd="0" destOrd="1" presId="urn:microsoft.com/office/officeart/2005/8/layout/hList2#1"/>
    <dgm:cxn modelId="{2A5F58CB-D082-49D0-ACB4-F3E2C55C6E2C}" srcId="{91F5C17C-3C6E-425B-A93E-7E24FBCA1B28}" destId="{62ED9CAF-D7F4-4793-9311-428B060FF673}" srcOrd="1" destOrd="0" parTransId="{642D28B1-675D-45DA-88A4-0E00FAA0EC3D}" sibTransId="{58CFA6EF-020D-43F8-BAD1-B1CBD314D2BB}"/>
    <dgm:cxn modelId="{0EAFF517-638C-4F2C-8365-C5CE954EC776}" srcId="{0EE96459-9E76-4443-BC9A-301B5D5722E1}" destId="{4AD7AFCF-D5DE-48EF-A943-343CC3B06618}" srcOrd="0" destOrd="0" parTransId="{399CB53B-3E5F-4F12-9A0E-C8E99318837B}" sibTransId="{F89D75AF-3E0D-4880-A814-3B89F6FD76E4}"/>
    <dgm:cxn modelId="{D4FD8A36-8813-42C7-A57A-B2616807AED1}" type="presOf" srcId="{CCB7530B-58D0-4BBE-9033-ED4BC5C1FF0D}" destId="{A19DA9C3-1261-4204-9B0A-E5CEBA9E2646}" srcOrd="0" destOrd="3" presId="urn:microsoft.com/office/officeart/2005/8/layout/hList2#1"/>
    <dgm:cxn modelId="{934F3676-BD5A-487F-859E-8E20BB8857B8}" srcId="{0EE96459-9E76-4443-BC9A-301B5D5722E1}" destId="{DCFE5E02-8ACE-41A7-AA3D-531E2765EA33}" srcOrd="1" destOrd="0" parTransId="{EE068327-4CDA-4367-8892-7B81A7F7E18D}" sibTransId="{FAF13742-F673-435B-9C44-0D7FA36ACCB2}"/>
    <dgm:cxn modelId="{C194E601-F0A7-4739-B50E-D59094EF4DA4}" type="presOf" srcId="{EB41E4EB-09A2-4AAB-B75D-EFAC3A35D5DC}" destId="{A19DA9C3-1261-4204-9B0A-E5CEBA9E2646}" srcOrd="0" destOrd="4" presId="urn:microsoft.com/office/officeart/2005/8/layout/hList2#1"/>
    <dgm:cxn modelId="{8D0AA9A5-99FA-4827-8411-89AA0292C4A0}" srcId="{A248E8DE-4CB1-4598-A9B4-1C2FB94E4C29}" destId="{D88B60E6-C879-46AE-B7EA-C37BBBE12B7F}" srcOrd="0" destOrd="0" parTransId="{65928184-6B9F-4C1A-98AE-964B71A03BFD}" sibTransId="{5D1B38FB-7026-437F-BB9B-365D000B5E36}"/>
    <dgm:cxn modelId="{DCB36F8D-2F06-4F03-86A1-3D7EBA0C3370}" type="presOf" srcId="{34A99D10-2902-4517-8798-95BC5767BF6B}" destId="{273B5468-1C52-41F5-83B7-A9F51CA5A59E}" srcOrd="0" destOrd="0" presId="urn:microsoft.com/office/officeart/2005/8/layout/hList2#1"/>
    <dgm:cxn modelId="{0FE33015-B04A-459E-963F-54947699740B}" srcId="{A248E8DE-4CB1-4598-A9B4-1C2FB94E4C29}" destId="{CCB7530B-58D0-4BBE-9033-ED4BC5C1FF0D}" srcOrd="3" destOrd="0" parTransId="{65C0A2CD-6F77-4536-B7EF-110FC75B0FB4}" sibTransId="{F5B19819-2850-45AF-AADA-2D0C60F93740}"/>
    <dgm:cxn modelId="{4AA238E0-89DC-4FC1-ADBB-A281D3F6E8D9}" srcId="{A248E8DE-4CB1-4598-A9B4-1C2FB94E4C29}" destId="{36DF04CC-3926-4DC7-8B17-8055ACE7952A}" srcOrd="2" destOrd="0" parTransId="{7D1873FE-B188-4BCE-B8C7-84136D4F6C8D}" sibTransId="{B9E31F18-12C5-4499-8618-78429C0C8AE5}"/>
    <dgm:cxn modelId="{3EAC6510-A1B5-446E-B3D9-1C16380FD0B4}" type="presOf" srcId="{25F32D1F-500D-4B7F-ACD4-6CF4B94B7EF3}" destId="{8F1E626E-1340-4B42-9C6F-4864FFF178A9}" srcOrd="0" destOrd="3" presId="urn:microsoft.com/office/officeart/2005/8/layout/hList2#1"/>
    <dgm:cxn modelId="{9990BF82-C1C3-40D4-8BB1-B253CAAFD268}" type="presOf" srcId="{81731B29-88F7-49AD-8A59-FD8FF7056007}" destId="{A19DA9C3-1261-4204-9B0A-E5CEBA9E2646}" srcOrd="0" destOrd="5" presId="urn:microsoft.com/office/officeart/2005/8/layout/hList2#1"/>
    <dgm:cxn modelId="{6C1BFA5B-1DAB-42A3-8322-088FCB31345C}" srcId="{91F5C17C-3C6E-425B-A93E-7E24FBCA1B28}" destId="{6781FFB5-AA7E-475C-AC5E-3DD574E4CDEF}" srcOrd="2" destOrd="0" parTransId="{534DA00C-9293-4BCE-90F2-061944C445E7}" sibTransId="{7E6AA876-5562-4588-AB11-F1C4748DF570}"/>
    <dgm:cxn modelId="{6F45F010-C9B1-4472-9E14-244FA5E75AD1}" srcId="{0EE96459-9E76-4443-BC9A-301B5D5722E1}" destId="{72BC4DE3-458A-46AC-941D-FCE88E6A5695}" srcOrd="2" destOrd="0" parTransId="{8273B179-359A-433C-B669-9302138EBE9B}" sibTransId="{31D2EB82-3D62-4AA6-AC01-B03741AEEA77}"/>
    <dgm:cxn modelId="{E287D6B3-E466-4957-AEBB-97AE4CCE1884}" type="presOf" srcId="{A6C8F5A4-37E3-43CA-A189-78EA5EB279EF}" destId="{7E3ECB1B-89CA-4B1F-89B5-56ABEBABC84C}" srcOrd="0" destOrd="0" presId="urn:microsoft.com/office/officeart/2005/8/layout/hList2#1"/>
    <dgm:cxn modelId="{AD893D2C-8505-4261-975C-F344314035A4}" type="presOf" srcId="{B7F81959-9FB7-4CC1-A3E4-4976F42C3619}" destId="{E4841D00-C2D5-42D7-BEF6-5E745990646C}" srcOrd="0" destOrd="0" presId="urn:microsoft.com/office/officeart/2005/8/layout/hList2#1"/>
    <dgm:cxn modelId="{B2C4897C-C0FC-4359-A991-19273923CAD9}" srcId="{A248E8DE-4CB1-4598-A9B4-1C2FB94E4C29}" destId="{81731B29-88F7-49AD-8A59-FD8FF7056007}" srcOrd="5" destOrd="0" parTransId="{1C87E7F5-0ECF-4CE3-88EF-A673991A755E}" sibTransId="{17CF8E84-233E-4996-B5B4-D1871FF3D199}"/>
    <dgm:cxn modelId="{C5F947D0-7E68-4335-BAE2-F3B8D655BFEE}" type="presOf" srcId="{D88B60E6-C879-46AE-B7EA-C37BBBE12B7F}" destId="{A19DA9C3-1261-4204-9B0A-E5CEBA9E2646}" srcOrd="0" destOrd="0" presId="urn:microsoft.com/office/officeart/2005/8/layout/hList2#1"/>
    <dgm:cxn modelId="{74D39F3E-A397-48F0-BFAB-89B384DAA00A}" srcId="{A6C8F5A4-37E3-43CA-A189-78EA5EB279EF}" destId="{91301C3B-ADFC-43AB-802E-BC66B7460FCA}" srcOrd="3" destOrd="0" parTransId="{47D7E0C0-37C4-458B-887D-87CBDC0D0B91}" sibTransId="{D996CC3D-7782-436F-AA2B-467416E56D2B}"/>
    <dgm:cxn modelId="{F234D185-B808-4740-96A6-96F5AFF769EF}" type="presOf" srcId="{36DF04CC-3926-4DC7-8B17-8055ACE7952A}" destId="{A19DA9C3-1261-4204-9B0A-E5CEBA9E2646}" srcOrd="0" destOrd="2" presId="urn:microsoft.com/office/officeart/2005/8/layout/hList2#1"/>
    <dgm:cxn modelId="{F967B183-81CD-46A5-A4CC-06B0965F8095}" srcId="{0EE96459-9E76-4443-BC9A-301B5D5722E1}" destId="{25F32D1F-500D-4B7F-ACD4-6CF4B94B7EF3}" srcOrd="3" destOrd="0" parTransId="{95741C81-885F-4D17-92EB-318627F11FC8}" sibTransId="{8A095479-47A8-4481-ACFF-D70593D6DBC6}"/>
    <dgm:cxn modelId="{5A428CC2-7C2D-4B4C-881C-6F7D28035AED}" type="presOf" srcId="{022B7461-2566-477B-A07B-0268F26CFF3F}" destId="{E4841D00-C2D5-42D7-BEF6-5E745990646C}" srcOrd="0" destOrd="1" presId="urn:microsoft.com/office/officeart/2005/8/layout/hList2#1"/>
    <dgm:cxn modelId="{5B3A8E38-3C32-4430-92F9-1A2F64CCBEC7}" type="presOf" srcId="{72BC4DE3-458A-46AC-941D-FCE88E6A5695}" destId="{8F1E626E-1340-4B42-9C6F-4864FFF178A9}" srcOrd="0" destOrd="2" presId="urn:microsoft.com/office/officeart/2005/8/layout/hList2#1"/>
    <dgm:cxn modelId="{6FBF44B6-EE6E-475F-B1B5-1183FFA3BE3C}" type="presOf" srcId="{4AD7AFCF-D5DE-48EF-A943-343CC3B06618}" destId="{8F1E626E-1340-4B42-9C6F-4864FFF178A9}" srcOrd="0" destOrd="0" presId="urn:microsoft.com/office/officeart/2005/8/layout/hList2#1"/>
    <dgm:cxn modelId="{D6D32D88-46C5-402F-91DB-01A8E28BD66D}" type="presOf" srcId="{62ED9CAF-D7F4-4793-9311-428B060FF673}" destId="{273B5468-1C52-41F5-83B7-A9F51CA5A59E}" srcOrd="0" destOrd="1" presId="urn:microsoft.com/office/officeart/2005/8/layout/hList2#1"/>
    <dgm:cxn modelId="{ADED2441-B611-4C82-B146-C89751F79256}" srcId="{A6C8F5A4-37E3-43CA-A189-78EA5EB279EF}" destId="{A248E8DE-4CB1-4598-A9B4-1C2FB94E4C29}" srcOrd="0" destOrd="0" parTransId="{1AC3946E-047C-4F49-AA0C-FFAD8BB59760}" sibTransId="{F9CEE26C-6C15-4EAD-A590-6C411F0EBFF1}"/>
    <dgm:cxn modelId="{38761527-2D03-40B9-98C9-CA7E435776DB}" type="presOf" srcId="{91301C3B-ADFC-43AB-802E-BC66B7460FCA}" destId="{BEDFB65B-517C-404C-8E16-6C207237BC4B}" srcOrd="0" destOrd="0" presId="urn:microsoft.com/office/officeart/2005/8/layout/hList2#1"/>
    <dgm:cxn modelId="{45C11A46-D838-4982-8C68-13CAEC7CFCEA}" srcId="{91301C3B-ADFC-43AB-802E-BC66B7460FCA}" destId="{022B7461-2566-477B-A07B-0268F26CFF3F}" srcOrd="1" destOrd="0" parTransId="{30B2ED24-40E0-44EA-AAD8-000C145F9F50}" sibTransId="{11B7E520-B1B7-46DE-8E30-4BF2871FC098}"/>
    <dgm:cxn modelId="{6CACB616-9C61-4029-855A-0F84F8970309}" srcId="{91F5C17C-3C6E-425B-A93E-7E24FBCA1B28}" destId="{34A99D10-2902-4517-8798-95BC5767BF6B}" srcOrd="0" destOrd="0" parTransId="{B41E5064-B588-4EEF-AFA4-479E62088B17}" sibTransId="{82C1F796-BBE0-43E2-9482-D98501F3DDBF}"/>
    <dgm:cxn modelId="{65C8612C-4926-4660-97F5-6A2DE01A8529}" srcId="{91301C3B-ADFC-43AB-802E-BC66B7460FCA}" destId="{B7F81959-9FB7-4CC1-A3E4-4976F42C3619}" srcOrd="0" destOrd="0" parTransId="{4D3E8BBC-C467-4BC9-8B9F-2D6F66704997}" sibTransId="{0C05085B-9836-4356-843E-024597F42940}"/>
    <dgm:cxn modelId="{A8BE33B2-65B1-4600-A43D-C7EF3EE0E26E}" type="presOf" srcId="{91F5C17C-3C6E-425B-A93E-7E24FBCA1B28}" destId="{D345D222-2588-4AAD-99C6-7B1D91FFF822}" srcOrd="0" destOrd="0" presId="urn:microsoft.com/office/officeart/2005/8/layout/hList2#1"/>
    <dgm:cxn modelId="{009ED6B0-2019-4D58-BA8E-408B7E3356A5}" type="presParOf" srcId="{7E3ECB1B-89CA-4B1F-89B5-56ABEBABC84C}" destId="{9EFDD704-5189-457B-B1C2-11EB7267A19A}" srcOrd="0" destOrd="0" presId="urn:microsoft.com/office/officeart/2005/8/layout/hList2#1"/>
    <dgm:cxn modelId="{32722008-55FA-4173-9614-23D5F37D04F8}" type="presParOf" srcId="{9EFDD704-5189-457B-B1C2-11EB7267A19A}" destId="{3C442C0B-2B63-44D8-837F-D838D6A11F05}" srcOrd="0" destOrd="0" presId="urn:microsoft.com/office/officeart/2005/8/layout/hList2#1"/>
    <dgm:cxn modelId="{1CCB015B-93E5-460A-BC8F-2BD27AA97262}" type="presParOf" srcId="{9EFDD704-5189-457B-B1C2-11EB7267A19A}" destId="{A19DA9C3-1261-4204-9B0A-E5CEBA9E2646}" srcOrd="1" destOrd="0" presId="urn:microsoft.com/office/officeart/2005/8/layout/hList2#1"/>
    <dgm:cxn modelId="{D190895C-E233-40DF-A8DA-4B04FC0BD256}" type="presParOf" srcId="{9EFDD704-5189-457B-B1C2-11EB7267A19A}" destId="{2CC063CC-053E-4918-8CE3-761117EEB153}" srcOrd="2" destOrd="0" presId="urn:microsoft.com/office/officeart/2005/8/layout/hList2#1"/>
    <dgm:cxn modelId="{8430ABBC-4288-486F-96D5-B5AC203101CF}" type="presParOf" srcId="{7E3ECB1B-89CA-4B1F-89B5-56ABEBABC84C}" destId="{605A224B-C7C6-4DDD-B311-4F984FA419A8}" srcOrd="1" destOrd="0" presId="urn:microsoft.com/office/officeart/2005/8/layout/hList2#1"/>
    <dgm:cxn modelId="{2E74263E-2B17-4646-A592-33EF187ACB99}" type="presParOf" srcId="{7E3ECB1B-89CA-4B1F-89B5-56ABEBABC84C}" destId="{051336E7-E49F-46E9-9958-DE9C97C1A3E4}" srcOrd="2" destOrd="0" presId="urn:microsoft.com/office/officeart/2005/8/layout/hList2#1"/>
    <dgm:cxn modelId="{E7E11FBD-4EB0-4B3A-967E-B7089D89FABE}" type="presParOf" srcId="{051336E7-E49F-46E9-9958-DE9C97C1A3E4}" destId="{63DC7047-2A18-4BB5-A4E8-97175F797845}" srcOrd="0" destOrd="0" presId="urn:microsoft.com/office/officeart/2005/8/layout/hList2#1"/>
    <dgm:cxn modelId="{899DF3F2-D7C5-4C6A-A827-8540AE8A1327}" type="presParOf" srcId="{051336E7-E49F-46E9-9958-DE9C97C1A3E4}" destId="{8F1E626E-1340-4B42-9C6F-4864FFF178A9}" srcOrd="1" destOrd="0" presId="urn:microsoft.com/office/officeart/2005/8/layout/hList2#1"/>
    <dgm:cxn modelId="{265186D4-FF74-47D8-B8C7-AE9B1430516E}" type="presParOf" srcId="{051336E7-E49F-46E9-9958-DE9C97C1A3E4}" destId="{F0F7F8BC-5C9D-4388-8F6E-5C2CBD6F99B5}" srcOrd="2" destOrd="0" presId="urn:microsoft.com/office/officeart/2005/8/layout/hList2#1"/>
    <dgm:cxn modelId="{372334E9-D9F3-4B43-B12A-B4EA7DCBBA1B}" type="presParOf" srcId="{7E3ECB1B-89CA-4B1F-89B5-56ABEBABC84C}" destId="{078BA7F5-9434-45EF-A41F-D903E244D0B4}" srcOrd="3" destOrd="0" presId="urn:microsoft.com/office/officeart/2005/8/layout/hList2#1"/>
    <dgm:cxn modelId="{389CE96D-2EB0-4972-83A9-CEFF61ADE603}" type="presParOf" srcId="{7E3ECB1B-89CA-4B1F-89B5-56ABEBABC84C}" destId="{95B21ABD-01C7-4276-8B86-FD8ABD24E941}" srcOrd="4" destOrd="0" presId="urn:microsoft.com/office/officeart/2005/8/layout/hList2#1"/>
    <dgm:cxn modelId="{17AB32D5-5D3C-46E5-809D-1AA8FFAE4621}" type="presParOf" srcId="{95B21ABD-01C7-4276-8B86-FD8ABD24E941}" destId="{905156DD-B402-49A6-A451-8C62E4C15563}" srcOrd="0" destOrd="0" presId="urn:microsoft.com/office/officeart/2005/8/layout/hList2#1"/>
    <dgm:cxn modelId="{3BFC0712-6DB4-481A-9882-4C24D5D6E19A}" type="presParOf" srcId="{95B21ABD-01C7-4276-8B86-FD8ABD24E941}" destId="{273B5468-1C52-41F5-83B7-A9F51CA5A59E}" srcOrd="1" destOrd="0" presId="urn:microsoft.com/office/officeart/2005/8/layout/hList2#1"/>
    <dgm:cxn modelId="{6D3148AD-BAE7-4B6B-B86A-B87D4345055F}" type="presParOf" srcId="{95B21ABD-01C7-4276-8B86-FD8ABD24E941}" destId="{D345D222-2588-4AAD-99C6-7B1D91FFF822}" srcOrd="2" destOrd="0" presId="urn:microsoft.com/office/officeart/2005/8/layout/hList2#1"/>
    <dgm:cxn modelId="{5510FD19-6704-447B-9275-1619A68D80BA}" type="presParOf" srcId="{7E3ECB1B-89CA-4B1F-89B5-56ABEBABC84C}" destId="{906AB837-4345-469D-B93F-18F17F566722}" srcOrd="5" destOrd="0" presId="urn:microsoft.com/office/officeart/2005/8/layout/hList2#1"/>
    <dgm:cxn modelId="{AC90CBC1-0A53-481C-9CFF-5400BFE68D9A}" type="presParOf" srcId="{7E3ECB1B-89CA-4B1F-89B5-56ABEBABC84C}" destId="{9AB8B8DF-AD56-410E-B8EF-24ADA7FF9F53}" srcOrd="6" destOrd="0" presId="urn:microsoft.com/office/officeart/2005/8/layout/hList2#1"/>
    <dgm:cxn modelId="{9A2A8458-1A3A-479F-98A7-4931ED5F4F79}" type="presParOf" srcId="{9AB8B8DF-AD56-410E-B8EF-24ADA7FF9F53}" destId="{8714A100-8D58-4B35-8E5E-B18DF94CF81A}" srcOrd="0" destOrd="0" presId="urn:microsoft.com/office/officeart/2005/8/layout/hList2#1"/>
    <dgm:cxn modelId="{C1DCE094-AEF9-4A55-B384-945261A75468}" type="presParOf" srcId="{9AB8B8DF-AD56-410E-B8EF-24ADA7FF9F53}" destId="{E4841D00-C2D5-42D7-BEF6-5E745990646C}" srcOrd="1" destOrd="0" presId="urn:microsoft.com/office/officeart/2005/8/layout/hList2#1"/>
    <dgm:cxn modelId="{AF180BF7-6CBE-43CC-A7DB-0FDE5F6D2C28}" type="presParOf" srcId="{9AB8B8DF-AD56-410E-B8EF-24ADA7FF9F53}" destId="{BEDFB65B-517C-404C-8E16-6C207237BC4B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C1341E-FB9B-42F6-96C7-42B7B77861DB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3B35DBF5-F0B9-4649-BAB9-4B64560C220D}">
      <dgm:prSet phldrT="[Текст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2800" dirty="0">
              <a:latin typeface="Cambria Math" panose="02040503050406030204" pitchFamily="18" charset="0"/>
              <a:ea typeface="Cambria Math" panose="02040503050406030204" pitchFamily="18" charset="0"/>
            </a:rPr>
            <a:t>СПАСИБО ЗА ВНИМАНИЕ</a:t>
          </a:r>
        </a:p>
      </dgm:t>
    </dgm:pt>
    <dgm:pt modelId="{7420D404-FA48-4E27-AA39-7539DF27EB8C}" type="parTrans" cxnId="{5DAB3C69-D732-403C-B152-BD648E19CDBB}">
      <dgm:prSet/>
      <dgm:spPr/>
      <dgm:t>
        <a:bodyPr/>
        <a:lstStyle/>
        <a:p>
          <a:endParaRPr lang="ru-RU"/>
        </a:p>
      </dgm:t>
    </dgm:pt>
    <dgm:pt modelId="{54D739FA-B87A-4847-8858-C1AB134610E7}" type="sibTrans" cxnId="{5DAB3C69-D732-403C-B152-BD648E19CDBB}">
      <dgm:prSet/>
      <dgm:spPr/>
      <dgm:t>
        <a:bodyPr/>
        <a:lstStyle/>
        <a:p>
          <a:endParaRPr lang="ru-RU"/>
        </a:p>
      </dgm:t>
    </dgm:pt>
    <dgm:pt modelId="{49757359-0D47-46EC-BF7A-A33A835F7384}" type="pres">
      <dgm:prSet presAssocID="{78C1341E-FB9B-42F6-96C7-42B7B77861DB}" presName="linearFlow" presStyleCnt="0">
        <dgm:presLayoutVars>
          <dgm:dir/>
          <dgm:resizeHandles val="exact"/>
        </dgm:presLayoutVars>
      </dgm:prSet>
      <dgm:spPr/>
    </dgm:pt>
    <dgm:pt modelId="{0BFC31EC-C9D6-47FF-9FBD-B3A0D0764CDE}" type="pres">
      <dgm:prSet presAssocID="{3B35DBF5-F0B9-4649-BAB9-4B64560C220D}" presName="composite" presStyleCnt="0"/>
      <dgm:spPr/>
    </dgm:pt>
    <dgm:pt modelId="{EA76514A-91C8-49C1-87DD-BE7E7513B37B}" type="pres">
      <dgm:prSet presAssocID="{3B35DBF5-F0B9-4649-BAB9-4B64560C220D}" presName="imgShp" presStyleLbl="fgImgPlace1" presStyleIdx="0" presStyleCnt="1" custLinFactNeighborX="12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F455DF4-D7AB-47F7-B680-284266F3540C}" type="pres">
      <dgm:prSet presAssocID="{3B35DBF5-F0B9-4649-BAB9-4B64560C220D}" presName="txShp" presStyleLbl="node1" presStyleIdx="0" presStyleCnt="1" custScaleX="110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B3C69-D732-403C-B152-BD648E19CDBB}" srcId="{78C1341E-FB9B-42F6-96C7-42B7B77861DB}" destId="{3B35DBF5-F0B9-4649-BAB9-4B64560C220D}" srcOrd="0" destOrd="0" parTransId="{7420D404-FA48-4E27-AA39-7539DF27EB8C}" sibTransId="{54D739FA-B87A-4847-8858-C1AB134610E7}"/>
    <dgm:cxn modelId="{574E00D0-6FFA-4B50-9E87-6F7880E88405}" type="presOf" srcId="{78C1341E-FB9B-42F6-96C7-42B7B77861DB}" destId="{49757359-0D47-46EC-BF7A-A33A835F7384}" srcOrd="0" destOrd="0" presId="urn:microsoft.com/office/officeart/2005/8/layout/vList3#3"/>
    <dgm:cxn modelId="{256E080B-4CC4-4D11-937B-BECA4F65735C}" type="presOf" srcId="{3B35DBF5-F0B9-4649-BAB9-4B64560C220D}" destId="{DF455DF4-D7AB-47F7-B680-284266F3540C}" srcOrd="0" destOrd="0" presId="urn:microsoft.com/office/officeart/2005/8/layout/vList3#3"/>
    <dgm:cxn modelId="{9898FB25-ABC2-4A99-9BF8-F3AE173F9692}" type="presParOf" srcId="{49757359-0D47-46EC-BF7A-A33A835F7384}" destId="{0BFC31EC-C9D6-47FF-9FBD-B3A0D0764CDE}" srcOrd="0" destOrd="0" presId="urn:microsoft.com/office/officeart/2005/8/layout/vList3#3"/>
    <dgm:cxn modelId="{23B531DB-2ACF-4316-88FD-E78E13F9C510}" type="presParOf" srcId="{0BFC31EC-C9D6-47FF-9FBD-B3A0D0764CDE}" destId="{EA76514A-91C8-49C1-87DD-BE7E7513B37B}" srcOrd="0" destOrd="0" presId="urn:microsoft.com/office/officeart/2005/8/layout/vList3#3"/>
    <dgm:cxn modelId="{7BBBC17A-C0C9-4503-A2EF-D78F58EB3ABB}" type="presParOf" srcId="{0BFC31EC-C9D6-47FF-9FBD-B3A0D0764CDE}" destId="{DF455DF4-D7AB-47F7-B680-284266F3540C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4B187-2AA2-4DE3-9544-79A06EA88C3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A22E0E-78E8-45B1-BB0C-99DE7F0ADE4D}">
      <dgm:prSet phldrT="[Текст]"/>
      <dgm:spPr>
        <a:solidFill>
          <a:schemeClr val="tx2">
            <a:lumMod val="5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4 совета</a:t>
          </a:r>
        </a:p>
      </dgm:t>
    </dgm:pt>
    <dgm:pt modelId="{218BA1DB-5D69-40BC-8B78-4E92E12DD0C6}" type="parTrans" cxnId="{506EA2D8-E5B7-49C5-A18C-0802C4B861E0}">
      <dgm:prSet/>
      <dgm:spPr/>
      <dgm:t>
        <a:bodyPr/>
        <a:lstStyle/>
        <a:p>
          <a:endParaRPr lang="ru-RU"/>
        </a:p>
      </dgm:t>
    </dgm:pt>
    <dgm:pt modelId="{99781449-ECCB-4C19-8F17-BC05631D6F99}" type="sibTrans" cxnId="{506EA2D8-E5B7-49C5-A18C-0802C4B861E0}">
      <dgm:prSet/>
      <dgm:spPr/>
      <dgm:t>
        <a:bodyPr/>
        <a:lstStyle/>
        <a:p>
          <a:endParaRPr lang="ru-RU"/>
        </a:p>
      </dgm:t>
    </dgm:pt>
    <dgm:pt modelId="{EB2EB1C9-937F-4ACF-B2CF-E9934B9FBD59}">
      <dgm:prSet phldrT="[Текст]"/>
      <dgm:spPr>
        <a:solidFill>
          <a:schemeClr val="tx2">
            <a:lumMod val="5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4 оператора</a:t>
          </a:r>
        </a:p>
      </dgm:t>
    </dgm:pt>
    <dgm:pt modelId="{E8262C37-2BCD-4B74-AC32-3154E2390EF4}" type="parTrans" cxnId="{431AADBA-93C2-4947-8120-FEFC859F8951}">
      <dgm:prSet/>
      <dgm:spPr/>
      <dgm:t>
        <a:bodyPr/>
        <a:lstStyle/>
        <a:p>
          <a:endParaRPr lang="ru-RU"/>
        </a:p>
      </dgm:t>
    </dgm:pt>
    <dgm:pt modelId="{87D1F7ED-E834-4112-98D5-10715C99C1D3}" type="sibTrans" cxnId="{431AADBA-93C2-4947-8120-FEFC859F8951}">
      <dgm:prSet/>
      <dgm:spPr/>
      <dgm:t>
        <a:bodyPr/>
        <a:lstStyle/>
        <a:p>
          <a:endParaRPr lang="ru-RU"/>
        </a:p>
      </dgm:t>
    </dgm:pt>
    <dgm:pt modelId="{EB45C5D2-6F74-473C-803A-2B874C150538}">
      <dgm:prSet phldrT="[Текст]"/>
      <dgm:spPr>
        <a:solidFill>
          <a:schemeClr val="tx2">
            <a:lumMod val="5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78 221 респондентов</a:t>
          </a:r>
        </a:p>
      </dgm:t>
    </dgm:pt>
    <dgm:pt modelId="{8B946729-296A-4F3F-9CB0-7C09FD06C8A7}" type="parTrans" cxnId="{E11B5C31-93F4-40ED-807D-743FD28E44FB}">
      <dgm:prSet/>
      <dgm:spPr/>
      <dgm:t>
        <a:bodyPr/>
        <a:lstStyle/>
        <a:p>
          <a:endParaRPr lang="ru-RU"/>
        </a:p>
      </dgm:t>
    </dgm:pt>
    <dgm:pt modelId="{7BABD6E3-D599-4989-BE5D-5A18B92BB26B}" type="sibTrans" cxnId="{E11B5C31-93F4-40ED-807D-743FD28E44FB}">
      <dgm:prSet/>
      <dgm:spPr/>
      <dgm:t>
        <a:bodyPr/>
        <a:lstStyle/>
        <a:p>
          <a:endParaRPr lang="ru-RU"/>
        </a:p>
      </dgm:t>
    </dgm:pt>
    <dgm:pt modelId="{043A49B7-C13B-422A-A1C5-0F363F27200E}" type="pres">
      <dgm:prSet presAssocID="{8714B187-2AA2-4DE3-9544-79A06EA88C3D}" presName="compositeShape" presStyleCnt="0">
        <dgm:presLayoutVars>
          <dgm:dir/>
          <dgm:resizeHandles/>
        </dgm:presLayoutVars>
      </dgm:prSet>
      <dgm:spPr/>
    </dgm:pt>
    <dgm:pt modelId="{B3AFECEE-58FE-4A07-A848-71A58E3C0F51}" type="pres">
      <dgm:prSet presAssocID="{8714B187-2AA2-4DE3-9544-79A06EA88C3D}" presName="pyramid" presStyleLbl="node1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885AEF37-7418-4157-922E-E50E1597941B}" type="pres">
      <dgm:prSet presAssocID="{8714B187-2AA2-4DE3-9544-79A06EA88C3D}" presName="theList" presStyleCnt="0"/>
      <dgm:spPr/>
    </dgm:pt>
    <dgm:pt modelId="{DCF28918-4B61-4E2E-AEC7-45E5E1B08525}" type="pres">
      <dgm:prSet presAssocID="{A1A22E0E-78E8-45B1-BB0C-99DE7F0ADE4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EC89A-1400-4281-BB29-4876F2FF7BFB}" type="pres">
      <dgm:prSet presAssocID="{A1A22E0E-78E8-45B1-BB0C-99DE7F0ADE4D}" presName="aSpace" presStyleCnt="0"/>
      <dgm:spPr/>
    </dgm:pt>
    <dgm:pt modelId="{A6056A29-E5C2-4C4B-93B7-7DF5B998FD93}" type="pres">
      <dgm:prSet presAssocID="{EB2EB1C9-937F-4ACF-B2CF-E9934B9FBD5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D7A3A-AC70-4C54-9491-5B2F10AF740A}" type="pres">
      <dgm:prSet presAssocID="{EB2EB1C9-937F-4ACF-B2CF-E9934B9FBD59}" presName="aSpace" presStyleCnt="0"/>
      <dgm:spPr/>
    </dgm:pt>
    <dgm:pt modelId="{F6179B7A-F39D-442E-9F4E-EE2846C951FA}" type="pres">
      <dgm:prSet presAssocID="{EB45C5D2-6F74-473C-803A-2B874C15053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D7EF1-A92A-4A00-A85B-4B88F8C01417}" type="pres">
      <dgm:prSet presAssocID="{EB45C5D2-6F74-473C-803A-2B874C150538}" presName="aSpace" presStyleCnt="0"/>
      <dgm:spPr/>
    </dgm:pt>
  </dgm:ptLst>
  <dgm:cxnLst>
    <dgm:cxn modelId="{90C69ACB-5A48-40CA-A9B7-F7B312BC01D5}" type="presOf" srcId="{A1A22E0E-78E8-45B1-BB0C-99DE7F0ADE4D}" destId="{DCF28918-4B61-4E2E-AEC7-45E5E1B08525}" srcOrd="0" destOrd="0" presId="urn:microsoft.com/office/officeart/2005/8/layout/pyramid2"/>
    <dgm:cxn modelId="{506EA2D8-E5B7-49C5-A18C-0802C4B861E0}" srcId="{8714B187-2AA2-4DE3-9544-79A06EA88C3D}" destId="{A1A22E0E-78E8-45B1-BB0C-99DE7F0ADE4D}" srcOrd="0" destOrd="0" parTransId="{218BA1DB-5D69-40BC-8B78-4E92E12DD0C6}" sibTransId="{99781449-ECCB-4C19-8F17-BC05631D6F99}"/>
    <dgm:cxn modelId="{431AADBA-93C2-4947-8120-FEFC859F8951}" srcId="{8714B187-2AA2-4DE3-9544-79A06EA88C3D}" destId="{EB2EB1C9-937F-4ACF-B2CF-E9934B9FBD59}" srcOrd="1" destOrd="0" parTransId="{E8262C37-2BCD-4B74-AC32-3154E2390EF4}" sibTransId="{87D1F7ED-E834-4112-98D5-10715C99C1D3}"/>
    <dgm:cxn modelId="{9CFCF24A-F061-47EF-8555-AFB6F0F34633}" type="presOf" srcId="{EB45C5D2-6F74-473C-803A-2B874C150538}" destId="{F6179B7A-F39D-442E-9F4E-EE2846C951FA}" srcOrd="0" destOrd="0" presId="urn:microsoft.com/office/officeart/2005/8/layout/pyramid2"/>
    <dgm:cxn modelId="{E11B5C31-93F4-40ED-807D-743FD28E44FB}" srcId="{8714B187-2AA2-4DE3-9544-79A06EA88C3D}" destId="{EB45C5D2-6F74-473C-803A-2B874C150538}" srcOrd="2" destOrd="0" parTransId="{8B946729-296A-4F3F-9CB0-7C09FD06C8A7}" sibTransId="{7BABD6E3-D599-4989-BE5D-5A18B92BB26B}"/>
    <dgm:cxn modelId="{F8B069BC-2F95-4365-BDC7-6B8AE1563E4C}" type="presOf" srcId="{8714B187-2AA2-4DE3-9544-79A06EA88C3D}" destId="{043A49B7-C13B-422A-A1C5-0F363F27200E}" srcOrd="0" destOrd="0" presId="urn:microsoft.com/office/officeart/2005/8/layout/pyramid2"/>
    <dgm:cxn modelId="{884B3D5C-3D2F-42AB-AC25-2C941D52C910}" type="presOf" srcId="{EB2EB1C9-937F-4ACF-B2CF-E9934B9FBD59}" destId="{A6056A29-E5C2-4C4B-93B7-7DF5B998FD93}" srcOrd="0" destOrd="0" presId="urn:microsoft.com/office/officeart/2005/8/layout/pyramid2"/>
    <dgm:cxn modelId="{0B08F194-F69F-4F6D-ADBD-08118BD5EEDF}" type="presParOf" srcId="{043A49B7-C13B-422A-A1C5-0F363F27200E}" destId="{B3AFECEE-58FE-4A07-A848-71A58E3C0F51}" srcOrd="0" destOrd="0" presId="urn:microsoft.com/office/officeart/2005/8/layout/pyramid2"/>
    <dgm:cxn modelId="{BC1A8B84-DB6B-4351-B6DF-28C6ADF910D5}" type="presParOf" srcId="{043A49B7-C13B-422A-A1C5-0F363F27200E}" destId="{885AEF37-7418-4157-922E-E50E1597941B}" srcOrd="1" destOrd="0" presId="urn:microsoft.com/office/officeart/2005/8/layout/pyramid2"/>
    <dgm:cxn modelId="{C8BA21DE-B552-4C75-AFC3-320615DD57AA}" type="presParOf" srcId="{885AEF37-7418-4157-922E-E50E1597941B}" destId="{DCF28918-4B61-4E2E-AEC7-45E5E1B08525}" srcOrd="0" destOrd="0" presId="urn:microsoft.com/office/officeart/2005/8/layout/pyramid2"/>
    <dgm:cxn modelId="{C03F3A52-9484-4609-A59E-5C76127E138B}" type="presParOf" srcId="{885AEF37-7418-4157-922E-E50E1597941B}" destId="{CD7EC89A-1400-4281-BB29-4876F2FF7BFB}" srcOrd="1" destOrd="0" presId="urn:microsoft.com/office/officeart/2005/8/layout/pyramid2"/>
    <dgm:cxn modelId="{1F2AFB68-999D-4DC1-80EC-7D3177308DB8}" type="presParOf" srcId="{885AEF37-7418-4157-922E-E50E1597941B}" destId="{A6056A29-E5C2-4C4B-93B7-7DF5B998FD93}" srcOrd="2" destOrd="0" presId="urn:microsoft.com/office/officeart/2005/8/layout/pyramid2"/>
    <dgm:cxn modelId="{75DE1B62-96C7-45C8-B25F-42C560D5F28F}" type="presParOf" srcId="{885AEF37-7418-4157-922E-E50E1597941B}" destId="{958D7A3A-AC70-4C54-9491-5B2F10AF740A}" srcOrd="3" destOrd="0" presId="urn:microsoft.com/office/officeart/2005/8/layout/pyramid2"/>
    <dgm:cxn modelId="{C5F6F77E-456D-4561-BF91-A52D9E60C022}" type="presParOf" srcId="{885AEF37-7418-4157-922E-E50E1597941B}" destId="{F6179B7A-F39D-442E-9F4E-EE2846C951FA}" srcOrd="4" destOrd="0" presId="urn:microsoft.com/office/officeart/2005/8/layout/pyramid2"/>
    <dgm:cxn modelId="{EA60E7BE-05AA-4B8E-91E2-4FC622B06F5D}" type="presParOf" srcId="{885AEF37-7418-4157-922E-E50E1597941B}" destId="{CE2D7EF1-A92A-4A00-A85B-4B88F8C0141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9C190-C686-446C-88F7-D5A9ACEEB610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DCB6ABE1-F903-4284-BE03-2714BB113350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Открытость и доступность информации об организациях социальной сферы  </a:t>
          </a:r>
        </a:p>
      </dgm:t>
    </dgm:pt>
    <dgm:pt modelId="{65038026-9CEA-4BAC-AB94-CDE3DB040536}" type="parTrans" cxnId="{FF260DE8-5306-4CC4-A695-A28DDB3AB4FA}">
      <dgm:prSet/>
      <dgm:spPr/>
      <dgm:t>
        <a:bodyPr/>
        <a:lstStyle/>
        <a:p>
          <a:endParaRPr lang="ru-RU"/>
        </a:p>
      </dgm:t>
    </dgm:pt>
    <dgm:pt modelId="{E786A0C6-7DCC-4BF8-9C59-06049F419BDA}" type="sibTrans" cxnId="{FF260DE8-5306-4CC4-A695-A28DDB3AB4FA}">
      <dgm:prSet/>
      <dgm:spPr/>
      <dgm:t>
        <a:bodyPr/>
        <a:lstStyle/>
        <a:p>
          <a:endParaRPr lang="ru-RU"/>
        </a:p>
      </dgm:t>
    </dgm:pt>
    <dgm:pt modelId="{CE44B2B7-93A9-4ED4-BE91-02BD6553AE73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Комфортность условий предоставления услуг</a:t>
          </a:r>
        </a:p>
      </dgm:t>
    </dgm:pt>
    <dgm:pt modelId="{CE98083E-20C5-4915-9A65-2266A247FB4C}" type="parTrans" cxnId="{86D27926-7642-43FD-8527-71BF9C9573C3}">
      <dgm:prSet/>
      <dgm:spPr/>
      <dgm:t>
        <a:bodyPr/>
        <a:lstStyle/>
        <a:p>
          <a:endParaRPr lang="ru-RU"/>
        </a:p>
      </dgm:t>
    </dgm:pt>
    <dgm:pt modelId="{48E93E65-27B0-419D-81E3-34900CECE10B}" type="sibTrans" cxnId="{86D27926-7642-43FD-8527-71BF9C9573C3}">
      <dgm:prSet/>
      <dgm:spPr/>
      <dgm:t>
        <a:bodyPr/>
        <a:lstStyle/>
        <a:p>
          <a:endParaRPr lang="ru-RU"/>
        </a:p>
      </dgm:t>
    </dgm:pt>
    <dgm:pt modelId="{2A7F5786-1BDC-45CE-9D0E-0FD8C6AE9BF5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Доступность услуг для инвалидов </a:t>
          </a:r>
        </a:p>
      </dgm:t>
    </dgm:pt>
    <dgm:pt modelId="{49CC5B74-9C6A-4331-9305-D70032249965}" type="parTrans" cxnId="{A71F63D0-1F60-463A-A05D-4B1FCDBA58CA}">
      <dgm:prSet/>
      <dgm:spPr/>
      <dgm:t>
        <a:bodyPr/>
        <a:lstStyle/>
        <a:p>
          <a:endParaRPr lang="ru-RU"/>
        </a:p>
      </dgm:t>
    </dgm:pt>
    <dgm:pt modelId="{FC9E6D38-AD2A-4483-AF45-7D9CAC4BD4FA}" type="sibTrans" cxnId="{A71F63D0-1F60-463A-A05D-4B1FCDBA58CA}">
      <dgm:prSet/>
      <dgm:spPr/>
      <dgm:t>
        <a:bodyPr/>
        <a:lstStyle/>
        <a:p>
          <a:endParaRPr lang="ru-RU"/>
        </a:p>
      </dgm:t>
    </dgm:pt>
    <dgm:pt modelId="{E94F3EE6-173E-4F9B-925E-1823FEB79E14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Доброжелательность и вежливость работников организаций социальной сферы </a:t>
          </a:r>
        </a:p>
      </dgm:t>
    </dgm:pt>
    <dgm:pt modelId="{5FE6D587-C3D2-4C72-A7C1-DC2E389E0E5E}" type="parTrans" cxnId="{64BB1037-CA3C-4561-9A4E-976628575F78}">
      <dgm:prSet/>
      <dgm:spPr/>
      <dgm:t>
        <a:bodyPr/>
        <a:lstStyle/>
        <a:p>
          <a:endParaRPr lang="ru-RU"/>
        </a:p>
      </dgm:t>
    </dgm:pt>
    <dgm:pt modelId="{A1F3FF1D-8324-41D0-A14E-CBDA0CC5F994}" type="sibTrans" cxnId="{64BB1037-CA3C-4561-9A4E-976628575F78}">
      <dgm:prSet/>
      <dgm:spPr/>
      <dgm:t>
        <a:bodyPr/>
        <a:lstStyle/>
        <a:p>
          <a:endParaRPr lang="ru-RU"/>
        </a:p>
      </dgm:t>
    </dgm:pt>
    <dgm:pt modelId="{75AB08B1-914B-4E00-A6D1-B9EBA0C27D1E}">
      <dgm:prSet/>
      <dgm:spPr>
        <a:solidFill>
          <a:schemeClr val="accent1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Удовлетворенность условиями оказания услуг </a:t>
          </a:r>
        </a:p>
      </dgm:t>
    </dgm:pt>
    <dgm:pt modelId="{03E6CD7B-AB02-4FD4-9E8C-2491C209AAC9}" type="parTrans" cxnId="{9F70A447-563A-413A-A577-366DACB38B9C}">
      <dgm:prSet/>
      <dgm:spPr/>
      <dgm:t>
        <a:bodyPr/>
        <a:lstStyle/>
        <a:p>
          <a:endParaRPr lang="ru-RU"/>
        </a:p>
      </dgm:t>
    </dgm:pt>
    <dgm:pt modelId="{5E40633B-2054-48A3-909D-713A2B52C9E7}" type="sibTrans" cxnId="{9F70A447-563A-413A-A577-366DACB38B9C}">
      <dgm:prSet/>
      <dgm:spPr/>
      <dgm:t>
        <a:bodyPr/>
        <a:lstStyle/>
        <a:p>
          <a:endParaRPr lang="ru-RU"/>
        </a:p>
      </dgm:t>
    </dgm:pt>
    <dgm:pt modelId="{7E29E6E2-0B98-43AC-A841-AB7DE6F27DA3}" type="pres">
      <dgm:prSet presAssocID="{D029C190-C686-446C-88F7-D5A9ACEEB610}" presName="linearFlow" presStyleCnt="0">
        <dgm:presLayoutVars>
          <dgm:dir/>
          <dgm:resizeHandles val="exact"/>
        </dgm:presLayoutVars>
      </dgm:prSet>
      <dgm:spPr/>
    </dgm:pt>
    <dgm:pt modelId="{B8216FCD-8685-4A93-B8B1-B60711C9FBBB}" type="pres">
      <dgm:prSet presAssocID="{DCB6ABE1-F903-4284-BE03-2714BB113350}" presName="composite" presStyleCnt="0"/>
      <dgm:spPr/>
    </dgm:pt>
    <dgm:pt modelId="{D3493F94-8056-4A33-9C7D-C33B1233CB5E}" type="pres">
      <dgm:prSet presAssocID="{DCB6ABE1-F903-4284-BE03-2714BB113350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5FF43E4-11CF-4AD6-9771-0FE169B62B25}" type="pres">
      <dgm:prSet presAssocID="{DCB6ABE1-F903-4284-BE03-2714BB11335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39B1-52ED-4409-9FCB-CE72FFA12A19}" type="pres">
      <dgm:prSet presAssocID="{E786A0C6-7DCC-4BF8-9C59-06049F419BDA}" presName="spacing" presStyleCnt="0"/>
      <dgm:spPr/>
    </dgm:pt>
    <dgm:pt modelId="{9DD22C50-76FD-4B67-AFF5-B5CAA42BE658}" type="pres">
      <dgm:prSet presAssocID="{CE44B2B7-93A9-4ED4-BE91-02BD6553AE73}" presName="composite" presStyleCnt="0"/>
      <dgm:spPr/>
    </dgm:pt>
    <dgm:pt modelId="{DD808342-E3D8-4365-BA05-5D38CF55754B}" type="pres">
      <dgm:prSet presAssocID="{CE44B2B7-93A9-4ED4-BE91-02BD6553AE73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81AAB55-5B92-428A-BE07-A92DA360402D}" type="pres">
      <dgm:prSet presAssocID="{CE44B2B7-93A9-4ED4-BE91-02BD6553AE73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A992A-8EC4-4EC5-91D8-159FF161A146}" type="pres">
      <dgm:prSet presAssocID="{48E93E65-27B0-419D-81E3-34900CECE10B}" presName="spacing" presStyleCnt="0"/>
      <dgm:spPr/>
    </dgm:pt>
    <dgm:pt modelId="{C299D037-2DBA-47FB-A7A7-5A1BE90819DA}" type="pres">
      <dgm:prSet presAssocID="{75AB08B1-914B-4E00-A6D1-B9EBA0C27D1E}" presName="composite" presStyleCnt="0"/>
      <dgm:spPr/>
    </dgm:pt>
    <dgm:pt modelId="{B31FE901-6704-48B8-9E9C-D77C484CC577}" type="pres">
      <dgm:prSet presAssocID="{75AB08B1-914B-4E00-A6D1-B9EBA0C27D1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0918CF6-BB02-4E43-ADBD-2405D5B1A7CA}" type="pres">
      <dgm:prSet presAssocID="{75AB08B1-914B-4E00-A6D1-B9EBA0C27D1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80646-4BA5-4043-9EF7-B26B2C914078}" type="pres">
      <dgm:prSet presAssocID="{5E40633B-2054-48A3-909D-713A2B52C9E7}" presName="spacing" presStyleCnt="0"/>
      <dgm:spPr/>
    </dgm:pt>
    <dgm:pt modelId="{3FEA2535-7A9B-4958-AC3F-F1802A4F8D97}" type="pres">
      <dgm:prSet presAssocID="{E94F3EE6-173E-4F9B-925E-1823FEB79E14}" presName="composite" presStyleCnt="0"/>
      <dgm:spPr/>
    </dgm:pt>
    <dgm:pt modelId="{A19BF0B2-AD2A-48F8-BB33-A18DA07D367C}" type="pres">
      <dgm:prSet presAssocID="{E94F3EE6-173E-4F9B-925E-1823FEB79E14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7069D9A-DF9E-4C3E-B980-E45DCCC544C7}" type="pres">
      <dgm:prSet presAssocID="{E94F3EE6-173E-4F9B-925E-1823FEB79E1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B58B6-8BB6-4C0C-A8F0-FFE0C84A4D20}" type="pres">
      <dgm:prSet presAssocID="{A1F3FF1D-8324-41D0-A14E-CBDA0CC5F994}" presName="spacing" presStyleCnt="0"/>
      <dgm:spPr/>
    </dgm:pt>
    <dgm:pt modelId="{922BCAAF-DFD0-4D0B-9AAC-2757D2A8F133}" type="pres">
      <dgm:prSet presAssocID="{2A7F5786-1BDC-45CE-9D0E-0FD8C6AE9BF5}" presName="composite" presStyleCnt="0"/>
      <dgm:spPr/>
    </dgm:pt>
    <dgm:pt modelId="{638B383E-87C5-4C1A-9A4B-2353714F1999}" type="pres">
      <dgm:prSet presAssocID="{2A7F5786-1BDC-45CE-9D0E-0FD8C6AE9BF5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A9238D1-7109-42B7-A340-9EA3448E8694}" type="pres">
      <dgm:prSet presAssocID="{2A7F5786-1BDC-45CE-9D0E-0FD8C6AE9BF5}" presName="txShp" presStyleLbl="node1" presStyleIdx="4" presStyleCnt="5" custLinFactNeighborY="4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1F63D0-1F60-463A-A05D-4B1FCDBA58CA}" srcId="{D029C190-C686-446C-88F7-D5A9ACEEB610}" destId="{2A7F5786-1BDC-45CE-9D0E-0FD8C6AE9BF5}" srcOrd="4" destOrd="0" parTransId="{49CC5B74-9C6A-4331-9305-D70032249965}" sibTransId="{FC9E6D38-AD2A-4483-AF45-7D9CAC4BD4FA}"/>
    <dgm:cxn modelId="{FF260DE8-5306-4CC4-A695-A28DDB3AB4FA}" srcId="{D029C190-C686-446C-88F7-D5A9ACEEB610}" destId="{DCB6ABE1-F903-4284-BE03-2714BB113350}" srcOrd="0" destOrd="0" parTransId="{65038026-9CEA-4BAC-AB94-CDE3DB040536}" sibTransId="{E786A0C6-7DCC-4BF8-9C59-06049F419BDA}"/>
    <dgm:cxn modelId="{4E232041-8791-45B0-8D9C-1D3C7D94B4A5}" type="presOf" srcId="{2A7F5786-1BDC-45CE-9D0E-0FD8C6AE9BF5}" destId="{7A9238D1-7109-42B7-A340-9EA3448E8694}" srcOrd="0" destOrd="0" presId="urn:microsoft.com/office/officeart/2005/8/layout/vList3#2"/>
    <dgm:cxn modelId="{F72BC646-0777-4E84-84EB-5DDAE99B34B5}" type="presOf" srcId="{75AB08B1-914B-4E00-A6D1-B9EBA0C27D1E}" destId="{A0918CF6-BB02-4E43-ADBD-2405D5B1A7CA}" srcOrd="0" destOrd="0" presId="urn:microsoft.com/office/officeart/2005/8/layout/vList3#2"/>
    <dgm:cxn modelId="{E2070D24-5442-4E61-9DBD-FCB284B8B36B}" type="presOf" srcId="{E94F3EE6-173E-4F9B-925E-1823FEB79E14}" destId="{D7069D9A-DF9E-4C3E-B980-E45DCCC544C7}" srcOrd="0" destOrd="0" presId="urn:microsoft.com/office/officeart/2005/8/layout/vList3#2"/>
    <dgm:cxn modelId="{64BB1037-CA3C-4561-9A4E-976628575F78}" srcId="{D029C190-C686-446C-88F7-D5A9ACEEB610}" destId="{E94F3EE6-173E-4F9B-925E-1823FEB79E14}" srcOrd="3" destOrd="0" parTransId="{5FE6D587-C3D2-4C72-A7C1-DC2E389E0E5E}" sibTransId="{A1F3FF1D-8324-41D0-A14E-CBDA0CC5F994}"/>
    <dgm:cxn modelId="{3161BC4D-390E-4839-87AF-2A464B5ACF9C}" type="presOf" srcId="{DCB6ABE1-F903-4284-BE03-2714BB113350}" destId="{A5FF43E4-11CF-4AD6-9771-0FE169B62B25}" srcOrd="0" destOrd="0" presId="urn:microsoft.com/office/officeart/2005/8/layout/vList3#2"/>
    <dgm:cxn modelId="{75E24A43-EAF3-44CA-86D8-AD80B3F1BAA0}" type="presOf" srcId="{CE44B2B7-93A9-4ED4-BE91-02BD6553AE73}" destId="{581AAB55-5B92-428A-BE07-A92DA360402D}" srcOrd="0" destOrd="0" presId="urn:microsoft.com/office/officeart/2005/8/layout/vList3#2"/>
    <dgm:cxn modelId="{AB944535-CC40-4905-8D45-BFC30F1109AF}" type="presOf" srcId="{D029C190-C686-446C-88F7-D5A9ACEEB610}" destId="{7E29E6E2-0B98-43AC-A841-AB7DE6F27DA3}" srcOrd="0" destOrd="0" presId="urn:microsoft.com/office/officeart/2005/8/layout/vList3#2"/>
    <dgm:cxn modelId="{86D27926-7642-43FD-8527-71BF9C9573C3}" srcId="{D029C190-C686-446C-88F7-D5A9ACEEB610}" destId="{CE44B2B7-93A9-4ED4-BE91-02BD6553AE73}" srcOrd="1" destOrd="0" parTransId="{CE98083E-20C5-4915-9A65-2266A247FB4C}" sibTransId="{48E93E65-27B0-419D-81E3-34900CECE10B}"/>
    <dgm:cxn modelId="{9F70A447-563A-413A-A577-366DACB38B9C}" srcId="{D029C190-C686-446C-88F7-D5A9ACEEB610}" destId="{75AB08B1-914B-4E00-A6D1-B9EBA0C27D1E}" srcOrd="2" destOrd="0" parTransId="{03E6CD7B-AB02-4FD4-9E8C-2491C209AAC9}" sibTransId="{5E40633B-2054-48A3-909D-713A2B52C9E7}"/>
    <dgm:cxn modelId="{12037D05-450F-4171-9EEB-379421665C78}" type="presParOf" srcId="{7E29E6E2-0B98-43AC-A841-AB7DE6F27DA3}" destId="{B8216FCD-8685-4A93-B8B1-B60711C9FBBB}" srcOrd="0" destOrd="0" presId="urn:microsoft.com/office/officeart/2005/8/layout/vList3#2"/>
    <dgm:cxn modelId="{D09972C9-5B37-44AF-8B7A-FC0426EB0C07}" type="presParOf" srcId="{B8216FCD-8685-4A93-B8B1-B60711C9FBBB}" destId="{D3493F94-8056-4A33-9C7D-C33B1233CB5E}" srcOrd="0" destOrd="0" presId="urn:microsoft.com/office/officeart/2005/8/layout/vList3#2"/>
    <dgm:cxn modelId="{15D88B75-DFA1-4DBA-9EBC-EEAB5746BABE}" type="presParOf" srcId="{B8216FCD-8685-4A93-B8B1-B60711C9FBBB}" destId="{A5FF43E4-11CF-4AD6-9771-0FE169B62B25}" srcOrd="1" destOrd="0" presId="urn:microsoft.com/office/officeart/2005/8/layout/vList3#2"/>
    <dgm:cxn modelId="{43EAB26E-8748-4F47-AC43-A6A72FFFB108}" type="presParOf" srcId="{7E29E6E2-0B98-43AC-A841-AB7DE6F27DA3}" destId="{CA9439B1-52ED-4409-9FCB-CE72FFA12A19}" srcOrd="1" destOrd="0" presId="urn:microsoft.com/office/officeart/2005/8/layout/vList3#2"/>
    <dgm:cxn modelId="{21E2A71A-E842-46DF-9613-443769C55C07}" type="presParOf" srcId="{7E29E6E2-0B98-43AC-A841-AB7DE6F27DA3}" destId="{9DD22C50-76FD-4B67-AFF5-B5CAA42BE658}" srcOrd="2" destOrd="0" presId="urn:microsoft.com/office/officeart/2005/8/layout/vList3#2"/>
    <dgm:cxn modelId="{F68E4DBD-E880-41C4-84EF-1D0BE99BECE5}" type="presParOf" srcId="{9DD22C50-76FD-4B67-AFF5-B5CAA42BE658}" destId="{DD808342-E3D8-4365-BA05-5D38CF55754B}" srcOrd="0" destOrd="0" presId="urn:microsoft.com/office/officeart/2005/8/layout/vList3#2"/>
    <dgm:cxn modelId="{6671C057-1FC0-45B4-A858-9F48853DCB0A}" type="presParOf" srcId="{9DD22C50-76FD-4B67-AFF5-B5CAA42BE658}" destId="{581AAB55-5B92-428A-BE07-A92DA360402D}" srcOrd="1" destOrd="0" presId="urn:microsoft.com/office/officeart/2005/8/layout/vList3#2"/>
    <dgm:cxn modelId="{95282064-C7EC-4949-878A-13B477FBF79C}" type="presParOf" srcId="{7E29E6E2-0B98-43AC-A841-AB7DE6F27DA3}" destId="{5ACA992A-8EC4-4EC5-91D8-159FF161A146}" srcOrd="3" destOrd="0" presId="urn:microsoft.com/office/officeart/2005/8/layout/vList3#2"/>
    <dgm:cxn modelId="{3FEC2A1C-88B5-46AB-8B0B-9592D8C6503D}" type="presParOf" srcId="{7E29E6E2-0B98-43AC-A841-AB7DE6F27DA3}" destId="{C299D037-2DBA-47FB-A7A7-5A1BE90819DA}" srcOrd="4" destOrd="0" presId="urn:microsoft.com/office/officeart/2005/8/layout/vList3#2"/>
    <dgm:cxn modelId="{0FCEC3AF-8979-40A5-B698-EB0E3D60E48C}" type="presParOf" srcId="{C299D037-2DBA-47FB-A7A7-5A1BE90819DA}" destId="{B31FE901-6704-48B8-9E9C-D77C484CC577}" srcOrd="0" destOrd="0" presId="urn:microsoft.com/office/officeart/2005/8/layout/vList3#2"/>
    <dgm:cxn modelId="{9787A551-40DE-40EB-A8F5-6DCD265B2E70}" type="presParOf" srcId="{C299D037-2DBA-47FB-A7A7-5A1BE90819DA}" destId="{A0918CF6-BB02-4E43-ADBD-2405D5B1A7CA}" srcOrd="1" destOrd="0" presId="urn:microsoft.com/office/officeart/2005/8/layout/vList3#2"/>
    <dgm:cxn modelId="{34B24580-660D-49C7-88E9-959DCFB3477A}" type="presParOf" srcId="{7E29E6E2-0B98-43AC-A841-AB7DE6F27DA3}" destId="{1A280646-4BA5-4043-9EF7-B26B2C914078}" srcOrd="5" destOrd="0" presId="urn:microsoft.com/office/officeart/2005/8/layout/vList3#2"/>
    <dgm:cxn modelId="{28D09E39-5AFC-4D44-8503-F374A003270D}" type="presParOf" srcId="{7E29E6E2-0B98-43AC-A841-AB7DE6F27DA3}" destId="{3FEA2535-7A9B-4958-AC3F-F1802A4F8D97}" srcOrd="6" destOrd="0" presId="urn:microsoft.com/office/officeart/2005/8/layout/vList3#2"/>
    <dgm:cxn modelId="{01ECA232-1BF8-4E43-8046-A69EBA48BF5F}" type="presParOf" srcId="{3FEA2535-7A9B-4958-AC3F-F1802A4F8D97}" destId="{A19BF0B2-AD2A-48F8-BB33-A18DA07D367C}" srcOrd="0" destOrd="0" presId="urn:microsoft.com/office/officeart/2005/8/layout/vList3#2"/>
    <dgm:cxn modelId="{8420F0AE-DEB2-4FF8-A5A4-701957904AEE}" type="presParOf" srcId="{3FEA2535-7A9B-4958-AC3F-F1802A4F8D97}" destId="{D7069D9A-DF9E-4C3E-B980-E45DCCC544C7}" srcOrd="1" destOrd="0" presId="urn:microsoft.com/office/officeart/2005/8/layout/vList3#2"/>
    <dgm:cxn modelId="{C33176A1-69D6-4AAE-BA1A-89ECD67877D0}" type="presParOf" srcId="{7E29E6E2-0B98-43AC-A841-AB7DE6F27DA3}" destId="{B4EB58B6-8BB6-4C0C-A8F0-FFE0C84A4D20}" srcOrd="7" destOrd="0" presId="urn:microsoft.com/office/officeart/2005/8/layout/vList3#2"/>
    <dgm:cxn modelId="{165A24B5-FF4A-4D58-80EA-896179C57620}" type="presParOf" srcId="{7E29E6E2-0B98-43AC-A841-AB7DE6F27DA3}" destId="{922BCAAF-DFD0-4D0B-9AAC-2757D2A8F133}" srcOrd="8" destOrd="0" presId="urn:microsoft.com/office/officeart/2005/8/layout/vList3#2"/>
    <dgm:cxn modelId="{2C755EA4-9668-4FFF-AFED-7C924995A487}" type="presParOf" srcId="{922BCAAF-DFD0-4D0B-9AAC-2757D2A8F133}" destId="{638B383E-87C5-4C1A-9A4B-2353714F1999}" srcOrd="0" destOrd="0" presId="urn:microsoft.com/office/officeart/2005/8/layout/vList3#2"/>
    <dgm:cxn modelId="{847811E9-E494-4C4B-A182-FBFFABCCD4B5}" type="presParOf" srcId="{922BCAAF-DFD0-4D0B-9AAC-2757D2A8F133}" destId="{7A9238D1-7109-42B7-A340-9EA3448E8694}" srcOrd="1" destOrd="0" presId="urn:microsoft.com/office/officeart/2005/8/layout/vList3#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2449C0-B666-4EB5-8218-75E4FC95F32D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E918-D527-4E80-B20D-CD527E3D8F4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56A817E9-EEA8-47EC-80F2-FB8D4243C701}" type="parTrans" cxnId="{5E095601-9780-433B-B2CD-161E7F29A83E}">
      <dgm:prSet/>
      <dgm:spPr/>
      <dgm:t>
        <a:bodyPr/>
        <a:lstStyle/>
        <a:p>
          <a:endParaRPr lang="ru-RU"/>
        </a:p>
      </dgm:t>
    </dgm:pt>
    <dgm:pt modelId="{47A1047C-E029-4425-9533-2F937DD17CE8}" type="sibTrans" cxnId="{5E095601-9780-433B-B2CD-161E7F29A83E}">
      <dgm:prSet/>
      <dgm:spPr/>
      <dgm:t>
        <a:bodyPr/>
        <a:lstStyle/>
        <a:p>
          <a:endParaRPr lang="ru-RU"/>
        </a:p>
      </dgm:t>
    </dgm:pt>
    <dgm:pt modelId="{D9F23D4B-F35F-4274-8D58-C9603EED8267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gm:t>
    </dgm:pt>
    <dgm:pt modelId="{AD61E4C1-9612-4341-B28B-E5BE1CDC24EA}" type="parTrans" cxnId="{943806FB-2F65-456A-9266-9B127E7D954E}">
      <dgm:prSet/>
      <dgm:spPr/>
      <dgm:t>
        <a:bodyPr/>
        <a:lstStyle/>
        <a:p>
          <a:endParaRPr lang="ru-RU"/>
        </a:p>
      </dgm:t>
    </dgm:pt>
    <dgm:pt modelId="{1CC5095C-7AC4-421B-96A6-39CA06FB6690}" type="sibTrans" cxnId="{943806FB-2F65-456A-9266-9B127E7D954E}">
      <dgm:prSet/>
      <dgm:spPr/>
      <dgm:t>
        <a:bodyPr/>
        <a:lstStyle/>
        <a:p>
          <a:endParaRPr lang="ru-RU"/>
        </a:p>
      </dgm:t>
    </dgm:pt>
    <dgm:pt modelId="{3654C7A1-750A-427E-B384-150E486C29E5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FE036447-4E22-4AF5-868B-C5C9ECF15434}" type="parTrans" cxnId="{20BC8F0C-CCBF-46F2-A7D8-428A5C58B849}">
      <dgm:prSet/>
      <dgm:spPr/>
      <dgm:t>
        <a:bodyPr/>
        <a:lstStyle/>
        <a:p>
          <a:endParaRPr lang="ru-RU"/>
        </a:p>
      </dgm:t>
    </dgm:pt>
    <dgm:pt modelId="{3F1C823E-01A6-46EC-853B-2672D84EE245}" type="sibTrans" cxnId="{20BC8F0C-CCBF-46F2-A7D8-428A5C58B849}">
      <dgm:prSet/>
      <dgm:spPr/>
      <dgm:t>
        <a:bodyPr/>
        <a:lstStyle/>
        <a:p>
          <a:endParaRPr lang="ru-RU"/>
        </a:p>
      </dgm:t>
    </dgm:pt>
    <dgm:pt modelId="{56045DF3-F85D-4B30-B300-8DBEEC3EE89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gm:t>
    </dgm:pt>
    <dgm:pt modelId="{898CD168-CF67-4C50-8461-DFBF390F0EF3}" type="parTrans" cxnId="{B453161A-E4BB-43B6-A209-4727439C3A23}">
      <dgm:prSet/>
      <dgm:spPr/>
      <dgm:t>
        <a:bodyPr/>
        <a:lstStyle/>
        <a:p>
          <a:endParaRPr lang="ru-RU"/>
        </a:p>
      </dgm:t>
    </dgm:pt>
    <dgm:pt modelId="{A8ADCB03-11F1-4C66-8A80-5967A490275D}" type="sibTrans" cxnId="{B453161A-E4BB-43B6-A209-4727439C3A23}">
      <dgm:prSet/>
      <dgm:spPr/>
      <dgm:t>
        <a:bodyPr/>
        <a:lstStyle/>
        <a:p>
          <a:endParaRPr lang="ru-RU"/>
        </a:p>
      </dgm:t>
    </dgm:pt>
    <dgm:pt modelId="{E1F852CD-6299-49D3-A4B0-0B097152D8A4}" type="pres">
      <dgm:prSet presAssocID="{022449C0-B666-4EB5-8218-75E4FC95F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69E1-F466-46A1-A830-FAA2E00657C8}" type="pres">
      <dgm:prSet presAssocID="{7CB9E918-D527-4E80-B20D-CD527E3D8F4D}" presName="compNode" presStyleCnt="0"/>
      <dgm:spPr/>
    </dgm:pt>
    <dgm:pt modelId="{1BC207A6-C52A-4CFE-9888-A2FF3CAE6BB5}" type="pres">
      <dgm:prSet presAssocID="{7CB9E918-D527-4E80-B20D-CD527E3D8F4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6509A6-9007-4B2E-A4A0-63BFE27673D5}" type="pres">
      <dgm:prSet presAssocID="{7CB9E918-D527-4E80-B20D-CD527E3D8F4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1B5-2350-47A2-A139-85FD9C05AA4C}" type="pres">
      <dgm:prSet presAssocID="{47A1047C-E029-4425-9533-2F937DD17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331EA1-F031-40B2-82A2-26A066D147A5}" type="pres">
      <dgm:prSet presAssocID="{D9F23D4B-F35F-4274-8D58-C9603EED8267}" presName="compNode" presStyleCnt="0"/>
      <dgm:spPr/>
    </dgm:pt>
    <dgm:pt modelId="{EA7ED20D-A2C2-47CD-AFCE-76D0ECB361FD}" type="pres">
      <dgm:prSet presAssocID="{D9F23D4B-F35F-4274-8D58-C9603EED826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21C21B-A238-4FC2-8B41-F3C1C8AA4C1D}" type="pres">
      <dgm:prSet presAssocID="{D9F23D4B-F35F-4274-8D58-C9603EED826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073-6819-4844-BDB7-671D7F3FDA7A}" type="pres">
      <dgm:prSet presAssocID="{1CC5095C-7AC4-421B-96A6-39CA06FB66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9AB097-D88C-43C8-B46C-E4EEEA8316A0}" type="pres">
      <dgm:prSet presAssocID="{3654C7A1-750A-427E-B384-150E486C29E5}" presName="compNode" presStyleCnt="0"/>
      <dgm:spPr/>
    </dgm:pt>
    <dgm:pt modelId="{E67E8504-6DC1-491C-BC22-38539E93849A}" type="pres">
      <dgm:prSet presAssocID="{3654C7A1-750A-427E-B384-150E486C29E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03E8200-6CFB-4AF8-BC16-095F363BFF49}" type="pres">
      <dgm:prSet presAssocID="{3654C7A1-750A-427E-B384-150E486C29E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2965-5B11-483C-82D4-96FBE10846C1}" type="pres">
      <dgm:prSet presAssocID="{3F1C823E-01A6-46EC-853B-2672D84EE2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910660-D1A6-4187-991B-0E778F814E1A}" type="pres">
      <dgm:prSet presAssocID="{56045DF3-F85D-4B30-B300-8DBEEC3EE89D}" presName="compNode" presStyleCnt="0"/>
      <dgm:spPr/>
    </dgm:pt>
    <dgm:pt modelId="{C8CC4244-3E92-4D6F-ACB9-DB30D844888D}" type="pres">
      <dgm:prSet presAssocID="{56045DF3-F85D-4B30-B300-8DBEEC3EE8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B1766D0-D37D-43E0-A1CC-615F805739E3}" type="pres">
      <dgm:prSet presAssocID="{56045DF3-F85D-4B30-B300-8DBEEC3EE8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5977-3D3F-4E00-AB5B-BB1628A32FF0}" type="presOf" srcId="{7CB9E918-D527-4E80-B20D-CD527E3D8F4D}" destId="{126509A6-9007-4B2E-A4A0-63BFE27673D5}" srcOrd="0" destOrd="0" presId="urn:microsoft.com/office/officeart/2005/8/layout/pList1#1"/>
    <dgm:cxn modelId="{20BC8F0C-CCBF-46F2-A7D8-428A5C58B849}" srcId="{022449C0-B666-4EB5-8218-75E4FC95F32D}" destId="{3654C7A1-750A-427E-B384-150E486C29E5}" srcOrd="2" destOrd="0" parTransId="{FE036447-4E22-4AF5-868B-C5C9ECF15434}" sibTransId="{3F1C823E-01A6-46EC-853B-2672D84EE245}"/>
    <dgm:cxn modelId="{362EC97F-5A82-4AFC-AA85-768AA8B8DE96}" type="presOf" srcId="{56045DF3-F85D-4B30-B300-8DBEEC3EE89D}" destId="{0B1766D0-D37D-43E0-A1CC-615F805739E3}" srcOrd="0" destOrd="0" presId="urn:microsoft.com/office/officeart/2005/8/layout/pList1#1"/>
    <dgm:cxn modelId="{A84E447F-5415-4707-B616-556AC7E0E8EE}" type="presOf" srcId="{47A1047C-E029-4425-9533-2F937DD17CE8}" destId="{22A7E1B5-2350-47A2-A139-85FD9C05AA4C}" srcOrd="0" destOrd="0" presId="urn:microsoft.com/office/officeart/2005/8/layout/pList1#1"/>
    <dgm:cxn modelId="{5E095601-9780-433B-B2CD-161E7F29A83E}" srcId="{022449C0-B666-4EB5-8218-75E4FC95F32D}" destId="{7CB9E918-D527-4E80-B20D-CD527E3D8F4D}" srcOrd="0" destOrd="0" parTransId="{56A817E9-EEA8-47EC-80F2-FB8D4243C701}" sibTransId="{47A1047C-E029-4425-9533-2F937DD17CE8}"/>
    <dgm:cxn modelId="{B453161A-E4BB-43B6-A209-4727439C3A23}" srcId="{022449C0-B666-4EB5-8218-75E4FC95F32D}" destId="{56045DF3-F85D-4B30-B300-8DBEEC3EE89D}" srcOrd="3" destOrd="0" parTransId="{898CD168-CF67-4C50-8461-DFBF390F0EF3}" sibTransId="{A8ADCB03-11F1-4C66-8A80-5967A490275D}"/>
    <dgm:cxn modelId="{7D80748D-F836-49B8-B94A-09ED6901602F}" type="presOf" srcId="{3654C7A1-750A-427E-B384-150E486C29E5}" destId="{203E8200-6CFB-4AF8-BC16-095F363BFF49}" srcOrd="0" destOrd="0" presId="urn:microsoft.com/office/officeart/2005/8/layout/pList1#1"/>
    <dgm:cxn modelId="{4E2BA95D-009D-489F-8B74-9F6ACC74F04E}" type="presOf" srcId="{3F1C823E-01A6-46EC-853B-2672D84EE245}" destId="{72BB2965-5B11-483C-82D4-96FBE10846C1}" srcOrd="0" destOrd="0" presId="urn:microsoft.com/office/officeart/2005/8/layout/pList1#1"/>
    <dgm:cxn modelId="{73EC22CF-F52B-4005-A9C4-24A80956153B}" type="presOf" srcId="{D9F23D4B-F35F-4274-8D58-C9603EED8267}" destId="{1221C21B-A238-4FC2-8B41-F3C1C8AA4C1D}" srcOrd="0" destOrd="0" presId="urn:microsoft.com/office/officeart/2005/8/layout/pList1#1"/>
    <dgm:cxn modelId="{4CC82EFE-B55A-4C0B-9F0A-00992FA04FB2}" type="presOf" srcId="{1CC5095C-7AC4-421B-96A6-39CA06FB6690}" destId="{E7663073-6819-4844-BDB7-671D7F3FDA7A}" srcOrd="0" destOrd="0" presId="urn:microsoft.com/office/officeart/2005/8/layout/pList1#1"/>
    <dgm:cxn modelId="{2929762E-991C-4485-A2C3-3EB0FF97AAE0}" type="presOf" srcId="{022449C0-B666-4EB5-8218-75E4FC95F32D}" destId="{E1F852CD-6299-49D3-A4B0-0B097152D8A4}" srcOrd="0" destOrd="0" presId="urn:microsoft.com/office/officeart/2005/8/layout/pList1#1"/>
    <dgm:cxn modelId="{943806FB-2F65-456A-9266-9B127E7D954E}" srcId="{022449C0-B666-4EB5-8218-75E4FC95F32D}" destId="{D9F23D4B-F35F-4274-8D58-C9603EED8267}" srcOrd="1" destOrd="0" parTransId="{AD61E4C1-9612-4341-B28B-E5BE1CDC24EA}" sibTransId="{1CC5095C-7AC4-421B-96A6-39CA06FB6690}"/>
    <dgm:cxn modelId="{356BE24F-7EE3-4D00-B78B-A61D70564F17}" type="presParOf" srcId="{E1F852CD-6299-49D3-A4B0-0B097152D8A4}" destId="{47C369E1-F466-46A1-A830-FAA2E00657C8}" srcOrd="0" destOrd="0" presId="urn:microsoft.com/office/officeart/2005/8/layout/pList1#1"/>
    <dgm:cxn modelId="{71EC8081-3BC6-4277-8EEF-7E7EB31CCC7E}" type="presParOf" srcId="{47C369E1-F466-46A1-A830-FAA2E00657C8}" destId="{1BC207A6-C52A-4CFE-9888-A2FF3CAE6BB5}" srcOrd="0" destOrd="0" presId="urn:microsoft.com/office/officeart/2005/8/layout/pList1#1"/>
    <dgm:cxn modelId="{57858C2B-81DB-4355-805F-0A9358184B24}" type="presParOf" srcId="{47C369E1-F466-46A1-A830-FAA2E00657C8}" destId="{126509A6-9007-4B2E-A4A0-63BFE27673D5}" srcOrd="1" destOrd="0" presId="urn:microsoft.com/office/officeart/2005/8/layout/pList1#1"/>
    <dgm:cxn modelId="{8F5575E5-A503-4AA5-8F0B-19A66532C028}" type="presParOf" srcId="{E1F852CD-6299-49D3-A4B0-0B097152D8A4}" destId="{22A7E1B5-2350-47A2-A139-85FD9C05AA4C}" srcOrd="1" destOrd="0" presId="urn:microsoft.com/office/officeart/2005/8/layout/pList1#1"/>
    <dgm:cxn modelId="{B76B0D3B-844C-4E79-94D2-32C83EEE6E51}" type="presParOf" srcId="{E1F852CD-6299-49D3-A4B0-0B097152D8A4}" destId="{7E331EA1-F031-40B2-82A2-26A066D147A5}" srcOrd="2" destOrd="0" presId="urn:microsoft.com/office/officeart/2005/8/layout/pList1#1"/>
    <dgm:cxn modelId="{4FF41736-3AC1-40DC-BB5F-5722DB2EC5A6}" type="presParOf" srcId="{7E331EA1-F031-40B2-82A2-26A066D147A5}" destId="{EA7ED20D-A2C2-47CD-AFCE-76D0ECB361FD}" srcOrd="0" destOrd="0" presId="urn:microsoft.com/office/officeart/2005/8/layout/pList1#1"/>
    <dgm:cxn modelId="{F8A392F0-F29D-41C2-8E94-F041ADAF63B6}" type="presParOf" srcId="{7E331EA1-F031-40B2-82A2-26A066D147A5}" destId="{1221C21B-A238-4FC2-8B41-F3C1C8AA4C1D}" srcOrd="1" destOrd="0" presId="urn:microsoft.com/office/officeart/2005/8/layout/pList1#1"/>
    <dgm:cxn modelId="{6F4D4E77-4810-41CC-95C4-BDC13E995260}" type="presParOf" srcId="{E1F852CD-6299-49D3-A4B0-0B097152D8A4}" destId="{E7663073-6819-4844-BDB7-671D7F3FDA7A}" srcOrd="3" destOrd="0" presId="urn:microsoft.com/office/officeart/2005/8/layout/pList1#1"/>
    <dgm:cxn modelId="{CD73902A-1BFE-423D-8335-D41A77FF11F7}" type="presParOf" srcId="{E1F852CD-6299-49D3-A4B0-0B097152D8A4}" destId="{1E9AB097-D88C-43C8-B46C-E4EEEA8316A0}" srcOrd="4" destOrd="0" presId="urn:microsoft.com/office/officeart/2005/8/layout/pList1#1"/>
    <dgm:cxn modelId="{074490DA-CECF-4E60-96A2-6C417F21612E}" type="presParOf" srcId="{1E9AB097-D88C-43C8-B46C-E4EEEA8316A0}" destId="{E67E8504-6DC1-491C-BC22-38539E93849A}" srcOrd="0" destOrd="0" presId="urn:microsoft.com/office/officeart/2005/8/layout/pList1#1"/>
    <dgm:cxn modelId="{D5173CA7-34AE-47AB-AA99-1F4B98DEDD07}" type="presParOf" srcId="{1E9AB097-D88C-43C8-B46C-E4EEEA8316A0}" destId="{203E8200-6CFB-4AF8-BC16-095F363BFF49}" srcOrd="1" destOrd="0" presId="urn:microsoft.com/office/officeart/2005/8/layout/pList1#1"/>
    <dgm:cxn modelId="{76548BF2-FC9C-4109-8BE0-5A363647586A}" type="presParOf" srcId="{E1F852CD-6299-49D3-A4B0-0B097152D8A4}" destId="{72BB2965-5B11-483C-82D4-96FBE10846C1}" srcOrd="5" destOrd="0" presId="urn:microsoft.com/office/officeart/2005/8/layout/pList1#1"/>
    <dgm:cxn modelId="{2BAE0D25-400C-4212-89A6-3AD9D3E0C0DE}" type="presParOf" srcId="{E1F852CD-6299-49D3-A4B0-0B097152D8A4}" destId="{46910660-D1A6-4187-991B-0E778F814E1A}" srcOrd="6" destOrd="0" presId="urn:microsoft.com/office/officeart/2005/8/layout/pList1#1"/>
    <dgm:cxn modelId="{F4D1FB20-9733-41D0-ACC0-57D613788826}" type="presParOf" srcId="{46910660-D1A6-4187-991B-0E778F814E1A}" destId="{C8CC4244-3E92-4D6F-ACB9-DB30D844888D}" srcOrd="0" destOrd="0" presId="urn:microsoft.com/office/officeart/2005/8/layout/pList1#1"/>
    <dgm:cxn modelId="{ECB68993-6C75-4E18-B04E-6FD3E2586DFE}" type="presParOf" srcId="{46910660-D1A6-4187-991B-0E778F814E1A}" destId="{0B1766D0-D37D-43E0-A1CC-615F805739E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2449C0-B666-4EB5-8218-75E4FC95F32D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E918-D527-4E80-B20D-CD527E3D8F4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56A817E9-EEA8-47EC-80F2-FB8D4243C701}" type="parTrans" cxnId="{5E095601-9780-433B-B2CD-161E7F29A83E}">
      <dgm:prSet/>
      <dgm:spPr/>
      <dgm:t>
        <a:bodyPr/>
        <a:lstStyle/>
        <a:p>
          <a:endParaRPr lang="ru-RU"/>
        </a:p>
      </dgm:t>
    </dgm:pt>
    <dgm:pt modelId="{47A1047C-E029-4425-9533-2F937DD17CE8}" type="sibTrans" cxnId="{5E095601-9780-433B-B2CD-161E7F29A83E}">
      <dgm:prSet/>
      <dgm:spPr/>
      <dgm:t>
        <a:bodyPr/>
        <a:lstStyle/>
        <a:p>
          <a:endParaRPr lang="ru-RU"/>
        </a:p>
      </dgm:t>
    </dgm:pt>
    <dgm:pt modelId="{D9F23D4B-F35F-4274-8D58-C9603EED8267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gm:t>
    </dgm:pt>
    <dgm:pt modelId="{AD61E4C1-9612-4341-B28B-E5BE1CDC24EA}" type="parTrans" cxnId="{943806FB-2F65-456A-9266-9B127E7D954E}">
      <dgm:prSet/>
      <dgm:spPr/>
      <dgm:t>
        <a:bodyPr/>
        <a:lstStyle/>
        <a:p>
          <a:endParaRPr lang="ru-RU"/>
        </a:p>
      </dgm:t>
    </dgm:pt>
    <dgm:pt modelId="{1CC5095C-7AC4-421B-96A6-39CA06FB6690}" type="sibTrans" cxnId="{943806FB-2F65-456A-9266-9B127E7D954E}">
      <dgm:prSet/>
      <dgm:spPr/>
      <dgm:t>
        <a:bodyPr/>
        <a:lstStyle/>
        <a:p>
          <a:endParaRPr lang="ru-RU"/>
        </a:p>
      </dgm:t>
    </dgm:pt>
    <dgm:pt modelId="{3654C7A1-750A-427E-B384-150E486C29E5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FE036447-4E22-4AF5-868B-C5C9ECF15434}" type="parTrans" cxnId="{20BC8F0C-CCBF-46F2-A7D8-428A5C58B849}">
      <dgm:prSet/>
      <dgm:spPr/>
      <dgm:t>
        <a:bodyPr/>
        <a:lstStyle/>
        <a:p>
          <a:endParaRPr lang="ru-RU"/>
        </a:p>
      </dgm:t>
    </dgm:pt>
    <dgm:pt modelId="{3F1C823E-01A6-46EC-853B-2672D84EE245}" type="sibTrans" cxnId="{20BC8F0C-CCBF-46F2-A7D8-428A5C58B849}">
      <dgm:prSet/>
      <dgm:spPr/>
      <dgm:t>
        <a:bodyPr/>
        <a:lstStyle/>
        <a:p>
          <a:endParaRPr lang="ru-RU"/>
        </a:p>
      </dgm:t>
    </dgm:pt>
    <dgm:pt modelId="{56045DF3-F85D-4B30-B300-8DBEEC3EE89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gm:t>
    </dgm:pt>
    <dgm:pt modelId="{898CD168-CF67-4C50-8461-DFBF390F0EF3}" type="parTrans" cxnId="{B453161A-E4BB-43B6-A209-4727439C3A23}">
      <dgm:prSet/>
      <dgm:spPr/>
      <dgm:t>
        <a:bodyPr/>
        <a:lstStyle/>
        <a:p>
          <a:endParaRPr lang="ru-RU"/>
        </a:p>
      </dgm:t>
    </dgm:pt>
    <dgm:pt modelId="{A8ADCB03-11F1-4C66-8A80-5967A490275D}" type="sibTrans" cxnId="{B453161A-E4BB-43B6-A209-4727439C3A23}">
      <dgm:prSet/>
      <dgm:spPr/>
      <dgm:t>
        <a:bodyPr/>
        <a:lstStyle/>
        <a:p>
          <a:endParaRPr lang="ru-RU"/>
        </a:p>
      </dgm:t>
    </dgm:pt>
    <dgm:pt modelId="{E1F852CD-6299-49D3-A4B0-0B097152D8A4}" type="pres">
      <dgm:prSet presAssocID="{022449C0-B666-4EB5-8218-75E4FC95F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69E1-F466-46A1-A830-FAA2E00657C8}" type="pres">
      <dgm:prSet presAssocID="{7CB9E918-D527-4E80-B20D-CD527E3D8F4D}" presName="compNode" presStyleCnt="0"/>
      <dgm:spPr/>
    </dgm:pt>
    <dgm:pt modelId="{1BC207A6-C52A-4CFE-9888-A2FF3CAE6BB5}" type="pres">
      <dgm:prSet presAssocID="{7CB9E918-D527-4E80-B20D-CD527E3D8F4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6509A6-9007-4B2E-A4A0-63BFE27673D5}" type="pres">
      <dgm:prSet presAssocID="{7CB9E918-D527-4E80-B20D-CD527E3D8F4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1B5-2350-47A2-A139-85FD9C05AA4C}" type="pres">
      <dgm:prSet presAssocID="{47A1047C-E029-4425-9533-2F937DD17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331EA1-F031-40B2-82A2-26A066D147A5}" type="pres">
      <dgm:prSet presAssocID="{D9F23D4B-F35F-4274-8D58-C9603EED8267}" presName="compNode" presStyleCnt="0"/>
      <dgm:spPr/>
    </dgm:pt>
    <dgm:pt modelId="{EA7ED20D-A2C2-47CD-AFCE-76D0ECB361FD}" type="pres">
      <dgm:prSet presAssocID="{D9F23D4B-F35F-4274-8D58-C9603EED826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21C21B-A238-4FC2-8B41-F3C1C8AA4C1D}" type="pres">
      <dgm:prSet presAssocID="{D9F23D4B-F35F-4274-8D58-C9603EED826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073-6819-4844-BDB7-671D7F3FDA7A}" type="pres">
      <dgm:prSet presAssocID="{1CC5095C-7AC4-421B-96A6-39CA06FB66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9AB097-D88C-43C8-B46C-E4EEEA8316A0}" type="pres">
      <dgm:prSet presAssocID="{3654C7A1-750A-427E-B384-150E486C29E5}" presName="compNode" presStyleCnt="0"/>
      <dgm:spPr/>
    </dgm:pt>
    <dgm:pt modelId="{E67E8504-6DC1-491C-BC22-38539E93849A}" type="pres">
      <dgm:prSet presAssocID="{3654C7A1-750A-427E-B384-150E486C29E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03E8200-6CFB-4AF8-BC16-095F363BFF49}" type="pres">
      <dgm:prSet presAssocID="{3654C7A1-750A-427E-B384-150E486C29E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2965-5B11-483C-82D4-96FBE10846C1}" type="pres">
      <dgm:prSet presAssocID="{3F1C823E-01A6-46EC-853B-2672D84EE2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910660-D1A6-4187-991B-0E778F814E1A}" type="pres">
      <dgm:prSet presAssocID="{56045DF3-F85D-4B30-B300-8DBEEC3EE89D}" presName="compNode" presStyleCnt="0"/>
      <dgm:spPr/>
    </dgm:pt>
    <dgm:pt modelId="{C8CC4244-3E92-4D6F-ACB9-DB30D844888D}" type="pres">
      <dgm:prSet presAssocID="{56045DF3-F85D-4B30-B300-8DBEEC3EE8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B1766D0-D37D-43E0-A1CC-615F805739E3}" type="pres">
      <dgm:prSet presAssocID="{56045DF3-F85D-4B30-B300-8DBEEC3EE8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5977-3D3F-4E00-AB5B-BB1628A32FF0}" type="presOf" srcId="{7CB9E918-D527-4E80-B20D-CD527E3D8F4D}" destId="{126509A6-9007-4B2E-A4A0-63BFE27673D5}" srcOrd="0" destOrd="0" presId="urn:microsoft.com/office/officeart/2005/8/layout/pList1#2"/>
    <dgm:cxn modelId="{20BC8F0C-CCBF-46F2-A7D8-428A5C58B849}" srcId="{022449C0-B666-4EB5-8218-75E4FC95F32D}" destId="{3654C7A1-750A-427E-B384-150E486C29E5}" srcOrd="2" destOrd="0" parTransId="{FE036447-4E22-4AF5-868B-C5C9ECF15434}" sibTransId="{3F1C823E-01A6-46EC-853B-2672D84EE245}"/>
    <dgm:cxn modelId="{362EC97F-5A82-4AFC-AA85-768AA8B8DE96}" type="presOf" srcId="{56045DF3-F85D-4B30-B300-8DBEEC3EE89D}" destId="{0B1766D0-D37D-43E0-A1CC-615F805739E3}" srcOrd="0" destOrd="0" presId="urn:microsoft.com/office/officeart/2005/8/layout/pList1#2"/>
    <dgm:cxn modelId="{A84E447F-5415-4707-B616-556AC7E0E8EE}" type="presOf" srcId="{47A1047C-E029-4425-9533-2F937DD17CE8}" destId="{22A7E1B5-2350-47A2-A139-85FD9C05AA4C}" srcOrd="0" destOrd="0" presId="urn:microsoft.com/office/officeart/2005/8/layout/pList1#2"/>
    <dgm:cxn modelId="{5E095601-9780-433B-B2CD-161E7F29A83E}" srcId="{022449C0-B666-4EB5-8218-75E4FC95F32D}" destId="{7CB9E918-D527-4E80-B20D-CD527E3D8F4D}" srcOrd="0" destOrd="0" parTransId="{56A817E9-EEA8-47EC-80F2-FB8D4243C701}" sibTransId="{47A1047C-E029-4425-9533-2F937DD17CE8}"/>
    <dgm:cxn modelId="{B453161A-E4BB-43B6-A209-4727439C3A23}" srcId="{022449C0-B666-4EB5-8218-75E4FC95F32D}" destId="{56045DF3-F85D-4B30-B300-8DBEEC3EE89D}" srcOrd="3" destOrd="0" parTransId="{898CD168-CF67-4C50-8461-DFBF390F0EF3}" sibTransId="{A8ADCB03-11F1-4C66-8A80-5967A490275D}"/>
    <dgm:cxn modelId="{7D80748D-F836-49B8-B94A-09ED6901602F}" type="presOf" srcId="{3654C7A1-750A-427E-B384-150E486C29E5}" destId="{203E8200-6CFB-4AF8-BC16-095F363BFF49}" srcOrd="0" destOrd="0" presId="urn:microsoft.com/office/officeart/2005/8/layout/pList1#2"/>
    <dgm:cxn modelId="{4E2BA95D-009D-489F-8B74-9F6ACC74F04E}" type="presOf" srcId="{3F1C823E-01A6-46EC-853B-2672D84EE245}" destId="{72BB2965-5B11-483C-82D4-96FBE10846C1}" srcOrd="0" destOrd="0" presId="urn:microsoft.com/office/officeart/2005/8/layout/pList1#2"/>
    <dgm:cxn modelId="{73EC22CF-F52B-4005-A9C4-24A80956153B}" type="presOf" srcId="{D9F23D4B-F35F-4274-8D58-C9603EED8267}" destId="{1221C21B-A238-4FC2-8B41-F3C1C8AA4C1D}" srcOrd="0" destOrd="0" presId="urn:microsoft.com/office/officeart/2005/8/layout/pList1#2"/>
    <dgm:cxn modelId="{4CC82EFE-B55A-4C0B-9F0A-00992FA04FB2}" type="presOf" srcId="{1CC5095C-7AC4-421B-96A6-39CA06FB6690}" destId="{E7663073-6819-4844-BDB7-671D7F3FDA7A}" srcOrd="0" destOrd="0" presId="urn:microsoft.com/office/officeart/2005/8/layout/pList1#2"/>
    <dgm:cxn modelId="{2929762E-991C-4485-A2C3-3EB0FF97AAE0}" type="presOf" srcId="{022449C0-B666-4EB5-8218-75E4FC95F32D}" destId="{E1F852CD-6299-49D3-A4B0-0B097152D8A4}" srcOrd="0" destOrd="0" presId="urn:microsoft.com/office/officeart/2005/8/layout/pList1#2"/>
    <dgm:cxn modelId="{943806FB-2F65-456A-9266-9B127E7D954E}" srcId="{022449C0-B666-4EB5-8218-75E4FC95F32D}" destId="{D9F23D4B-F35F-4274-8D58-C9603EED8267}" srcOrd="1" destOrd="0" parTransId="{AD61E4C1-9612-4341-B28B-E5BE1CDC24EA}" sibTransId="{1CC5095C-7AC4-421B-96A6-39CA06FB6690}"/>
    <dgm:cxn modelId="{356BE24F-7EE3-4D00-B78B-A61D70564F17}" type="presParOf" srcId="{E1F852CD-6299-49D3-A4B0-0B097152D8A4}" destId="{47C369E1-F466-46A1-A830-FAA2E00657C8}" srcOrd="0" destOrd="0" presId="urn:microsoft.com/office/officeart/2005/8/layout/pList1#2"/>
    <dgm:cxn modelId="{71EC8081-3BC6-4277-8EEF-7E7EB31CCC7E}" type="presParOf" srcId="{47C369E1-F466-46A1-A830-FAA2E00657C8}" destId="{1BC207A6-C52A-4CFE-9888-A2FF3CAE6BB5}" srcOrd="0" destOrd="0" presId="urn:microsoft.com/office/officeart/2005/8/layout/pList1#2"/>
    <dgm:cxn modelId="{57858C2B-81DB-4355-805F-0A9358184B24}" type="presParOf" srcId="{47C369E1-F466-46A1-A830-FAA2E00657C8}" destId="{126509A6-9007-4B2E-A4A0-63BFE27673D5}" srcOrd="1" destOrd="0" presId="urn:microsoft.com/office/officeart/2005/8/layout/pList1#2"/>
    <dgm:cxn modelId="{8F5575E5-A503-4AA5-8F0B-19A66532C028}" type="presParOf" srcId="{E1F852CD-6299-49D3-A4B0-0B097152D8A4}" destId="{22A7E1B5-2350-47A2-A139-85FD9C05AA4C}" srcOrd="1" destOrd="0" presId="urn:microsoft.com/office/officeart/2005/8/layout/pList1#2"/>
    <dgm:cxn modelId="{B76B0D3B-844C-4E79-94D2-32C83EEE6E51}" type="presParOf" srcId="{E1F852CD-6299-49D3-A4B0-0B097152D8A4}" destId="{7E331EA1-F031-40B2-82A2-26A066D147A5}" srcOrd="2" destOrd="0" presId="urn:microsoft.com/office/officeart/2005/8/layout/pList1#2"/>
    <dgm:cxn modelId="{4FF41736-3AC1-40DC-BB5F-5722DB2EC5A6}" type="presParOf" srcId="{7E331EA1-F031-40B2-82A2-26A066D147A5}" destId="{EA7ED20D-A2C2-47CD-AFCE-76D0ECB361FD}" srcOrd="0" destOrd="0" presId="urn:microsoft.com/office/officeart/2005/8/layout/pList1#2"/>
    <dgm:cxn modelId="{F8A392F0-F29D-41C2-8E94-F041ADAF63B6}" type="presParOf" srcId="{7E331EA1-F031-40B2-82A2-26A066D147A5}" destId="{1221C21B-A238-4FC2-8B41-F3C1C8AA4C1D}" srcOrd="1" destOrd="0" presId="urn:microsoft.com/office/officeart/2005/8/layout/pList1#2"/>
    <dgm:cxn modelId="{6F4D4E77-4810-41CC-95C4-BDC13E995260}" type="presParOf" srcId="{E1F852CD-6299-49D3-A4B0-0B097152D8A4}" destId="{E7663073-6819-4844-BDB7-671D7F3FDA7A}" srcOrd="3" destOrd="0" presId="urn:microsoft.com/office/officeart/2005/8/layout/pList1#2"/>
    <dgm:cxn modelId="{CD73902A-1BFE-423D-8335-D41A77FF11F7}" type="presParOf" srcId="{E1F852CD-6299-49D3-A4B0-0B097152D8A4}" destId="{1E9AB097-D88C-43C8-B46C-E4EEEA8316A0}" srcOrd="4" destOrd="0" presId="urn:microsoft.com/office/officeart/2005/8/layout/pList1#2"/>
    <dgm:cxn modelId="{074490DA-CECF-4E60-96A2-6C417F21612E}" type="presParOf" srcId="{1E9AB097-D88C-43C8-B46C-E4EEEA8316A0}" destId="{E67E8504-6DC1-491C-BC22-38539E93849A}" srcOrd="0" destOrd="0" presId="urn:microsoft.com/office/officeart/2005/8/layout/pList1#2"/>
    <dgm:cxn modelId="{D5173CA7-34AE-47AB-AA99-1F4B98DEDD07}" type="presParOf" srcId="{1E9AB097-D88C-43C8-B46C-E4EEEA8316A0}" destId="{203E8200-6CFB-4AF8-BC16-095F363BFF49}" srcOrd="1" destOrd="0" presId="urn:microsoft.com/office/officeart/2005/8/layout/pList1#2"/>
    <dgm:cxn modelId="{76548BF2-FC9C-4109-8BE0-5A363647586A}" type="presParOf" srcId="{E1F852CD-6299-49D3-A4B0-0B097152D8A4}" destId="{72BB2965-5B11-483C-82D4-96FBE10846C1}" srcOrd="5" destOrd="0" presId="urn:microsoft.com/office/officeart/2005/8/layout/pList1#2"/>
    <dgm:cxn modelId="{2BAE0D25-400C-4212-89A6-3AD9D3E0C0DE}" type="presParOf" srcId="{E1F852CD-6299-49D3-A4B0-0B097152D8A4}" destId="{46910660-D1A6-4187-991B-0E778F814E1A}" srcOrd="6" destOrd="0" presId="urn:microsoft.com/office/officeart/2005/8/layout/pList1#2"/>
    <dgm:cxn modelId="{F4D1FB20-9733-41D0-ACC0-57D613788826}" type="presParOf" srcId="{46910660-D1A6-4187-991B-0E778F814E1A}" destId="{C8CC4244-3E92-4D6F-ACB9-DB30D844888D}" srcOrd="0" destOrd="0" presId="urn:microsoft.com/office/officeart/2005/8/layout/pList1#2"/>
    <dgm:cxn modelId="{ECB68993-6C75-4E18-B04E-6FD3E2586DFE}" type="presParOf" srcId="{46910660-D1A6-4187-991B-0E778F814E1A}" destId="{0B1766D0-D37D-43E0-A1CC-615F805739E3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2449C0-B666-4EB5-8218-75E4FC95F32D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E918-D527-4E80-B20D-CD527E3D8F4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56A817E9-EEA8-47EC-80F2-FB8D4243C701}" type="parTrans" cxnId="{5E095601-9780-433B-B2CD-161E7F29A83E}">
      <dgm:prSet/>
      <dgm:spPr/>
      <dgm:t>
        <a:bodyPr/>
        <a:lstStyle/>
        <a:p>
          <a:endParaRPr lang="ru-RU"/>
        </a:p>
      </dgm:t>
    </dgm:pt>
    <dgm:pt modelId="{47A1047C-E029-4425-9533-2F937DD17CE8}" type="sibTrans" cxnId="{5E095601-9780-433B-B2CD-161E7F29A83E}">
      <dgm:prSet/>
      <dgm:spPr/>
      <dgm:t>
        <a:bodyPr/>
        <a:lstStyle/>
        <a:p>
          <a:endParaRPr lang="ru-RU"/>
        </a:p>
      </dgm:t>
    </dgm:pt>
    <dgm:pt modelId="{D9F23D4B-F35F-4274-8D58-C9603EED8267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gm:t>
    </dgm:pt>
    <dgm:pt modelId="{AD61E4C1-9612-4341-B28B-E5BE1CDC24EA}" type="parTrans" cxnId="{943806FB-2F65-456A-9266-9B127E7D954E}">
      <dgm:prSet/>
      <dgm:spPr/>
      <dgm:t>
        <a:bodyPr/>
        <a:lstStyle/>
        <a:p>
          <a:endParaRPr lang="ru-RU"/>
        </a:p>
      </dgm:t>
    </dgm:pt>
    <dgm:pt modelId="{1CC5095C-7AC4-421B-96A6-39CA06FB6690}" type="sibTrans" cxnId="{943806FB-2F65-456A-9266-9B127E7D954E}">
      <dgm:prSet/>
      <dgm:spPr/>
      <dgm:t>
        <a:bodyPr/>
        <a:lstStyle/>
        <a:p>
          <a:endParaRPr lang="ru-RU"/>
        </a:p>
      </dgm:t>
    </dgm:pt>
    <dgm:pt modelId="{3654C7A1-750A-427E-B384-150E486C29E5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FE036447-4E22-4AF5-868B-C5C9ECF15434}" type="parTrans" cxnId="{20BC8F0C-CCBF-46F2-A7D8-428A5C58B849}">
      <dgm:prSet/>
      <dgm:spPr/>
      <dgm:t>
        <a:bodyPr/>
        <a:lstStyle/>
        <a:p>
          <a:endParaRPr lang="ru-RU"/>
        </a:p>
      </dgm:t>
    </dgm:pt>
    <dgm:pt modelId="{3F1C823E-01A6-46EC-853B-2672D84EE245}" type="sibTrans" cxnId="{20BC8F0C-CCBF-46F2-A7D8-428A5C58B849}">
      <dgm:prSet/>
      <dgm:spPr/>
      <dgm:t>
        <a:bodyPr/>
        <a:lstStyle/>
        <a:p>
          <a:endParaRPr lang="ru-RU"/>
        </a:p>
      </dgm:t>
    </dgm:pt>
    <dgm:pt modelId="{56045DF3-F85D-4B30-B300-8DBEEC3EE89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gm:t>
    </dgm:pt>
    <dgm:pt modelId="{898CD168-CF67-4C50-8461-DFBF390F0EF3}" type="parTrans" cxnId="{B453161A-E4BB-43B6-A209-4727439C3A23}">
      <dgm:prSet/>
      <dgm:spPr/>
      <dgm:t>
        <a:bodyPr/>
        <a:lstStyle/>
        <a:p>
          <a:endParaRPr lang="ru-RU"/>
        </a:p>
      </dgm:t>
    </dgm:pt>
    <dgm:pt modelId="{A8ADCB03-11F1-4C66-8A80-5967A490275D}" type="sibTrans" cxnId="{B453161A-E4BB-43B6-A209-4727439C3A23}">
      <dgm:prSet/>
      <dgm:spPr/>
      <dgm:t>
        <a:bodyPr/>
        <a:lstStyle/>
        <a:p>
          <a:endParaRPr lang="ru-RU"/>
        </a:p>
      </dgm:t>
    </dgm:pt>
    <dgm:pt modelId="{E1F852CD-6299-49D3-A4B0-0B097152D8A4}" type="pres">
      <dgm:prSet presAssocID="{022449C0-B666-4EB5-8218-75E4FC95F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69E1-F466-46A1-A830-FAA2E00657C8}" type="pres">
      <dgm:prSet presAssocID="{7CB9E918-D527-4E80-B20D-CD527E3D8F4D}" presName="compNode" presStyleCnt="0"/>
      <dgm:spPr/>
    </dgm:pt>
    <dgm:pt modelId="{1BC207A6-C52A-4CFE-9888-A2FF3CAE6BB5}" type="pres">
      <dgm:prSet presAssocID="{7CB9E918-D527-4E80-B20D-CD527E3D8F4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6509A6-9007-4B2E-A4A0-63BFE27673D5}" type="pres">
      <dgm:prSet presAssocID="{7CB9E918-D527-4E80-B20D-CD527E3D8F4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1B5-2350-47A2-A139-85FD9C05AA4C}" type="pres">
      <dgm:prSet presAssocID="{47A1047C-E029-4425-9533-2F937DD17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331EA1-F031-40B2-82A2-26A066D147A5}" type="pres">
      <dgm:prSet presAssocID="{D9F23D4B-F35F-4274-8D58-C9603EED8267}" presName="compNode" presStyleCnt="0"/>
      <dgm:spPr/>
    </dgm:pt>
    <dgm:pt modelId="{EA7ED20D-A2C2-47CD-AFCE-76D0ECB361FD}" type="pres">
      <dgm:prSet presAssocID="{D9F23D4B-F35F-4274-8D58-C9603EED826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21C21B-A238-4FC2-8B41-F3C1C8AA4C1D}" type="pres">
      <dgm:prSet presAssocID="{D9F23D4B-F35F-4274-8D58-C9603EED826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073-6819-4844-BDB7-671D7F3FDA7A}" type="pres">
      <dgm:prSet presAssocID="{1CC5095C-7AC4-421B-96A6-39CA06FB66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9AB097-D88C-43C8-B46C-E4EEEA8316A0}" type="pres">
      <dgm:prSet presAssocID="{3654C7A1-750A-427E-B384-150E486C29E5}" presName="compNode" presStyleCnt="0"/>
      <dgm:spPr/>
    </dgm:pt>
    <dgm:pt modelId="{E67E8504-6DC1-491C-BC22-38539E93849A}" type="pres">
      <dgm:prSet presAssocID="{3654C7A1-750A-427E-B384-150E486C29E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03E8200-6CFB-4AF8-BC16-095F363BFF49}" type="pres">
      <dgm:prSet presAssocID="{3654C7A1-750A-427E-B384-150E486C29E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2965-5B11-483C-82D4-96FBE10846C1}" type="pres">
      <dgm:prSet presAssocID="{3F1C823E-01A6-46EC-853B-2672D84EE2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910660-D1A6-4187-991B-0E778F814E1A}" type="pres">
      <dgm:prSet presAssocID="{56045DF3-F85D-4B30-B300-8DBEEC3EE89D}" presName="compNode" presStyleCnt="0"/>
      <dgm:spPr/>
    </dgm:pt>
    <dgm:pt modelId="{C8CC4244-3E92-4D6F-ACB9-DB30D844888D}" type="pres">
      <dgm:prSet presAssocID="{56045DF3-F85D-4B30-B300-8DBEEC3EE8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B1766D0-D37D-43E0-A1CC-615F805739E3}" type="pres">
      <dgm:prSet presAssocID="{56045DF3-F85D-4B30-B300-8DBEEC3EE8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5977-3D3F-4E00-AB5B-BB1628A32FF0}" type="presOf" srcId="{7CB9E918-D527-4E80-B20D-CD527E3D8F4D}" destId="{126509A6-9007-4B2E-A4A0-63BFE27673D5}" srcOrd="0" destOrd="0" presId="urn:microsoft.com/office/officeart/2005/8/layout/pList1#3"/>
    <dgm:cxn modelId="{20BC8F0C-CCBF-46F2-A7D8-428A5C58B849}" srcId="{022449C0-B666-4EB5-8218-75E4FC95F32D}" destId="{3654C7A1-750A-427E-B384-150E486C29E5}" srcOrd="2" destOrd="0" parTransId="{FE036447-4E22-4AF5-868B-C5C9ECF15434}" sibTransId="{3F1C823E-01A6-46EC-853B-2672D84EE245}"/>
    <dgm:cxn modelId="{362EC97F-5A82-4AFC-AA85-768AA8B8DE96}" type="presOf" srcId="{56045DF3-F85D-4B30-B300-8DBEEC3EE89D}" destId="{0B1766D0-D37D-43E0-A1CC-615F805739E3}" srcOrd="0" destOrd="0" presId="urn:microsoft.com/office/officeart/2005/8/layout/pList1#3"/>
    <dgm:cxn modelId="{A84E447F-5415-4707-B616-556AC7E0E8EE}" type="presOf" srcId="{47A1047C-E029-4425-9533-2F937DD17CE8}" destId="{22A7E1B5-2350-47A2-A139-85FD9C05AA4C}" srcOrd="0" destOrd="0" presId="urn:microsoft.com/office/officeart/2005/8/layout/pList1#3"/>
    <dgm:cxn modelId="{5E095601-9780-433B-B2CD-161E7F29A83E}" srcId="{022449C0-B666-4EB5-8218-75E4FC95F32D}" destId="{7CB9E918-D527-4E80-B20D-CD527E3D8F4D}" srcOrd="0" destOrd="0" parTransId="{56A817E9-EEA8-47EC-80F2-FB8D4243C701}" sibTransId="{47A1047C-E029-4425-9533-2F937DD17CE8}"/>
    <dgm:cxn modelId="{B453161A-E4BB-43B6-A209-4727439C3A23}" srcId="{022449C0-B666-4EB5-8218-75E4FC95F32D}" destId="{56045DF3-F85D-4B30-B300-8DBEEC3EE89D}" srcOrd="3" destOrd="0" parTransId="{898CD168-CF67-4C50-8461-DFBF390F0EF3}" sibTransId="{A8ADCB03-11F1-4C66-8A80-5967A490275D}"/>
    <dgm:cxn modelId="{7D80748D-F836-49B8-B94A-09ED6901602F}" type="presOf" srcId="{3654C7A1-750A-427E-B384-150E486C29E5}" destId="{203E8200-6CFB-4AF8-BC16-095F363BFF49}" srcOrd="0" destOrd="0" presId="urn:microsoft.com/office/officeart/2005/8/layout/pList1#3"/>
    <dgm:cxn modelId="{4E2BA95D-009D-489F-8B74-9F6ACC74F04E}" type="presOf" srcId="{3F1C823E-01A6-46EC-853B-2672D84EE245}" destId="{72BB2965-5B11-483C-82D4-96FBE10846C1}" srcOrd="0" destOrd="0" presId="urn:microsoft.com/office/officeart/2005/8/layout/pList1#3"/>
    <dgm:cxn modelId="{73EC22CF-F52B-4005-A9C4-24A80956153B}" type="presOf" srcId="{D9F23D4B-F35F-4274-8D58-C9603EED8267}" destId="{1221C21B-A238-4FC2-8B41-F3C1C8AA4C1D}" srcOrd="0" destOrd="0" presId="urn:microsoft.com/office/officeart/2005/8/layout/pList1#3"/>
    <dgm:cxn modelId="{4CC82EFE-B55A-4C0B-9F0A-00992FA04FB2}" type="presOf" srcId="{1CC5095C-7AC4-421B-96A6-39CA06FB6690}" destId="{E7663073-6819-4844-BDB7-671D7F3FDA7A}" srcOrd="0" destOrd="0" presId="urn:microsoft.com/office/officeart/2005/8/layout/pList1#3"/>
    <dgm:cxn modelId="{2929762E-991C-4485-A2C3-3EB0FF97AAE0}" type="presOf" srcId="{022449C0-B666-4EB5-8218-75E4FC95F32D}" destId="{E1F852CD-6299-49D3-A4B0-0B097152D8A4}" srcOrd="0" destOrd="0" presId="urn:microsoft.com/office/officeart/2005/8/layout/pList1#3"/>
    <dgm:cxn modelId="{943806FB-2F65-456A-9266-9B127E7D954E}" srcId="{022449C0-B666-4EB5-8218-75E4FC95F32D}" destId="{D9F23D4B-F35F-4274-8D58-C9603EED8267}" srcOrd="1" destOrd="0" parTransId="{AD61E4C1-9612-4341-B28B-E5BE1CDC24EA}" sibTransId="{1CC5095C-7AC4-421B-96A6-39CA06FB6690}"/>
    <dgm:cxn modelId="{356BE24F-7EE3-4D00-B78B-A61D70564F17}" type="presParOf" srcId="{E1F852CD-6299-49D3-A4B0-0B097152D8A4}" destId="{47C369E1-F466-46A1-A830-FAA2E00657C8}" srcOrd="0" destOrd="0" presId="urn:microsoft.com/office/officeart/2005/8/layout/pList1#3"/>
    <dgm:cxn modelId="{71EC8081-3BC6-4277-8EEF-7E7EB31CCC7E}" type="presParOf" srcId="{47C369E1-F466-46A1-A830-FAA2E00657C8}" destId="{1BC207A6-C52A-4CFE-9888-A2FF3CAE6BB5}" srcOrd="0" destOrd="0" presId="urn:microsoft.com/office/officeart/2005/8/layout/pList1#3"/>
    <dgm:cxn modelId="{57858C2B-81DB-4355-805F-0A9358184B24}" type="presParOf" srcId="{47C369E1-F466-46A1-A830-FAA2E00657C8}" destId="{126509A6-9007-4B2E-A4A0-63BFE27673D5}" srcOrd="1" destOrd="0" presId="urn:microsoft.com/office/officeart/2005/8/layout/pList1#3"/>
    <dgm:cxn modelId="{8F5575E5-A503-4AA5-8F0B-19A66532C028}" type="presParOf" srcId="{E1F852CD-6299-49D3-A4B0-0B097152D8A4}" destId="{22A7E1B5-2350-47A2-A139-85FD9C05AA4C}" srcOrd="1" destOrd="0" presId="urn:microsoft.com/office/officeart/2005/8/layout/pList1#3"/>
    <dgm:cxn modelId="{B76B0D3B-844C-4E79-94D2-32C83EEE6E51}" type="presParOf" srcId="{E1F852CD-6299-49D3-A4B0-0B097152D8A4}" destId="{7E331EA1-F031-40B2-82A2-26A066D147A5}" srcOrd="2" destOrd="0" presId="urn:microsoft.com/office/officeart/2005/8/layout/pList1#3"/>
    <dgm:cxn modelId="{4FF41736-3AC1-40DC-BB5F-5722DB2EC5A6}" type="presParOf" srcId="{7E331EA1-F031-40B2-82A2-26A066D147A5}" destId="{EA7ED20D-A2C2-47CD-AFCE-76D0ECB361FD}" srcOrd="0" destOrd="0" presId="urn:microsoft.com/office/officeart/2005/8/layout/pList1#3"/>
    <dgm:cxn modelId="{F8A392F0-F29D-41C2-8E94-F041ADAF63B6}" type="presParOf" srcId="{7E331EA1-F031-40B2-82A2-26A066D147A5}" destId="{1221C21B-A238-4FC2-8B41-F3C1C8AA4C1D}" srcOrd="1" destOrd="0" presId="urn:microsoft.com/office/officeart/2005/8/layout/pList1#3"/>
    <dgm:cxn modelId="{6F4D4E77-4810-41CC-95C4-BDC13E995260}" type="presParOf" srcId="{E1F852CD-6299-49D3-A4B0-0B097152D8A4}" destId="{E7663073-6819-4844-BDB7-671D7F3FDA7A}" srcOrd="3" destOrd="0" presId="urn:microsoft.com/office/officeart/2005/8/layout/pList1#3"/>
    <dgm:cxn modelId="{CD73902A-1BFE-423D-8335-D41A77FF11F7}" type="presParOf" srcId="{E1F852CD-6299-49D3-A4B0-0B097152D8A4}" destId="{1E9AB097-D88C-43C8-B46C-E4EEEA8316A0}" srcOrd="4" destOrd="0" presId="urn:microsoft.com/office/officeart/2005/8/layout/pList1#3"/>
    <dgm:cxn modelId="{074490DA-CECF-4E60-96A2-6C417F21612E}" type="presParOf" srcId="{1E9AB097-D88C-43C8-B46C-E4EEEA8316A0}" destId="{E67E8504-6DC1-491C-BC22-38539E93849A}" srcOrd="0" destOrd="0" presId="urn:microsoft.com/office/officeart/2005/8/layout/pList1#3"/>
    <dgm:cxn modelId="{D5173CA7-34AE-47AB-AA99-1F4B98DEDD07}" type="presParOf" srcId="{1E9AB097-D88C-43C8-B46C-E4EEEA8316A0}" destId="{203E8200-6CFB-4AF8-BC16-095F363BFF49}" srcOrd="1" destOrd="0" presId="urn:microsoft.com/office/officeart/2005/8/layout/pList1#3"/>
    <dgm:cxn modelId="{76548BF2-FC9C-4109-8BE0-5A363647586A}" type="presParOf" srcId="{E1F852CD-6299-49D3-A4B0-0B097152D8A4}" destId="{72BB2965-5B11-483C-82D4-96FBE10846C1}" srcOrd="5" destOrd="0" presId="urn:microsoft.com/office/officeart/2005/8/layout/pList1#3"/>
    <dgm:cxn modelId="{2BAE0D25-400C-4212-89A6-3AD9D3E0C0DE}" type="presParOf" srcId="{E1F852CD-6299-49D3-A4B0-0B097152D8A4}" destId="{46910660-D1A6-4187-991B-0E778F814E1A}" srcOrd="6" destOrd="0" presId="urn:microsoft.com/office/officeart/2005/8/layout/pList1#3"/>
    <dgm:cxn modelId="{F4D1FB20-9733-41D0-ACC0-57D613788826}" type="presParOf" srcId="{46910660-D1A6-4187-991B-0E778F814E1A}" destId="{C8CC4244-3E92-4D6F-ACB9-DB30D844888D}" srcOrd="0" destOrd="0" presId="urn:microsoft.com/office/officeart/2005/8/layout/pList1#3"/>
    <dgm:cxn modelId="{ECB68993-6C75-4E18-B04E-6FD3E2586DFE}" type="presParOf" srcId="{46910660-D1A6-4187-991B-0E778F814E1A}" destId="{0B1766D0-D37D-43E0-A1CC-615F805739E3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2449C0-B666-4EB5-8218-75E4FC95F32D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E918-D527-4E80-B20D-CD527E3D8F4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56A817E9-EEA8-47EC-80F2-FB8D4243C701}" type="parTrans" cxnId="{5E095601-9780-433B-B2CD-161E7F29A83E}">
      <dgm:prSet/>
      <dgm:spPr/>
      <dgm:t>
        <a:bodyPr/>
        <a:lstStyle/>
        <a:p>
          <a:endParaRPr lang="ru-RU"/>
        </a:p>
      </dgm:t>
    </dgm:pt>
    <dgm:pt modelId="{47A1047C-E029-4425-9533-2F937DD17CE8}" type="sibTrans" cxnId="{5E095601-9780-433B-B2CD-161E7F29A83E}">
      <dgm:prSet/>
      <dgm:spPr/>
      <dgm:t>
        <a:bodyPr/>
        <a:lstStyle/>
        <a:p>
          <a:endParaRPr lang="ru-RU"/>
        </a:p>
      </dgm:t>
    </dgm:pt>
    <dgm:pt modelId="{D9F23D4B-F35F-4274-8D58-C9603EED8267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gm:t>
    </dgm:pt>
    <dgm:pt modelId="{AD61E4C1-9612-4341-B28B-E5BE1CDC24EA}" type="parTrans" cxnId="{943806FB-2F65-456A-9266-9B127E7D954E}">
      <dgm:prSet/>
      <dgm:spPr/>
      <dgm:t>
        <a:bodyPr/>
        <a:lstStyle/>
        <a:p>
          <a:endParaRPr lang="ru-RU"/>
        </a:p>
      </dgm:t>
    </dgm:pt>
    <dgm:pt modelId="{1CC5095C-7AC4-421B-96A6-39CA06FB6690}" type="sibTrans" cxnId="{943806FB-2F65-456A-9266-9B127E7D954E}">
      <dgm:prSet/>
      <dgm:spPr/>
      <dgm:t>
        <a:bodyPr/>
        <a:lstStyle/>
        <a:p>
          <a:endParaRPr lang="ru-RU"/>
        </a:p>
      </dgm:t>
    </dgm:pt>
    <dgm:pt modelId="{3654C7A1-750A-427E-B384-150E486C29E5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FE036447-4E22-4AF5-868B-C5C9ECF15434}" type="parTrans" cxnId="{20BC8F0C-CCBF-46F2-A7D8-428A5C58B849}">
      <dgm:prSet/>
      <dgm:spPr/>
      <dgm:t>
        <a:bodyPr/>
        <a:lstStyle/>
        <a:p>
          <a:endParaRPr lang="ru-RU"/>
        </a:p>
      </dgm:t>
    </dgm:pt>
    <dgm:pt modelId="{3F1C823E-01A6-46EC-853B-2672D84EE245}" type="sibTrans" cxnId="{20BC8F0C-CCBF-46F2-A7D8-428A5C58B849}">
      <dgm:prSet/>
      <dgm:spPr/>
      <dgm:t>
        <a:bodyPr/>
        <a:lstStyle/>
        <a:p>
          <a:endParaRPr lang="ru-RU"/>
        </a:p>
      </dgm:t>
    </dgm:pt>
    <dgm:pt modelId="{56045DF3-F85D-4B30-B300-8DBEEC3EE89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gm:t>
    </dgm:pt>
    <dgm:pt modelId="{898CD168-CF67-4C50-8461-DFBF390F0EF3}" type="parTrans" cxnId="{B453161A-E4BB-43B6-A209-4727439C3A23}">
      <dgm:prSet/>
      <dgm:spPr/>
      <dgm:t>
        <a:bodyPr/>
        <a:lstStyle/>
        <a:p>
          <a:endParaRPr lang="ru-RU"/>
        </a:p>
      </dgm:t>
    </dgm:pt>
    <dgm:pt modelId="{A8ADCB03-11F1-4C66-8A80-5967A490275D}" type="sibTrans" cxnId="{B453161A-E4BB-43B6-A209-4727439C3A23}">
      <dgm:prSet/>
      <dgm:spPr/>
      <dgm:t>
        <a:bodyPr/>
        <a:lstStyle/>
        <a:p>
          <a:endParaRPr lang="ru-RU"/>
        </a:p>
      </dgm:t>
    </dgm:pt>
    <dgm:pt modelId="{E1F852CD-6299-49D3-A4B0-0B097152D8A4}" type="pres">
      <dgm:prSet presAssocID="{022449C0-B666-4EB5-8218-75E4FC95F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69E1-F466-46A1-A830-FAA2E00657C8}" type="pres">
      <dgm:prSet presAssocID="{7CB9E918-D527-4E80-B20D-CD527E3D8F4D}" presName="compNode" presStyleCnt="0"/>
      <dgm:spPr/>
    </dgm:pt>
    <dgm:pt modelId="{1BC207A6-C52A-4CFE-9888-A2FF3CAE6BB5}" type="pres">
      <dgm:prSet presAssocID="{7CB9E918-D527-4E80-B20D-CD527E3D8F4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6509A6-9007-4B2E-A4A0-63BFE27673D5}" type="pres">
      <dgm:prSet presAssocID="{7CB9E918-D527-4E80-B20D-CD527E3D8F4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1B5-2350-47A2-A139-85FD9C05AA4C}" type="pres">
      <dgm:prSet presAssocID="{47A1047C-E029-4425-9533-2F937DD17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331EA1-F031-40B2-82A2-26A066D147A5}" type="pres">
      <dgm:prSet presAssocID="{D9F23D4B-F35F-4274-8D58-C9603EED8267}" presName="compNode" presStyleCnt="0"/>
      <dgm:spPr/>
    </dgm:pt>
    <dgm:pt modelId="{EA7ED20D-A2C2-47CD-AFCE-76D0ECB361FD}" type="pres">
      <dgm:prSet presAssocID="{D9F23D4B-F35F-4274-8D58-C9603EED826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21C21B-A238-4FC2-8B41-F3C1C8AA4C1D}" type="pres">
      <dgm:prSet presAssocID="{D9F23D4B-F35F-4274-8D58-C9603EED826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073-6819-4844-BDB7-671D7F3FDA7A}" type="pres">
      <dgm:prSet presAssocID="{1CC5095C-7AC4-421B-96A6-39CA06FB66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9AB097-D88C-43C8-B46C-E4EEEA8316A0}" type="pres">
      <dgm:prSet presAssocID="{3654C7A1-750A-427E-B384-150E486C29E5}" presName="compNode" presStyleCnt="0"/>
      <dgm:spPr/>
    </dgm:pt>
    <dgm:pt modelId="{E67E8504-6DC1-491C-BC22-38539E93849A}" type="pres">
      <dgm:prSet presAssocID="{3654C7A1-750A-427E-B384-150E486C29E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03E8200-6CFB-4AF8-BC16-095F363BFF49}" type="pres">
      <dgm:prSet presAssocID="{3654C7A1-750A-427E-B384-150E486C29E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2965-5B11-483C-82D4-96FBE10846C1}" type="pres">
      <dgm:prSet presAssocID="{3F1C823E-01A6-46EC-853B-2672D84EE2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910660-D1A6-4187-991B-0E778F814E1A}" type="pres">
      <dgm:prSet presAssocID="{56045DF3-F85D-4B30-B300-8DBEEC3EE89D}" presName="compNode" presStyleCnt="0"/>
      <dgm:spPr/>
    </dgm:pt>
    <dgm:pt modelId="{C8CC4244-3E92-4D6F-ACB9-DB30D844888D}" type="pres">
      <dgm:prSet presAssocID="{56045DF3-F85D-4B30-B300-8DBEEC3EE8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B1766D0-D37D-43E0-A1CC-615F805739E3}" type="pres">
      <dgm:prSet presAssocID="{56045DF3-F85D-4B30-B300-8DBEEC3EE8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5977-3D3F-4E00-AB5B-BB1628A32FF0}" type="presOf" srcId="{7CB9E918-D527-4E80-B20D-CD527E3D8F4D}" destId="{126509A6-9007-4B2E-A4A0-63BFE27673D5}" srcOrd="0" destOrd="0" presId="urn:microsoft.com/office/officeart/2005/8/layout/pList1#4"/>
    <dgm:cxn modelId="{20BC8F0C-CCBF-46F2-A7D8-428A5C58B849}" srcId="{022449C0-B666-4EB5-8218-75E4FC95F32D}" destId="{3654C7A1-750A-427E-B384-150E486C29E5}" srcOrd="2" destOrd="0" parTransId="{FE036447-4E22-4AF5-868B-C5C9ECF15434}" sibTransId="{3F1C823E-01A6-46EC-853B-2672D84EE245}"/>
    <dgm:cxn modelId="{362EC97F-5A82-4AFC-AA85-768AA8B8DE96}" type="presOf" srcId="{56045DF3-F85D-4B30-B300-8DBEEC3EE89D}" destId="{0B1766D0-D37D-43E0-A1CC-615F805739E3}" srcOrd="0" destOrd="0" presId="urn:microsoft.com/office/officeart/2005/8/layout/pList1#4"/>
    <dgm:cxn modelId="{A84E447F-5415-4707-B616-556AC7E0E8EE}" type="presOf" srcId="{47A1047C-E029-4425-9533-2F937DD17CE8}" destId="{22A7E1B5-2350-47A2-A139-85FD9C05AA4C}" srcOrd="0" destOrd="0" presId="urn:microsoft.com/office/officeart/2005/8/layout/pList1#4"/>
    <dgm:cxn modelId="{5E095601-9780-433B-B2CD-161E7F29A83E}" srcId="{022449C0-B666-4EB5-8218-75E4FC95F32D}" destId="{7CB9E918-D527-4E80-B20D-CD527E3D8F4D}" srcOrd="0" destOrd="0" parTransId="{56A817E9-EEA8-47EC-80F2-FB8D4243C701}" sibTransId="{47A1047C-E029-4425-9533-2F937DD17CE8}"/>
    <dgm:cxn modelId="{B453161A-E4BB-43B6-A209-4727439C3A23}" srcId="{022449C0-B666-4EB5-8218-75E4FC95F32D}" destId="{56045DF3-F85D-4B30-B300-8DBEEC3EE89D}" srcOrd="3" destOrd="0" parTransId="{898CD168-CF67-4C50-8461-DFBF390F0EF3}" sibTransId="{A8ADCB03-11F1-4C66-8A80-5967A490275D}"/>
    <dgm:cxn modelId="{7D80748D-F836-49B8-B94A-09ED6901602F}" type="presOf" srcId="{3654C7A1-750A-427E-B384-150E486C29E5}" destId="{203E8200-6CFB-4AF8-BC16-095F363BFF49}" srcOrd="0" destOrd="0" presId="urn:microsoft.com/office/officeart/2005/8/layout/pList1#4"/>
    <dgm:cxn modelId="{4E2BA95D-009D-489F-8B74-9F6ACC74F04E}" type="presOf" srcId="{3F1C823E-01A6-46EC-853B-2672D84EE245}" destId="{72BB2965-5B11-483C-82D4-96FBE10846C1}" srcOrd="0" destOrd="0" presId="urn:microsoft.com/office/officeart/2005/8/layout/pList1#4"/>
    <dgm:cxn modelId="{73EC22CF-F52B-4005-A9C4-24A80956153B}" type="presOf" srcId="{D9F23D4B-F35F-4274-8D58-C9603EED8267}" destId="{1221C21B-A238-4FC2-8B41-F3C1C8AA4C1D}" srcOrd="0" destOrd="0" presId="urn:microsoft.com/office/officeart/2005/8/layout/pList1#4"/>
    <dgm:cxn modelId="{4CC82EFE-B55A-4C0B-9F0A-00992FA04FB2}" type="presOf" srcId="{1CC5095C-7AC4-421B-96A6-39CA06FB6690}" destId="{E7663073-6819-4844-BDB7-671D7F3FDA7A}" srcOrd="0" destOrd="0" presId="urn:microsoft.com/office/officeart/2005/8/layout/pList1#4"/>
    <dgm:cxn modelId="{2929762E-991C-4485-A2C3-3EB0FF97AAE0}" type="presOf" srcId="{022449C0-B666-4EB5-8218-75E4FC95F32D}" destId="{E1F852CD-6299-49D3-A4B0-0B097152D8A4}" srcOrd="0" destOrd="0" presId="urn:microsoft.com/office/officeart/2005/8/layout/pList1#4"/>
    <dgm:cxn modelId="{943806FB-2F65-456A-9266-9B127E7D954E}" srcId="{022449C0-B666-4EB5-8218-75E4FC95F32D}" destId="{D9F23D4B-F35F-4274-8D58-C9603EED8267}" srcOrd="1" destOrd="0" parTransId="{AD61E4C1-9612-4341-B28B-E5BE1CDC24EA}" sibTransId="{1CC5095C-7AC4-421B-96A6-39CA06FB6690}"/>
    <dgm:cxn modelId="{356BE24F-7EE3-4D00-B78B-A61D70564F17}" type="presParOf" srcId="{E1F852CD-6299-49D3-A4B0-0B097152D8A4}" destId="{47C369E1-F466-46A1-A830-FAA2E00657C8}" srcOrd="0" destOrd="0" presId="urn:microsoft.com/office/officeart/2005/8/layout/pList1#4"/>
    <dgm:cxn modelId="{71EC8081-3BC6-4277-8EEF-7E7EB31CCC7E}" type="presParOf" srcId="{47C369E1-F466-46A1-A830-FAA2E00657C8}" destId="{1BC207A6-C52A-4CFE-9888-A2FF3CAE6BB5}" srcOrd="0" destOrd="0" presId="urn:microsoft.com/office/officeart/2005/8/layout/pList1#4"/>
    <dgm:cxn modelId="{57858C2B-81DB-4355-805F-0A9358184B24}" type="presParOf" srcId="{47C369E1-F466-46A1-A830-FAA2E00657C8}" destId="{126509A6-9007-4B2E-A4A0-63BFE27673D5}" srcOrd="1" destOrd="0" presId="urn:microsoft.com/office/officeart/2005/8/layout/pList1#4"/>
    <dgm:cxn modelId="{8F5575E5-A503-4AA5-8F0B-19A66532C028}" type="presParOf" srcId="{E1F852CD-6299-49D3-A4B0-0B097152D8A4}" destId="{22A7E1B5-2350-47A2-A139-85FD9C05AA4C}" srcOrd="1" destOrd="0" presId="urn:microsoft.com/office/officeart/2005/8/layout/pList1#4"/>
    <dgm:cxn modelId="{B76B0D3B-844C-4E79-94D2-32C83EEE6E51}" type="presParOf" srcId="{E1F852CD-6299-49D3-A4B0-0B097152D8A4}" destId="{7E331EA1-F031-40B2-82A2-26A066D147A5}" srcOrd="2" destOrd="0" presId="urn:microsoft.com/office/officeart/2005/8/layout/pList1#4"/>
    <dgm:cxn modelId="{4FF41736-3AC1-40DC-BB5F-5722DB2EC5A6}" type="presParOf" srcId="{7E331EA1-F031-40B2-82A2-26A066D147A5}" destId="{EA7ED20D-A2C2-47CD-AFCE-76D0ECB361FD}" srcOrd="0" destOrd="0" presId="urn:microsoft.com/office/officeart/2005/8/layout/pList1#4"/>
    <dgm:cxn modelId="{F8A392F0-F29D-41C2-8E94-F041ADAF63B6}" type="presParOf" srcId="{7E331EA1-F031-40B2-82A2-26A066D147A5}" destId="{1221C21B-A238-4FC2-8B41-F3C1C8AA4C1D}" srcOrd="1" destOrd="0" presId="urn:microsoft.com/office/officeart/2005/8/layout/pList1#4"/>
    <dgm:cxn modelId="{6F4D4E77-4810-41CC-95C4-BDC13E995260}" type="presParOf" srcId="{E1F852CD-6299-49D3-A4B0-0B097152D8A4}" destId="{E7663073-6819-4844-BDB7-671D7F3FDA7A}" srcOrd="3" destOrd="0" presId="urn:microsoft.com/office/officeart/2005/8/layout/pList1#4"/>
    <dgm:cxn modelId="{CD73902A-1BFE-423D-8335-D41A77FF11F7}" type="presParOf" srcId="{E1F852CD-6299-49D3-A4B0-0B097152D8A4}" destId="{1E9AB097-D88C-43C8-B46C-E4EEEA8316A0}" srcOrd="4" destOrd="0" presId="urn:microsoft.com/office/officeart/2005/8/layout/pList1#4"/>
    <dgm:cxn modelId="{074490DA-CECF-4E60-96A2-6C417F21612E}" type="presParOf" srcId="{1E9AB097-D88C-43C8-B46C-E4EEEA8316A0}" destId="{E67E8504-6DC1-491C-BC22-38539E93849A}" srcOrd="0" destOrd="0" presId="urn:microsoft.com/office/officeart/2005/8/layout/pList1#4"/>
    <dgm:cxn modelId="{D5173CA7-34AE-47AB-AA99-1F4B98DEDD07}" type="presParOf" srcId="{1E9AB097-D88C-43C8-B46C-E4EEEA8316A0}" destId="{203E8200-6CFB-4AF8-BC16-095F363BFF49}" srcOrd="1" destOrd="0" presId="urn:microsoft.com/office/officeart/2005/8/layout/pList1#4"/>
    <dgm:cxn modelId="{76548BF2-FC9C-4109-8BE0-5A363647586A}" type="presParOf" srcId="{E1F852CD-6299-49D3-A4B0-0B097152D8A4}" destId="{72BB2965-5B11-483C-82D4-96FBE10846C1}" srcOrd="5" destOrd="0" presId="urn:microsoft.com/office/officeart/2005/8/layout/pList1#4"/>
    <dgm:cxn modelId="{2BAE0D25-400C-4212-89A6-3AD9D3E0C0DE}" type="presParOf" srcId="{E1F852CD-6299-49D3-A4B0-0B097152D8A4}" destId="{46910660-D1A6-4187-991B-0E778F814E1A}" srcOrd="6" destOrd="0" presId="urn:microsoft.com/office/officeart/2005/8/layout/pList1#4"/>
    <dgm:cxn modelId="{F4D1FB20-9733-41D0-ACC0-57D613788826}" type="presParOf" srcId="{46910660-D1A6-4187-991B-0E778F814E1A}" destId="{C8CC4244-3E92-4D6F-ACB9-DB30D844888D}" srcOrd="0" destOrd="0" presId="urn:microsoft.com/office/officeart/2005/8/layout/pList1#4"/>
    <dgm:cxn modelId="{ECB68993-6C75-4E18-B04E-6FD3E2586DFE}" type="presParOf" srcId="{46910660-D1A6-4187-991B-0E778F814E1A}" destId="{0B1766D0-D37D-43E0-A1CC-615F805739E3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2449C0-B666-4EB5-8218-75E4FC95F32D}" type="doc">
      <dgm:prSet loTypeId="urn:microsoft.com/office/officeart/2005/8/layout/pList1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E918-D527-4E80-B20D-CD527E3D8F4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56A817E9-EEA8-47EC-80F2-FB8D4243C701}" type="parTrans" cxnId="{5E095601-9780-433B-B2CD-161E7F29A83E}">
      <dgm:prSet/>
      <dgm:spPr/>
      <dgm:t>
        <a:bodyPr/>
        <a:lstStyle/>
        <a:p>
          <a:endParaRPr lang="ru-RU"/>
        </a:p>
      </dgm:t>
    </dgm:pt>
    <dgm:pt modelId="{47A1047C-E029-4425-9533-2F937DD17CE8}" type="sibTrans" cxnId="{5E095601-9780-433B-B2CD-161E7F29A83E}">
      <dgm:prSet/>
      <dgm:spPr/>
      <dgm:t>
        <a:bodyPr/>
        <a:lstStyle/>
        <a:p>
          <a:endParaRPr lang="ru-RU"/>
        </a:p>
      </dgm:t>
    </dgm:pt>
    <dgm:pt modelId="{D9F23D4B-F35F-4274-8D58-C9603EED8267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gm:t>
    </dgm:pt>
    <dgm:pt modelId="{AD61E4C1-9612-4341-B28B-E5BE1CDC24EA}" type="parTrans" cxnId="{943806FB-2F65-456A-9266-9B127E7D954E}">
      <dgm:prSet/>
      <dgm:spPr/>
      <dgm:t>
        <a:bodyPr/>
        <a:lstStyle/>
        <a:p>
          <a:endParaRPr lang="ru-RU"/>
        </a:p>
      </dgm:t>
    </dgm:pt>
    <dgm:pt modelId="{1CC5095C-7AC4-421B-96A6-39CA06FB6690}" type="sibTrans" cxnId="{943806FB-2F65-456A-9266-9B127E7D954E}">
      <dgm:prSet/>
      <dgm:spPr/>
      <dgm:t>
        <a:bodyPr/>
        <a:lstStyle/>
        <a:p>
          <a:endParaRPr lang="ru-RU"/>
        </a:p>
      </dgm:t>
    </dgm:pt>
    <dgm:pt modelId="{3654C7A1-750A-427E-B384-150E486C29E5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FE036447-4E22-4AF5-868B-C5C9ECF15434}" type="parTrans" cxnId="{20BC8F0C-CCBF-46F2-A7D8-428A5C58B849}">
      <dgm:prSet/>
      <dgm:spPr/>
      <dgm:t>
        <a:bodyPr/>
        <a:lstStyle/>
        <a:p>
          <a:endParaRPr lang="ru-RU"/>
        </a:p>
      </dgm:t>
    </dgm:pt>
    <dgm:pt modelId="{3F1C823E-01A6-46EC-853B-2672D84EE245}" type="sibTrans" cxnId="{20BC8F0C-CCBF-46F2-A7D8-428A5C58B849}">
      <dgm:prSet/>
      <dgm:spPr/>
      <dgm:t>
        <a:bodyPr/>
        <a:lstStyle/>
        <a:p>
          <a:endParaRPr lang="ru-RU"/>
        </a:p>
      </dgm:t>
    </dgm:pt>
    <dgm:pt modelId="{56045DF3-F85D-4B30-B300-8DBEEC3EE89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gm:t>
    </dgm:pt>
    <dgm:pt modelId="{898CD168-CF67-4C50-8461-DFBF390F0EF3}" type="parTrans" cxnId="{B453161A-E4BB-43B6-A209-4727439C3A23}">
      <dgm:prSet/>
      <dgm:spPr/>
      <dgm:t>
        <a:bodyPr/>
        <a:lstStyle/>
        <a:p>
          <a:endParaRPr lang="ru-RU"/>
        </a:p>
      </dgm:t>
    </dgm:pt>
    <dgm:pt modelId="{A8ADCB03-11F1-4C66-8A80-5967A490275D}" type="sibTrans" cxnId="{B453161A-E4BB-43B6-A209-4727439C3A23}">
      <dgm:prSet/>
      <dgm:spPr/>
      <dgm:t>
        <a:bodyPr/>
        <a:lstStyle/>
        <a:p>
          <a:endParaRPr lang="ru-RU"/>
        </a:p>
      </dgm:t>
    </dgm:pt>
    <dgm:pt modelId="{E1F852CD-6299-49D3-A4B0-0B097152D8A4}" type="pres">
      <dgm:prSet presAssocID="{022449C0-B666-4EB5-8218-75E4FC95F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69E1-F466-46A1-A830-FAA2E00657C8}" type="pres">
      <dgm:prSet presAssocID="{7CB9E918-D527-4E80-B20D-CD527E3D8F4D}" presName="compNode" presStyleCnt="0"/>
      <dgm:spPr/>
    </dgm:pt>
    <dgm:pt modelId="{1BC207A6-C52A-4CFE-9888-A2FF3CAE6BB5}" type="pres">
      <dgm:prSet presAssocID="{7CB9E918-D527-4E80-B20D-CD527E3D8F4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6509A6-9007-4B2E-A4A0-63BFE27673D5}" type="pres">
      <dgm:prSet presAssocID="{7CB9E918-D527-4E80-B20D-CD527E3D8F4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1B5-2350-47A2-A139-85FD9C05AA4C}" type="pres">
      <dgm:prSet presAssocID="{47A1047C-E029-4425-9533-2F937DD17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331EA1-F031-40B2-82A2-26A066D147A5}" type="pres">
      <dgm:prSet presAssocID="{D9F23D4B-F35F-4274-8D58-C9603EED8267}" presName="compNode" presStyleCnt="0"/>
      <dgm:spPr/>
    </dgm:pt>
    <dgm:pt modelId="{EA7ED20D-A2C2-47CD-AFCE-76D0ECB361FD}" type="pres">
      <dgm:prSet presAssocID="{D9F23D4B-F35F-4274-8D58-C9603EED826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21C21B-A238-4FC2-8B41-F3C1C8AA4C1D}" type="pres">
      <dgm:prSet presAssocID="{D9F23D4B-F35F-4274-8D58-C9603EED826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073-6819-4844-BDB7-671D7F3FDA7A}" type="pres">
      <dgm:prSet presAssocID="{1CC5095C-7AC4-421B-96A6-39CA06FB66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9AB097-D88C-43C8-B46C-E4EEEA8316A0}" type="pres">
      <dgm:prSet presAssocID="{3654C7A1-750A-427E-B384-150E486C29E5}" presName="compNode" presStyleCnt="0"/>
      <dgm:spPr/>
    </dgm:pt>
    <dgm:pt modelId="{E67E8504-6DC1-491C-BC22-38539E93849A}" type="pres">
      <dgm:prSet presAssocID="{3654C7A1-750A-427E-B384-150E486C29E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03E8200-6CFB-4AF8-BC16-095F363BFF49}" type="pres">
      <dgm:prSet presAssocID="{3654C7A1-750A-427E-B384-150E486C29E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2965-5B11-483C-82D4-96FBE10846C1}" type="pres">
      <dgm:prSet presAssocID="{3F1C823E-01A6-46EC-853B-2672D84EE2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910660-D1A6-4187-991B-0E778F814E1A}" type="pres">
      <dgm:prSet presAssocID="{56045DF3-F85D-4B30-B300-8DBEEC3EE89D}" presName="compNode" presStyleCnt="0"/>
      <dgm:spPr/>
    </dgm:pt>
    <dgm:pt modelId="{C8CC4244-3E92-4D6F-ACB9-DB30D844888D}" type="pres">
      <dgm:prSet presAssocID="{56045DF3-F85D-4B30-B300-8DBEEC3EE8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B1766D0-D37D-43E0-A1CC-615F805739E3}" type="pres">
      <dgm:prSet presAssocID="{56045DF3-F85D-4B30-B300-8DBEEC3EE8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5977-3D3F-4E00-AB5B-BB1628A32FF0}" type="presOf" srcId="{7CB9E918-D527-4E80-B20D-CD527E3D8F4D}" destId="{126509A6-9007-4B2E-A4A0-63BFE27673D5}" srcOrd="0" destOrd="0" presId="urn:microsoft.com/office/officeart/2005/8/layout/pList1#5"/>
    <dgm:cxn modelId="{20BC8F0C-CCBF-46F2-A7D8-428A5C58B849}" srcId="{022449C0-B666-4EB5-8218-75E4FC95F32D}" destId="{3654C7A1-750A-427E-B384-150E486C29E5}" srcOrd="2" destOrd="0" parTransId="{FE036447-4E22-4AF5-868B-C5C9ECF15434}" sibTransId="{3F1C823E-01A6-46EC-853B-2672D84EE245}"/>
    <dgm:cxn modelId="{362EC97F-5A82-4AFC-AA85-768AA8B8DE96}" type="presOf" srcId="{56045DF3-F85D-4B30-B300-8DBEEC3EE89D}" destId="{0B1766D0-D37D-43E0-A1CC-615F805739E3}" srcOrd="0" destOrd="0" presId="urn:microsoft.com/office/officeart/2005/8/layout/pList1#5"/>
    <dgm:cxn modelId="{A84E447F-5415-4707-B616-556AC7E0E8EE}" type="presOf" srcId="{47A1047C-E029-4425-9533-2F937DD17CE8}" destId="{22A7E1B5-2350-47A2-A139-85FD9C05AA4C}" srcOrd="0" destOrd="0" presId="urn:microsoft.com/office/officeart/2005/8/layout/pList1#5"/>
    <dgm:cxn modelId="{5E095601-9780-433B-B2CD-161E7F29A83E}" srcId="{022449C0-B666-4EB5-8218-75E4FC95F32D}" destId="{7CB9E918-D527-4E80-B20D-CD527E3D8F4D}" srcOrd="0" destOrd="0" parTransId="{56A817E9-EEA8-47EC-80F2-FB8D4243C701}" sibTransId="{47A1047C-E029-4425-9533-2F937DD17CE8}"/>
    <dgm:cxn modelId="{B453161A-E4BB-43B6-A209-4727439C3A23}" srcId="{022449C0-B666-4EB5-8218-75E4FC95F32D}" destId="{56045DF3-F85D-4B30-B300-8DBEEC3EE89D}" srcOrd="3" destOrd="0" parTransId="{898CD168-CF67-4C50-8461-DFBF390F0EF3}" sibTransId="{A8ADCB03-11F1-4C66-8A80-5967A490275D}"/>
    <dgm:cxn modelId="{7D80748D-F836-49B8-B94A-09ED6901602F}" type="presOf" srcId="{3654C7A1-750A-427E-B384-150E486C29E5}" destId="{203E8200-6CFB-4AF8-BC16-095F363BFF49}" srcOrd="0" destOrd="0" presId="urn:microsoft.com/office/officeart/2005/8/layout/pList1#5"/>
    <dgm:cxn modelId="{4E2BA95D-009D-489F-8B74-9F6ACC74F04E}" type="presOf" srcId="{3F1C823E-01A6-46EC-853B-2672D84EE245}" destId="{72BB2965-5B11-483C-82D4-96FBE10846C1}" srcOrd="0" destOrd="0" presId="urn:microsoft.com/office/officeart/2005/8/layout/pList1#5"/>
    <dgm:cxn modelId="{73EC22CF-F52B-4005-A9C4-24A80956153B}" type="presOf" srcId="{D9F23D4B-F35F-4274-8D58-C9603EED8267}" destId="{1221C21B-A238-4FC2-8B41-F3C1C8AA4C1D}" srcOrd="0" destOrd="0" presId="urn:microsoft.com/office/officeart/2005/8/layout/pList1#5"/>
    <dgm:cxn modelId="{4CC82EFE-B55A-4C0B-9F0A-00992FA04FB2}" type="presOf" srcId="{1CC5095C-7AC4-421B-96A6-39CA06FB6690}" destId="{E7663073-6819-4844-BDB7-671D7F3FDA7A}" srcOrd="0" destOrd="0" presId="urn:microsoft.com/office/officeart/2005/8/layout/pList1#5"/>
    <dgm:cxn modelId="{2929762E-991C-4485-A2C3-3EB0FF97AAE0}" type="presOf" srcId="{022449C0-B666-4EB5-8218-75E4FC95F32D}" destId="{E1F852CD-6299-49D3-A4B0-0B097152D8A4}" srcOrd="0" destOrd="0" presId="urn:microsoft.com/office/officeart/2005/8/layout/pList1#5"/>
    <dgm:cxn modelId="{943806FB-2F65-456A-9266-9B127E7D954E}" srcId="{022449C0-B666-4EB5-8218-75E4FC95F32D}" destId="{D9F23D4B-F35F-4274-8D58-C9603EED8267}" srcOrd="1" destOrd="0" parTransId="{AD61E4C1-9612-4341-B28B-E5BE1CDC24EA}" sibTransId="{1CC5095C-7AC4-421B-96A6-39CA06FB6690}"/>
    <dgm:cxn modelId="{356BE24F-7EE3-4D00-B78B-A61D70564F17}" type="presParOf" srcId="{E1F852CD-6299-49D3-A4B0-0B097152D8A4}" destId="{47C369E1-F466-46A1-A830-FAA2E00657C8}" srcOrd="0" destOrd="0" presId="urn:microsoft.com/office/officeart/2005/8/layout/pList1#5"/>
    <dgm:cxn modelId="{71EC8081-3BC6-4277-8EEF-7E7EB31CCC7E}" type="presParOf" srcId="{47C369E1-F466-46A1-A830-FAA2E00657C8}" destId="{1BC207A6-C52A-4CFE-9888-A2FF3CAE6BB5}" srcOrd="0" destOrd="0" presId="urn:microsoft.com/office/officeart/2005/8/layout/pList1#5"/>
    <dgm:cxn modelId="{57858C2B-81DB-4355-805F-0A9358184B24}" type="presParOf" srcId="{47C369E1-F466-46A1-A830-FAA2E00657C8}" destId="{126509A6-9007-4B2E-A4A0-63BFE27673D5}" srcOrd="1" destOrd="0" presId="urn:microsoft.com/office/officeart/2005/8/layout/pList1#5"/>
    <dgm:cxn modelId="{8F5575E5-A503-4AA5-8F0B-19A66532C028}" type="presParOf" srcId="{E1F852CD-6299-49D3-A4B0-0B097152D8A4}" destId="{22A7E1B5-2350-47A2-A139-85FD9C05AA4C}" srcOrd="1" destOrd="0" presId="urn:microsoft.com/office/officeart/2005/8/layout/pList1#5"/>
    <dgm:cxn modelId="{B76B0D3B-844C-4E79-94D2-32C83EEE6E51}" type="presParOf" srcId="{E1F852CD-6299-49D3-A4B0-0B097152D8A4}" destId="{7E331EA1-F031-40B2-82A2-26A066D147A5}" srcOrd="2" destOrd="0" presId="urn:microsoft.com/office/officeart/2005/8/layout/pList1#5"/>
    <dgm:cxn modelId="{4FF41736-3AC1-40DC-BB5F-5722DB2EC5A6}" type="presParOf" srcId="{7E331EA1-F031-40B2-82A2-26A066D147A5}" destId="{EA7ED20D-A2C2-47CD-AFCE-76D0ECB361FD}" srcOrd="0" destOrd="0" presId="urn:microsoft.com/office/officeart/2005/8/layout/pList1#5"/>
    <dgm:cxn modelId="{F8A392F0-F29D-41C2-8E94-F041ADAF63B6}" type="presParOf" srcId="{7E331EA1-F031-40B2-82A2-26A066D147A5}" destId="{1221C21B-A238-4FC2-8B41-F3C1C8AA4C1D}" srcOrd="1" destOrd="0" presId="urn:microsoft.com/office/officeart/2005/8/layout/pList1#5"/>
    <dgm:cxn modelId="{6F4D4E77-4810-41CC-95C4-BDC13E995260}" type="presParOf" srcId="{E1F852CD-6299-49D3-A4B0-0B097152D8A4}" destId="{E7663073-6819-4844-BDB7-671D7F3FDA7A}" srcOrd="3" destOrd="0" presId="urn:microsoft.com/office/officeart/2005/8/layout/pList1#5"/>
    <dgm:cxn modelId="{CD73902A-1BFE-423D-8335-D41A77FF11F7}" type="presParOf" srcId="{E1F852CD-6299-49D3-A4B0-0B097152D8A4}" destId="{1E9AB097-D88C-43C8-B46C-E4EEEA8316A0}" srcOrd="4" destOrd="0" presId="urn:microsoft.com/office/officeart/2005/8/layout/pList1#5"/>
    <dgm:cxn modelId="{074490DA-CECF-4E60-96A2-6C417F21612E}" type="presParOf" srcId="{1E9AB097-D88C-43C8-B46C-E4EEEA8316A0}" destId="{E67E8504-6DC1-491C-BC22-38539E93849A}" srcOrd="0" destOrd="0" presId="urn:microsoft.com/office/officeart/2005/8/layout/pList1#5"/>
    <dgm:cxn modelId="{D5173CA7-34AE-47AB-AA99-1F4B98DEDD07}" type="presParOf" srcId="{1E9AB097-D88C-43C8-B46C-E4EEEA8316A0}" destId="{203E8200-6CFB-4AF8-BC16-095F363BFF49}" srcOrd="1" destOrd="0" presId="urn:microsoft.com/office/officeart/2005/8/layout/pList1#5"/>
    <dgm:cxn modelId="{76548BF2-FC9C-4109-8BE0-5A363647586A}" type="presParOf" srcId="{E1F852CD-6299-49D3-A4B0-0B097152D8A4}" destId="{72BB2965-5B11-483C-82D4-96FBE10846C1}" srcOrd="5" destOrd="0" presId="urn:microsoft.com/office/officeart/2005/8/layout/pList1#5"/>
    <dgm:cxn modelId="{2BAE0D25-400C-4212-89A6-3AD9D3E0C0DE}" type="presParOf" srcId="{E1F852CD-6299-49D3-A4B0-0B097152D8A4}" destId="{46910660-D1A6-4187-991B-0E778F814E1A}" srcOrd="6" destOrd="0" presId="urn:microsoft.com/office/officeart/2005/8/layout/pList1#5"/>
    <dgm:cxn modelId="{F4D1FB20-9733-41D0-ACC0-57D613788826}" type="presParOf" srcId="{46910660-D1A6-4187-991B-0E778F814E1A}" destId="{C8CC4244-3E92-4D6F-ACB9-DB30D844888D}" srcOrd="0" destOrd="0" presId="urn:microsoft.com/office/officeart/2005/8/layout/pList1#5"/>
    <dgm:cxn modelId="{ECB68993-6C75-4E18-B04E-6FD3E2586DFE}" type="presParOf" srcId="{46910660-D1A6-4187-991B-0E778F814E1A}" destId="{0B1766D0-D37D-43E0-A1CC-615F805739E3}" srcOrd="1" destOrd="0" presId="urn:microsoft.com/office/officeart/2005/8/layout/pList1#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2449C0-B666-4EB5-8218-75E4FC95F32D}" type="doc">
      <dgm:prSet loTypeId="urn:microsoft.com/office/officeart/2005/8/layout/pList1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9E918-D527-4E80-B20D-CD527E3D8F4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56A817E9-EEA8-47EC-80F2-FB8D4243C701}" type="parTrans" cxnId="{5E095601-9780-433B-B2CD-161E7F29A83E}">
      <dgm:prSet/>
      <dgm:spPr/>
      <dgm:t>
        <a:bodyPr/>
        <a:lstStyle/>
        <a:p>
          <a:endParaRPr lang="ru-RU"/>
        </a:p>
      </dgm:t>
    </dgm:pt>
    <dgm:pt modelId="{47A1047C-E029-4425-9533-2F937DD17CE8}" type="sibTrans" cxnId="{5E095601-9780-433B-B2CD-161E7F29A83E}">
      <dgm:prSet/>
      <dgm:spPr/>
      <dgm:t>
        <a:bodyPr/>
        <a:lstStyle/>
        <a:p>
          <a:endParaRPr lang="ru-RU"/>
        </a:p>
      </dgm:t>
    </dgm:pt>
    <dgm:pt modelId="{D9F23D4B-F35F-4274-8D58-C9603EED8267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gm:t>
    </dgm:pt>
    <dgm:pt modelId="{AD61E4C1-9612-4341-B28B-E5BE1CDC24EA}" type="parTrans" cxnId="{943806FB-2F65-456A-9266-9B127E7D954E}">
      <dgm:prSet/>
      <dgm:spPr/>
      <dgm:t>
        <a:bodyPr/>
        <a:lstStyle/>
        <a:p>
          <a:endParaRPr lang="ru-RU"/>
        </a:p>
      </dgm:t>
    </dgm:pt>
    <dgm:pt modelId="{1CC5095C-7AC4-421B-96A6-39CA06FB6690}" type="sibTrans" cxnId="{943806FB-2F65-456A-9266-9B127E7D954E}">
      <dgm:prSet/>
      <dgm:spPr/>
      <dgm:t>
        <a:bodyPr/>
        <a:lstStyle/>
        <a:p>
          <a:endParaRPr lang="ru-RU"/>
        </a:p>
      </dgm:t>
    </dgm:pt>
    <dgm:pt modelId="{3654C7A1-750A-427E-B384-150E486C29E5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gm:t>
    </dgm:pt>
    <dgm:pt modelId="{FE036447-4E22-4AF5-868B-C5C9ECF15434}" type="parTrans" cxnId="{20BC8F0C-CCBF-46F2-A7D8-428A5C58B849}">
      <dgm:prSet/>
      <dgm:spPr/>
      <dgm:t>
        <a:bodyPr/>
        <a:lstStyle/>
        <a:p>
          <a:endParaRPr lang="ru-RU"/>
        </a:p>
      </dgm:t>
    </dgm:pt>
    <dgm:pt modelId="{3F1C823E-01A6-46EC-853B-2672D84EE245}" type="sibTrans" cxnId="{20BC8F0C-CCBF-46F2-A7D8-428A5C58B849}">
      <dgm:prSet/>
      <dgm:spPr/>
      <dgm:t>
        <a:bodyPr/>
        <a:lstStyle/>
        <a:p>
          <a:endParaRPr lang="ru-RU"/>
        </a:p>
      </dgm:t>
    </dgm:pt>
    <dgm:pt modelId="{56045DF3-F85D-4B30-B300-8DBEEC3EE89D}">
      <dgm:prSet phldrT="[Текст]"/>
      <dgm:spPr/>
      <dgm:t>
        <a:bodyPr/>
        <a:lstStyle/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r>
            <a:rPr lang="ru-RU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gm:t>
    </dgm:pt>
    <dgm:pt modelId="{898CD168-CF67-4C50-8461-DFBF390F0EF3}" type="parTrans" cxnId="{B453161A-E4BB-43B6-A209-4727439C3A23}">
      <dgm:prSet/>
      <dgm:spPr/>
      <dgm:t>
        <a:bodyPr/>
        <a:lstStyle/>
        <a:p>
          <a:endParaRPr lang="ru-RU"/>
        </a:p>
      </dgm:t>
    </dgm:pt>
    <dgm:pt modelId="{A8ADCB03-11F1-4C66-8A80-5967A490275D}" type="sibTrans" cxnId="{B453161A-E4BB-43B6-A209-4727439C3A23}">
      <dgm:prSet/>
      <dgm:spPr/>
      <dgm:t>
        <a:bodyPr/>
        <a:lstStyle/>
        <a:p>
          <a:endParaRPr lang="ru-RU"/>
        </a:p>
      </dgm:t>
    </dgm:pt>
    <dgm:pt modelId="{E1F852CD-6299-49D3-A4B0-0B097152D8A4}" type="pres">
      <dgm:prSet presAssocID="{022449C0-B666-4EB5-8218-75E4FC95F3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C369E1-F466-46A1-A830-FAA2E00657C8}" type="pres">
      <dgm:prSet presAssocID="{7CB9E918-D527-4E80-B20D-CD527E3D8F4D}" presName="compNode" presStyleCnt="0"/>
      <dgm:spPr/>
    </dgm:pt>
    <dgm:pt modelId="{1BC207A6-C52A-4CFE-9888-A2FF3CAE6BB5}" type="pres">
      <dgm:prSet presAssocID="{7CB9E918-D527-4E80-B20D-CD527E3D8F4D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6509A6-9007-4B2E-A4A0-63BFE27673D5}" type="pres">
      <dgm:prSet presAssocID="{7CB9E918-D527-4E80-B20D-CD527E3D8F4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7E1B5-2350-47A2-A139-85FD9C05AA4C}" type="pres">
      <dgm:prSet presAssocID="{47A1047C-E029-4425-9533-2F937DD17C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331EA1-F031-40B2-82A2-26A066D147A5}" type="pres">
      <dgm:prSet presAssocID="{D9F23D4B-F35F-4274-8D58-C9603EED8267}" presName="compNode" presStyleCnt="0"/>
      <dgm:spPr/>
    </dgm:pt>
    <dgm:pt modelId="{EA7ED20D-A2C2-47CD-AFCE-76D0ECB361FD}" type="pres">
      <dgm:prSet presAssocID="{D9F23D4B-F35F-4274-8D58-C9603EED8267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21C21B-A238-4FC2-8B41-F3C1C8AA4C1D}" type="pres">
      <dgm:prSet presAssocID="{D9F23D4B-F35F-4274-8D58-C9603EED826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3073-6819-4844-BDB7-671D7F3FDA7A}" type="pres">
      <dgm:prSet presAssocID="{1CC5095C-7AC4-421B-96A6-39CA06FB66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9AB097-D88C-43C8-B46C-E4EEEA8316A0}" type="pres">
      <dgm:prSet presAssocID="{3654C7A1-750A-427E-B384-150E486C29E5}" presName="compNode" presStyleCnt="0"/>
      <dgm:spPr/>
    </dgm:pt>
    <dgm:pt modelId="{E67E8504-6DC1-491C-BC22-38539E93849A}" type="pres">
      <dgm:prSet presAssocID="{3654C7A1-750A-427E-B384-150E486C29E5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03E8200-6CFB-4AF8-BC16-095F363BFF49}" type="pres">
      <dgm:prSet presAssocID="{3654C7A1-750A-427E-B384-150E486C29E5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B2965-5B11-483C-82D4-96FBE10846C1}" type="pres">
      <dgm:prSet presAssocID="{3F1C823E-01A6-46EC-853B-2672D84EE24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910660-D1A6-4187-991B-0E778F814E1A}" type="pres">
      <dgm:prSet presAssocID="{56045DF3-F85D-4B30-B300-8DBEEC3EE89D}" presName="compNode" presStyleCnt="0"/>
      <dgm:spPr/>
    </dgm:pt>
    <dgm:pt modelId="{C8CC4244-3E92-4D6F-ACB9-DB30D844888D}" type="pres">
      <dgm:prSet presAssocID="{56045DF3-F85D-4B30-B300-8DBEEC3EE89D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B1766D0-D37D-43E0-A1CC-615F805739E3}" type="pres">
      <dgm:prSet presAssocID="{56045DF3-F85D-4B30-B300-8DBEEC3EE89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45977-3D3F-4E00-AB5B-BB1628A32FF0}" type="presOf" srcId="{7CB9E918-D527-4E80-B20D-CD527E3D8F4D}" destId="{126509A6-9007-4B2E-A4A0-63BFE27673D5}" srcOrd="0" destOrd="0" presId="urn:microsoft.com/office/officeart/2005/8/layout/pList1#6"/>
    <dgm:cxn modelId="{20BC8F0C-CCBF-46F2-A7D8-428A5C58B849}" srcId="{022449C0-B666-4EB5-8218-75E4FC95F32D}" destId="{3654C7A1-750A-427E-B384-150E486C29E5}" srcOrd="2" destOrd="0" parTransId="{FE036447-4E22-4AF5-868B-C5C9ECF15434}" sibTransId="{3F1C823E-01A6-46EC-853B-2672D84EE245}"/>
    <dgm:cxn modelId="{362EC97F-5A82-4AFC-AA85-768AA8B8DE96}" type="presOf" srcId="{56045DF3-F85D-4B30-B300-8DBEEC3EE89D}" destId="{0B1766D0-D37D-43E0-A1CC-615F805739E3}" srcOrd="0" destOrd="0" presId="urn:microsoft.com/office/officeart/2005/8/layout/pList1#6"/>
    <dgm:cxn modelId="{A84E447F-5415-4707-B616-556AC7E0E8EE}" type="presOf" srcId="{47A1047C-E029-4425-9533-2F937DD17CE8}" destId="{22A7E1B5-2350-47A2-A139-85FD9C05AA4C}" srcOrd="0" destOrd="0" presId="urn:microsoft.com/office/officeart/2005/8/layout/pList1#6"/>
    <dgm:cxn modelId="{5E095601-9780-433B-B2CD-161E7F29A83E}" srcId="{022449C0-B666-4EB5-8218-75E4FC95F32D}" destId="{7CB9E918-D527-4E80-B20D-CD527E3D8F4D}" srcOrd="0" destOrd="0" parTransId="{56A817E9-EEA8-47EC-80F2-FB8D4243C701}" sibTransId="{47A1047C-E029-4425-9533-2F937DD17CE8}"/>
    <dgm:cxn modelId="{B453161A-E4BB-43B6-A209-4727439C3A23}" srcId="{022449C0-B666-4EB5-8218-75E4FC95F32D}" destId="{56045DF3-F85D-4B30-B300-8DBEEC3EE89D}" srcOrd="3" destOrd="0" parTransId="{898CD168-CF67-4C50-8461-DFBF390F0EF3}" sibTransId="{A8ADCB03-11F1-4C66-8A80-5967A490275D}"/>
    <dgm:cxn modelId="{7D80748D-F836-49B8-B94A-09ED6901602F}" type="presOf" srcId="{3654C7A1-750A-427E-B384-150E486C29E5}" destId="{203E8200-6CFB-4AF8-BC16-095F363BFF49}" srcOrd="0" destOrd="0" presId="urn:microsoft.com/office/officeart/2005/8/layout/pList1#6"/>
    <dgm:cxn modelId="{4E2BA95D-009D-489F-8B74-9F6ACC74F04E}" type="presOf" srcId="{3F1C823E-01A6-46EC-853B-2672D84EE245}" destId="{72BB2965-5B11-483C-82D4-96FBE10846C1}" srcOrd="0" destOrd="0" presId="urn:microsoft.com/office/officeart/2005/8/layout/pList1#6"/>
    <dgm:cxn modelId="{73EC22CF-F52B-4005-A9C4-24A80956153B}" type="presOf" srcId="{D9F23D4B-F35F-4274-8D58-C9603EED8267}" destId="{1221C21B-A238-4FC2-8B41-F3C1C8AA4C1D}" srcOrd="0" destOrd="0" presId="urn:microsoft.com/office/officeart/2005/8/layout/pList1#6"/>
    <dgm:cxn modelId="{4CC82EFE-B55A-4C0B-9F0A-00992FA04FB2}" type="presOf" srcId="{1CC5095C-7AC4-421B-96A6-39CA06FB6690}" destId="{E7663073-6819-4844-BDB7-671D7F3FDA7A}" srcOrd="0" destOrd="0" presId="urn:microsoft.com/office/officeart/2005/8/layout/pList1#6"/>
    <dgm:cxn modelId="{2929762E-991C-4485-A2C3-3EB0FF97AAE0}" type="presOf" srcId="{022449C0-B666-4EB5-8218-75E4FC95F32D}" destId="{E1F852CD-6299-49D3-A4B0-0B097152D8A4}" srcOrd="0" destOrd="0" presId="urn:microsoft.com/office/officeart/2005/8/layout/pList1#6"/>
    <dgm:cxn modelId="{943806FB-2F65-456A-9266-9B127E7D954E}" srcId="{022449C0-B666-4EB5-8218-75E4FC95F32D}" destId="{D9F23D4B-F35F-4274-8D58-C9603EED8267}" srcOrd="1" destOrd="0" parTransId="{AD61E4C1-9612-4341-B28B-E5BE1CDC24EA}" sibTransId="{1CC5095C-7AC4-421B-96A6-39CA06FB6690}"/>
    <dgm:cxn modelId="{356BE24F-7EE3-4D00-B78B-A61D70564F17}" type="presParOf" srcId="{E1F852CD-6299-49D3-A4B0-0B097152D8A4}" destId="{47C369E1-F466-46A1-A830-FAA2E00657C8}" srcOrd="0" destOrd="0" presId="urn:microsoft.com/office/officeart/2005/8/layout/pList1#6"/>
    <dgm:cxn modelId="{71EC8081-3BC6-4277-8EEF-7E7EB31CCC7E}" type="presParOf" srcId="{47C369E1-F466-46A1-A830-FAA2E00657C8}" destId="{1BC207A6-C52A-4CFE-9888-A2FF3CAE6BB5}" srcOrd="0" destOrd="0" presId="urn:microsoft.com/office/officeart/2005/8/layout/pList1#6"/>
    <dgm:cxn modelId="{57858C2B-81DB-4355-805F-0A9358184B24}" type="presParOf" srcId="{47C369E1-F466-46A1-A830-FAA2E00657C8}" destId="{126509A6-9007-4B2E-A4A0-63BFE27673D5}" srcOrd="1" destOrd="0" presId="urn:microsoft.com/office/officeart/2005/8/layout/pList1#6"/>
    <dgm:cxn modelId="{8F5575E5-A503-4AA5-8F0B-19A66532C028}" type="presParOf" srcId="{E1F852CD-6299-49D3-A4B0-0B097152D8A4}" destId="{22A7E1B5-2350-47A2-A139-85FD9C05AA4C}" srcOrd="1" destOrd="0" presId="urn:microsoft.com/office/officeart/2005/8/layout/pList1#6"/>
    <dgm:cxn modelId="{B76B0D3B-844C-4E79-94D2-32C83EEE6E51}" type="presParOf" srcId="{E1F852CD-6299-49D3-A4B0-0B097152D8A4}" destId="{7E331EA1-F031-40B2-82A2-26A066D147A5}" srcOrd="2" destOrd="0" presId="urn:microsoft.com/office/officeart/2005/8/layout/pList1#6"/>
    <dgm:cxn modelId="{4FF41736-3AC1-40DC-BB5F-5722DB2EC5A6}" type="presParOf" srcId="{7E331EA1-F031-40B2-82A2-26A066D147A5}" destId="{EA7ED20D-A2C2-47CD-AFCE-76D0ECB361FD}" srcOrd="0" destOrd="0" presId="urn:microsoft.com/office/officeart/2005/8/layout/pList1#6"/>
    <dgm:cxn modelId="{F8A392F0-F29D-41C2-8E94-F041ADAF63B6}" type="presParOf" srcId="{7E331EA1-F031-40B2-82A2-26A066D147A5}" destId="{1221C21B-A238-4FC2-8B41-F3C1C8AA4C1D}" srcOrd="1" destOrd="0" presId="urn:microsoft.com/office/officeart/2005/8/layout/pList1#6"/>
    <dgm:cxn modelId="{6F4D4E77-4810-41CC-95C4-BDC13E995260}" type="presParOf" srcId="{E1F852CD-6299-49D3-A4B0-0B097152D8A4}" destId="{E7663073-6819-4844-BDB7-671D7F3FDA7A}" srcOrd="3" destOrd="0" presId="urn:microsoft.com/office/officeart/2005/8/layout/pList1#6"/>
    <dgm:cxn modelId="{CD73902A-1BFE-423D-8335-D41A77FF11F7}" type="presParOf" srcId="{E1F852CD-6299-49D3-A4B0-0B097152D8A4}" destId="{1E9AB097-D88C-43C8-B46C-E4EEEA8316A0}" srcOrd="4" destOrd="0" presId="urn:microsoft.com/office/officeart/2005/8/layout/pList1#6"/>
    <dgm:cxn modelId="{074490DA-CECF-4E60-96A2-6C417F21612E}" type="presParOf" srcId="{1E9AB097-D88C-43C8-B46C-E4EEEA8316A0}" destId="{E67E8504-6DC1-491C-BC22-38539E93849A}" srcOrd="0" destOrd="0" presId="urn:microsoft.com/office/officeart/2005/8/layout/pList1#6"/>
    <dgm:cxn modelId="{D5173CA7-34AE-47AB-AA99-1F4B98DEDD07}" type="presParOf" srcId="{1E9AB097-D88C-43C8-B46C-E4EEEA8316A0}" destId="{203E8200-6CFB-4AF8-BC16-095F363BFF49}" srcOrd="1" destOrd="0" presId="urn:microsoft.com/office/officeart/2005/8/layout/pList1#6"/>
    <dgm:cxn modelId="{76548BF2-FC9C-4109-8BE0-5A363647586A}" type="presParOf" srcId="{E1F852CD-6299-49D3-A4B0-0B097152D8A4}" destId="{72BB2965-5B11-483C-82D4-96FBE10846C1}" srcOrd="5" destOrd="0" presId="urn:microsoft.com/office/officeart/2005/8/layout/pList1#6"/>
    <dgm:cxn modelId="{2BAE0D25-400C-4212-89A6-3AD9D3E0C0DE}" type="presParOf" srcId="{E1F852CD-6299-49D3-A4B0-0B097152D8A4}" destId="{46910660-D1A6-4187-991B-0E778F814E1A}" srcOrd="6" destOrd="0" presId="urn:microsoft.com/office/officeart/2005/8/layout/pList1#6"/>
    <dgm:cxn modelId="{F4D1FB20-9733-41D0-ACC0-57D613788826}" type="presParOf" srcId="{46910660-D1A6-4187-991B-0E778F814E1A}" destId="{C8CC4244-3E92-4D6F-ACB9-DB30D844888D}" srcOrd="0" destOrd="0" presId="urn:microsoft.com/office/officeart/2005/8/layout/pList1#6"/>
    <dgm:cxn modelId="{ECB68993-6C75-4E18-B04E-6FD3E2586DFE}" type="presParOf" srcId="{46910660-D1A6-4187-991B-0E778F814E1A}" destId="{0B1766D0-D37D-43E0-A1CC-615F805739E3}" srcOrd="1" destOrd="0" presId="urn:microsoft.com/office/officeart/2005/8/layout/pList1#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55DF4-D7AB-47F7-B680-284266F3540C}">
      <dsp:nvSpPr>
        <dsp:cNvPr id="0" name=""/>
        <dsp:cNvSpPr/>
      </dsp:nvSpPr>
      <dsp:spPr>
        <a:xfrm rot="10800000">
          <a:off x="2154822" y="1059281"/>
          <a:ext cx="8058946" cy="366223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494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Результаты независимой оценки качества условий оказания услуг организациями в сфере культуры, охраны здоровья, образования и социального обслуживания за 2020 год</a:t>
          </a:r>
        </a:p>
      </dsp:txBody>
      <dsp:txXfrm rot="10800000">
        <a:off x="2154822" y="1059281"/>
        <a:ext cx="8058946" cy="3662234"/>
      </dsp:txXfrm>
    </dsp:sp>
    <dsp:sp modelId="{EA76514A-91C8-49C1-87DD-BE7E7513B37B}">
      <dsp:nvSpPr>
        <dsp:cNvPr id="0" name=""/>
        <dsp:cNvSpPr/>
      </dsp:nvSpPr>
      <dsp:spPr>
        <a:xfrm>
          <a:off x="762477" y="1059281"/>
          <a:ext cx="3662234" cy="36622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207A6-C52A-4CFE-9888-A2FF3CAE6BB5}">
      <dsp:nvSpPr>
        <dsp:cNvPr id="0" name=""/>
        <dsp:cNvSpPr/>
      </dsp:nvSpPr>
      <dsp:spPr>
        <a:xfrm>
          <a:off x="1120122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09A6-9007-4B2E-A4A0-63BFE27673D5}">
      <dsp:nvSpPr>
        <dsp:cNvPr id="0" name=""/>
        <dsp:cNvSpPr/>
      </dsp:nvSpPr>
      <dsp:spPr>
        <a:xfrm>
          <a:off x="1120122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1626948"/>
        <a:ext cx="2360991" cy="875927"/>
      </dsp:txXfrm>
    </dsp:sp>
    <dsp:sp modelId="{EA7ED20D-A2C2-47CD-AFCE-76D0ECB361FD}">
      <dsp:nvSpPr>
        <dsp:cNvPr id="0" name=""/>
        <dsp:cNvSpPr/>
      </dsp:nvSpPr>
      <dsp:spPr>
        <a:xfrm>
          <a:off x="3717311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C21B-A238-4FC2-8B41-F3C1C8AA4C1D}">
      <dsp:nvSpPr>
        <dsp:cNvPr id="0" name=""/>
        <dsp:cNvSpPr/>
      </dsp:nvSpPr>
      <dsp:spPr>
        <a:xfrm>
          <a:off x="3717311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sp:txBody>
      <dsp:txXfrm>
        <a:off x="3717311" y="1626948"/>
        <a:ext cx="2360991" cy="875927"/>
      </dsp:txXfrm>
    </dsp:sp>
    <dsp:sp modelId="{E67E8504-6DC1-491C-BC22-38539E93849A}">
      <dsp:nvSpPr>
        <dsp:cNvPr id="0" name=""/>
        <dsp:cNvSpPr/>
      </dsp:nvSpPr>
      <dsp:spPr>
        <a:xfrm>
          <a:off x="1120122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8200-6CFB-4AF8-BC16-095F363BFF49}">
      <dsp:nvSpPr>
        <dsp:cNvPr id="0" name=""/>
        <dsp:cNvSpPr/>
      </dsp:nvSpPr>
      <dsp:spPr>
        <a:xfrm>
          <a:off x="1120122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4365698"/>
        <a:ext cx="2360991" cy="875927"/>
      </dsp:txXfrm>
    </dsp:sp>
    <dsp:sp modelId="{C8CC4244-3E92-4D6F-ACB9-DB30D844888D}">
      <dsp:nvSpPr>
        <dsp:cNvPr id="0" name=""/>
        <dsp:cNvSpPr/>
      </dsp:nvSpPr>
      <dsp:spPr>
        <a:xfrm>
          <a:off x="3717311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766D0-D37D-43E0-A1CC-615F805739E3}">
      <dsp:nvSpPr>
        <dsp:cNvPr id="0" name=""/>
        <dsp:cNvSpPr/>
      </dsp:nvSpPr>
      <dsp:spPr>
        <a:xfrm>
          <a:off x="3717311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sp:txBody>
      <dsp:txXfrm>
        <a:off x="3717311" y="4365698"/>
        <a:ext cx="2360991" cy="87592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FECEE-58FE-4A07-A848-71A58E3C0F51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28918-4B61-4E2E-AEC7-45E5E1B08525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tx2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4 совета</a:t>
          </a:r>
        </a:p>
      </dsp:txBody>
      <dsp:txXfrm>
        <a:off x="4931449" y="437470"/>
        <a:ext cx="2828369" cy="1030043"/>
      </dsp:txXfrm>
    </dsp:sp>
    <dsp:sp modelId="{A6056A29-E5C2-4C4B-93B7-7DF5B998FD93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tx2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4 оператора</a:t>
          </a:r>
        </a:p>
      </dsp:txBody>
      <dsp:txXfrm>
        <a:off x="4931449" y="1596269"/>
        <a:ext cx="2828369" cy="1030043"/>
      </dsp:txXfrm>
    </dsp:sp>
    <dsp:sp modelId="{F6179B7A-F39D-442E-9F4E-EE2846C951FA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tx2">
            <a:lumMod val="5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78 221 респондентов</a:t>
          </a:r>
        </a:p>
      </dsp:txBody>
      <dsp:txXfrm>
        <a:off x="4931449" y="2755068"/>
        <a:ext cx="2828369" cy="10300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FF43E4-11CF-4AD6-9771-0FE169B62B25}">
      <dsp:nvSpPr>
        <dsp:cNvPr id="0" name=""/>
        <dsp:cNvSpPr/>
      </dsp:nvSpPr>
      <dsp:spPr>
        <a:xfrm rot="10800000">
          <a:off x="2057214" y="2411"/>
          <a:ext cx="7268629" cy="90557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3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Открытость и доступность информации об организациях социальной сферы  </a:t>
          </a:r>
        </a:p>
      </dsp:txBody>
      <dsp:txXfrm rot="10800000">
        <a:off x="2057214" y="2411"/>
        <a:ext cx="7268629" cy="905576"/>
      </dsp:txXfrm>
    </dsp:sp>
    <dsp:sp modelId="{D3493F94-8056-4A33-9C7D-C33B1233CB5E}">
      <dsp:nvSpPr>
        <dsp:cNvPr id="0" name=""/>
        <dsp:cNvSpPr/>
      </dsp:nvSpPr>
      <dsp:spPr>
        <a:xfrm>
          <a:off x="1604426" y="2411"/>
          <a:ext cx="905576" cy="9055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AAB55-5B92-428A-BE07-A92DA360402D}">
      <dsp:nvSpPr>
        <dsp:cNvPr id="0" name=""/>
        <dsp:cNvSpPr/>
      </dsp:nvSpPr>
      <dsp:spPr>
        <a:xfrm rot="10800000">
          <a:off x="2057214" y="1178309"/>
          <a:ext cx="7268629" cy="90557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3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Комфортность условий предоставления услуг</a:t>
          </a:r>
        </a:p>
      </dsp:txBody>
      <dsp:txXfrm rot="10800000">
        <a:off x="2057214" y="1178309"/>
        <a:ext cx="7268629" cy="905576"/>
      </dsp:txXfrm>
    </dsp:sp>
    <dsp:sp modelId="{DD808342-E3D8-4365-BA05-5D38CF55754B}">
      <dsp:nvSpPr>
        <dsp:cNvPr id="0" name=""/>
        <dsp:cNvSpPr/>
      </dsp:nvSpPr>
      <dsp:spPr>
        <a:xfrm>
          <a:off x="1604426" y="1178309"/>
          <a:ext cx="905576" cy="90557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18CF6-BB02-4E43-ADBD-2405D5B1A7CA}">
      <dsp:nvSpPr>
        <dsp:cNvPr id="0" name=""/>
        <dsp:cNvSpPr/>
      </dsp:nvSpPr>
      <dsp:spPr>
        <a:xfrm rot="10800000">
          <a:off x="2057214" y="2354207"/>
          <a:ext cx="7268629" cy="90557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3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Удовлетворенность условиями оказания услуг </a:t>
          </a:r>
        </a:p>
      </dsp:txBody>
      <dsp:txXfrm rot="10800000">
        <a:off x="2057214" y="2354207"/>
        <a:ext cx="7268629" cy="905576"/>
      </dsp:txXfrm>
    </dsp:sp>
    <dsp:sp modelId="{B31FE901-6704-48B8-9E9C-D77C484CC577}">
      <dsp:nvSpPr>
        <dsp:cNvPr id="0" name=""/>
        <dsp:cNvSpPr/>
      </dsp:nvSpPr>
      <dsp:spPr>
        <a:xfrm>
          <a:off x="1604426" y="2354207"/>
          <a:ext cx="905576" cy="90557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69D9A-DF9E-4C3E-B980-E45DCCC544C7}">
      <dsp:nvSpPr>
        <dsp:cNvPr id="0" name=""/>
        <dsp:cNvSpPr/>
      </dsp:nvSpPr>
      <dsp:spPr>
        <a:xfrm rot="10800000">
          <a:off x="2057214" y="3530105"/>
          <a:ext cx="7268629" cy="90557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3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Cambria Math" panose="02040503050406030204" pitchFamily="18" charset="0"/>
              <a:ea typeface="Cambria Math" panose="02040503050406030204" pitchFamily="18" charset="0"/>
            </a:rPr>
            <a:t>Доброжелательность и вежливость работников организаций социальной сферы </a:t>
          </a:r>
        </a:p>
      </dsp:txBody>
      <dsp:txXfrm rot="10800000">
        <a:off x="2057214" y="3530105"/>
        <a:ext cx="7268629" cy="905576"/>
      </dsp:txXfrm>
    </dsp:sp>
    <dsp:sp modelId="{A19BF0B2-AD2A-48F8-BB33-A18DA07D367C}">
      <dsp:nvSpPr>
        <dsp:cNvPr id="0" name=""/>
        <dsp:cNvSpPr/>
      </dsp:nvSpPr>
      <dsp:spPr>
        <a:xfrm>
          <a:off x="1604426" y="3530105"/>
          <a:ext cx="905576" cy="90557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238D1-7109-42B7-A340-9EA3448E8694}">
      <dsp:nvSpPr>
        <dsp:cNvPr id="0" name=""/>
        <dsp:cNvSpPr/>
      </dsp:nvSpPr>
      <dsp:spPr>
        <a:xfrm rot="10800000">
          <a:off x="2057214" y="4708414"/>
          <a:ext cx="7268629" cy="905576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34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Cambria Math" panose="02040503050406030204" pitchFamily="18" charset="0"/>
              <a:ea typeface="Cambria Math" panose="02040503050406030204" pitchFamily="18" charset="0"/>
            </a:rPr>
            <a:t>Доступность услуг для инвалидов </a:t>
          </a:r>
        </a:p>
      </dsp:txBody>
      <dsp:txXfrm rot="10800000">
        <a:off x="2057214" y="4708414"/>
        <a:ext cx="7268629" cy="905576"/>
      </dsp:txXfrm>
    </dsp:sp>
    <dsp:sp modelId="{638B383E-87C5-4C1A-9A4B-2353714F1999}">
      <dsp:nvSpPr>
        <dsp:cNvPr id="0" name=""/>
        <dsp:cNvSpPr/>
      </dsp:nvSpPr>
      <dsp:spPr>
        <a:xfrm>
          <a:off x="1604426" y="4706003"/>
          <a:ext cx="905576" cy="90557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207A6-C52A-4CFE-9888-A2FF3CAE6BB5}">
      <dsp:nvSpPr>
        <dsp:cNvPr id="0" name=""/>
        <dsp:cNvSpPr/>
      </dsp:nvSpPr>
      <dsp:spPr>
        <a:xfrm>
          <a:off x="1120122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09A6-9007-4B2E-A4A0-63BFE27673D5}">
      <dsp:nvSpPr>
        <dsp:cNvPr id="0" name=""/>
        <dsp:cNvSpPr/>
      </dsp:nvSpPr>
      <dsp:spPr>
        <a:xfrm>
          <a:off x="1120122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1626948"/>
        <a:ext cx="2360991" cy="875927"/>
      </dsp:txXfrm>
    </dsp:sp>
    <dsp:sp modelId="{EA7ED20D-A2C2-47CD-AFCE-76D0ECB361FD}">
      <dsp:nvSpPr>
        <dsp:cNvPr id="0" name=""/>
        <dsp:cNvSpPr/>
      </dsp:nvSpPr>
      <dsp:spPr>
        <a:xfrm>
          <a:off x="3717311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C21B-A238-4FC2-8B41-F3C1C8AA4C1D}">
      <dsp:nvSpPr>
        <dsp:cNvPr id="0" name=""/>
        <dsp:cNvSpPr/>
      </dsp:nvSpPr>
      <dsp:spPr>
        <a:xfrm>
          <a:off x="3717311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sp:txBody>
      <dsp:txXfrm>
        <a:off x="3717311" y="1626948"/>
        <a:ext cx="2360991" cy="875927"/>
      </dsp:txXfrm>
    </dsp:sp>
    <dsp:sp modelId="{E67E8504-6DC1-491C-BC22-38539E93849A}">
      <dsp:nvSpPr>
        <dsp:cNvPr id="0" name=""/>
        <dsp:cNvSpPr/>
      </dsp:nvSpPr>
      <dsp:spPr>
        <a:xfrm>
          <a:off x="1120122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8200-6CFB-4AF8-BC16-095F363BFF49}">
      <dsp:nvSpPr>
        <dsp:cNvPr id="0" name=""/>
        <dsp:cNvSpPr/>
      </dsp:nvSpPr>
      <dsp:spPr>
        <a:xfrm>
          <a:off x="1120122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4365698"/>
        <a:ext cx="2360991" cy="875927"/>
      </dsp:txXfrm>
    </dsp:sp>
    <dsp:sp modelId="{C8CC4244-3E92-4D6F-ACB9-DB30D844888D}">
      <dsp:nvSpPr>
        <dsp:cNvPr id="0" name=""/>
        <dsp:cNvSpPr/>
      </dsp:nvSpPr>
      <dsp:spPr>
        <a:xfrm>
          <a:off x="3717311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766D0-D37D-43E0-A1CC-615F805739E3}">
      <dsp:nvSpPr>
        <dsp:cNvPr id="0" name=""/>
        <dsp:cNvSpPr/>
      </dsp:nvSpPr>
      <dsp:spPr>
        <a:xfrm>
          <a:off x="3717311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sp:txBody>
      <dsp:txXfrm>
        <a:off x="3717311" y="4365698"/>
        <a:ext cx="2360991" cy="8759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207A6-C52A-4CFE-9888-A2FF3CAE6BB5}">
      <dsp:nvSpPr>
        <dsp:cNvPr id="0" name=""/>
        <dsp:cNvSpPr/>
      </dsp:nvSpPr>
      <dsp:spPr>
        <a:xfrm>
          <a:off x="1120122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09A6-9007-4B2E-A4A0-63BFE27673D5}">
      <dsp:nvSpPr>
        <dsp:cNvPr id="0" name=""/>
        <dsp:cNvSpPr/>
      </dsp:nvSpPr>
      <dsp:spPr>
        <a:xfrm>
          <a:off x="1120122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1626948"/>
        <a:ext cx="2360991" cy="875927"/>
      </dsp:txXfrm>
    </dsp:sp>
    <dsp:sp modelId="{EA7ED20D-A2C2-47CD-AFCE-76D0ECB361FD}">
      <dsp:nvSpPr>
        <dsp:cNvPr id="0" name=""/>
        <dsp:cNvSpPr/>
      </dsp:nvSpPr>
      <dsp:spPr>
        <a:xfrm>
          <a:off x="3717311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C21B-A238-4FC2-8B41-F3C1C8AA4C1D}">
      <dsp:nvSpPr>
        <dsp:cNvPr id="0" name=""/>
        <dsp:cNvSpPr/>
      </dsp:nvSpPr>
      <dsp:spPr>
        <a:xfrm>
          <a:off x="3717311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sp:txBody>
      <dsp:txXfrm>
        <a:off x="3717311" y="1626948"/>
        <a:ext cx="2360991" cy="875927"/>
      </dsp:txXfrm>
    </dsp:sp>
    <dsp:sp modelId="{E67E8504-6DC1-491C-BC22-38539E93849A}">
      <dsp:nvSpPr>
        <dsp:cNvPr id="0" name=""/>
        <dsp:cNvSpPr/>
      </dsp:nvSpPr>
      <dsp:spPr>
        <a:xfrm>
          <a:off x="1120122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8200-6CFB-4AF8-BC16-095F363BFF49}">
      <dsp:nvSpPr>
        <dsp:cNvPr id="0" name=""/>
        <dsp:cNvSpPr/>
      </dsp:nvSpPr>
      <dsp:spPr>
        <a:xfrm>
          <a:off x="1120122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4365698"/>
        <a:ext cx="2360991" cy="875927"/>
      </dsp:txXfrm>
    </dsp:sp>
    <dsp:sp modelId="{C8CC4244-3E92-4D6F-ACB9-DB30D844888D}">
      <dsp:nvSpPr>
        <dsp:cNvPr id="0" name=""/>
        <dsp:cNvSpPr/>
      </dsp:nvSpPr>
      <dsp:spPr>
        <a:xfrm>
          <a:off x="3717311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766D0-D37D-43E0-A1CC-615F805739E3}">
      <dsp:nvSpPr>
        <dsp:cNvPr id="0" name=""/>
        <dsp:cNvSpPr/>
      </dsp:nvSpPr>
      <dsp:spPr>
        <a:xfrm>
          <a:off x="3717311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sp:txBody>
      <dsp:txXfrm>
        <a:off x="3717311" y="4365698"/>
        <a:ext cx="2360991" cy="87592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207A6-C52A-4CFE-9888-A2FF3CAE6BB5}">
      <dsp:nvSpPr>
        <dsp:cNvPr id="0" name=""/>
        <dsp:cNvSpPr/>
      </dsp:nvSpPr>
      <dsp:spPr>
        <a:xfrm>
          <a:off x="1120122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09A6-9007-4B2E-A4A0-63BFE27673D5}">
      <dsp:nvSpPr>
        <dsp:cNvPr id="0" name=""/>
        <dsp:cNvSpPr/>
      </dsp:nvSpPr>
      <dsp:spPr>
        <a:xfrm>
          <a:off x="1120122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1626948"/>
        <a:ext cx="2360991" cy="875927"/>
      </dsp:txXfrm>
    </dsp:sp>
    <dsp:sp modelId="{EA7ED20D-A2C2-47CD-AFCE-76D0ECB361FD}">
      <dsp:nvSpPr>
        <dsp:cNvPr id="0" name=""/>
        <dsp:cNvSpPr/>
      </dsp:nvSpPr>
      <dsp:spPr>
        <a:xfrm>
          <a:off x="3717311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C21B-A238-4FC2-8B41-F3C1C8AA4C1D}">
      <dsp:nvSpPr>
        <dsp:cNvPr id="0" name=""/>
        <dsp:cNvSpPr/>
      </dsp:nvSpPr>
      <dsp:spPr>
        <a:xfrm>
          <a:off x="3717311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sp:txBody>
      <dsp:txXfrm>
        <a:off x="3717311" y="1626948"/>
        <a:ext cx="2360991" cy="875927"/>
      </dsp:txXfrm>
    </dsp:sp>
    <dsp:sp modelId="{E67E8504-6DC1-491C-BC22-38539E93849A}">
      <dsp:nvSpPr>
        <dsp:cNvPr id="0" name=""/>
        <dsp:cNvSpPr/>
      </dsp:nvSpPr>
      <dsp:spPr>
        <a:xfrm>
          <a:off x="1120122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8200-6CFB-4AF8-BC16-095F363BFF49}">
      <dsp:nvSpPr>
        <dsp:cNvPr id="0" name=""/>
        <dsp:cNvSpPr/>
      </dsp:nvSpPr>
      <dsp:spPr>
        <a:xfrm>
          <a:off x="1120122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4365698"/>
        <a:ext cx="2360991" cy="875927"/>
      </dsp:txXfrm>
    </dsp:sp>
    <dsp:sp modelId="{C8CC4244-3E92-4D6F-ACB9-DB30D844888D}">
      <dsp:nvSpPr>
        <dsp:cNvPr id="0" name=""/>
        <dsp:cNvSpPr/>
      </dsp:nvSpPr>
      <dsp:spPr>
        <a:xfrm>
          <a:off x="3717311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766D0-D37D-43E0-A1CC-615F805739E3}">
      <dsp:nvSpPr>
        <dsp:cNvPr id="0" name=""/>
        <dsp:cNvSpPr/>
      </dsp:nvSpPr>
      <dsp:spPr>
        <a:xfrm>
          <a:off x="3717311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sp:txBody>
      <dsp:txXfrm>
        <a:off x="3717311" y="4365698"/>
        <a:ext cx="2360991" cy="87592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207A6-C52A-4CFE-9888-A2FF3CAE6BB5}">
      <dsp:nvSpPr>
        <dsp:cNvPr id="0" name=""/>
        <dsp:cNvSpPr/>
      </dsp:nvSpPr>
      <dsp:spPr>
        <a:xfrm>
          <a:off x="1120122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09A6-9007-4B2E-A4A0-63BFE27673D5}">
      <dsp:nvSpPr>
        <dsp:cNvPr id="0" name=""/>
        <dsp:cNvSpPr/>
      </dsp:nvSpPr>
      <dsp:spPr>
        <a:xfrm>
          <a:off x="1120122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1626948"/>
        <a:ext cx="2360991" cy="875927"/>
      </dsp:txXfrm>
    </dsp:sp>
    <dsp:sp modelId="{EA7ED20D-A2C2-47CD-AFCE-76D0ECB361FD}">
      <dsp:nvSpPr>
        <dsp:cNvPr id="0" name=""/>
        <dsp:cNvSpPr/>
      </dsp:nvSpPr>
      <dsp:spPr>
        <a:xfrm>
          <a:off x="3717311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C21B-A238-4FC2-8B41-F3C1C8AA4C1D}">
      <dsp:nvSpPr>
        <dsp:cNvPr id="0" name=""/>
        <dsp:cNvSpPr/>
      </dsp:nvSpPr>
      <dsp:spPr>
        <a:xfrm>
          <a:off x="3717311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sp:txBody>
      <dsp:txXfrm>
        <a:off x="3717311" y="1626948"/>
        <a:ext cx="2360991" cy="875927"/>
      </dsp:txXfrm>
    </dsp:sp>
    <dsp:sp modelId="{E67E8504-6DC1-491C-BC22-38539E93849A}">
      <dsp:nvSpPr>
        <dsp:cNvPr id="0" name=""/>
        <dsp:cNvSpPr/>
      </dsp:nvSpPr>
      <dsp:spPr>
        <a:xfrm>
          <a:off x="1120122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8200-6CFB-4AF8-BC16-095F363BFF49}">
      <dsp:nvSpPr>
        <dsp:cNvPr id="0" name=""/>
        <dsp:cNvSpPr/>
      </dsp:nvSpPr>
      <dsp:spPr>
        <a:xfrm>
          <a:off x="1120122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4365698"/>
        <a:ext cx="2360991" cy="875927"/>
      </dsp:txXfrm>
    </dsp:sp>
    <dsp:sp modelId="{C8CC4244-3E92-4D6F-ACB9-DB30D844888D}">
      <dsp:nvSpPr>
        <dsp:cNvPr id="0" name=""/>
        <dsp:cNvSpPr/>
      </dsp:nvSpPr>
      <dsp:spPr>
        <a:xfrm>
          <a:off x="3717311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766D0-D37D-43E0-A1CC-615F805739E3}">
      <dsp:nvSpPr>
        <dsp:cNvPr id="0" name=""/>
        <dsp:cNvSpPr/>
      </dsp:nvSpPr>
      <dsp:spPr>
        <a:xfrm>
          <a:off x="3717311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sp:txBody>
      <dsp:txXfrm>
        <a:off x="3717311" y="4365698"/>
        <a:ext cx="2360991" cy="87592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207A6-C52A-4CFE-9888-A2FF3CAE6BB5}">
      <dsp:nvSpPr>
        <dsp:cNvPr id="0" name=""/>
        <dsp:cNvSpPr/>
      </dsp:nvSpPr>
      <dsp:spPr>
        <a:xfrm>
          <a:off x="1120122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09A6-9007-4B2E-A4A0-63BFE27673D5}">
      <dsp:nvSpPr>
        <dsp:cNvPr id="0" name=""/>
        <dsp:cNvSpPr/>
      </dsp:nvSpPr>
      <dsp:spPr>
        <a:xfrm>
          <a:off x="1120122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1626948"/>
        <a:ext cx="2360991" cy="875927"/>
      </dsp:txXfrm>
    </dsp:sp>
    <dsp:sp modelId="{EA7ED20D-A2C2-47CD-AFCE-76D0ECB361FD}">
      <dsp:nvSpPr>
        <dsp:cNvPr id="0" name=""/>
        <dsp:cNvSpPr/>
      </dsp:nvSpPr>
      <dsp:spPr>
        <a:xfrm>
          <a:off x="3717311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C21B-A238-4FC2-8B41-F3C1C8AA4C1D}">
      <dsp:nvSpPr>
        <dsp:cNvPr id="0" name=""/>
        <dsp:cNvSpPr/>
      </dsp:nvSpPr>
      <dsp:spPr>
        <a:xfrm>
          <a:off x="3717311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sp:txBody>
      <dsp:txXfrm>
        <a:off x="3717311" y="1626948"/>
        <a:ext cx="2360991" cy="875927"/>
      </dsp:txXfrm>
    </dsp:sp>
    <dsp:sp modelId="{E67E8504-6DC1-491C-BC22-38539E93849A}">
      <dsp:nvSpPr>
        <dsp:cNvPr id="0" name=""/>
        <dsp:cNvSpPr/>
      </dsp:nvSpPr>
      <dsp:spPr>
        <a:xfrm>
          <a:off x="1120122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8200-6CFB-4AF8-BC16-095F363BFF49}">
      <dsp:nvSpPr>
        <dsp:cNvPr id="0" name=""/>
        <dsp:cNvSpPr/>
      </dsp:nvSpPr>
      <dsp:spPr>
        <a:xfrm>
          <a:off x="1120122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4365698"/>
        <a:ext cx="2360991" cy="875927"/>
      </dsp:txXfrm>
    </dsp:sp>
    <dsp:sp modelId="{C8CC4244-3E92-4D6F-ACB9-DB30D844888D}">
      <dsp:nvSpPr>
        <dsp:cNvPr id="0" name=""/>
        <dsp:cNvSpPr/>
      </dsp:nvSpPr>
      <dsp:spPr>
        <a:xfrm>
          <a:off x="3717311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766D0-D37D-43E0-A1CC-615F805739E3}">
      <dsp:nvSpPr>
        <dsp:cNvPr id="0" name=""/>
        <dsp:cNvSpPr/>
      </dsp:nvSpPr>
      <dsp:spPr>
        <a:xfrm>
          <a:off x="3717311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sp:txBody>
      <dsp:txXfrm>
        <a:off x="3717311" y="4365698"/>
        <a:ext cx="2360991" cy="87592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C207A6-C52A-4CFE-9888-A2FF3CAE6BB5}">
      <dsp:nvSpPr>
        <dsp:cNvPr id="0" name=""/>
        <dsp:cNvSpPr/>
      </dsp:nvSpPr>
      <dsp:spPr>
        <a:xfrm>
          <a:off x="1120122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509A6-9007-4B2E-A4A0-63BFE27673D5}">
      <dsp:nvSpPr>
        <dsp:cNvPr id="0" name=""/>
        <dsp:cNvSpPr/>
      </dsp:nvSpPr>
      <dsp:spPr>
        <a:xfrm>
          <a:off x="1120122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Медицинские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1626948"/>
        <a:ext cx="2360991" cy="875927"/>
      </dsp:txXfrm>
    </dsp:sp>
    <dsp:sp modelId="{EA7ED20D-A2C2-47CD-AFCE-76D0ECB361FD}">
      <dsp:nvSpPr>
        <dsp:cNvPr id="0" name=""/>
        <dsp:cNvSpPr/>
      </dsp:nvSpPr>
      <dsp:spPr>
        <a:xfrm>
          <a:off x="3717311" y="225"/>
          <a:ext cx="2360991" cy="162672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1C21B-A238-4FC2-8B41-F3C1C8AA4C1D}">
      <dsp:nvSpPr>
        <dsp:cNvPr id="0" name=""/>
        <dsp:cNvSpPr/>
      </dsp:nvSpPr>
      <dsp:spPr>
        <a:xfrm>
          <a:off x="3717311" y="162694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 социального обслуживания</a:t>
          </a:r>
        </a:p>
      </dsp:txBody>
      <dsp:txXfrm>
        <a:off x="3717311" y="1626948"/>
        <a:ext cx="2360991" cy="875927"/>
      </dsp:txXfrm>
    </dsp:sp>
    <dsp:sp modelId="{E67E8504-6DC1-491C-BC22-38539E93849A}">
      <dsp:nvSpPr>
        <dsp:cNvPr id="0" name=""/>
        <dsp:cNvSpPr/>
      </dsp:nvSpPr>
      <dsp:spPr>
        <a:xfrm>
          <a:off x="1120122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E8200-6CFB-4AF8-BC16-095F363BFF49}">
      <dsp:nvSpPr>
        <dsp:cNvPr id="0" name=""/>
        <dsp:cNvSpPr/>
      </dsp:nvSpPr>
      <dsp:spPr>
        <a:xfrm>
          <a:off x="1120122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Образовательные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организации</a:t>
          </a:r>
        </a:p>
      </dsp:txBody>
      <dsp:txXfrm>
        <a:off x="1120122" y="4365698"/>
        <a:ext cx="2360991" cy="875927"/>
      </dsp:txXfrm>
    </dsp:sp>
    <dsp:sp modelId="{C8CC4244-3E92-4D6F-ACB9-DB30D844888D}">
      <dsp:nvSpPr>
        <dsp:cNvPr id="0" name=""/>
        <dsp:cNvSpPr/>
      </dsp:nvSpPr>
      <dsp:spPr>
        <a:xfrm>
          <a:off x="3717311" y="2738975"/>
          <a:ext cx="2360991" cy="162672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766D0-D37D-43E0-A1CC-615F805739E3}">
      <dsp:nvSpPr>
        <dsp:cNvPr id="0" name=""/>
        <dsp:cNvSpPr/>
      </dsp:nvSpPr>
      <dsp:spPr>
        <a:xfrm>
          <a:off x="3717311" y="4365698"/>
          <a:ext cx="2360991" cy="87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Учреждения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ambria Math" panose="02040503050406030204" pitchFamily="18" charset="0"/>
              <a:ea typeface="Cambria Math" panose="02040503050406030204" pitchFamily="18" charset="0"/>
            </a:rPr>
            <a:t>культуры</a:t>
          </a:r>
        </a:p>
      </dsp:txBody>
      <dsp:txXfrm>
        <a:off x="3717311" y="4365698"/>
        <a:ext cx="2360991" cy="875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7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#5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6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2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54942-2323-484A-BF8B-37C7513AA7D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44538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72A3-755B-4A9E-AEE4-D01B022F66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787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32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50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55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90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24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26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713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44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72A3-755B-4A9E-AEE4-D01B022F66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97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47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96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09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8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2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6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30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16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40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718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986A-3F34-4B22-9123-177CA984A01B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528B-7343-40AB-8B9F-68A5566E0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89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B335BF3-AC11-4DE0-915D-BFD74B4B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3208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8F6D934C-C5EC-4928-A4A6-47FF97340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2863135"/>
              </p:ext>
            </p:extLst>
          </p:nvPr>
        </p:nvGraphicFramePr>
        <p:xfrm>
          <a:off x="838198" y="182410"/>
          <a:ext cx="10932043" cy="578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2CDE629-23B2-4B08-B534-E0B3589E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354"/>
            <a:ext cx="11217348" cy="921236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Олеся Борисовна </a:t>
            </a:r>
            <a:r>
              <a:rPr lang="ru-RU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Старжинская</a:t>
            </a:r>
            <a: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аместитель председателя  Правительства Архангельской области</a:t>
            </a:r>
            <a:endParaRPr lang="ru-RU" sz="1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07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69850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F5BC8E1-43C5-4400-B5B5-73D2294F9EF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73233" y="1732634"/>
          <a:ext cx="7198425" cy="524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59BE6F2-E65F-4FB3-8107-9E361001D048}"/>
              </a:ext>
            </a:extLst>
          </p:cNvPr>
          <p:cNvSpPr/>
          <p:nvPr/>
        </p:nvSpPr>
        <p:spPr>
          <a:xfrm>
            <a:off x="2360067" y="2035100"/>
            <a:ext cx="1371600" cy="862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49 баллов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C65B38-D49B-4A5C-ACE5-8C4D7501A88D}"/>
              </a:ext>
            </a:extLst>
          </p:cNvPr>
          <p:cNvSpPr/>
          <p:nvPr/>
        </p:nvSpPr>
        <p:spPr>
          <a:xfrm>
            <a:off x="8917536" y="2053619"/>
            <a:ext cx="136432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36 баллов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E95C4-C473-421C-AF6F-2F953FB53391}"/>
              </a:ext>
            </a:extLst>
          </p:cNvPr>
          <p:cNvSpPr/>
          <p:nvPr/>
        </p:nvSpPr>
        <p:spPr>
          <a:xfrm>
            <a:off x="2360067" y="4822900"/>
            <a:ext cx="13716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45,6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83E9AE-52E2-44ED-B7A2-484915839AC0}"/>
              </a:ext>
            </a:extLst>
          </p:cNvPr>
          <p:cNvSpPr/>
          <p:nvPr/>
        </p:nvSpPr>
        <p:spPr>
          <a:xfrm>
            <a:off x="8960065" y="4822900"/>
            <a:ext cx="1364329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40,8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407ABCD-2AAF-4538-A68E-801D2280F192}"/>
              </a:ext>
            </a:extLst>
          </p:cNvPr>
          <p:cNvSpPr/>
          <p:nvPr/>
        </p:nvSpPr>
        <p:spPr>
          <a:xfrm>
            <a:off x="5895936" y="34391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42,9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7EE4DD-9D3C-4A50-BECB-550A128B30D2}"/>
              </a:ext>
            </a:extLst>
          </p:cNvPr>
          <p:cNvSpPr txBox="1"/>
          <p:nvPr/>
        </p:nvSpPr>
        <p:spPr>
          <a:xfrm>
            <a:off x="1932955" y="88179"/>
            <a:ext cx="86822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Доступность услуг для инвалидов за 2020 год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F889E00-07E2-4365-8037-5FB1048DA3EF}"/>
              </a:ext>
            </a:extLst>
          </p:cNvPr>
          <p:cNvSpPr/>
          <p:nvPr/>
        </p:nvSpPr>
        <p:spPr>
          <a:xfrm>
            <a:off x="4339261" y="1006181"/>
            <a:ext cx="2631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F604F31D-58EE-46BD-BAF8-CB8B5A6B4E88}"/>
              </a:ext>
            </a:extLst>
          </p:cNvPr>
          <p:cNvSpPr/>
          <p:nvPr/>
        </p:nvSpPr>
        <p:spPr>
          <a:xfrm>
            <a:off x="6274067" y="958145"/>
            <a:ext cx="1230998" cy="56071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53,2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F54D903-83BC-45F7-B630-56A96F2E93A1}"/>
              </a:ext>
            </a:extLst>
          </p:cNvPr>
          <p:cNvSpPr/>
          <p:nvPr/>
        </p:nvSpPr>
        <p:spPr>
          <a:xfrm>
            <a:off x="10018212" y="2059555"/>
            <a:ext cx="1848568" cy="9144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0CECDFC-A49C-49FF-9BC5-5D89B5CC9B2E}"/>
              </a:ext>
            </a:extLst>
          </p:cNvPr>
          <p:cNvSpPr/>
          <p:nvPr/>
        </p:nvSpPr>
        <p:spPr>
          <a:xfrm>
            <a:off x="613324" y="4822900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42,4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EC5963F-D316-4C33-B5E7-AA8C13394063}"/>
              </a:ext>
            </a:extLst>
          </p:cNvPr>
          <p:cNvSpPr/>
          <p:nvPr/>
        </p:nvSpPr>
        <p:spPr>
          <a:xfrm>
            <a:off x="579564" y="2087988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FB2DAB1-6820-47E4-A5E2-13184931E398}"/>
              </a:ext>
            </a:extLst>
          </p:cNvPr>
          <p:cNvSpPr/>
          <p:nvPr/>
        </p:nvSpPr>
        <p:spPr>
          <a:xfrm>
            <a:off x="9965833" y="4828837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54,5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6376EFBC-7051-4C78-B93B-3BE4B6C6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" y="6027003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7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2716F2BE-C19B-484A-AE81-676DD3546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877" y="898543"/>
            <a:ext cx="3108961" cy="107213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Организации, набравшие наибольшее количество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баллов  в 2020 году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xmlns="" id="{A58DD642-EC6F-4306-9B41-740E1E1B1D7B}"/>
              </a:ext>
            </a:extLst>
          </p:cNvPr>
          <p:cNvSpPr txBox="1">
            <a:spLocks/>
          </p:cNvSpPr>
          <p:nvPr/>
        </p:nvSpPr>
        <p:spPr>
          <a:xfrm>
            <a:off x="518877" y="4292517"/>
            <a:ext cx="3100731" cy="11896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Организации, набравшие наименьшее количество баллов в 2020 году  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xmlns="" id="{7CC1152D-DFEB-4F07-A3CC-449BB19E97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81428633"/>
              </p:ext>
            </p:extLst>
          </p:nvPr>
        </p:nvGraphicFramePr>
        <p:xfrm>
          <a:off x="3484158" y="54952"/>
          <a:ext cx="8480842" cy="3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xmlns="" id="{8A2BB7E8-00AA-4970-A18E-B0B2EC406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6710892"/>
              </p:ext>
            </p:extLst>
          </p:nvPr>
        </p:nvGraphicFramePr>
        <p:xfrm>
          <a:off x="3484159" y="3657600"/>
          <a:ext cx="8480841" cy="27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477DF6E-FBC0-4758-8906-2B26C306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12861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001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69850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7EE4DD-9D3C-4A50-BECB-550A128B30D2}"/>
              </a:ext>
            </a:extLst>
          </p:cNvPr>
          <p:cNvSpPr txBox="1"/>
          <p:nvPr/>
        </p:nvSpPr>
        <p:spPr>
          <a:xfrm>
            <a:off x="1900991" y="331296"/>
            <a:ext cx="8682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Средний показатель оценки качества условий оказания услуг организациями социальной сферы</a:t>
            </a:r>
            <a:endParaRPr lang="ru-RU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F889E00-07E2-4365-8037-5FB1048DA3EF}"/>
              </a:ext>
            </a:extLst>
          </p:cNvPr>
          <p:cNvSpPr/>
          <p:nvPr/>
        </p:nvSpPr>
        <p:spPr>
          <a:xfrm>
            <a:off x="4080664" y="4185615"/>
            <a:ext cx="2631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9090DB7-D159-4DB6-B0E1-662FF8B553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66138662"/>
              </p:ext>
            </p:extLst>
          </p:nvPr>
        </p:nvGraphicFramePr>
        <p:xfrm>
          <a:off x="3620780" y="1538076"/>
          <a:ext cx="5391501" cy="3076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9DD0345A-7B1F-463B-9D66-BD6E8F2B2E76}"/>
              </a:ext>
            </a:extLst>
          </p:cNvPr>
          <p:cNvSpPr/>
          <p:nvPr/>
        </p:nvSpPr>
        <p:spPr>
          <a:xfrm>
            <a:off x="5936450" y="4188482"/>
            <a:ext cx="2631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61C99F8-3B5B-47E4-9B1D-75F6FC482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1943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0A2DE315-7A68-4895-B391-103DEFE11B29}"/>
              </a:ext>
            </a:extLst>
          </p:cNvPr>
          <p:cNvSpPr/>
          <p:nvPr/>
        </p:nvSpPr>
        <p:spPr>
          <a:xfrm>
            <a:off x="9835666" y="5318280"/>
            <a:ext cx="2225480" cy="1358936"/>
          </a:xfrm>
          <a:prstGeom prst="round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99C98555-6330-4B71-B6E3-3F9562DCC4B1}"/>
              </a:ext>
            </a:extLst>
          </p:cNvPr>
          <p:cNvSpPr/>
          <p:nvPr/>
        </p:nvSpPr>
        <p:spPr>
          <a:xfrm>
            <a:off x="7387726" y="5318280"/>
            <a:ext cx="2225480" cy="1358935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2D77170B-B03A-420F-90A3-E4491A363EB0}"/>
              </a:ext>
            </a:extLst>
          </p:cNvPr>
          <p:cNvSpPr/>
          <p:nvPr/>
        </p:nvSpPr>
        <p:spPr>
          <a:xfrm>
            <a:off x="4939786" y="5319923"/>
            <a:ext cx="2177160" cy="1358935"/>
          </a:xfrm>
          <a:prstGeom prst="round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1000" r="-11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385B30B6-E011-4763-BEC5-05B2C903E434}"/>
              </a:ext>
            </a:extLst>
          </p:cNvPr>
          <p:cNvSpPr/>
          <p:nvPr/>
        </p:nvSpPr>
        <p:spPr>
          <a:xfrm>
            <a:off x="2491847" y="5319924"/>
            <a:ext cx="2177160" cy="1357292"/>
          </a:xfrm>
          <a:prstGeom prst="roundRect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7228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73C6330-6644-4431-962A-5E22EDCAEE6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29150193"/>
              </p:ext>
            </p:extLst>
          </p:nvPr>
        </p:nvGraphicFramePr>
        <p:xfrm>
          <a:off x="1069363" y="792961"/>
          <a:ext cx="10345479" cy="50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E29B8AF8-D84E-4CBF-B087-0F017ADC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12861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A18B7E-A761-448A-A03C-67BA8B44C1F1}"/>
              </a:ext>
            </a:extLst>
          </p:cNvPr>
          <p:cNvSpPr txBox="1"/>
          <p:nvPr/>
        </p:nvSpPr>
        <p:spPr>
          <a:xfrm>
            <a:off x="1900991" y="331296"/>
            <a:ext cx="8682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Мероприятия по устранению выявленных недостатков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52571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8D7501-3194-4D13-B95E-232700B2462D}"/>
              </a:ext>
            </a:extLst>
          </p:cNvPr>
          <p:cNvSpPr txBox="1"/>
          <p:nvPr/>
        </p:nvSpPr>
        <p:spPr>
          <a:xfrm>
            <a:off x="6182335" y="3145489"/>
            <a:ext cx="1726042" cy="232129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500" kern="1200" dirty="0">
                <a:latin typeface="Cambria" panose="02040503050406030204" pitchFamily="18" charset="0"/>
                <a:ea typeface="Cambria" panose="02040503050406030204" pitchFamily="18" charset="0"/>
              </a:rPr>
              <a:t>Обеспечить контроль </a:t>
            </a:r>
            <a:br>
              <a:rPr lang="ru-RU" sz="1500" kern="1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500" kern="1200" dirty="0">
                <a:latin typeface="Cambria" panose="02040503050406030204" pitchFamily="18" charset="0"/>
                <a:ea typeface="Cambria" panose="02040503050406030204" pitchFamily="18" charset="0"/>
              </a:rPr>
              <a:t>за выполнением планов по устранению замечаний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CF5B4D54-B221-419D-BDC9-50964197BE19}"/>
              </a:ext>
            </a:extLst>
          </p:cNvPr>
          <p:cNvGrpSpPr/>
          <p:nvPr/>
        </p:nvGrpSpPr>
        <p:grpSpPr>
          <a:xfrm>
            <a:off x="1581633" y="2232838"/>
            <a:ext cx="2700668" cy="2956160"/>
            <a:chOff x="2530" y="1105376"/>
            <a:chExt cx="1726042" cy="232129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424517FD-B2C3-45E3-8B68-6586952F5044}"/>
                </a:ext>
              </a:extLst>
            </p:cNvPr>
            <p:cNvSpPr/>
            <p:nvPr/>
          </p:nvSpPr>
          <p:spPr>
            <a:xfrm>
              <a:off x="2530" y="1105376"/>
              <a:ext cx="1726042" cy="232129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1B4D8E7-D9A7-4928-9D47-D830D56C50A4}"/>
                </a:ext>
              </a:extLst>
            </p:cNvPr>
            <p:cNvSpPr txBox="1"/>
            <p:nvPr/>
          </p:nvSpPr>
          <p:spPr>
            <a:xfrm>
              <a:off x="2530" y="1105376"/>
              <a:ext cx="1726042" cy="23212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Обеспечить контроль </a:t>
              </a:r>
              <a:br>
                <a:rPr lang="ru-RU" sz="2000" kern="1200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ru-RU" sz="2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за выполнением планов по устранению замечаний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6F6DF3B1-0736-428D-A6A5-7833B5C76138}"/>
              </a:ext>
            </a:extLst>
          </p:cNvPr>
          <p:cNvGrpSpPr/>
          <p:nvPr/>
        </p:nvGrpSpPr>
        <p:grpSpPr>
          <a:xfrm>
            <a:off x="5075427" y="2232837"/>
            <a:ext cx="2589524" cy="2956157"/>
            <a:chOff x="1728572" y="1105376"/>
            <a:chExt cx="1726042" cy="232129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8CCC6D2E-0044-4C1B-880A-BA6D8E77EEF5}"/>
                </a:ext>
              </a:extLst>
            </p:cNvPr>
            <p:cNvSpPr/>
            <p:nvPr/>
          </p:nvSpPr>
          <p:spPr>
            <a:xfrm>
              <a:off x="1728572" y="1105376"/>
              <a:ext cx="1726042" cy="232129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F837840-B850-4B91-B718-DC5EF89983C5}"/>
                </a:ext>
              </a:extLst>
            </p:cNvPr>
            <p:cNvSpPr txBox="1"/>
            <p:nvPr/>
          </p:nvSpPr>
          <p:spPr>
            <a:xfrm>
              <a:off x="1728572" y="1105376"/>
              <a:ext cx="1726042" cy="23212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Проработать вопрос о </a:t>
              </a:r>
              <a:r>
                <a:rPr lang="ru-RU" sz="2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софинансировании</a:t>
              </a:r>
              <a:r>
                <a:rPr lang="ru-RU" sz="2000" dirty="0">
                  <a:latin typeface="Cambria" panose="02040503050406030204" pitchFamily="18" charset="0"/>
                  <a:ea typeface="Cambria" panose="02040503050406030204" pitchFamily="18" charset="0"/>
                </a:rPr>
                <a:t> муниципальных образований региона по вопросам формирования доступной среды на объектах социальной инфраструктуры</a:t>
              </a:r>
              <a:endParaRPr lang="ru-RU" sz="2000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FD361AAF-03B5-420D-BD6E-21397986C8E7}"/>
              </a:ext>
            </a:extLst>
          </p:cNvPr>
          <p:cNvGrpSpPr/>
          <p:nvPr/>
        </p:nvGrpSpPr>
        <p:grpSpPr>
          <a:xfrm>
            <a:off x="8458077" y="2115879"/>
            <a:ext cx="2700668" cy="3073115"/>
            <a:chOff x="3454615" y="1023710"/>
            <a:chExt cx="1726042" cy="240295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8D85360-447F-4636-974A-F6C40E51A36A}"/>
                </a:ext>
              </a:extLst>
            </p:cNvPr>
            <p:cNvSpPr/>
            <p:nvPr/>
          </p:nvSpPr>
          <p:spPr>
            <a:xfrm>
              <a:off x="3454615" y="1105376"/>
              <a:ext cx="1726042" cy="232129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BCD06A6-17CE-4B46-8E32-C0551082B2D4}"/>
                </a:ext>
              </a:extLst>
            </p:cNvPr>
            <p:cNvSpPr txBox="1"/>
            <p:nvPr/>
          </p:nvSpPr>
          <p:spPr>
            <a:xfrm>
              <a:off x="3454615" y="1023710"/>
              <a:ext cx="1726042" cy="2402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Предусмотреть средства областного бюджета </a:t>
              </a:r>
              <a:br>
                <a:rPr lang="ru-RU" sz="2000" kern="1200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ru-RU" sz="2000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на создание доступности организаций социальной сферы для инвалидов и людей с ОВЗ </a:t>
              </a: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C3FC3EC0-0DA4-4E04-9E97-334B3E7F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31310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A4778D4-B97A-404B-9130-921FB994C4A1}"/>
              </a:ext>
            </a:extLst>
          </p:cNvPr>
          <p:cNvSpPr txBox="1"/>
          <p:nvPr/>
        </p:nvSpPr>
        <p:spPr>
          <a:xfrm>
            <a:off x="1754887" y="759991"/>
            <a:ext cx="8682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Поручения исполнительным органам государственной власти социальной сферы</a:t>
            </a:r>
          </a:p>
        </p:txBody>
      </p:sp>
    </p:spTree>
    <p:extLst>
      <p:ext uri="{BB962C8B-B14F-4D97-AF65-F5344CB8AC3E}">
        <p14:creationId xmlns:p14="http://schemas.microsoft.com/office/powerpoint/2010/main" xmlns="" val="159817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B335BF3-AC11-4DE0-915D-BFD74B4B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3208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8F6D934C-C5EC-4928-A4A6-47FF97340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6220911"/>
              </p:ext>
            </p:extLst>
          </p:nvPr>
        </p:nvGraphicFramePr>
        <p:xfrm>
          <a:off x="838198" y="182410"/>
          <a:ext cx="10932043" cy="578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2CDE629-23B2-4B08-B534-E0B3589E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4354"/>
            <a:ext cx="11217348" cy="921236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Олеся Борисовна </a:t>
            </a:r>
            <a:r>
              <a:rPr lang="ru-RU" sz="2000" b="1" dirty="0" err="1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Старжинская</a:t>
            </a:r>
            <a: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аместитель председателя  Правительства Архангельской области</a:t>
            </a:r>
            <a:endParaRPr lang="ru-RU" sz="14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8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530B4-C3FB-4547-BBE7-2EEADF73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828" y="322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Независимая оценка качества условий оказания услуг организациями социальной сферы за 2020 год</a:t>
            </a:r>
            <a:endParaRPr lang="ru-RU" sz="24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B73B662C-A13A-4462-A756-268F69C7B6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4442013"/>
              </p:ext>
            </p:extLst>
          </p:nvPr>
        </p:nvGraphicFramePr>
        <p:xfrm>
          <a:off x="1135912" y="14720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B1D65D5-8AA7-4649-B6EF-67C80092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4037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14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27C2A06-AB6B-4E75-A53E-91C4EE1498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08470095"/>
              </p:ext>
            </p:extLst>
          </p:nvPr>
        </p:nvGraphicFramePr>
        <p:xfrm>
          <a:off x="946297" y="413012"/>
          <a:ext cx="10930270" cy="561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5A8B8C-8F44-4A20-A727-47F515BA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27003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4">
            <a:extLst>
              <a:ext uri="{FF2B5EF4-FFF2-40B4-BE49-F238E27FC236}">
                <a16:creationId xmlns:a16="http://schemas.microsoft.com/office/drawing/2014/main" xmlns="" id="{4040763A-4E12-4DA4-A469-BD8B607E1D12}"/>
              </a:ext>
            </a:extLst>
          </p:cNvPr>
          <p:cNvSpPr/>
          <p:nvPr/>
        </p:nvSpPr>
        <p:spPr>
          <a:xfrm rot="19107574">
            <a:off x="350743" y="915736"/>
            <a:ext cx="2069051" cy="145774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Максимальный балл</a:t>
            </a:r>
          </a:p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xmlns="" val="356225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69850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Независимая оценка качества условий оказания услуг организациями социальной сферы за 2020 год</a:t>
            </a:r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F5BC8E1-43C5-4400-B5B5-73D2294F9E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79003593"/>
              </p:ext>
            </p:extLst>
          </p:nvPr>
        </p:nvGraphicFramePr>
        <p:xfrm>
          <a:off x="2764282" y="1137684"/>
          <a:ext cx="7198425" cy="524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59BE6F2-E65F-4FB3-8107-9E361001D048}"/>
              </a:ext>
            </a:extLst>
          </p:cNvPr>
          <p:cNvSpPr/>
          <p:nvPr/>
        </p:nvSpPr>
        <p:spPr>
          <a:xfrm>
            <a:off x="2764282" y="141413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C65B38-D49B-4A5C-ACE5-8C4D7501A88D}"/>
              </a:ext>
            </a:extLst>
          </p:cNvPr>
          <p:cNvSpPr/>
          <p:nvPr/>
        </p:nvSpPr>
        <p:spPr>
          <a:xfrm>
            <a:off x="8970518" y="141413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E95C4-C473-421C-AF6F-2F953FB53391}"/>
              </a:ext>
            </a:extLst>
          </p:cNvPr>
          <p:cNvSpPr/>
          <p:nvPr/>
        </p:nvSpPr>
        <p:spPr>
          <a:xfrm>
            <a:off x="2792819" y="4277832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317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83E9AE-52E2-44ED-B7A2-484915839AC0}"/>
              </a:ext>
            </a:extLst>
          </p:cNvPr>
          <p:cNvSpPr/>
          <p:nvPr/>
        </p:nvSpPr>
        <p:spPr>
          <a:xfrm>
            <a:off x="8970518" y="4203404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68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407ABCD-2AAF-4538-A68E-801D2280F192}"/>
              </a:ext>
            </a:extLst>
          </p:cNvPr>
          <p:cNvSpPr/>
          <p:nvPr/>
        </p:nvSpPr>
        <p:spPr>
          <a:xfrm>
            <a:off x="5906294" y="284421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402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2501C3E-9EAA-48B2-999C-542A823E6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4037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27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69850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Независимая оценка качества условий оказания услуг организациями социальной сферы за 2018 -2020 год</a:t>
            </a:r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F5BC8E1-43C5-4400-B5B5-73D2294F9EF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64282" y="1137684"/>
          <a:ext cx="7198425" cy="524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59BE6F2-E65F-4FB3-8107-9E361001D048}"/>
              </a:ext>
            </a:extLst>
          </p:cNvPr>
          <p:cNvSpPr/>
          <p:nvPr/>
        </p:nvSpPr>
        <p:spPr>
          <a:xfrm>
            <a:off x="2764282" y="141413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76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C65B38-D49B-4A5C-ACE5-8C4D7501A88D}"/>
              </a:ext>
            </a:extLst>
          </p:cNvPr>
          <p:cNvSpPr/>
          <p:nvPr/>
        </p:nvSpPr>
        <p:spPr>
          <a:xfrm>
            <a:off x="8970518" y="141413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59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E95C4-C473-421C-AF6F-2F953FB53391}"/>
              </a:ext>
            </a:extLst>
          </p:cNvPr>
          <p:cNvSpPr/>
          <p:nvPr/>
        </p:nvSpPr>
        <p:spPr>
          <a:xfrm>
            <a:off x="2792819" y="4277832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626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83E9AE-52E2-44ED-B7A2-484915839AC0}"/>
              </a:ext>
            </a:extLst>
          </p:cNvPr>
          <p:cNvSpPr/>
          <p:nvPr/>
        </p:nvSpPr>
        <p:spPr>
          <a:xfrm>
            <a:off x="8970518" y="4203404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135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407ABCD-2AAF-4538-A68E-801D2280F192}"/>
              </a:ext>
            </a:extLst>
          </p:cNvPr>
          <p:cNvSpPr/>
          <p:nvPr/>
        </p:nvSpPr>
        <p:spPr>
          <a:xfrm>
            <a:off x="5906294" y="284421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896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C70339C-7D6D-45D8-885E-0965AFC59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4037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49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48" y="709396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F5BC8E1-43C5-4400-B5B5-73D2294F9E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266122447"/>
              </p:ext>
            </p:extLst>
          </p:nvPr>
        </p:nvGraphicFramePr>
        <p:xfrm>
          <a:off x="2721752" y="1621639"/>
          <a:ext cx="7198425" cy="524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59BE6F2-E65F-4FB3-8107-9E361001D048}"/>
              </a:ext>
            </a:extLst>
          </p:cNvPr>
          <p:cNvSpPr/>
          <p:nvPr/>
        </p:nvSpPr>
        <p:spPr>
          <a:xfrm>
            <a:off x="2363791" y="2015567"/>
            <a:ext cx="1371600" cy="83099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77 баллов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C65B38-D49B-4A5C-ACE5-8C4D7501A88D}"/>
              </a:ext>
            </a:extLst>
          </p:cNvPr>
          <p:cNvSpPr/>
          <p:nvPr/>
        </p:nvSpPr>
        <p:spPr>
          <a:xfrm>
            <a:off x="8903693" y="1932164"/>
            <a:ext cx="136432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57,8 баллов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E95C4-C473-421C-AF6F-2F953FB53391}"/>
              </a:ext>
            </a:extLst>
          </p:cNvPr>
          <p:cNvSpPr/>
          <p:nvPr/>
        </p:nvSpPr>
        <p:spPr>
          <a:xfrm>
            <a:off x="2363791" y="4687100"/>
            <a:ext cx="13716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85,9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83E9AE-52E2-44ED-B7A2-484915839AC0}"/>
              </a:ext>
            </a:extLst>
          </p:cNvPr>
          <p:cNvSpPr/>
          <p:nvPr/>
        </p:nvSpPr>
        <p:spPr>
          <a:xfrm>
            <a:off x="8857103" y="4687100"/>
            <a:ext cx="1364329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70,4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407ABCD-2AAF-4538-A68E-801D2280F192}"/>
              </a:ext>
            </a:extLst>
          </p:cNvPr>
          <p:cNvSpPr/>
          <p:nvPr/>
        </p:nvSpPr>
        <p:spPr>
          <a:xfrm>
            <a:off x="5881668" y="3289004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72,8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7EE4DD-9D3C-4A50-BECB-550A128B30D2}"/>
              </a:ext>
            </a:extLst>
          </p:cNvPr>
          <p:cNvSpPr txBox="1"/>
          <p:nvPr/>
        </p:nvSpPr>
        <p:spPr>
          <a:xfrm>
            <a:off x="2228295" y="-42803"/>
            <a:ext cx="8070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Открытость и доступность информации  об организациях социальной сферы за 2020 год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B05770F9-7F89-48B6-9F5E-0D286EF7ADA7}"/>
              </a:ext>
            </a:extLst>
          </p:cNvPr>
          <p:cNvSpPr/>
          <p:nvPr/>
        </p:nvSpPr>
        <p:spPr>
          <a:xfrm>
            <a:off x="4714116" y="997235"/>
            <a:ext cx="3389923" cy="2973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F889E00-07E2-4365-8037-5FB1048DA3EF}"/>
              </a:ext>
            </a:extLst>
          </p:cNvPr>
          <p:cNvSpPr/>
          <p:nvPr/>
        </p:nvSpPr>
        <p:spPr>
          <a:xfrm>
            <a:off x="7113817" y="949032"/>
            <a:ext cx="3060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E76E4A-4AF9-4EB7-A20A-A99A4F9C29C1}"/>
              </a:ext>
            </a:extLst>
          </p:cNvPr>
          <p:cNvSpPr/>
          <p:nvPr/>
        </p:nvSpPr>
        <p:spPr>
          <a:xfrm>
            <a:off x="3124858" y="956046"/>
            <a:ext cx="1953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2015-2017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2F3BE4D-D7F7-4FA4-B8BF-3928BD4803BD}"/>
              </a:ext>
            </a:extLst>
          </p:cNvPr>
          <p:cNvSpPr/>
          <p:nvPr/>
        </p:nvSpPr>
        <p:spPr>
          <a:xfrm>
            <a:off x="2228295" y="874136"/>
            <a:ext cx="1230998" cy="56071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66 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F604F31D-58EE-46BD-BAF8-CB8B5A6B4E88}"/>
              </a:ext>
            </a:extLst>
          </p:cNvPr>
          <p:cNvSpPr/>
          <p:nvPr/>
        </p:nvSpPr>
        <p:spPr>
          <a:xfrm>
            <a:off x="9297955" y="858120"/>
            <a:ext cx="1230998" cy="56071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84,3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F54D903-83BC-45F7-B630-56A96F2E93A1}"/>
              </a:ext>
            </a:extLst>
          </p:cNvPr>
          <p:cNvSpPr/>
          <p:nvPr/>
        </p:nvSpPr>
        <p:spPr>
          <a:xfrm>
            <a:off x="10018212" y="1981390"/>
            <a:ext cx="1848568" cy="9144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83,9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0CECDFC-A49C-49FF-9BC5-5D89B5CC9B2E}"/>
              </a:ext>
            </a:extLst>
          </p:cNvPr>
          <p:cNvSpPr/>
          <p:nvPr/>
        </p:nvSpPr>
        <p:spPr>
          <a:xfrm>
            <a:off x="509701" y="4724412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88,7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EC5963F-D316-4C33-B5E7-AA8C13394063}"/>
              </a:ext>
            </a:extLst>
          </p:cNvPr>
          <p:cNvSpPr/>
          <p:nvPr/>
        </p:nvSpPr>
        <p:spPr>
          <a:xfrm>
            <a:off x="617799" y="2015567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82,9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FB2DAB1-6820-47E4-A5E2-13184931E398}"/>
              </a:ext>
            </a:extLst>
          </p:cNvPr>
          <p:cNvSpPr/>
          <p:nvPr/>
        </p:nvSpPr>
        <p:spPr>
          <a:xfrm>
            <a:off x="9913454" y="4796191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81,7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822037-6239-4F34-9877-5A47E0D031F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26" y="6028872"/>
            <a:ext cx="245690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72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69850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F5BC8E1-43C5-4400-B5B5-73D2294F9E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79080315"/>
              </p:ext>
            </p:extLst>
          </p:nvPr>
        </p:nvGraphicFramePr>
        <p:xfrm>
          <a:off x="2773233" y="1732634"/>
          <a:ext cx="7198425" cy="524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59BE6F2-E65F-4FB3-8107-9E361001D048}"/>
              </a:ext>
            </a:extLst>
          </p:cNvPr>
          <p:cNvSpPr/>
          <p:nvPr/>
        </p:nvSpPr>
        <p:spPr>
          <a:xfrm>
            <a:off x="2360067" y="2035100"/>
            <a:ext cx="1371600" cy="862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89 баллов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C65B38-D49B-4A5C-ACE5-8C4D7501A88D}"/>
              </a:ext>
            </a:extLst>
          </p:cNvPr>
          <p:cNvSpPr/>
          <p:nvPr/>
        </p:nvSpPr>
        <p:spPr>
          <a:xfrm>
            <a:off x="8917536" y="2053619"/>
            <a:ext cx="136432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84 баллов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E95C4-C473-421C-AF6F-2F953FB53391}"/>
              </a:ext>
            </a:extLst>
          </p:cNvPr>
          <p:cNvSpPr/>
          <p:nvPr/>
        </p:nvSpPr>
        <p:spPr>
          <a:xfrm>
            <a:off x="2360067" y="4822900"/>
            <a:ext cx="13716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93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83E9AE-52E2-44ED-B7A2-484915839AC0}"/>
              </a:ext>
            </a:extLst>
          </p:cNvPr>
          <p:cNvSpPr/>
          <p:nvPr/>
        </p:nvSpPr>
        <p:spPr>
          <a:xfrm>
            <a:off x="8960065" y="4822900"/>
            <a:ext cx="1364329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87,9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407ABCD-2AAF-4538-A68E-801D2280F192}"/>
              </a:ext>
            </a:extLst>
          </p:cNvPr>
          <p:cNvSpPr/>
          <p:nvPr/>
        </p:nvSpPr>
        <p:spPr>
          <a:xfrm>
            <a:off x="5895936" y="34391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88,5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7EE4DD-9D3C-4A50-BECB-550A128B30D2}"/>
              </a:ext>
            </a:extLst>
          </p:cNvPr>
          <p:cNvSpPr txBox="1"/>
          <p:nvPr/>
        </p:nvSpPr>
        <p:spPr>
          <a:xfrm>
            <a:off x="2109822" y="45353"/>
            <a:ext cx="80701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Комфортность условий предоставления услуг за 2020 год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B05770F9-7F89-48B6-9F5E-0D286EF7ADA7}"/>
              </a:ext>
            </a:extLst>
          </p:cNvPr>
          <p:cNvSpPr/>
          <p:nvPr/>
        </p:nvSpPr>
        <p:spPr>
          <a:xfrm>
            <a:off x="4030828" y="957473"/>
            <a:ext cx="4557826" cy="256603"/>
          </a:xfrm>
          <a:prstGeom prst="rightArrow">
            <a:avLst>
              <a:gd name="adj1" fmla="val 64431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F889E00-07E2-4365-8037-5FB1048DA3EF}"/>
              </a:ext>
            </a:extLst>
          </p:cNvPr>
          <p:cNvSpPr/>
          <p:nvPr/>
        </p:nvSpPr>
        <p:spPr>
          <a:xfrm>
            <a:off x="7879903" y="894779"/>
            <a:ext cx="2631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E76E4A-4AF9-4EB7-A20A-A99A4F9C29C1}"/>
              </a:ext>
            </a:extLst>
          </p:cNvPr>
          <p:cNvSpPr/>
          <p:nvPr/>
        </p:nvSpPr>
        <p:spPr>
          <a:xfrm>
            <a:off x="2439548" y="886477"/>
            <a:ext cx="1953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2015-2017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2F3BE4D-D7F7-4FA4-B8BF-3928BD4803BD}"/>
              </a:ext>
            </a:extLst>
          </p:cNvPr>
          <p:cNvSpPr/>
          <p:nvPr/>
        </p:nvSpPr>
        <p:spPr>
          <a:xfrm>
            <a:off x="1649385" y="766882"/>
            <a:ext cx="1230998" cy="56071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57,2 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F604F31D-58EE-46BD-BAF8-CB8B5A6B4E88}"/>
              </a:ext>
            </a:extLst>
          </p:cNvPr>
          <p:cNvSpPr/>
          <p:nvPr/>
        </p:nvSpPr>
        <p:spPr>
          <a:xfrm>
            <a:off x="9752452" y="784017"/>
            <a:ext cx="1230998" cy="56071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89,3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F54D903-83BC-45F7-B630-56A96F2E93A1}"/>
              </a:ext>
            </a:extLst>
          </p:cNvPr>
          <p:cNvSpPr/>
          <p:nvPr/>
        </p:nvSpPr>
        <p:spPr>
          <a:xfrm>
            <a:off x="10018212" y="2059555"/>
            <a:ext cx="1848568" cy="9144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91,3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0CECDFC-A49C-49FF-9BC5-5D89B5CC9B2E}"/>
              </a:ext>
            </a:extLst>
          </p:cNvPr>
          <p:cNvSpPr/>
          <p:nvPr/>
        </p:nvSpPr>
        <p:spPr>
          <a:xfrm>
            <a:off x="613324" y="4822900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89,7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EC5963F-D316-4C33-B5E7-AA8C13394063}"/>
              </a:ext>
            </a:extLst>
          </p:cNvPr>
          <p:cNvSpPr/>
          <p:nvPr/>
        </p:nvSpPr>
        <p:spPr>
          <a:xfrm>
            <a:off x="579564" y="2087988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83,1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FB2DAB1-6820-47E4-A5E2-13184931E398}"/>
              </a:ext>
            </a:extLst>
          </p:cNvPr>
          <p:cNvSpPr/>
          <p:nvPr/>
        </p:nvSpPr>
        <p:spPr>
          <a:xfrm>
            <a:off x="9965833" y="4828837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92,9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9F04D860-0A86-445E-98A2-B106516AD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" y="6027003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067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69850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F5BC8E1-43C5-4400-B5B5-73D2294F9EF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73233" y="1732634"/>
          <a:ext cx="7198425" cy="524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59BE6F2-E65F-4FB3-8107-9E361001D048}"/>
              </a:ext>
            </a:extLst>
          </p:cNvPr>
          <p:cNvSpPr/>
          <p:nvPr/>
        </p:nvSpPr>
        <p:spPr>
          <a:xfrm>
            <a:off x="2360067" y="2035100"/>
            <a:ext cx="1371600" cy="862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95 баллов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C65B38-D49B-4A5C-ACE5-8C4D7501A88D}"/>
              </a:ext>
            </a:extLst>
          </p:cNvPr>
          <p:cNvSpPr/>
          <p:nvPr/>
        </p:nvSpPr>
        <p:spPr>
          <a:xfrm>
            <a:off x="8917536" y="2053619"/>
            <a:ext cx="136432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86,7 баллов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E95C4-C473-421C-AF6F-2F953FB53391}"/>
              </a:ext>
            </a:extLst>
          </p:cNvPr>
          <p:cNvSpPr/>
          <p:nvPr/>
        </p:nvSpPr>
        <p:spPr>
          <a:xfrm>
            <a:off x="2360067" y="4822900"/>
            <a:ext cx="13716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88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83E9AE-52E2-44ED-B7A2-484915839AC0}"/>
              </a:ext>
            </a:extLst>
          </p:cNvPr>
          <p:cNvSpPr/>
          <p:nvPr/>
        </p:nvSpPr>
        <p:spPr>
          <a:xfrm>
            <a:off x="8960065" y="4822900"/>
            <a:ext cx="1364329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96,2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407ABCD-2AAF-4538-A68E-801D2280F192}"/>
              </a:ext>
            </a:extLst>
          </p:cNvPr>
          <p:cNvSpPr/>
          <p:nvPr/>
        </p:nvSpPr>
        <p:spPr>
          <a:xfrm>
            <a:off x="5895936" y="34391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90,4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7EE4DD-9D3C-4A50-BECB-550A128B30D2}"/>
              </a:ext>
            </a:extLst>
          </p:cNvPr>
          <p:cNvSpPr txBox="1"/>
          <p:nvPr/>
        </p:nvSpPr>
        <p:spPr>
          <a:xfrm>
            <a:off x="1932955" y="88179"/>
            <a:ext cx="86822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Удовлетворённость условиями оказания услуг за 2020 год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B05770F9-7F89-48B6-9F5E-0D286EF7ADA7}"/>
              </a:ext>
            </a:extLst>
          </p:cNvPr>
          <p:cNvSpPr/>
          <p:nvPr/>
        </p:nvSpPr>
        <p:spPr>
          <a:xfrm>
            <a:off x="4030828" y="957473"/>
            <a:ext cx="4557826" cy="256603"/>
          </a:xfrm>
          <a:prstGeom prst="rightArrow">
            <a:avLst>
              <a:gd name="adj1" fmla="val 64431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F889E00-07E2-4365-8037-5FB1048DA3EF}"/>
              </a:ext>
            </a:extLst>
          </p:cNvPr>
          <p:cNvSpPr/>
          <p:nvPr/>
        </p:nvSpPr>
        <p:spPr>
          <a:xfrm>
            <a:off x="7879903" y="894779"/>
            <a:ext cx="2631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E76E4A-4AF9-4EB7-A20A-A99A4F9C29C1}"/>
              </a:ext>
            </a:extLst>
          </p:cNvPr>
          <p:cNvSpPr/>
          <p:nvPr/>
        </p:nvSpPr>
        <p:spPr>
          <a:xfrm>
            <a:off x="2439548" y="886477"/>
            <a:ext cx="1953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2015-2017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2F3BE4D-D7F7-4FA4-B8BF-3928BD4803BD}"/>
              </a:ext>
            </a:extLst>
          </p:cNvPr>
          <p:cNvSpPr/>
          <p:nvPr/>
        </p:nvSpPr>
        <p:spPr>
          <a:xfrm>
            <a:off x="1649385" y="766882"/>
            <a:ext cx="1230998" cy="56071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70,7 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F604F31D-58EE-46BD-BAF8-CB8B5A6B4E88}"/>
              </a:ext>
            </a:extLst>
          </p:cNvPr>
          <p:cNvSpPr/>
          <p:nvPr/>
        </p:nvSpPr>
        <p:spPr>
          <a:xfrm>
            <a:off x="9752452" y="784017"/>
            <a:ext cx="1230998" cy="56071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93,1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F54D903-83BC-45F7-B630-56A96F2E93A1}"/>
              </a:ext>
            </a:extLst>
          </p:cNvPr>
          <p:cNvSpPr/>
          <p:nvPr/>
        </p:nvSpPr>
        <p:spPr>
          <a:xfrm>
            <a:off x="10018212" y="2059555"/>
            <a:ext cx="1848568" cy="9144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93,3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0CECDFC-A49C-49FF-9BC5-5D89B5CC9B2E}"/>
              </a:ext>
            </a:extLst>
          </p:cNvPr>
          <p:cNvSpPr/>
          <p:nvPr/>
        </p:nvSpPr>
        <p:spPr>
          <a:xfrm>
            <a:off x="613324" y="4822900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90,1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EC5963F-D316-4C33-B5E7-AA8C13394063}"/>
              </a:ext>
            </a:extLst>
          </p:cNvPr>
          <p:cNvSpPr/>
          <p:nvPr/>
        </p:nvSpPr>
        <p:spPr>
          <a:xfrm>
            <a:off x="579564" y="2087988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92,8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FB2DAB1-6820-47E4-A5E2-13184931E398}"/>
              </a:ext>
            </a:extLst>
          </p:cNvPr>
          <p:cNvSpPr/>
          <p:nvPr/>
        </p:nvSpPr>
        <p:spPr>
          <a:xfrm>
            <a:off x="9965833" y="4828837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92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6376EFBC-7051-4C78-B93B-3BE4B6C6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" y="6027003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891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503C3-8D87-4292-8385-AB502782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69850"/>
            <a:ext cx="10526417" cy="1807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F5BC8E1-43C5-4400-B5B5-73D2294F9EF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73233" y="1732634"/>
          <a:ext cx="7198425" cy="524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959BE6F2-E65F-4FB3-8107-9E361001D048}"/>
              </a:ext>
            </a:extLst>
          </p:cNvPr>
          <p:cNvSpPr/>
          <p:nvPr/>
        </p:nvSpPr>
        <p:spPr>
          <a:xfrm>
            <a:off x="2360067" y="2035100"/>
            <a:ext cx="1371600" cy="86267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95 баллов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8C65B38-D49B-4A5C-ACE5-8C4D7501A88D}"/>
              </a:ext>
            </a:extLst>
          </p:cNvPr>
          <p:cNvSpPr/>
          <p:nvPr/>
        </p:nvSpPr>
        <p:spPr>
          <a:xfrm>
            <a:off x="8917536" y="2053619"/>
            <a:ext cx="1364328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100 баллов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6EE95C4-C473-421C-AF6F-2F953FB53391}"/>
              </a:ext>
            </a:extLst>
          </p:cNvPr>
          <p:cNvSpPr/>
          <p:nvPr/>
        </p:nvSpPr>
        <p:spPr>
          <a:xfrm>
            <a:off x="2360067" y="4822900"/>
            <a:ext cx="13716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86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083E9AE-52E2-44ED-B7A2-484915839AC0}"/>
              </a:ext>
            </a:extLst>
          </p:cNvPr>
          <p:cNvSpPr/>
          <p:nvPr/>
        </p:nvSpPr>
        <p:spPr>
          <a:xfrm>
            <a:off x="8960065" y="4822900"/>
            <a:ext cx="1364329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94,3</a:t>
            </a:r>
          </a:p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7407ABCD-2AAF-4538-A68E-801D2280F192}"/>
              </a:ext>
            </a:extLst>
          </p:cNvPr>
          <p:cNvSpPr/>
          <p:nvPr/>
        </p:nvSpPr>
        <p:spPr>
          <a:xfrm>
            <a:off x="5895936" y="3439160"/>
            <a:ext cx="914400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93,8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7EE4DD-9D3C-4A50-BECB-550A128B30D2}"/>
              </a:ext>
            </a:extLst>
          </p:cNvPr>
          <p:cNvSpPr txBox="1"/>
          <p:nvPr/>
        </p:nvSpPr>
        <p:spPr>
          <a:xfrm>
            <a:off x="1932955" y="88179"/>
            <a:ext cx="86822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Доброжелательность и вежливость работников организаций социальной сферы за 2020 год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B05770F9-7F89-48B6-9F5E-0D286EF7ADA7}"/>
              </a:ext>
            </a:extLst>
          </p:cNvPr>
          <p:cNvSpPr/>
          <p:nvPr/>
        </p:nvSpPr>
        <p:spPr>
          <a:xfrm>
            <a:off x="4030828" y="957473"/>
            <a:ext cx="4557826" cy="256603"/>
          </a:xfrm>
          <a:prstGeom prst="rightArrow">
            <a:avLst>
              <a:gd name="adj1" fmla="val 64431"/>
              <a:gd name="adj2" fmla="val 5000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F889E00-07E2-4365-8037-5FB1048DA3EF}"/>
              </a:ext>
            </a:extLst>
          </p:cNvPr>
          <p:cNvSpPr/>
          <p:nvPr/>
        </p:nvSpPr>
        <p:spPr>
          <a:xfrm>
            <a:off x="7879903" y="894779"/>
            <a:ext cx="2631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E76E4A-4AF9-4EB7-A20A-A99A4F9C29C1}"/>
              </a:ext>
            </a:extLst>
          </p:cNvPr>
          <p:cNvSpPr/>
          <p:nvPr/>
        </p:nvSpPr>
        <p:spPr>
          <a:xfrm>
            <a:off x="2439548" y="886477"/>
            <a:ext cx="1953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2015-2017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2F3BE4D-D7F7-4FA4-B8BF-3928BD4803BD}"/>
              </a:ext>
            </a:extLst>
          </p:cNvPr>
          <p:cNvSpPr/>
          <p:nvPr/>
        </p:nvSpPr>
        <p:spPr>
          <a:xfrm>
            <a:off x="1649385" y="766882"/>
            <a:ext cx="1230998" cy="56071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74,9 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F604F31D-58EE-46BD-BAF8-CB8B5A6B4E88}"/>
              </a:ext>
            </a:extLst>
          </p:cNvPr>
          <p:cNvSpPr/>
          <p:nvPr/>
        </p:nvSpPr>
        <p:spPr>
          <a:xfrm>
            <a:off x="9752452" y="784017"/>
            <a:ext cx="1230998" cy="56071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95,1</a:t>
            </a:r>
          </a:p>
          <a:p>
            <a:pPr algn="ctr"/>
            <a:r>
              <a:rPr lang="ru-RU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F54D903-83BC-45F7-B630-56A96F2E93A1}"/>
              </a:ext>
            </a:extLst>
          </p:cNvPr>
          <p:cNvSpPr/>
          <p:nvPr/>
        </p:nvSpPr>
        <p:spPr>
          <a:xfrm>
            <a:off x="10018212" y="2059555"/>
            <a:ext cx="1848568" cy="9144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99,6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0CECDFC-A49C-49FF-9BC5-5D89B5CC9B2E}"/>
              </a:ext>
            </a:extLst>
          </p:cNvPr>
          <p:cNvSpPr/>
          <p:nvPr/>
        </p:nvSpPr>
        <p:spPr>
          <a:xfrm>
            <a:off x="613324" y="4822900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EC5963F-D316-4C33-B5E7-AA8C13394063}"/>
              </a:ext>
            </a:extLst>
          </p:cNvPr>
          <p:cNvSpPr/>
          <p:nvPr/>
        </p:nvSpPr>
        <p:spPr>
          <a:xfrm>
            <a:off x="579564" y="2087988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94,6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FB2DAB1-6820-47E4-A5E2-13184931E398}"/>
              </a:ext>
            </a:extLst>
          </p:cNvPr>
          <p:cNvSpPr/>
          <p:nvPr/>
        </p:nvSpPr>
        <p:spPr>
          <a:xfrm>
            <a:off x="9965833" y="4828837"/>
            <a:ext cx="1953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2018-2020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96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баллов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6376EFBC-7051-4C78-B93B-3BE4B6C6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" y="6027003"/>
            <a:ext cx="245614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3003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9109</TotalTime>
  <Words>574</Words>
  <Application>Microsoft Office PowerPoint</Application>
  <PresentationFormat>Произвольный</PresentationFormat>
  <Paragraphs>271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Олеся Борисовна Старжинская Заместитель председателя  Правительства Архангельской области</vt:lpstr>
      <vt:lpstr>Независимая оценка качества условий оказания услуг организациями социальной сферы за 2020 год</vt:lpstr>
      <vt:lpstr>Слайд 3</vt:lpstr>
      <vt:lpstr>Независимая оценка качества условий оказания услуг организациями социальной сферы за 2020 год </vt:lpstr>
      <vt:lpstr>Независимая оценка качества условий оказания услуг организациями социальной сферы за 2018 -2020 год </vt:lpstr>
      <vt:lpstr> </vt:lpstr>
      <vt:lpstr> </vt:lpstr>
      <vt:lpstr> </vt:lpstr>
      <vt:lpstr> </vt:lpstr>
      <vt:lpstr> </vt:lpstr>
      <vt:lpstr>Слайд 11</vt:lpstr>
      <vt:lpstr> </vt:lpstr>
      <vt:lpstr>Слайд 13</vt:lpstr>
      <vt:lpstr>Слайд 14</vt:lpstr>
      <vt:lpstr> Олеся Борисовна Старжинская Заместитель председателя  Правительства Архангельской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Кирьян</dc:creator>
  <cp:lastModifiedBy>Рыжкова Елена Викторовна</cp:lastModifiedBy>
  <cp:revision>452</cp:revision>
  <cp:lastPrinted>2021-04-26T09:29:42Z</cp:lastPrinted>
  <dcterms:created xsi:type="dcterms:W3CDTF">2019-05-22T10:55:10Z</dcterms:created>
  <dcterms:modified xsi:type="dcterms:W3CDTF">2021-05-24T06:29:39Z</dcterms:modified>
</cp:coreProperties>
</file>