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91" r:id="rId3"/>
    <p:sldId id="293" r:id="rId4"/>
    <p:sldId id="294" r:id="rId5"/>
    <p:sldId id="295" r:id="rId6"/>
    <p:sldId id="296" r:id="rId7"/>
    <p:sldId id="297" r:id="rId8"/>
    <p:sldId id="298" r:id="rId9"/>
    <p:sldId id="300" r:id="rId10"/>
    <p:sldId id="301" r:id="rId11"/>
    <p:sldId id="302" r:id="rId12"/>
    <p:sldId id="303" r:id="rId13"/>
    <p:sldId id="306" r:id="rId14"/>
    <p:sldId id="308" r:id="rId15"/>
    <p:sldId id="311" r:id="rId16"/>
    <p:sldId id="307" r:id="rId17"/>
    <p:sldId id="312" r:id="rId18"/>
    <p:sldId id="276" r:id="rId19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528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5" autoAdjust="0"/>
    <p:restoredTop sz="94660" autoAdjust="0"/>
  </p:normalViewPr>
  <p:slideViewPr>
    <p:cSldViewPr>
      <p:cViewPr varScale="1">
        <p:scale>
          <a:sx n="107" d="100"/>
          <a:sy n="107" d="100"/>
        </p:scale>
        <p:origin x="-90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010" y="-90"/>
      </p:cViewPr>
      <p:guideLst>
        <p:guide orient="horz" pos="3110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4"/>
  <c:chart>
    <c:autoTitleDeleted val="1"/>
    <c:plotArea>
      <c:layout>
        <c:manualLayout>
          <c:layoutTarget val="inner"/>
          <c:xMode val="edge"/>
          <c:yMode val="edge"/>
          <c:x val="0.5282959923220486"/>
          <c:y val="0.26325489297485516"/>
          <c:w val="0.43741965178472264"/>
          <c:h val="0.7229574800330832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2</c:v>
                </c:pt>
              </c:strCache>
            </c:strRef>
          </c:tx>
          <c:dLbls>
            <c:dLbl>
              <c:idx val="5"/>
              <c:layout>
                <c:manualLayout>
                  <c:x val="1.4954512523818549E-2"/>
                  <c:y val="9.2536978915923079E-2"/>
                </c:manualLayout>
              </c:layout>
              <c:showPercent val="1"/>
            </c:dLbl>
            <c:showPercent val="1"/>
            <c:showLeaderLines val="1"/>
          </c:dLbls>
          <c:cat>
            <c:strRef>
              <c:f>Лист1!$A$2:$A$7</c:f>
              <c:strCache>
                <c:ptCount val="6"/>
                <c:pt idx="0">
                  <c:v>Музыкальное искусство эстрады - 56 чел.</c:v>
                </c:pt>
                <c:pt idx="1">
                  <c:v>Инструментальное исполнительство - 63 чел.</c:v>
                </c:pt>
                <c:pt idx="2">
                  <c:v>Вокальное искусство - 25 чел.</c:v>
                </c:pt>
                <c:pt idx="3">
                  <c:v>Сольное и хоровое народное пение - 19 чел.</c:v>
                </c:pt>
                <c:pt idx="4">
                  <c:v>Хоровое дирижирование - 17 чел.</c:v>
                </c:pt>
                <c:pt idx="5">
                  <c:v>Теория музыки - 7 чел.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56</c:v>
                </c:pt>
                <c:pt idx="1">
                  <c:v>63</c:v>
                </c:pt>
                <c:pt idx="2">
                  <c:v>25</c:v>
                </c:pt>
                <c:pt idx="3">
                  <c:v>19</c:v>
                </c:pt>
                <c:pt idx="4">
                  <c:v>17</c:v>
                </c:pt>
                <c:pt idx="5">
                  <c:v>7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t"/>
      <c:layout>
        <c:manualLayout>
          <c:xMode val="edge"/>
          <c:yMode val="edge"/>
          <c:x val="8.1121590778412776E-3"/>
          <c:y val="1.5117367911501896E-2"/>
          <c:w val="0.62896991370706712"/>
          <c:h val="0.45592315139587714"/>
        </c:manualLayout>
      </c:layout>
      <c:txPr>
        <a:bodyPr/>
        <a:lstStyle/>
        <a:p>
          <a:pPr>
            <a:defRPr baseline="0">
              <a:solidFill>
                <a:schemeClr val="bg2">
                  <a:lumMod val="50000"/>
                </a:schemeClr>
              </a:solidFill>
            </a:defRPr>
          </a:pPr>
          <a:endParaRPr lang="ru-RU"/>
        </a:p>
      </c:txPr>
    </c:legend>
    <c:plotVisOnly val="1"/>
  </c:chart>
  <c:spPr>
    <a:gradFill>
      <a:gsLst>
        <a:gs pos="0">
          <a:srgbClr val="584383">
            <a:tint val="66000"/>
            <a:satMod val="160000"/>
          </a:srgbClr>
        </a:gs>
        <a:gs pos="50000">
          <a:srgbClr val="584383">
            <a:tint val="44500"/>
            <a:satMod val="160000"/>
          </a:srgbClr>
        </a:gs>
        <a:gs pos="100000">
          <a:srgbClr val="584383">
            <a:tint val="23500"/>
            <a:satMod val="160000"/>
          </a:srgbClr>
        </a:gs>
      </a:gsLst>
      <a:lin ang="5400000" scaled="0"/>
    </a:gradFill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4"/>
  <c:chart>
    <c:autoTitleDeleted val="1"/>
    <c:plotArea>
      <c:layout>
        <c:manualLayout>
          <c:layoutTarget val="inner"/>
          <c:xMode val="edge"/>
          <c:yMode val="edge"/>
          <c:x val="0.56181355093098817"/>
          <c:y val="0.34793447138164657"/>
          <c:w val="0.43721664941712135"/>
          <c:h val="0.6520655286183546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2</c:v>
                </c:pt>
              </c:strCache>
            </c:strRef>
          </c:tx>
          <c:explosion val="3"/>
          <c:dLbls>
            <c:showPercent val="1"/>
            <c:showLeaderLines val="1"/>
          </c:dLbls>
          <c:cat>
            <c:strRef>
              <c:f>Лист1!$A$2:$A$7</c:f>
              <c:strCache>
                <c:ptCount val="6"/>
                <c:pt idx="0">
                  <c:v>Дизайн - 86 чел.</c:v>
                </c:pt>
                <c:pt idx="1">
                  <c:v>Живопись - 41 чел.</c:v>
                </c:pt>
                <c:pt idx="2">
                  <c:v>Декоративно-прикладное искусство и народные промыслы - 20 чел.</c:v>
                </c:pt>
                <c:pt idx="3">
                  <c:v>Народное художественное творчество - 67 чел.</c:v>
                </c:pt>
                <c:pt idx="4">
                  <c:v>Социально-культурная деятельность - 113 чел.</c:v>
                </c:pt>
                <c:pt idx="5">
                  <c:v>Библиотековедение - 45 чел.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86</c:v>
                </c:pt>
                <c:pt idx="1">
                  <c:v>41</c:v>
                </c:pt>
                <c:pt idx="2">
                  <c:v>20</c:v>
                </c:pt>
                <c:pt idx="3">
                  <c:v>67</c:v>
                </c:pt>
                <c:pt idx="4">
                  <c:v>113</c:v>
                </c:pt>
                <c:pt idx="5">
                  <c:v>45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t"/>
      <c:layout>
        <c:manualLayout>
          <c:xMode val="edge"/>
          <c:yMode val="edge"/>
          <c:x val="2.4753584884330587E-2"/>
          <c:y val="0"/>
          <c:w val="0.94051282313660978"/>
          <c:h val="0.55905668552310472"/>
        </c:manualLayout>
      </c:layout>
      <c:txPr>
        <a:bodyPr/>
        <a:lstStyle/>
        <a:p>
          <a:pPr>
            <a:defRPr baseline="0">
              <a:solidFill>
                <a:schemeClr val="bg2">
                  <a:lumMod val="50000"/>
                </a:schemeClr>
              </a:solidFill>
            </a:defRPr>
          </a:pPr>
          <a:endParaRPr lang="ru-RU"/>
        </a:p>
      </c:txPr>
    </c:legend>
    <c:plotVisOnly val="1"/>
  </c:chart>
  <c:spPr>
    <a:gradFill>
      <a:gsLst>
        <a:gs pos="0">
          <a:srgbClr val="584383">
            <a:tint val="66000"/>
            <a:satMod val="160000"/>
          </a:srgbClr>
        </a:gs>
        <a:gs pos="50000">
          <a:srgbClr val="584383">
            <a:tint val="44500"/>
            <a:satMod val="160000"/>
          </a:srgbClr>
        </a:gs>
        <a:gs pos="100000">
          <a:srgbClr val="584383">
            <a:tint val="23500"/>
            <a:satMod val="160000"/>
          </a:srgbClr>
        </a:gs>
      </a:gsLst>
      <a:lin ang="5400000" scaled="0"/>
    </a:gradFill>
  </c:spPr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A68BF-5C4C-4418-94AB-C2755C80172B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3CFDC-5516-4FEC-B9C9-89BAC9FA1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9B8BE-CA0D-41EC-B2EA-A5FDB74ED54B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33430-1C37-4178-9A8C-11BF86CA9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33430-1C37-4178-9A8C-11BF86CA9FE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33430-1C37-4178-9A8C-11BF86CA9FE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2" name="AutoShape 200"/>
          <p:cNvSpPr>
            <a:spLocks noChangeArrowheads="1"/>
          </p:cNvSpPr>
          <p:nvPr/>
        </p:nvSpPr>
        <p:spPr bwMode="gray">
          <a:xfrm>
            <a:off x="88900" y="69850"/>
            <a:ext cx="8994775" cy="6729413"/>
          </a:xfrm>
          <a:prstGeom prst="roundRect">
            <a:avLst>
              <a:gd name="adj" fmla="val 4245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273" name="Group 201"/>
          <p:cNvGrpSpPr>
            <a:grpSpLocks/>
          </p:cNvGrpSpPr>
          <p:nvPr/>
        </p:nvGrpSpPr>
        <p:grpSpPr bwMode="auto">
          <a:xfrm>
            <a:off x="250825" y="260350"/>
            <a:ext cx="8642350" cy="4824413"/>
            <a:chOff x="158" y="164"/>
            <a:chExt cx="5444" cy="3039"/>
          </a:xfrm>
        </p:grpSpPr>
        <p:sp>
          <p:nvSpPr>
            <p:cNvPr id="3274" name="AutoShape 202"/>
            <p:cNvSpPr>
              <a:spLocks noChangeArrowheads="1"/>
            </p:cNvSpPr>
            <p:nvPr userDrawn="1"/>
          </p:nvSpPr>
          <p:spPr bwMode="gray">
            <a:xfrm>
              <a:off x="158" y="164"/>
              <a:ext cx="5444" cy="2991"/>
            </a:xfrm>
            <a:prstGeom prst="roundRect">
              <a:avLst>
                <a:gd name="adj" fmla="val 3912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5" name="Freeform 203"/>
            <p:cNvSpPr>
              <a:spLocks/>
            </p:cNvSpPr>
            <p:nvPr userDrawn="1"/>
          </p:nvSpPr>
          <p:spPr bwMode="gray">
            <a:xfrm>
              <a:off x="2567" y="1337"/>
              <a:ext cx="36" cy="185"/>
            </a:xfrm>
            <a:custGeom>
              <a:avLst/>
              <a:gdLst/>
              <a:ahLst/>
              <a:cxnLst>
                <a:cxn ang="0">
                  <a:pos x="0" y="165"/>
                </a:cxn>
                <a:cxn ang="0">
                  <a:pos x="7" y="172"/>
                </a:cxn>
                <a:cxn ang="0">
                  <a:pos x="14" y="158"/>
                </a:cxn>
                <a:cxn ang="0">
                  <a:pos x="25" y="169"/>
                </a:cxn>
                <a:cxn ang="0">
                  <a:pos x="25" y="165"/>
                </a:cxn>
                <a:cxn ang="0">
                  <a:pos x="25" y="162"/>
                </a:cxn>
                <a:cxn ang="0">
                  <a:pos x="25" y="155"/>
                </a:cxn>
                <a:cxn ang="0">
                  <a:pos x="21" y="144"/>
                </a:cxn>
                <a:cxn ang="0">
                  <a:pos x="21" y="141"/>
                </a:cxn>
                <a:cxn ang="0">
                  <a:pos x="17" y="134"/>
                </a:cxn>
                <a:cxn ang="0">
                  <a:pos x="17" y="123"/>
                </a:cxn>
                <a:cxn ang="0">
                  <a:pos x="21" y="116"/>
                </a:cxn>
                <a:cxn ang="0">
                  <a:pos x="25" y="109"/>
                </a:cxn>
                <a:cxn ang="0">
                  <a:pos x="32" y="106"/>
                </a:cxn>
                <a:cxn ang="0">
                  <a:pos x="35" y="98"/>
                </a:cxn>
                <a:cxn ang="0">
                  <a:pos x="35" y="91"/>
                </a:cxn>
                <a:cxn ang="0">
                  <a:pos x="35" y="88"/>
                </a:cxn>
                <a:cxn ang="0">
                  <a:pos x="32" y="84"/>
                </a:cxn>
                <a:cxn ang="0">
                  <a:pos x="32" y="77"/>
                </a:cxn>
                <a:cxn ang="0">
                  <a:pos x="32" y="70"/>
                </a:cxn>
                <a:cxn ang="0">
                  <a:pos x="32" y="63"/>
                </a:cxn>
                <a:cxn ang="0">
                  <a:pos x="28" y="53"/>
                </a:cxn>
                <a:cxn ang="0">
                  <a:pos x="28" y="46"/>
                </a:cxn>
                <a:cxn ang="0">
                  <a:pos x="28" y="39"/>
                </a:cxn>
                <a:cxn ang="0">
                  <a:pos x="25" y="35"/>
                </a:cxn>
                <a:cxn ang="0">
                  <a:pos x="25" y="35"/>
                </a:cxn>
                <a:cxn ang="0">
                  <a:pos x="25" y="28"/>
                </a:cxn>
                <a:cxn ang="0">
                  <a:pos x="25" y="21"/>
                </a:cxn>
                <a:cxn ang="0">
                  <a:pos x="25" y="10"/>
                </a:cxn>
                <a:cxn ang="0">
                  <a:pos x="28" y="7"/>
                </a:cxn>
                <a:cxn ang="0">
                  <a:pos x="28" y="3"/>
                </a:cxn>
                <a:cxn ang="0">
                  <a:pos x="25" y="3"/>
                </a:cxn>
                <a:cxn ang="0">
                  <a:pos x="25" y="0"/>
                </a:cxn>
                <a:cxn ang="0">
                  <a:pos x="21" y="0"/>
                </a:cxn>
                <a:cxn ang="0">
                  <a:pos x="17" y="0"/>
                </a:cxn>
                <a:cxn ang="0">
                  <a:pos x="14" y="3"/>
                </a:cxn>
                <a:cxn ang="0">
                  <a:pos x="14" y="10"/>
                </a:cxn>
                <a:cxn ang="0">
                  <a:pos x="10" y="14"/>
                </a:cxn>
                <a:cxn ang="0">
                  <a:pos x="10" y="21"/>
                </a:cxn>
                <a:cxn ang="0">
                  <a:pos x="7" y="21"/>
                </a:cxn>
                <a:cxn ang="0">
                  <a:pos x="3" y="42"/>
                </a:cxn>
                <a:cxn ang="0">
                  <a:pos x="3" y="42"/>
                </a:cxn>
                <a:cxn ang="0">
                  <a:pos x="3" y="49"/>
                </a:cxn>
                <a:cxn ang="0">
                  <a:pos x="7" y="56"/>
                </a:cxn>
                <a:cxn ang="0">
                  <a:pos x="7" y="60"/>
                </a:cxn>
                <a:cxn ang="0">
                  <a:pos x="7" y="70"/>
                </a:cxn>
                <a:cxn ang="0">
                  <a:pos x="7" y="91"/>
                </a:cxn>
                <a:cxn ang="0">
                  <a:pos x="7" y="113"/>
                </a:cxn>
                <a:cxn ang="0">
                  <a:pos x="7" y="134"/>
                </a:cxn>
                <a:cxn ang="0">
                  <a:pos x="7" y="144"/>
                </a:cxn>
                <a:cxn ang="0">
                  <a:pos x="7" y="148"/>
                </a:cxn>
                <a:cxn ang="0">
                  <a:pos x="3" y="155"/>
                </a:cxn>
                <a:cxn ang="0">
                  <a:pos x="3" y="158"/>
                </a:cxn>
                <a:cxn ang="0">
                  <a:pos x="0" y="165"/>
                </a:cxn>
                <a:cxn ang="0">
                  <a:pos x="0" y="165"/>
                </a:cxn>
              </a:cxnLst>
              <a:rect l="0" t="0" r="r" b="b"/>
              <a:pathLst>
                <a:path w="35" h="172">
                  <a:moveTo>
                    <a:pt x="0" y="165"/>
                  </a:moveTo>
                  <a:lnTo>
                    <a:pt x="7" y="172"/>
                  </a:lnTo>
                  <a:lnTo>
                    <a:pt x="14" y="158"/>
                  </a:lnTo>
                  <a:lnTo>
                    <a:pt x="25" y="169"/>
                  </a:lnTo>
                  <a:lnTo>
                    <a:pt x="25" y="165"/>
                  </a:lnTo>
                  <a:lnTo>
                    <a:pt x="25" y="162"/>
                  </a:lnTo>
                  <a:lnTo>
                    <a:pt x="25" y="155"/>
                  </a:lnTo>
                  <a:lnTo>
                    <a:pt x="21" y="144"/>
                  </a:lnTo>
                  <a:lnTo>
                    <a:pt x="21" y="141"/>
                  </a:lnTo>
                  <a:lnTo>
                    <a:pt x="17" y="134"/>
                  </a:lnTo>
                  <a:lnTo>
                    <a:pt x="17" y="123"/>
                  </a:lnTo>
                  <a:lnTo>
                    <a:pt x="21" y="116"/>
                  </a:lnTo>
                  <a:lnTo>
                    <a:pt x="25" y="109"/>
                  </a:lnTo>
                  <a:lnTo>
                    <a:pt x="32" y="106"/>
                  </a:lnTo>
                  <a:lnTo>
                    <a:pt x="35" y="98"/>
                  </a:lnTo>
                  <a:lnTo>
                    <a:pt x="35" y="91"/>
                  </a:lnTo>
                  <a:lnTo>
                    <a:pt x="35" y="88"/>
                  </a:lnTo>
                  <a:lnTo>
                    <a:pt x="32" y="84"/>
                  </a:lnTo>
                  <a:lnTo>
                    <a:pt x="32" y="77"/>
                  </a:lnTo>
                  <a:lnTo>
                    <a:pt x="32" y="70"/>
                  </a:lnTo>
                  <a:lnTo>
                    <a:pt x="32" y="63"/>
                  </a:lnTo>
                  <a:lnTo>
                    <a:pt x="28" y="53"/>
                  </a:lnTo>
                  <a:lnTo>
                    <a:pt x="28" y="46"/>
                  </a:lnTo>
                  <a:lnTo>
                    <a:pt x="28" y="39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28"/>
                  </a:lnTo>
                  <a:lnTo>
                    <a:pt x="25" y="21"/>
                  </a:lnTo>
                  <a:lnTo>
                    <a:pt x="25" y="10"/>
                  </a:lnTo>
                  <a:lnTo>
                    <a:pt x="28" y="7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14" y="10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9"/>
                  </a:lnTo>
                  <a:lnTo>
                    <a:pt x="7" y="56"/>
                  </a:lnTo>
                  <a:lnTo>
                    <a:pt x="7" y="60"/>
                  </a:lnTo>
                  <a:lnTo>
                    <a:pt x="7" y="70"/>
                  </a:lnTo>
                  <a:lnTo>
                    <a:pt x="7" y="91"/>
                  </a:lnTo>
                  <a:lnTo>
                    <a:pt x="7" y="113"/>
                  </a:lnTo>
                  <a:lnTo>
                    <a:pt x="7" y="134"/>
                  </a:lnTo>
                  <a:lnTo>
                    <a:pt x="7" y="144"/>
                  </a:lnTo>
                  <a:lnTo>
                    <a:pt x="7" y="148"/>
                  </a:lnTo>
                  <a:lnTo>
                    <a:pt x="3" y="155"/>
                  </a:lnTo>
                  <a:lnTo>
                    <a:pt x="3" y="158"/>
                  </a:lnTo>
                  <a:lnTo>
                    <a:pt x="0" y="165"/>
                  </a:lnTo>
                  <a:lnTo>
                    <a:pt x="0" y="16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76" name="Freeform 204"/>
            <p:cNvSpPr>
              <a:spLocks/>
            </p:cNvSpPr>
            <p:nvPr userDrawn="1"/>
          </p:nvSpPr>
          <p:spPr bwMode="gray">
            <a:xfrm>
              <a:off x="535" y="1595"/>
              <a:ext cx="7" cy="4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4"/>
                </a:cxn>
                <a:cxn ang="0">
                  <a:pos x="7" y="4"/>
                </a:cxn>
              </a:cxnLst>
              <a:rect l="0" t="0" r="r" b="b"/>
              <a:pathLst>
                <a:path w="7" h="4">
                  <a:moveTo>
                    <a:pt x="7" y="4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77" name="Freeform 205"/>
            <p:cNvSpPr>
              <a:spLocks/>
            </p:cNvSpPr>
            <p:nvPr userDrawn="1"/>
          </p:nvSpPr>
          <p:spPr bwMode="gray">
            <a:xfrm>
              <a:off x="526" y="1591"/>
              <a:ext cx="5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78" name="Freeform 206"/>
            <p:cNvSpPr>
              <a:spLocks/>
            </p:cNvSpPr>
            <p:nvPr userDrawn="1"/>
          </p:nvSpPr>
          <p:spPr bwMode="gray">
            <a:xfrm>
              <a:off x="535" y="1607"/>
              <a:ext cx="7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" y="4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0" y="4"/>
                </a:cxn>
              </a:cxnLst>
              <a:rect l="0" t="0" r="r" b="b"/>
              <a:pathLst>
                <a:path w="7" h="4">
                  <a:moveTo>
                    <a:pt x="0" y="4"/>
                  </a:moveTo>
                  <a:lnTo>
                    <a:pt x="3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79" name="Freeform 207"/>
            <p:cNvSpPr>
              <a:spLocks/>
            </p:cNvSpPr>
            <p:nvPr userDrawn="1"/>
          </p:nvSpPr>
          <p:spPr bwMode="gray">
            <a:xfrm>
              <a:off x="610" y="1572"/>
              <a:ext cx="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80" name="Freeform 208"/>
            <p:cNvSpPr>
              <a:spLocks/>
            </p:cNvSpPr>
            <p:nvPr userDrawn="1"/>
          </p:nvSpPr>
          <p:spPr bwMode="gray">
            <a:xfrm>
              <a:off x="1023" y="1470"/>
              <a:ext cx="7" cy="30"/>
            </a:xfrm>
            <a:custGeom>
              <a:avLst/>
              <a:gdLst/>
              <a:ahLst/>
              <a:cxnLst>
                <a:cxn ang="0">
                  <a:pos x="7" y="28"/>
                </a:cxn>
                <a:cxn ang="0">
                  <a:pos x="7" y="21"/>
                </a:cxn>
                <a:cxn ang="0">
                  <a:pos x="7" y="14"/>
                </a:cxn>
                <a:cxn ang="0">
                  <a:pos x="4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4" y="7"/>
                </a:cxn>
                <a:cxn ang="0">
                  <a:pos x="7" y="14"/>
                </a:cxn>
                <a:cxn ang="0">
                  <a:pos x="7" y="21"/>
                </a:cxn>
                <a:cxn ang="0">
                  <a:pos x="7" y="28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81" name="Freeform 209"/>
            <p:cNvSpPr>
              <a:spLocks/>
            </p:cNvSpPr>
            <p:nvPr userDrawn="1"/>
          </p:nvSpPr>
          <p:spPr bwMode="gray">
            <a:xfrm>
              <a:off x="802" y="1462"/>
              <a:ext cx="7" cy="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82" name="Freeform 210"/>
            <p:cNvSpPr>
              <a:spLocks/>
            </p:cNvSpPr>
            <p:nvPr userDrawn="1"/>
          </p:nvSpPr>
          <p:spPr bwMode="gray">
            <a:xfrm>
              <a:off x="781" y="1489"/>
              <a:ext cx="11" cy="3"/>
            </a:xfrm>
            <a:custGeom>
              <a:avLst/>
              <a:gdLst/>
              <a:ahLst/>
              <a:cxnLst>
                <a:cxn ang="0">
                  <a:pos x="11" y="3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7" y="3"/>
                </a:cxn>
                <a:cxn ang="0">
                  <a:pos x="11" y="3"/>
                </a:cxn>
              </a:cxnLst>
              <a:rect l="0" t="0" r="r" b="b"/>
              <a:pathLst>
                <a:path w="11" h="3">
                  <a:moveTo>
                    <a:pt x="11" y="3"/>
                  </a:moveTo>
                  <a:lnTo>
                    <a:pt x="7" y="3"/>
                  </a:lnTo>
                  <a:lnTo>
                    <a:pt x="0" y="0"/>
                  </a:lnTo>
                  <a:lnTo>
                    <a:pt x="7" y="3"/>
                  </a:lnTo>
                  <a:lnTo>
                    <a:pt x="11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83" name="Freeform 211"/>
            <p:cNvSpPr>
              <a:spLocks/>
            </p:cNvSpPr>
            <p:nvPr userDrawn="1"/>
          </p:nvSpPr>
          <p:spPr bwMode="gray">
            <a:xfrm>
              <a:off x="868" y="1474"/>
              <a:ext cx="7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7" y="3"/>
                </a:cxn>
                <a:cxn ang="0">
                  <a:pos x="3" y="3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3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84" name="Freeform 212"/>
            <p:cNvSpPr>
              <a:spLocks/>
            </p:cNvSpPr>
            <p:nvPr userDrawn="1"/>
          </p:nvSpPr>
          <p:spPr bwMode="gray">
            <a:xfrm>
              <a:off x="937" y="1455"/>
              <a:ext cx="10" cy="49"/>
            </a:xfrm>
            <a:custGeom>
              <a:avLst/>
              <a:gdLst/>
              <a:ahLst/>
              <a:cxnLst>
                <a:cxn ang="0">
                  <a:pos x="10" y="11"/>
                </a:cxn>
                <a:cxn ang="0">
                  <a:pos x="7" y="14"/>
                </a:cxn>
                <a:cxn ang="0">
                  <a:pos x="7" y="18"/>
                </a:cxn>
                <a:cxn ang="0">
                  <a:pos x="7" y="25"/>
                </a:cxn>
                <a:cxn ang="0">
                  <a:pos x="7" y="32"/>
                </a:cxn>
                <a:cxn ang="0">
                  <a:pos x="3" y="35"/>
                </a:cxn>
                <a:cxn ang="0">
                  <a:pos x="3" y="39"/>
                </a:cxn>
                <a:cxn ang="0">
                  <a:pos x="3" y="42"/>
                </a:cxn>
                <a:cxn ang="0">
                  <a:pos x="0" y="46"/>
                </a:cxn>
                <a:cxn ang="0">
                  <a:pos x="3" y="39"/>
                </a:cxn>
                <a:cxn ang="0">
                  <a:pos x="3" y="32"/>
                </a:cxn>
                <a:cxn ang="0">
                  <a:pos x="7" y="28"/>
                </a:cxn>
                <a:cxn ang="0">
                  <a:pos x="7" y="25"/>
                </a:cxn>
                <a:cxn ang="0">
                  <a:pos x="7" y="18"/>
                </a:cxn>
                <a:cxn ang="0">
                  <a:pos x="7" y="14"/>
                </a:cxn>
                <a:cxn ang="0">
                  <a:pos x="10" y="11"/>
                </a:cxn>
                <a:cxn ang="0">
                  <a:pos x="3" y="0"/>
                </a:cxn>
                <a:cxn ang="0">
                  <a:pos x="10" y="7"/>
                </a:cxn>
                <a:cxn ang="0">
                  <a:pos x="10" y="11"/>
                </a:cxn>
              </a:cxnLst>
              <a:rect l="0" t="0" r="r" b="b"/>
              <a:pathLst>
                <a:path w="10" h="46">
                  <a:moveTo>
                    <a:pt x="10" y="11"/>
                  </a:moveTo>
                  <a:lnTo>
                    <a:pt x="7" y="14"/>
                  </a:lnTo>
                  <a:lnTo>
                    <a:pt x="7" y="18"/>
                  </a:lnTo>
                  <a:lnTo>
                    <a:pt x="7" y="25"/>
                  </a:lnTo>
                  <a:lnTo>
                    <a:pt x="7" y="32"/>
                  </a:lnTo>
                  <a:lnTo>
                    <a:pt x="3" y="35"/>
                  </a:lnTo>
                  <a:lnTo>
                    <a:pt x="3" y="39"/>
                  </a:lnTo>
                  <a:lnTo>
                    <a:pt x="3" y="42"/>
                  </a:lnTo>
                  <a:lnTo>
                    <a:pt x="0" y="46"/>
                  </a:lnTo>
                  <a:lnTo>
                    <a:pt x="3" y="39"/>
                  </a:lnTo>
                  <a:lnTo>
                    <a:pt x="3" y="32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18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3" y="0"/>
                  </a:lnTo>
                  <a:lnTo>
                    <a:pt x="10" y="7"/>
                  </a:lnTo>
                  <a:lnTo>
                    <a:pt x="10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85" name="Freeform 213"/>
            <p:cNvSpPr>
              <a:spLocks/>
            </p:cNvSpPr>
            <p:nvPr userDrawn="1"/>
          </p:nvSpPr>
          <p:spPr bwMode="gray">
            <a:xfrm>
              <a:off x="926" y="1512"/>
              <a:ext cx="7" cy="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7" y="0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86" name="Freeform 214"/>
            <p:cNvSpPr>
              <a:spLocks/>
            </p:cNvSpPr>
            <p:nvPr userDrawn="1"/>
          </p:nvSpPr>
          <p:spPr bwMode="gray">
            <a:xfrm>
              <a:off x="914" y="1459"/>
              <a:ext cx="12" cy="7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4" y="3"/>
                </a:cxn>
                <a:cxn ang="0">
                  <a:pos x="7" y="0"/>
                </a:cxn>
                <a:cxn ang="0">
                  <a:pos x="11" y="0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87" name="Freeform 215"/>
            <p:cNvSpPr>
              <a:spLocks/>
            </p:cNvSpPr>
            <p:nvPr userDrawn="1"/>
          </p:nvSpPr>
          <p:spPr bwMode="gray">
            <a:xfrm>
              <a:off x="893" y="1477"/>
              <a:ext cx="7" cy="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4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88" name="Freeform 216"/>
            <p:cNvSpPr>
              <a:spLocks/>
            </p:cNvSpPr>
            <p:nvPr userDrawn="1"/>
          </p:nvSpPr>
          <p:spPr bwMode="gray">
            <a:xfrm>
              <a:off x="918" y="1599"/>
              <a:ext cx="3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7"/>
                </a:cxn>
                <a:cxn ang="0">
                  <a:pos x="3" y="11"/>
                </a:cxn>
                <a:cxn ang="0">
                  <a:pos x="3" y="7"/>
                </a:cxn>
                <a:cxn ang="0">
                  <a:pos x="0" y="0"/>
                </a:cxn>
              </a:cxnLst>
              <a:rect l="0" t="0" r="r" b="b"/>
              <a:pathLst>
                <a:path w="3" h="11">
                  <a:moveTo>
                    <a:pt x="0" y="0"/>
                  </a:moveTo>
                  <a:lnTo>
                    <a:pt x="3" y="7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89" name="Freeform 217"/>
            <p:cNvSpPr>
              <a:spLocks/>
            </p:cNvSpPr>
            <p:nvPr userDrawn="1"/>
          </p:nvSpPr>
          <p:spPr bwMode="gray">
            <a:xfrm>
              <a:off x="937" y="1522"/>
              <a:ext cx="21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8"/>
                </a:cxn>
                <a:cxn ang="0">
                  <a:pos x="14" y="11"/>
                </a:cxn>
                <a:cxn ang="0">
                  <a:pos x="21" y="15"/>
                </a:cxn>
                <a:cxn ang="0">
                  <a:pos x="10" y="11"/>
                </a:cxn>
                <a:cxn ang="0">
                  <a:pos x="3" y="4"/>
                </a:cxn>
                <a:cxn ang="0">
                  <a:pos x="0" y="0"/>
                </a:cxn>
              </a:cxnLst>
              <a:rect l="0" t="0" r="r" b="b"/>
              <a:pathLst>
                <a:path w="21" h="15">
                  <a:moveTo>
                    <a:pt x="0" y="0"/>
                  </a:moveTo>
                  <a:lnTo>
                    <a:pt x="7" y="8"/>
                  </a:lnTo>
                  <a:lnTo>
                    <a:pt x="14" y="11"/>
                  </a:lnTo>
                  <a:lnTo>
                    <a:pt x="21" y="15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90" name="Freeform 218"/>
            <p:cNvSpPr>
              <a:spLocks/>
            </p:cNvSpPr>
            <p:nvPr userDrawn="1"/>
          </p:nvSpPr>
          <p:spPr bwMode="gray">
            <a:xfrm>
              <a:off x="966" y="1531"/>
              <a:ext cx="7" cy="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3" y="3"/>
                </a:cxn>
                <a:cxn ang="0">
                  <a:pos x="7" y="0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91" name="Freeform 219"/>
            <p:cNvSpPr>
              <a:spLocks/>
            </p:cNvSpPr>
            <p:nvPr userDrawn="1"/>
          </p:nvSpPr>
          <p:spPr bwMode="gray">
            <a:xfrm>
              <a:off x="733" y="1500"/>
              <a:ext cx="26" cy="7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21" y="0"/>
                </a:cxn>
                <a:cxn ang="0">
                  <a:pos x="25" y="0"/>
                </a:cxn>
                <a:cxn ang="0">
                  <a:pos x="18" y="4"/>
                </a:cxn>
                <a:cxn ang="0">
                  <a:pos x="11" y="4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11" y="4"/>
                </a:cxn>
              </a:cxnLst>
              <a:rect l="0" t="0" r="r" b="b"/>
              <a:pathLst>
                <a:path w="25" h="7">
                  <a:moveTo>
                    <a:pt x="11" y="4"/>
                  </a:moveTo>
                  <a:lnTo>
                    <a:pt x="21" y="0"/>
                  </a:lnTo>
                  <a:lnTo>
                    <a:pt x="25" y="0"/>
                  </a:lnTo>
                  <a:lnTo>
                    <a:pt x="18" y="4"/>
                  </a:lnTo>
                  <a:lnTo>
                    <a:pt x="1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1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92" name="Freeform 220"/>
            <p:cNvSpPr>
              <a:spLocks/>
            </p:cNvSpPr>
            <p:nvPr userDrawn="1"/>
          </p:nvSpPr>
          <p:spPr bwMode="gray">
            <a:xfrm>
              <a:off x="723" y="1355"/>
              <a:ext cx="7" cy="17"/>
            </a:xfrm>
            <a:custGeom>
              <a:avLst/>
              <a:gdLst/>
              <a:ahLst/>
              <a:cxnLst>
                <a:cxn ang="0">
                  <a:pos x="3" y="15"/>
                </a:cxn>
                <a:cxn ang="0">
                  <a:pos x="7" y="8"/>
                </a:cxn>
                <a:cxn ang="0">
                  <a:pos x="3" y="0"/>
                </a:cxn>
                <a:cxn ang="0">
                  <a:pos x="7" y="8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3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3" y="15"/>
                </a:cxn>
              </a:cxnLst>
              <a:rect l="0" t="0" r="r" b="b"/>
              <a:pathLst>
                <a:path w="7" h="15">
                  <a:moveTo>
                    <a:pt x="3" y="15"/>
                  </a:moveTo>
                  <a:lnTo>
                    <a:pt x="7" y="8"/>
                  </a:lnTo>
                  <a:lnTo>
                    <a:pt x="3" y="0"/>
                  </a:lnTo>
                  <a:lnTo>
                    <a:pt x="7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3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93" name="Freeform 221"/>
            <p:cNvSpPr>
              <a:spLocks/>
            </p:cNvSpPr>
            <p:nvPr userDrawn="1"/>
          </p:nvSpPr>
          <p:spPr bwMode="gray">
            <a:xfrm>
              <a:off x="723" y="1372"/>
              <a:ext cx="3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3" y="1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7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94" name="Freeform 222"/>
            <p:cNvSpPr>
              <a:spLocks/>
            </p:cNvSpPr>
            <p:nvPr userDrawn="1"/>
          </p:nvSpPr>
          <p:spPr bwMode="gray">
            <a:xfrm>
              <a:off x="704" y="1417"/>
              <a:ext cx="5" cy="11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4" y="10"/>
                </a:cxn>
              </a:cxnLst>
              <a:rect l="0" t="0" r="r" b="b"/>
              <a:pathLst>
                <a:path w="4" h="10">
                  <a:moveTo>
                    <a:pt x="4" y="1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4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95" name="Freeform 223"/>
            <p:cNvSpPr>
              <a:spLocks/>
            </p:cNvSpPr>
            <p:nvPr userDrawn="1"/>
          </p:nvSpPr>
          <p:spPr bwMode="gray">
            <a:xfrm>
              <a:off x="712" y="1390"/>
              <a:ext cx="11" cy="1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4" y="7"/>
                </a:cxn>
                <a:cxn ang="0">
                  <a:pos x="7" y="4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0" y="7"/>
                </a:cxn>
              </a:cxnLst>
              <a:rect l="0" t="0" r="r" b="b"/>
              <a:pathLst>
                <a:path w="11" h="11">
                  <a:moveTo>
                    <a:pt x="0" y="7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7"/>
                  </a:lnTo>
                  <a:lnTo>
                    <a:pt x="7" y="4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96" name="Freeform 224"/>
            <p:cNvSpPr>
              <a:spLocks/>
            </p:cNvSpPr>
            <p:nvPr userDrawn="1"/>
          </p:nvSpPr>
          <p:spPr bwMode="gray">
            <a:xfrm>
              <a:off x="726" y="1470"/>
              <a:ext cx="14" cy="4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7" y="4"/>
                </a:cxn>
                <a:cxn ang="0">
                  <a:pos x="0" y="0"/>
                </a:cxn>
                <a:cxn ang="0">
                  <a:pos x="7" y="4"/>
                </a:cxn>
                <a:cxn ang="0">
                  <a:pos x="11" y="4"/>
                </a:cxn>
                <a:cxn ang="0">
                  <a:pos x="14" y="4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0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97" name="Freeform 225"/>
            <p:cNvSpPr>
              <a:spLocks/>
            </p:cNvSpPr>
            <p:nvPr userDrawn="1"/>
          </p:nvSpPr>
          <p:spPr bwMode="gray">
            <a:xfrm>
              <a:off x="712" y="1531"/>
              <a:ext cx="7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98" name="Freeform 226"/>
            <p:cNvSpPr>
              <a:spLocks/>
            </p:cNvSpPr>
            <p:nvPr userDrawn="1"/>
          </p:nvSpPr>
          <p:spPr bwMode="gray">
            <a:xfrm>
              <a:off x="719" y="1539"/>
              <a:ext cx="14" cy="30"/>
            </a:xfrm>
            <a:custGeom>
              <a:avLst/>
              <a:gdLst/>
              <a:ahLst/>
              <a:cxnLst>
                <a:cxn ang="0">
                  <a:pos x="14" y="28"/>
                </a:cxn>
                <a:cxn ang="0">
                  <a:pos x="4" y="17"/>
                </a:cxn>
                <a:cxn ang="0">
                  <a:pos x="0" y="1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4" y="17"/>
                </a:cxn>
                <a:cxn ang="0">
                  <a:pos x="4" y="17"/>
                </a:cxn>
                <a:cxn ang="0">
                  <a:pos x="14" y="28"/>
                </a:cxn>
                <a:cxn ang="0">
                  <a:pos x="14" y="28"/>
                </a:cxn>
              </a:cxnLst>
              <a:rect l="0" t="0" r="r" b="b"/>
              <a:pathLst>
                <a:path w="14" h="28">
                  <a:moveTo>
                    <a:pt x="14" y="28"/>
                  </a:moveTo>
                  <a:lnTo>
                    <a:pt x="4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4" y="28"/>
                  </a:lnTo>
                  <a:lnTo>
                    <a:pt x="14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99" name="Freeform 227"/>
            <p:cNvSpPr>
              <a:spLocks/>
            </p:cNvSpPr>
            <p:nvPr userDrawn="1"/>
          </p:nvSpPr>
          <p:spPr bwMode="gray">
            <a:xfrm>
              <a:off x="759" y="1531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00" name="Freeform 228"/>
            <p:cNvSpPr>
              <a:spLocks/>
            </p:cNvSpPr>
            <p:nvPr userDrawn="1"/>
          </p:nvSpPr>
          <p:spPr bwMode="gray">
            <a:xfrm>
              <a:off x="817" y="1534"/>
              <a:ext cx="4" cy="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01" name="Freeform 229"/>
            <p:cNvSpPr>
              <a:spLocks/>
            </p:cNvSpPr>
            <p:nvPr userDrawn="1"/>
          </p:nvSpPr>
          <p:spPr bwMode="gray">
            <a:xfrm>
              <a:off x="864" y="1477"/>
              <a:ext cx="4" cy="30"/>
            </a:xfrm>
            <a:custGeom>
              <a:avLst/>
              <a:gdLst/>
              <a:ahLst/>
              <a:cxnLst>
                <a:cxn ang="0">
                  <a:pos x="4" y="25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4" y="28"/>
                </a:cxn>
                <a:cxn ang="0">
                  <a:pos x="4" y="25"/>
                </a:cxn>
              </a:cxnLst>
              <a:rect l="0" t="0" r="r" b="b"/>
              <a:pathLst>
                <a:path w="4" h="28">
                  <a:moveTo>
                    <a:pt x="4" y="25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4" y="28"/>
                  </a:lnTo>
                  <a:lnTo>
                    <a:pt x="4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02" name="Freeform 230"/>
            <p:cNvSpPr>
              <a:spLocks/>
            </p:cNvSpPr>
            <p:nvPr userDrawn="1"/>
          </p:nvSpPr>
          <p:spPr bwMode="gray">
            <a:xfrm>
              <a:off x="918" y="1618"/>
              <a:ext cx="3" cy="11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3"/>
                </a:cxn>
                <a:cxn ang="0">
                  <a:pos x="0" y="0"/>
                </a:cxn>
                <a:cxn ang="0">
                  <a:pos x="3" y="3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10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3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03" name="Freeform 231"/>
            <p:cNvSpPr>
              <a:spLocks/>
            </p:cNvSpPr>
            <p:nvPr userDrawn="1"/>
          </p:nvSpPr>
          <p:spPr bwMode="gray">
            <a:xfrm>
              <a:off x="1005" y="1534"/>
              <a:ext cx="22" cy="12"/>
            </a:xfrm>
            <a:custGeom>
              <a:avLst/>
              <a:gdLst/>
              <a:ahLst/>
              <a:cxnLst>
                <a:cxn ang="0">
                  <a:pos x="15" y="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" y="7"/>
                </a:cxn>
                <a:cxn ang="0">
                  <a:pos x="18" y="7"/>
                </a:cxn>
                <a:cxn ang="0">
                  <a:pos x="22" y="11"/>
                </a:cxn>
                <a:cxn ang="0">
                  <a:pos x="18" y="7"/>
                </a:cxn>
                <a:cxn ang="0">
                  <a:pos x="15" y="7"/>
                </a:cxn>
              </a:cxnLst>
              <a:rect l="0" t="0" r="r" b="b"/>
              <a:pathLst>
                <a:path w="22" h="11">
                  <a:moveTo>
                    <a:pt x="15" y="7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2" y="11"/>
                  </a:lnTo>
                  <a:lnTo>
                    <a:pt x="18" y="7"/>
                  </a:lnTo>
                  <a:lnTo>
                    <a:pt x="15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04" name="Freeform 232"/>
            <p:cNvSpPr>
              <a:spLocks/>
            </p:cNvSpPr>
            <p:nvPr userDrawn="1"/>
          </p:nvSpPr>
          <p:spPr bwMode="gray">
            <a:xfrm>
              <a:off x="1049" y="999"/>
              <a:ext cx="3" cy="4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6"/>
                </a:cxn>
                <a:cxn ang="0">
                  <a:pos x="0" y="28"/>
                </a:cxn>
                <a:cxn ang="0">
                  <a:pos x="0" y="14"/>
                </a:cxn>
                <a:cxn ang="0">
                  <a:pos x="3" y="0"/>
                </a:cxn>
              </a:cxnLst>
              <a:rect l="0" t="0" r="r" b="b"/>
              <a:pathLst>
                <a:path w="3" h="46">
                  <a:moveTo>
                    <a:pt x="3" y="0"/>
                  </a:moveTo>
                  <a:lnTo>
                    <a:pt x="0" y="46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05" name="Freeform 233"/>
            <p:cNvSpPr>
              <a:spLocks/>
            </p:cNvSpPr>
            <p:nvPr userDrawn="1"/>
          </p:nvSpPr>
          <p:spPr bwMode="gray">
            <a:xfrm>
              <a:off x="1045" y="949"/>
              <a:ext cx="14" cy="16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0" y="15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06" name="Freeform 234"/>
            <p:cNvSpPr>
              <a:spLocks/>
            </p:cNvSpPr>
            <p:nvPr userDrawn="1"/>
          </p:nvSpPr>
          <p:spPr bwMode="gray">
            <a:xfrm>
              <a:off x="1052" y="843"/>
              <a:ext cx="4" cy="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lnTo>
                    <a:pt x="4" y="3"/>
                  </a:lnTo>
                  <a:lnTo>
                    <a:pt x="0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07" name="Freeform 235"/>
            <p:cNvSpPr>
              <a:spLocks/>
            </p:cNvSpPr>
            <p:nvPr userDrawn="1"/>
          </p:nvSpPr>
          <p:spPr bwMode="gray">
            <a:xfrm>
              <a:off x="1045" y="851"/>
              <a:ext cx="4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08" name="Freeform 236"/>
            <p:cNvSpPr>
              <a:spLocks/>
            </p:cNvSpPr>
            <p:nvPr userDrawn="1"/>
          </p:nvSpPr>
          <p:spPr bwMode="gray">
            <a:xfrm>
              <a:off x="966" y="916"/>
              <a:ext cx="3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0" y="3"/>
                  </a:lnTo>
                  <a:lnTo>
                    <a:pt x="3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09" name="Freeform 237"/>
            <p:cNvSpPr>
              <a:spLocks/>
            </p:cNvSpPr>
            <p:nvPr userDrawn="1"/>
          </p:nvSpPr>
          <p:spPr bwMode="gray">
            <a:xfrm>
              <a:off x="802" y="1151"/>
              <a:ext cx="11" cy="2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4" y="18"/>
                </a:cxn>
                <a:cxn ang="0">
                  <a:pos x="4" y="14"/>
                </a:cxn>
                <a:cxn ang="0">
                  <a:pos x="7" y="7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7"/>
                </a:cxn>
                <a:cxn ang="0">
                  <a:pos x="7" y="11"/>
                </a:cxn>
                <a:cxn ang="0">
                  <a:pos x="4" y="18"/>
                </a:cxn>
                <a:cxn ang="0">
                  <a:pos x="0" y="21"/>
                </a:cxn>
              </a:cxnLst>
              <a:rect l="0" t="0" r="r" b="b"/>
              <a:pathLst>
                <a:path w="11" h="21">
                  <a:moveTo>
                    <a:pt x="0" y="21"/>
                  </a:moveTo>
                  <a:lnTo>
                    <a:pt x="4" y="18"/>
                  </a:lnTo>
                  <a:lnTo>
                    <a:pt x="4" y="14"/>
                  </a:lnTo>
                  <a:lnTo>
                    <a:pt x="7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4" y="18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10" name="Freeform 238"/>
            <p:cNvSpPr>
              <a:spLocks/>
            </p:cNvSpPr>
            <p:nvPr userDrawn="1"/>
          </p:nvSpPr>
          <p:spPr bwMode="gray">
            <a:xfrm>
              <a:off x="854" y="949"/>
              <a:ext cx="17" cy="24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3" y="18"/>
                </a:cxn>
                <a:cxn ang="0">
                  <a:pos x="7" y="15"/>
                </a:cxn>
                <a:cxn ang="0">
                  <a:pos x="14" y="8"/>
                </a:cxn>
                <a:cxn ang="0">
                  <a:pos x="17" y="0"/>
                </a:cxn>
                <a:cxn ang="0">
                  <a:pos x="14" y="8"/>
                </a:cxn>
                <a:cxn ang="0">
                  <a:pos x="7" y="15"/>
                </a:cxn>
                <a:cxn ang="0">
                  <a:pos x="3" y="18"/>
                </a:cxn>
                <a:cxn ang="0">
                  <a:pos x="0" y="22"/>
                </a:cxn>
              </a:cxnLst>
              <a:rect l="0" t="0" r="r" b="b"/>
              <a:pathLst>
                <a:path w="17" h="22">
                  <a:moveTo>
                    <a:pt x="0" y="22"/>
                  </a:moveTo>
                  <a:lnTo>
                    <a:pt x="3" y="18"/>
                  </a:lnTo>
                  <a:lnTo>
                    <a:pt x="7" y="15"/>
                  </a:lnTo>
                  <a:lnTo>
                    <a:pt x="14" y="8"/>
                  </a:lnTo>
                  <a:lnTo>
                    <a:pt x="17" y="0"/>
                  </a:lnTo>
                  <a:lnTo>
                    <a:pt x="14" y="8"/>
                  </a:lnTo>
                  <a:lnTo>
                    <a:pt x="7" y="15"/>
                  </a:lnTo>
                  <a:lnTo>
                    <a:pt x="3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11" name="Freeform 239"/>
            <p:cNvSpPr>
              <a:spLocks/>
            </p:cNvSpPr>
            <p:nvPr userDrawn="1"/>
          </p:nvSpPr>
          <p:spPr bwMode="gray">
            <a:xfrm>
              <a:off x="885" y="881"/>
              <a:ext cx="12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4" y="7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4" y="7"/>
                </a:cxn>
                <a:cxn ang="0">
                  <a:pos x="0" y="14"/>
                </a:cxn>
              </a:cxnLst>
              <a:rect l="0" t="0" r="r" b="b"/>
              <a:pathLst>
                <a:path w="11" h="14">
                  <a:moveTo>
                    <a:pt x="0" y="14"/>
                  </a:moveTo>
                  <a:lnTo>
                    <a:pt x="4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12" name="Freeform 240"/>
            <p:cNvSpPr>
              <a:spLocks/>
            </p:cNvSpPr>
            <p:nvPr userDrawn="1"/>
          </p:nvSpPr>
          <p:spPr bwMode="gray">
            <a:xfrm>
              <a:off x="904" y="851"/>
              <a:ext cx="22" cy="1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0" y="10"/>
                </a:cxn>
                <a:cxn ang="0">
                  <a:pos x="21" y="0"/>
                </a:cxn>
                <a:cxn ang="0">
                  <a:pos x="21" y="3"/>
                </a:cxn>
                <a:cxn ang="0">
                  <a:pos x="21" y="3"/>
                </a:cxn>
                <a:cxn ang="0">
                  <a:pos x="17" y="3"/>
                </a:cxn>
                <a:cxn ang="0">
                  <a:pos x="14" y="7"/>
                </a:cxn>
                <a:cxn ang="0">
                  <a:pos x="7" y="10"/>
                </a:cxn>
                <a:cxn ang="0">
                  <a:pos x="0" y="18"/>
                </a:cxn>
              </a:cxnLst>
              <a:rect l="0" t="0" r="r" b="b"/>
              <a:pathLst>
                <a:path w="21" h="18">
                  <a:moveTo>
                    <a:pt x="0" y="18"/>
                  </a:moveTo>
                  <a:lnTo>
                    <a:pt x="10" y="1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13" name="Freeform 241"/>
            <p:cNvSpPr>
              <a:spLocks/>
            </p:cNvSpPr>
            <p:nvPr userDrawn="1"/>
          </p:nvSpPr>
          <p:spPr bwMode="gray">
            <a:xfrm>
              <a:off x="930" y="874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7"/>
                </a:cxn>
                <a:cxn ang="0">
                  <a:pos x="14" y="14"/>
                </a:cxn>
                <a:cxn ang="0">
                  <a:pos x="10" y="11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7" y="7"/>
                  </a:lnTo>
                  <a:lnTo>
                    <a:pt x="14" y="14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14" name="Freeform 242"/>
            <p:cNvSpPr>
              <a:spLocks/>
            </p:cNvSpPr>
            <p:nvPr userDrawn="1"/>
          </p:nvSpPr>
          <p:spPr bwMode="gray">
            <a:xfrm>
              <a:off x="951" y="900"/>
              <a:ext cx="11" cy="8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0" y="0"/>
                </a:cxn>
                <a:cxn ang="0">
                  <a:pos x="3" y="3"/>
                </a:cxn>
                <a:cxn ang="0">
                  <a:pos x="10" y="7"/>
                </a:cxn>
              </a:cxnLst>
              <a:rect l="0" t="0" r="r" b="b"/>
              <a:pathLst>
                <a:path w="10" h="7">
                  <a:moveTo>
                    <a:pt x="10" y="7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1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15" name="Freeform 243"/>
            <p:cNvSpPr>
              <a:spLocks/>
            </p:cNvSpPr>
            <p:nvPr userDrawn="1"/>
          </p:nvSpPr>
          <p:spPr bwMode="gray">
            <a:xfrm>
              <a:off x="994" y="843"/>
              <a:ext cx="8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16" name="Freeform 244"/>
            <p:cNvSpPr>
              <a:spLocks/>
            </p:cNvSpPr>
            <p:nvPr userDrawn="1"/>
          </p:nvSpPr>
          <p:spPr bwMode="gray">
            <a:xfrm>
              <a:off x="1005" y="824"/>
              <a:ext cx="4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17" name="Freeform 245"/>
            <p:cNvSpPr>
              <a:spLocks/>
            </p:cNvSpPr>
            <p:nvPr userDrawn="1"/>
          </p:nvSpPr>
          <p:spPr bwMode="gray">
            <a:xfrm>
              <a:off x="2244" y="1432"/>
              <a:ext cx="15" cy="1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14" y="0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0" y="7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18" name="Freeform 246"/>
            <p:cNvSpPr>
              <a:spLocks/>
            </p:cNvSpPr>
            <p:nvPr userDrawn="1"/>
          </p:nvSpPr>
          <p:spPr bwMode="gray">
            <a:xfrm>
              <a:off x="2020" y="1945"/>
              <a:ext cx="7" cy="1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3" y="3"/>
                </a:cxn>
                <a:cxn ang="0">
                  <a:pos x="7" y="7"/>
                </a:cxn>
                <a:cxn ang="0">
                  <a:pos x="7" y="10"/>
                </a:cxn>
                <a:cxn ang="0">
                  <a:pos x="7" y="7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</a:cxnLst>
              <a:rect l="0" t="0" r="r" b="b"/>
              <a:pathLst>
                <a:path w="7" h="10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7"/>
                  </a:lnTo>
                  <a:lnTo>
                    <a:pt x="7" y="10"/>
                  </a:lnTo>
                  <a:lnTo>
                    <a:pt x="7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19" name="Freeform 247"/>
            <p:cNvSpPr>
              <a:spLocks/>
            </p:cNvSpPr>
            <p:nvPr userDrawn="1"/>
          </p:nvSpPr>
          <p:spPr bwMode="gray">
            <a:xfrm>
              <a:off x="1937" y="1599"/>
              <a:ext cx="72" cy="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8" y="3"/>
                </a:cxn>
                <a:cxn ang="0">
                  <a:pos x="0" y="0"/>
                </a:cxn>
                <a:cxn ang="0">
                  <a:pos x="28" y="3"/>
                </a:cxn>
                <a:cxn ang="0">
                  <a:pos x="56" y="0"/>
                </a:cxn>
                <a:cxn ang="0">
                  <a:pos x="63" y="0"/>
                </a:cxn>
                <a:cxn ang="0">
                  <a:pos x="67" y="0"/>
                </a:cxn>
                <a:cxn ang="0">
                  <a:pos x="70" y="0"/>
                </a:cxn>
                <a:cxn ang="0">
                  <a:pos x="63" y="0"/>
                </a:cxn>
                <a:cxn ang="0">
                  <a:pos x="56" y="0"/>
                </a:cxn>
              </a:cxnLst>
              <a:rect l="0" t="0" r="r" b="b"/>
              <a:pathLst>
                <a:path w="70" h="3">
                  <a:moveTo>
                    <a:pt x="56" y="0"/>
                  </a:moveTo>
                  <a:lnTo>
                    <a:pt x="28" y="3"/>
                  </a:lnTo>
                  <a:lnTo>
                    <a:pt x="0" y="0"/>
                  </a:lnTo>
                  <a:lnTo>
                    <a:pt x="28" y="3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56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20" name="Freeform 248"/>
            <p:cNvSpPr>
              <a:spLocks/>
            </p:cNvSpPr>
            <p:nvPr userDrawn="1"/>
          </p:nvSpPr>
          <p:spPr bwMode="gray">
            <a:xfrm>
              <a:off x="1962" y="1876"/>
              <a:ext cx="15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7"/>
                </a:cxn>
                <a:cxn ang="0">
                  <a:pos x="10" y="18"/>
                </a:cxn>
                <a:cxn ang="0">
                  <a:pos x="14" y="28"/>
                </a:cxn>
                <a:cxn ang="0">
                  <a:pos x="10" y="28"/>
                </a:cxn>
                <a:cxn ang="0">
                  <a:pos x="7" y="32"/>
                </a:cxn>
                <a:cxn ang="0">
                  <a:pos x="10" y="28"/>
                </a:cxn>
                <a:cxn ang="0">
                  <a:pos x="14" y="28"/>
                </a:cxn>
                <a:cxn ang="0">
                  <a:pos x="14" y="28"/>
                </a:cxn>
                <a:cxn ang="0">
                  <a:pos x="10" y="18"/>
                </a:cxn>
                <a:cxn ang="0">
                  <a:pos x="7" y="7"/>
                </a:cxn>
                <a:cxn ang="0">
                  <a:pos x="0" y="0"/>
                </a:cxn>
              </a:cxnLst>
              <a:rect l="0" t="0" r="r" b="b"/>
              <a:pathLst>
                <a:path w="14" h="32">
                  <a:moveTo>
                    <a:pt x="0" y="0"/>
                  </a:moveTo>
                  <a:lnTo>
                    <a:pt x="7" y="7"/>
                  </a:lnTo>
                  <a:lnTo>
                    <a:pt x="10" y="18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10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0" y="18"/>
                  </a:lnTo>
                  <a:lnTo>
                    <a:pt x="7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21" name="Freeform 249"/>
            <p:cNvSpPr>
              <a:spLocks/>
            </p:cNvSpPr>
            <p:nvPr userDrawn="1"/>
          </p:nvSpPr>
          <p:spPr bwMode="gray">
            <a:xfrm>
              <a:off x="1886" y="1869"/>
              <a:ext cx="15" cy="26"/>
            </a:xfrm>
            <a:custGeom>
              <a:avLst/>
              <a:gdLst/>
              <a:ahLst/>
              <a:cxnLst>
                <a:cxn ang="0">
                  <a:pos x="3" y="25"/>
                </a:cxn>
                <a:cxn ang="0">
                  <a:pos x="3" y="25"/>
                </a:cxn>
                <a:cxn ang="0">
                  <a:pos x="0" y="25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10" y="7"/>
                </a:cxn>
                <a:cxn ang="0">
                  <a:pos x="7" y="14"/>
                </a:cxn>
                <a:cxn ang="0">
                  <a:pos x="3" y="21"/>
                </a:cxn>
                <a:cxn ang="0">
                  <a:pos x="3" y="25"/>
                </a:cxn>
              </a:cxnLst>
              <a:rect l="0" t="0" r="r" b="b"/>
              <a:pathLst>
                <a:path w="14" h="25">
                  <a:moveTo>
                    <a:pt x="3" y="25"/>
                  </a:moveTo>
                  <a:lnTo>
                    <a:pt x="3" y="25"/>
                  </a:lnTo>
                  <a:lnTo>
                    <a:pt x="0" y="2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7"/>
                  </a:lnTo>
                  <a:lnTo>
                    <a:pt x="7" y="14"/>
                  </a:lnTo>
                  <a:lnTo>
                    <a:pt x="3" y="21"/>
                  </a:lnTo>
                  <a:lnTo>
                    <a:pt x="3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22" name="Freeform 250"/>
            <p:cNvSpPr>
              <a:spLocks/>
            </p:cNvSpPr>
            <p:nvPr userDrawn="1"/>
          </p:nvSpPr>
          <p:spPr bwMode="gray">
            <a:xfrm>
              <a:off x="1861" y="1853"/>
              <a:ext cx="18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8" y="4"/>
                </a:cxn>
                <a:cxn ang="0">
                  <a:pos x="10" y="4"/>
                </a:cxn>
                <a:cxn ang="0">
                  <a:pos x="0" y="0"/>
                </a:cxn>
              </a:cxnLst>
              <a:rect l="0" t="0" r="r" b="b"/>
              <a:pathLst>
                <a:path w="18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4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23" name="Freeform 251"/>
            <p:cNvSpPr>
              <a:spLocks/>
            </p:cNvSpPr>
            <p:nvPr userDrawn="1"/>
          </p:nvSpPr>
          <p:spPr bwMode="gray">
            <a:xfrm>
              <a:off x="1828" y="1869"/>
              <a:ext cx="4" cy="1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11">
                  <a:moveTo>
                    <a:pt x="0" y="4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24" name="Freeform 252"/>
            <p:cNvSpPr>
              <a:spLocks/>
            </p:cNvSpPr>
            <p:nvPr userDrawn="1"/>
          </p:nvSpPr>
          <p:spPr bwMode="gray">
            <a:xfrm>
              <a:off x="1825" y="1884"/>
              <a:ext cx="3" cy="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3" y="0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25" name="Freeform 253"/>
            <p:cNvSpPr>
              <a:spLocks/>
            </p:cNvSpPr>
            <p:nvPr userDrawn="1"/>
          </p:nvSpPr>
          <p:spPr bwMode="gray">
            <a:xfrm>
              <a:off x="1944" y="1876"/>
              <a:ext cx="7" cy="1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3" y="4"/>
                </a:cxn>
                <a:cxn ang="0">
                  <a:pos x="7" y="0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26" name="Freeform 254"/>
            <p:cNvSpPr>
              <a:spLocks/>
            </p:cNvSpPr>
            <p:nvPr userDrawn="1"/>
          </p:nvSpPr>
          <p:spPr bwMode="gray">
            <a:xfrm>
              <a:off x="1951" y="1869"/>
              <a:ext cx="4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27" name="Freeform 255"/>
            <p:cNvSpPr>
              <a:spLocks/>
            </p:cNvSpPr>
            <p:nvPr userDrawn="1"/>
          </p:nvSpPr>
          <p:spPr bwMode="gray">
            <a:xfrm>
              <a:off x="1970" y="1956"/>
              <a:ext cx="10" cy="4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7" y="4"/>
                </a:cxn>
                <a:cxn ang="0">
                  <a:pos x="0" y="4"/>
                </a:cxn>
                <a:cxn ang="0">
                  <a:pos x="7" y="4"/>
                </a:cxn>
                <a:cxn ang="0">
                  <a:pos x="10" y="0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lnTo>
                    <a:pt x="7" y="4"/>
                  </a:lnTo>
                  <a:lnTo>
                    <a:pt x="0" y="4"/>
                  </a:lnTo>
                  <a:lnTo>
                    <a:pt x="7" y="4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28" name="Freeform 256"/>
            <p:cNvSpPr>
              <a:spLocks/>
            </p:cNvSpPr>
            <p:nvPr userDrawn="1"/>
          </p:nvSpPr>
          <p:spPr bwMode="gray">
            <a:xfrm>
              <a:off x="1835" y="1439"/>
              <a:ext cx="29" cy="53"/>
            </a:xfrm>
            <a:custGeom>
              <a:avLst/>
              <a:gdLst/>
              <a:ahLst/>
              <a:cxnLst>
                <a:cxn ang="0">
                  <a:pos x="4" y="11"/>
                </a:cxn>
                <a:cxn ang="0">
                  <a:pos x="0" y="25"/>
                </a:cxn>
                <a:cxn ang="0">
                  <a:pos x="0" y="32"/>
                </a:cxn>
                <a:cxn ang="0">
                  <a:pos x="4" y="42"/>
                </a:cxn>
                <a:cxn ang="0">
                  <a:pos x="7" y="49"/>
                </a:cxn>
                <a:cxn ang="0">
                  <a:pos x="4" y="42"/>
                </a:cxn>
                <a:cxn ang="0">
                  <a:pos x="0" y="32"/>
                </a:cxn>
                <a:cxn ang="0">
                  <a:pos x="0" y="25"/>
                </a:cxn>
                <a:cxn ang="0">
                  <a:pos x="4" y="11"/>
                </a:cxn>
                <a:cxn ang="0">
                  <a:pos x="25" y="0"/>
                </a:cxn>
                <a:cxn ang="0">
                  <a:pos x="28" y="0"/>
                </a:cxn>
                <a:cxn ang="0">
                  <a:pos x="4" y="11"/>
                </a:cxn>
              </a:cxnLst>
              <a:rect l="0" t="0" r="r" b="b"/>
              <a:pathLst>
                <a:path w="28" h="49">
                  <a:moveTo>
                    <a:pt x="4" y="11"/>
                  </a:moveTo>
                  <a:lnTo>
                    <a:pt x="0" y="25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7" y="49"/>
                  </a:lnTo>
                  <a:lnTo>
                    <a:pt x="4" y="4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4" y="11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4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29" name="Freeform 257"/>
            <p:cNvSpPr>
              <a:spLocks/>
            </p:cNvSpPr>
            <p:nvPr userDrawn="1"/>
          </p:nvSpPr>
          <p:spPr bwMode="gray">
            <a:xfrm>
              <a:off x="1799" y="1466"/>
              <a:ext cx="21" cy="8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8" y="3"/>
                </a:cxn>
                <a:cxn ang="0">
                  <a:pos x="21" y="0"/>
                </a:cxn>
                <a:cxn ang="0">
                  <a:pos x="18" y="3"/>
                </a:cxn>
                <a:cxn ang="0">
                  <a:pos x="14" y="3"/>
                </a:cxn>
                <a:cxn ang="0">
                  <a:pos x="7" y="3"/>
                </a:cxn>
                <a:cxn ang="0">
                  <a:pos x="0" y="7"/>
                </a:cxn>
                <a:cxn ang="0">
                  <a:pos x="7" y="3"/>
                </a:cxn>
                <a:cxn ang="0">
                  <a:pos x="14" y="3"/>
                </a:cxn>
              </a:cxnLst>
              <a:rect l="0" t="0" r="r" b="b"/>
              <a:pathLst>
                <a:path w="21" h="7">
                  <a:moveTo>
                    <a:pt x="14" y="3"/>
                  </a:moveTo>
                  <a:lnTo>
                    <a:pt x="18" y="3"/>
                  </a:lnTo>
                  <a:lnTo>
                    <a:pt x="21" y="0"/>
                  </a:lnTo>
                  <a:lnTo>
                    <a:pt x="18" y="3"/>
                  </a:lnTo>
                  <a:lnTo>
                    <a:pt x="14" y="3"/>
                  </a:lnTo>
                  <a:lnTo>
                    <a:pt x="7" y="3"/>
                  </a:lnTo>
                  <a:lnTo>
                    <a:pt x="0" y="7"/>
                  </a:lnTo>
                  <a:lnTo>
                    <a:pt x="7" y="3"/>
                  </a:lnTo>
                  <a:lnTo>
                    <a:pt x="14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30" name="Freeform 258"/>
            <p:cNvSpPr>
              <a:spLocks/>
            </p:cNvSpPr>
            <p:nvPr userDrawn="1"/>
          </p:nvSpPr>
          <p:spPr bwMode="gray">
            <a:xfrm>
              <a:off x="1628" y="1754"/>
              <a:ext cx="26" cy="12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4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11" y="7"/>
                </a:cxn>
                <a:cxn ang="0">
                  <a:pos x="18" y="7"/>
                </a:cxn>
                <a:cxn ang="0">
                  <a:pos x="25" y="11"/>
                </a:cxn>
                <a:cxn ang="0">
                  <a:pos x="22" y="7"/>
                </a:cxn>
                <a:cxn ang="0">
                  <a:pos x="18" y="7"/>
                </a:cxn>
                <a:cxn ang="0">
                  <a:pos x="11" y="7"/>
                </a:cxn>
                <a:cxn ang="0">
                  <a:pos x="7" y="7"/>
                </a:cxn>
              </a:cxnLst>
              <a:rect l="0" t="0" r="r" b="b"/>
              <a:pathLst>
                <a:path w="25" h="11">
                  <a:moveTo>
                    <a:pt x="7" y="7"/>
                  </a:move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5" y="11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1" y="7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31" name="Freeform 259"/>
            <p:cNvSpPr>
              <a:spLocks/>
            </p:cNvSpPr>
            <p:nvPr userDrawn="1"/>
          </p:nvSpPr>
          <p:spPr bwMode="gray">
            <a:xfrm>
              <a:off x="1723" y="1766"/>
              <a:ext cx="7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32" name="Freeform 260"/>
            <p:cNvSpPr>
              <a:spLocks/>
            </p:cNvSpPr>
            <p:nvPr userDrawn="1"/>
          </p:nvSpPr>
          <p:spPr bwMode="gray">
            <a:xfrm>
              <a:off x="1720" y="1786"/>
              <a:ext cx="10" cy="1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7" y="3"/>
                </a:cxn>
                <a:cxn ang="0">
                  <a:pos x="3" y="3"/>
                </a:cxn>
                <a:cxn ang="0">
                  <a:pos x="0" y="10"/>
                </a:cxn>
                <a:cxn ang="0">
                  <a:pos x="3" y="7"/>
                </a:cxn>
                <a:cxn ang="0">
                  <a:pos x="7" y="3"/>
                </a:cxn>
                <a:cxn ang="0">
                  <a:pos x="10" y="0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10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10"/>
                  </a:lnTo>
                  <a:lnTo>
                    <a:pt x="3" y="7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33" name="Freeform 261"/>
            <p:cNvSpPr>
              <a:spLocks/>
            </p:cNvSpPr>
            <p:nvPr userDrawn="1"/>
          </p:nvSpPr>
          <p:spPr bwMode="gray">
            <a:xfrm>
              <a:off x="1654" y="1706"/>
              <a:ext cx="4" cy="7"/>
            </a:xfrm>
            <a:custGeom>
              <a:avLst/>
              <a:gdLst/>
              <a:ahLst/>
              <a:cxnLst>
                <a:cxn ang="0">
                  <a:pos x="4" y="7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4" y="7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34" name="Freeform 262"/>
            <p:cNvSpPr>
              <a:spLocks/>
            </p:cNvSpPr>
            <p:nvPr userDrawn="1"/>
          </p:nvSpPr>
          <p:spPr bwMode="gray">
            <a:xfrm>
              <a:off x="1759" y="1500"/>
              <a:ext cx="21" cy="7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8" y="4"/>
                </a:cxn>
                <a:cxn ang="0">
                  <a:pos x="21" y="0"/>
                </a:cxn>
                <a:cxn ang="0">
                  <a:pos x="18" y="4"/>
                </a:cxn>
                <a:cxn ang="0">
                  <a:pos x="14" y="4"/>
                </a:cxn>
                <a:cxn ang="0">
                  <a:pos x="7" y="4"/>
                </a:cxn>
                <a:cxn ang="0">
                  <a:pos x="0" y="7"/>
                </a:cxn>
                <a:cxn ang="0">
                  <a:pos x="7" y="4"/>
                </a:cxn>
                <a:cxn ang="0">
                  <a:pos x="14" y="4"/>
                </a:cxn>
              </a:cxnLst>
              <a:rect l="0" t="0" r="r" b="b"/>
              <a:pathLst>
                <a:path w="21" h="7">
                  <a:moveTo>
                    <a:pt x="14" y="4"/>
                  </a:moveTo>
                  <a:lnTo>
                    <a:pt x="18" y="4"/>
                  </a:lnTo>
                  <a:lnTo>
                    <a:pt x="21" y="0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7"/>
                  </a:lnTo>
                  <a:lnTo>
                    <a:pt x="7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35" name="Freeform 263"/>
            <p:cNvSpPr>
              <a:spLocks/>
            </p:cNvSpPr>
            <p:nvPr userDrawn="1"/>
          </p:nvSpPr>
          <p:spPr bwMode="gray">
            <a:xfrm>
              <a:off x="1723" y="1539"/>
              <a:ext cx="25" cy="10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18" y="7"/>
                </a:cxn>
                <a:cxn ang="0">
                  <a:pos x="25" y="0"/>
                </a:cxn>
                <a:cxn ang="0">
                  <a:pos x="18" y="7"/>
                </a:cxn>
                <a:cxn ang="0">
                  <a:pos x="14" y="7"/>
                </a:cxn>
                <a:cxn ang="0">
                  <a:pos x="7" y="10"/>
                </a:cxn>
                <a:cxn ang="0">
                  <a:pos x="0" y="10"/>
                </a:cxn>
                <a:cxn ang="0">
                  <a:pos x="4" y="10"/>
                </a:cxn>
                <a:cxn ang="0">
                  <a:pos x="7" y="10"/>
                </a:cxn>
                <a:cxn ang="0">
                  <a:pos x="14" y="7"/>
                </a:cxn>
              </a:cxnLst>
              <a:rect l="0" t="0" r="r" b="b"/>
              <a:pathLst>
                <a:path w="25" h="10">
                  <a:moveTo>
                    <a:pt x="14" y="7"/>
                  </a:moveTo>
                  <a:lnTo>
                    <a:pt x="18" y="7"/>
                  </a:lnTo>
                  <a:lnTo>
                    <a:pt x="25" y="0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36" name="Freeform 264"/>
            <p:cNvSpPr>
              <a:spLocks/>
            </p:cNvSpPr>
            <p:nvPr userDrawn="1"/>
          </p:nvSpPr>
          <p:spPr bwMode="gray">
            <a:xfrm>
              <a:off x="1708" y="1561"/>
              <a:ext cx="15" cy="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14" y="0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37" name="Freeform 265"/>
            <p:cNvSpPr>
              <a:spLocks/>
            </p:cNvSpPr>
            <p:nvPr userDrawn="1"/>
          </p:nvSpPr>
          <p:spPr bwMode="gray">
            <a:xfrm>
              <a:off x="1672" y="1629"/>
              <a:ext cx="15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7" y="0"/>
                </a:cxn>
                <a:cxn ang="0">
                  <a:pos x="0" y="4"/>
                </a:cxn>
                <a:cxn ang="0">
                  <a:pos x="7" y="0"/>
                </a:cxn>
                <a:cxn ang="0">
                  <a:pos x="14" y="0"/>
                </a:cxn>
              </a:cxnLst>
              <a:rect l="0" t="0" r="r" b="b"/>
              <a:pathLst>
                <a:path w="14" h="4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7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38" name="Freeform 266"/>
            <p:cNvSpPr>
              <a:spLocks/>
            </p:cNvSpPr>
            <p:nvPr userDrawn="1"/>
          </p:nvSpPr>
          <p:spPr bwMode="gray">
            <a:xfrm>
              <a:off x="1611" y="1709"/>
              <a:ext cx="10" cy="4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10" y="4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1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39" name="Freeform 267"/>
            <p:cNvSpPr>
              <a:spLocks/>
            </p:cNvSpPr>
            <p:nvPr userDrawn="1"/>
          </p:nvSpPr>
          <p:spPr bwMode="gray">
            <a:xfrm>
              <a:off x="1447" y="1690"/>
              <a:ext cx="142" cy="91"/>
            </a:xfrm>
            <a:custGeom>
              <a:avLst/>
              <a:gdLst/>
              <a:ahLst/>
              <a:cxnLst>
                <a:cxn ang="0">
                  <a:pos x="28" y="43"/>
                </a:cxn>
                <a:cxn ang="0">
                  <a:pos x="32" y="32"/>
                </a:cxn>
                <a:cxn ang="0">
                  <a:pos x="36" y="32"/>
                </a:cxn>
                <a:cxn ang="0">
                  <a:pos x="39" y="29"/>
                </a:cxn>
                <a:cxn ang="0">
                  <a:pos x="46" y="25"/>
                </a:cxn>
                <a:cxn ang="0">
                  <a:pos x="53" y="22"/>
                </a:cxn>
                <a:cxn ang="0">
                  <a:pos x="57" y="15"/>
                </a:cxn>
                <a:cxn ang="0">
                  <a:pos x="60" y="8"/>
                </a:cxn>
                <a:cxn ang="0">
                  <a:pos x="60" y="8"/>
                </a:cxn>
                <a:cxn ang="0">
                  <a:pos x="67" y="11"/>
                </a:cxn>
                <a:cxn ang="0">
                  <a:pos x="71" y="11"/>
                </a:cxn>
                <a:cxn ang="0">
                  <a:pos x="74" y="11"/>
                </a:cxn>
                <a:cxn ang="0">
                  <a:pos x="78" y="11"/>
                </a:cxn>
                <a:cxn ang="0">
                  <a:pos x="88" y="11"/>
                </a:cxn>
                <a:cxn ang="0">
                  <a:pos x="95" y="11"/>
                </a:cxn>
                <a:cxn ang="0">
                  <a:pos x="106" y="11"/>
                </a:cxn>
                <a:cxn ang="0">
                  <a:pos x="117" y="8"/>
                </a:cxn>
                <a:cxn ang="0">
                  <a:pos x="127" y="0"/>
                </a:cxn>
                <a:cxn ang="0">
                  <a:pos x="138" y="0"/>
                </a:cxn>
                <a:cxn ang="0">
                  <a:pos x="138" y="0"/>
                </a:cxn>
                <a:cxn ang="0">
                  <a:pos x="127" y="0"/>
                </a:cxn>
                <a:cxn ang="0">
                  <a:pos x="120" y="8"/>
                </a:cxn>
                <a:cxn ang="0">
                  <a:pos x="106" y="11"/>
                </a:cxn>
                <a:cxn ang="0">
                  <a:pos x="95" y="15"/>
                </a:cxn>
                <a:cxn ang="0">
                  <a:pos x="88" y="11"/>
                </a:cxn>
                <a:cxn ang="0">
                  <a:pos x="81" y="11"/>
                </a:cxn>
                <a:cxn ang="0">
                  <a:pos x="78" y="11"/>
                </a:cxn>
                <a:cxn ang="0">
                  <a:pos x="71" y="11"/>
                </a:cxn>
                <a:cxn ang="0">
                  <a:pos x="67" y="11"/>
                </a:cxn>
                <a:cxn ang="0">
                  <a:pos x="64" y="11"/>
                </a:cxn>
                <a:cxn ang="0">
                  <a:pos x="60" y="8"/>
                </a:cxn>
                <a:cxn ang="0">
                  <a:pos x="57" y="15"/>
                </a:cxn>
                <a:cxn ang="0">
                  <a:pos x="53" y="22"/>
                </a:cxn>
                <a:cxn ang="0">
                  <a:pos x="46" y="29"/>
                </a:cxn>
                <a:cxn ang="0">
                  <a:pos x="39" y="32"/>
                </a:cxn>
                <a:cxn ang="0">
                  <a:pos x="36" y="32"/>
                </a:cxn>
                <a:cxn ang="0">
                  <a:pos x="36" y="32"/>
                </a:cxn>
                <a:cxn ang="0">
                  <a:pos x="28" y="43"/>
                </a:cxn>
                <a:cxn ang="0">
                  <a:pos x="11" y="46"/>
                </a:cxn>
                <a:cxn ang="0">
                  <a:pos x="11" y="67"/>
                </a:cxn>
                <a:cxn ang="0">
                  <a:pos x="0" y="85"/>
                </a:cxn>
                <a:cxn ang="0">
                  <a:pos x="0" y="82"/>
                </a:cxn>
                <a:cxn ang="0">
                  <a:pos x="11" y="64"/>
                </a:cxn>
                <a:cxn ang="0">
                  <a:pos x="11" y="43"/>
                </a:cxn>
                <a:cxn ang="0">
                  <a:pos x="21" y="43"/>
                </a:cxn>
                <a:cxn ang="0">
                  <a:pos x="28" y="43"/>
                </a:cxn>
              </a:cxnLst>
              <a:rect l="0" t="0" r="r" b="b"/>
              <a:pathLst>
                <a:path w="138" h="85">
                  <a:moveTo>
                    <a:pt x="28" y="43"/>
                  </a:moveTo>
                  <a:lnTo>
                    <a:pt x="32" y="32"/>
                  </a:lnTo>
                  <a:lnTo>
                    <a:pt x="36" y="32"/>
                  </a:lnTo>
                  <a:lnTo>
                    <a:pt x="39" y="29"/>
                  </a:lnTo>
                  <a:lnTo>
                    <a:pt x="46" y="25"/>
                  </a:lnTo>
                  <a:lnTo>
                    <a:pt x="53" y="22"/>
                  </a:lnTo>
                  <a:lnTo>
                    <a:pt x="57" y="15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7" y="11"/>
                  </a:lnTo>
                  <a:lnTo>
                    <a:pt x="71" y="11"/>
                  </a:lnTo>
                  <a:lnTo>
                    <a:pt x="74" y="11"/>
                  </a:lnTo>
                  <a:lnTo>
                    <a:pt x="78" y="11"/>
                  </a:lnTo>
                  <a:lnTo>
                    <a:pt x="88" y="11"/>
                  </a:lnTo>
                  <a:lnTo>
                    <a:pt x="95" y="11"/>
                  </a:lnTo>
                  <a:lnTo>
                    <a:pt x="106" y="11"/>
                  </a:lnTo>
                  <a:lnTo>
                    <a:pt x="117" y="8"/>
                  </a:lnTo>
                  <a:lnTo>
                    <a:pt x="12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27" y="0"/>
                  </a:lnTo>
                  <a:lnTo>
                    <a:pt x="120" y="8"/>
                  </a:lnTo>
                  <a:lnTo>
                    <a:pt x="106" y="11"/>
                  </a:lnTo>
                  <a:lnTo>
                    <a:pt x="95" y="15"/>
                  </a:lnTo>
                  <a:lnTo>
                    <a:pt x="88" y="11"/>
                  </a:lnTo>
                  <a:lnTo>
                    <a:pt x="81" y="11"/>
                  </a:lnTo>
                  <a:lnTo>
                    <a:pt x="78" y="11"/>
                  </a:lnTo>
                  <a:lnTo>
                    <a:pt x="71" y="11"/>
                  </a:lnTo>
                  <a:lnTo>
                    <a:pt x="67" y="11"/>
                  </a:lnTo>
                  <a:lnTo>
                    <a:pt x="64" y="11"/>
                  </a:lnTo>
                  <a:lnTo>
                    <a:pt x="60" y="8"/>
                  </a:lnTo>
                  <a:lnTo>
                    <a:pt x="57" y="15"/>
                  </a:lnTo>
                  <a:lnTo>
                    <a:pt x="53" y="22"/>
                  </a:lnTo>
                  <a:lnTo>
                    <a:pt x="46" y="29"/>
                  </a:lnTo>
                  <a:lnTo>
                    <a:pt x="39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28" y="43"/>
                  </a:lnTo>
                  <a:lnTo>
                    <a:pt x="11" y="46"/>
                  </a:lnTo>
                  <a:lnTo>
                    <a:pt x="11" y="67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11" y="64"/>
                  </a:lnTo>
                  <a:lnTo>
                    <a:pt x="11" y="43"/>
                  </a:lnTo>
                  <a:lnTo>
                    <a:pt x="21" y="43"/>
                  </a:lnTo>
                  <a:lnTo>
                    <a:pt x="28" y="4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40" name="Freeform 268"/>
            <p:cNvSpPr>
              <a:spLocks/>
            </p:cNvSpPr>
            <p:nvPr userDrawn="1"/>
          </p:nvSpPr>
          <p:spPr bwMode="gray">
            <a:xfrm>
              <a:off x="1256" y="1641"/>
              <a:ext cx="24" cy="2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3" y="17"/>
                </a:cxn>
                <a:cxn ang="0">
                  <a:pos x="0" y="21"/>
                </a:cxn>
                <a:cxn ang="0">
                  <a:pos x="3" y="17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24" y="0"/>
                </a:cxn>
              </a:cxnLst>
              <a:rect l="0" t="0" r="r" b="b"/>
              <a:pathLst>
                <a:path w="24" h="21"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3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41" name="Freeform 269"/>
            <p:cNvSpPr>
              <a:spLocks/>
            </p:cNvSpPr>
            <p:nvPr userDrawn="1"/>
          </p:nvSpPr>
          <p:spPr bwMode="gray">
            <a:xfrm>
              <a:off x="1154" y="1762"/>
              <a:ext cx="18" cy="31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18" y="25"/>
                </a:cxn>
                <a:cxn ang="0">
                  <a:pos x="18" y="29"/>
                </a:cxn>
                <a:cxn ang="0">
                  <a:pos x="14" y="25"/>
                </a:cxn>
                <a:cxn ang="0">
                  <a:pos x="11" y="18"/>
                </a:cxn>
                <a:cxn ang="0">
                  <a:pos x="7" y="15"/>
                </a:cxn>
                <a:cxn ang="0">
                  <a:pos x="3" y="11"/>
                </a:cxn>
                <a:cxn ang="0">
                  <a:pos x="3" y="7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7"/>
                </a:cxn>
              </a:cxnLst>
              <a:rect l="0" t="0" r="r" b="b"/>
              <a:pathLst>
                <a:path w="18" h="29">
                  <a:moveTo>
                    <a:pt x="3" y="7"/>
                  </a:moveTo>
                  <a:lnTo>
                    <a:pt x="18" y="25"/>
                  </a:lnTo>
                  <a:lnTo>
                    <a:pt x="18" y="29"/>
                  </a:lnTo>
                  <a:lnTo>
                    <a:pt x="14" y="25"/>
                  </a:lnTo>
                  <a:lnTo>
                    <a:pt x="11" y="18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42" name="Freeform 270"/>
            <p:cNvSpPr>
              <a:spLocks/>
            </p:cNvSpPr>
            <p:nvPr userDrawn="1"/>
          </p:nvSpPr>
          <p:spPr bwMode="gray">
            <a:xfrm>
              <a:off x="1180" y="1717"/>
              <a:ext cx="3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7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0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7"/>
                </a:cxn>
              </a:cxnLst>
              <a:rect l="0" t="0" r="r" b="b"/>
              <a:pathLst>
                <a:path w="3" h="7">
                  <a:moveTo>
                    <a:pt x="0" y="7"/>
                  </a:move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43" name="Freeform 271"/>
            <p:cNvSpPr>
              <a:spLocks/>
            </p:cNvSpPr>
            <p:nvPr userDrawn="1"/>
          </p:nvSpPr>
          <p:spPr bwMode="gray">
            <a:xfrm>
              <a:off x="1180" y="1732"/>
              <a:ext cx="3" cy="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44" name="Freeform 272"/>
            <p:cNvSpPr>
              <a:spLocks/>
            </p:cNvSpPr>
            <p:nvPr userDrawn="1"/>
          </p:nvSpPr>
          <p:spPr bwMode="gray">
            <a:xfrm>
              <a:off x="1190" y="1690"/>
              <a:ext cx="11" cy="23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18"/>
                </a:cxn>
                <a:cxn ang="0">
                  <a:pos x="0" y="15"/>
                </a:cxn>
                <a:cxn ang="0">
                  <a:pos x="4" y="11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11" y="0"/>
                </a:cxn>
                <a:cxn ang="0">
                  <a:pos x="7" y="4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11"/>
                </a:cxn>
                <a:cxn ang="0">
                  <a:pos x="0" y="15"/>
                </a:cxn>
                <a:cxn ang="0">
                  <a:pos x="0" y="18"/>
                </a:cxn>
                <a:cxn ang="0">
                  <a:pos x="0" y="22"/>
                </a:cxn>
              </a:cxnLst>
              <a:rect l="0" t="0" r="r" b="b"/>
              <a:pathLst>
                <a:path w="11" h="22">
                  <a:moveTo>
                    <a:pt x="0" y="22"/>
                  </a:moveTo>
                  <a:lnTo>
                    <a:pt x="0" y="18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4" y="8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11" y="0"/>
                  </a:lnTo>
                  <a:lnTo>
                    <a:pt x="7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45" name="Freeform 273"/>
            <p:cNvSpPr>
              <a:spLocks/>
            </p:cNvSpPr>
            <p:nvPr userDrawn="1"/>
          </p:nvSpPr>
          <p:spPr bwMode="gray">
            <a:xfrm>
              <a:off x="1223" y="1656"/>
              <a:ext cx="7" cy="15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7" y="10"/>
                </a:cxn>
                <a:cxn ang="0">
                  <a:pos x="7" y="14"/>
                </a:cxn>
              </a:cxnLst>
              <a:rect l="0" t="0" r="r" b="b"/>
              <a:pathLst>
                <a:path w="7" h="14">
                  <a:moveTo>
                    <a:pt x="7" y="14"/>
                  </a:move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0"/>
                  </a:lnTo>
                  <a:lnTo>
                    <a:pt x="7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46" name="Freeform 274"/>
            <p:cNvSpPr>
              <a:spLocks/>
            </p:cNvSpPr>
            <p:nvPr userDrawn="1"/>
          </p:nvSpPr>
          <p:spPr bwMode="gray">
            <a:xfrm>
              <a:off x="1216" y="1644"/>
              <a:ext cx="7" cy="8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47" name="Freeform 275"/>
            <p:cNvSpPr>
              <a:spLocks/>
            </p:cNvSpPr>
            <p:nvPr userDrawn="1"/>
          </p:nvSpPr>
          <p:spPr bwMode="gray">
            <a:xfrm>
              <a:off x="1208" y="1637"/>
              <a:ext cx="8" cy="7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48" name="Freeform 276"/>
            <p:cNvSpPr>
              <a:spLocks/>
            </p:cNvSpPr>
            <p:nvPr userDrawn="1"/>
          </p:nvSpPr>
          <p:spPr bwMode="gray">
            <a:xfrm>
              <a:off x="1197" y="1629"/>
              <a:ext cx="7" cy="8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49" name="Freeform 277"/>
            <p:cNvSpPr>
              <a:spLocks/>
            </p:cNvSpPr>
            <p:nvPr userDrawn="1"/>
          </p:nvSpPr>
          <p:spPr bwMode="gray">
            <a:xfrm>
              <a:off x="1121" y="1713"/>
              <a:ext cx="4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50" name="Freeform 278"/>
            <p:cNvSpPr>
              <a:spLocks/>
            </p:cNvSpPr>
            <p:nvPr userDrawn="1"/>
          </p:nvSpPr>
          <p:spPr bwMode="gray">
            <a:xfrm>
              <a:off x="1114" y="1774"/>
              <a:ext cx="11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4" y="7"/>
                </a:cxn>
                <a:cxn ang="0">
                  <a:pos x="11" y="7"/>
                </a:cxn>
                <a:cxn ang="0">
                  <a:pos x="4" y="7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7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51" name="Freeform 279"/>
            <p:cNvSpPr>
              <a:spLocks/>
            </p:cNvSpPr>
            <p:nvPr userDrawn="1"/>
          </p:nvSpPr>
          <p:spPr bwMode="gray">
            <a:xfrm>
              <a:off x="1240" y="2078"/>
              <a:ext cx="12" cy="10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0" y="10"/>
                </a:cxn>
                <a:cxn ang="0">
                  <a:pos x="4" y="7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8" y="3"/>
                </a:cxn>
                <a:cxn ang="0">
                  <a:pos x="8" y="3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3"/>
                </a:cxn>
                <a:cxn ang="0">
                  <a:pos x="11" y="3"/>
                </a:cxn>
                <a:cxn ang="0">
                  <a:pos x="8" y="3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4" y="3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0"/>
                  </a:lnTo>
                  <a:lnTo>
                    <a:pt x="4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52" name="Freeform 280"/>
            <p:cNvSpPr>
              <a:spLocks/>
            </p:cNvSpPr>
            <p:nvPr userDrawn="1"/>
          </p:nvSpPr>
          <p:spPr bwMode="gray">
            <a:xfrm>
              <a:off x="1397" y="1936"/>
              <a:ext cx="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h="11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53" name="Freeform 281"/>
            <p:cNvSpPr>
              <a:spLocks/>
            </p:cNvSpPr>
            <p:nvPr userDrawn="1"/>
          </p:nvSpPr>
          <p:spPr bwMode="gray">
            <a:xfrm>
              <a:off x="1342" y="1960"/>
              <a:ext cx="55" cy="45"/>
            </a:xfrm>
            <a:custGeom>
              <a:avLst/>
              <a:gdLst/>
              <a:ahLst/>
              <a:cxnLst>
                <a:cxn ang="0">
                  <a:pos x="4" y="42"/>
                </a:cxn>
                <a:cxn ang="0">
                  <a:pos x="4" y="42"/>
                </a:cxn>
                <a:cxn ang="0">
                  <a:pos x="11" y="38"/>
                </a:cxn>
                <a:cxn ang="0">
                  <a:pos x="18" y="35"/>
                </a:cxn>
                <a:cxn ang="0">
                  <a:pos x="25" y="31"/>
                </a:cxn>
                <a:cxn ang="0">
                  <a:pos x="35" y="28"/>
                </a:cxn>
                <a:cxn ang="0">
                  <a:pos x="42" y="21"/>
                </a:cxn>
                <a:cxn ang="0">
                  <a:pos x="49" y="10"/>
                </a:cxn>
                <a:cxn ang="0">
                  <a:pos x="53" y="0"/>
                </a:cxn>
                <a:cxn ang="0">
                  <a:pos x="49" y="10"/>
                </a:cxn>
                <a:cxn ang="0">
                  <a:pos x="42" y="21"/>
                </a:cxn>
                <a:cxn ang="0">
                  <a:pos x="35" y="28"/>
                </a:cxn>
                <a:cxn ang="0">
                  <a:pos x="25" y="31"/>
                </a:cxn>
                <a:cxn ang="0">
                  <a:pos x="18" y="35"/>
                </a:cxn>
                <a:cxn ang="0">
                  <a:pos x="7" y="38"/>
                </a:cxn>
                <a:cxn ang="0">
                  <a:pos x="4" y="42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4" y="42"/>
                </a:cxn>
              </a:cxnLst>
              <a:rect l="0" t="0" r="r" b="b"/>
              <a:pathLst>
                <a:path w="53" h="42">
                  <a:moveTo>
                    <a:pt x="4" y="42"/>
                  </a:moveTo>
                  <a:lnTo>
                    <a:pt x="4" y="42"/>
                  </a:lnTo>
                  <a:lnTo>
                    <a:pt x="11" y="38"/>
                  </a:lnTo>
                  <a:lnTo>
                    <a:pt x="18" y="35"/>
                  </a:lnTo>
                  <a:lnTo>
                    <a:pt x="25" y="31"/>
                  </a:lnTo>
                  <a:lnTo>
                    <a:pt x="35" y="28"/>
                  </a:lnTo>
                  <a:lnTo>
                    <a:pt x="42" y="21"/>
                  </a:lnTo>
                  <a:lnTo>
                    <a:pt x="49" y="10"/>
                  </a:lnTo>
                  <a:lnTo>
                    <a:pt x="53" y="0"/>
                  </a:lnTo>
                  <a:lnTo>
                    <a:pt x="49" y="10"/>
                  </a:lnTo>
                  <a:lnTo>
                    <a:pt x="42" y="21"/>
                  </a:lnTo>
                  <a:lnTo>
                    <a:pt x="35" y="28"/>
                  </a:lnTo>
                  <a:lnTo>
                    <a:pt x="25" y="31"/>
                  </a:lnTo>
                  <a:lnTo>
                    <a:pt x="18" y="35"/>
                  </a:lnTo>
                  <a:lnTo>
                    <a:pt x="7" y="38"/>
                  </a:lnTo>
                  <a:lnTo>
                    <a:pt x="4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4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54" name="Freeform 282"/>
            <p:cNvSpPr>
              <a:spLocks/>
            </p:cNvSpPr>
            <p:nvPr userDrawn="1"/>
          </p:nvSpPr>
          <p:spPr bwMode="gray">
            <a:xfrm>
              <a:off x="1249" y="2005"/>
              <a:ext cx="93" cy="61"/>
            </a:xfrm>
            <a:custGeom>
              <a:avLst/>
              <a:gdLst/>
              <a:ahLst/>
              <a:cxnLst>
                <a:cxn ang="0">
                  <a:pos x="7" y="49"/>
                </a:cxn>
                <a:cxn ang="0">
                  <a:pos x="10" y="46"/>
                </a:cxn>
                <a:cxn ang="0">
                  <a:pos x="10" y="42"/>
                </a:cxn>
                <a:cxn ang="0">
                  <a:pos x="14" y="39"/>
                </a:cxn>
                <a:cxn ang="0">
                  <a:pos x="21" y="32"/>
                </a:cxn>
                <a:cxn ang="0">
                  <a:pos x="24" y="25"/>
                </a:cxn>
                <a:cxn ang="0">
                  <a:pos x="28" y="21"/>
                </a:cxn>
                <a:cxn ang="0">
                  <a:pos x="31" y="18"/>
                </a:cxn>
                <a:cxn ang="0">
                  <a:pos x="38" y="18"/>
                </a:cxn>
                <a:cxn ang="0">
                  <a:pos x="56" y="10"/>
                </a:cxn>
                <a:cxn ang="0">
                  <a:pos x="77" y="3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7" y="3"/>
                </a:cxn>
                <a:cxn ang="0">
                  <a:pos x="59" y="10"/>
                </a:cxn>
                <a:cxn ang="0">
                  <a:pos x="42" y="14"/>
                </a:cxn>
                <a:cxn ang="0">
                  <a:pos x="35" y="18"/>
                </a:cxn>
                <a:cxn ang="0">
                  <a:pos x="31" y="21"/>
                </a:cxn>
                <a:cxn ang="0">
                  <a:pos x="24" y="25"/>
                </a:cxn>
                <a:cxn ang="0">
                  <a:pos x="21" y="32"/>
                </a:cxn>
                <a:cxn ang="0">
                  <a:pos x="17" y="39"/>
                </a:cxn>
                <a:cxn ang="0">
                  <a:pos x="14" y="42"/>
                </a:cxn>
                <a:cxn ang="0">
                  <a:pos x="10" y="46"/>
                </a:cxn>
                <a:cxn ang="0">
                  <a:pos x="7" y="49"/>
                </a:cxn>
                <a:cxn ang="0">
                  <a:pos x="7" y="49"/>
                </a:cxn>
                <a:cxn ang="0">
                  <a:pos x="7" y="53"/>
                </a:cxn>
                <a:cxn ang="0">
                  <a:pos x="3" y="53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0" y="53"/>
                </a:cxn>
                <a:cxn ang="0">
                  <a:pos x="3" y="53"/>
                </a:cxn>
                <a:cxn ang="0">
                  <a:pos x="3" y="53"/>
                </a:cxn>
                <a:cxn ang="0">
                  <a:pos x="7" y="49"/>
                </a:cxn>
              </a:cxnLst>
              <a:rect l="0" t="0" r="r" b="b"/>
              <a:pathLst>
                <a:path w="91" h="56">
                  <a:moveTo>
                    <a:pt x="7" y="49"/>
                  </a:moveTo>
                  <a:lnTo>
                    <a:pt x="10" y="46"/>
                  </a:lnTo>
                  <a:lnTo>
                    <a:pt x="10" y="42"/>
                  </a:lnTo>
                  <a:lnTo>
                    <a:pt x="14" y="39"/>
                  </a:lnTo>
                  <a:lnTo>
                    <a:pt x="21" y="32"/>
                  </a:lnTo>
                  <a:lnTo>
                    <a:pt x="24" y="25"/>
                  </a:lnTo>
                  <a:lnTo>
                    <a:pt x="28" y="21"/>
                  </a:lnTo>
                  <a:lnTo>
                    <a:pt x="31" y="18"/>
                  </a:lnTo>
                  <a:lnTo>
                    <a:pt x="38" y="18"/>
                  </a:lnTo>
                  <a:lnTo>
                    <a:pt x="56" y="10"/>
                  </a:lnTo>
                  <a:lnTo>
                    <a:pt x="77" y="3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7" y="3"/>
                  </a:lnTo>
                  <a:lnTo>
                    <a:pt x="59" y="10"/>
                  </a:lnTo>
                  <a:lnTo>
                    <a:pt x="42" y="14"/>
                  </a:lnTo>
                  <a:lnTo>
                    <a:pt x="35" y="18"/>
                  </a:lnTo>
                  <a:lnTo>
                    <a:pt x="31" y="21"/>
                  </a:lnTo>
                  <a:lnTo>
                    <a:pt x="24" y="25"/>
                  </a:lnTo>
                  <a:lnTo>
                    <a:pt x="21" y="32"/>
                  </a:lnTo>
                  <a:lnTo>
                    <a:pt x="17" y="39"/>
                  </a:lnTo>
                  <a:lnTo>
                    <a:pt x="14" y="42"/>
                  </a:lnTo>
                  <a:lnTo>
                    <a:pt x="10" y="46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53"/>
                  </a:lnTo>
                  <a:lnTo>
                    <a:pt x="3" y="53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3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7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55" name="Freeform 283"/>
            <p:cNvSpPr>
              <a:spLocks/>
            </p:cNvSpPr>
            <p:nvPr userDrawn="1"/>
          </p:nvSpPr>
          <p:spPr bwMode="gray">
            <a:xfrm>
              <a:off x="1252" y="1759"/>
              <a:ext cx="18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3"/>
                </a:cxn>
                <a:cxn ang="0">
                  <a:pos x="7" y="10"/>
                </a:cxn>
                <a:cxn ang="0">
                  <a:pos x="11" y="18"/>
                </a:cxn>
                <a:cxn ang="0">
                  <a:pos x="14" y="21"/>
                </a:cxn>
                <a:cxn ang="0">
                  <a:pos x="18" y="25"/>
                </a:cxn>
                <a:cxn ang="0">
                  <a:pos x="14" y="21"/>
                </a:cxn>
                <a:cxn ang="0">
                  <a:pos x="11" y="18"/>
                </a:cxn>
                <a:cxn ang="0">
                  <a:pos x="7" y="10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8" h="25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7" y="10"/>
                  </a:lnTo>
                  <a:lnTo>
                    <a:pt x="11" y="18"/>
                  </a:lnTo>
                  <a:lnTo>
                    <a:pt x="14" y="21"/>
                  </a:lnTo>
                  <a:lnTo>
                    <a:pt x="18" y="25"/>
                  </a:lnTo>
                  <a:lnTo>
                    <a:pt x="14" y="21"/>
                  </a:lnTo>
                  <a:lnTo>
                    <a:pt x="11" y="18"/>
                  </a:lnTo>
                  <a:lnTo>
                    <a:pt x="7" y="10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56" name="Freeform 284"/>
            <p:cNvSpPr>
              <a:spLocks/>
            </p:cNvSpPr>
            <p:nvPr userDrawn="1"/>
          </p:nvSpPr>
          <p:spPr bwMode="gray">
            <a:xfrm>
              <a:off x="1270" y="1500"/>
              <a:ext cx="119" cy="209"/>
            </a:xfrm>
            <a:custGeom>
              <a:avLst/>
              <a:gdLst/>
              <a:ahLst/>
              <a:cxnLst>
                <a:cxn ang="0">
                  <a:pos x="88" y="191"/>
                </a:cxn>
                <a:cxn ang="0">
                  <a:pos x="81" y="191"/>
                </a:cxn>
                <a:cxn ang="0">
                  <a:pos x="63" y="194"/>
                </a:cxn>
                <a:cxn ang="0">
                  <a:pos x="60" y="194"/>
                </a:cxn>
                <a:cxn ang="0">
                  <a:pos x="53" y="194"/>
                </a:cxn>
                <a:cxn ang="0">
                  <a:pos x="42" y="187"/>
                </a:cxn>
                <a:cxn ang="0">
                  <a:pos x="31" y="169"/>
                </a:cxn>
                <a:cxn ang="0">
                  <a:pos x="24" y="155"/>
                </a:cxn>
                <a:cxn ang="0">
                  <a:pos x="24" y="145"/>
                </a:cxn>
                <a:cxn ang="0">
                  <a:pos x="21" y="131"/>
                </a:cxn>
                <a:cxn ang="0">
                  <a:pos x="21" y="120"/>
                </a:cxn>
                <a:cxn ang="0">
                  <a:pos x="28" y="117"/>
                </a:cxn>
                <a:cxn ang="0">
                  <a:pos x="24" y="113"/>
                </a:cxn>
                <a:cxn ang="0">
                  <a:pos x="21" y="103"/>
                </a:cxn>
                <a:cxn ang="0">
                  <a:pos x="21" y="92"/>
                </a:cxn>
                <a:cxn ang="0">
                  <a:pos x="24" y="88"/>
                </a:cxn>
                <a:cxn ang="0">
                  <a:pos x="17" y="85"/>
                </a:cxn>
                <a:cxn ang="0">
                  <a:pos x="7" y="71"/>
                </a:cxn>
                <a:cxn ang="0">
                  <a:pos x="0" y="43"/>
                </a:cxn>
                <a:cxn ang="0">
                  <a:pos x="7" y="25"/>
                </a:cxn>
                <a:cxn ang="0">
                  <a:pos x="14" y="14"/>
                </a:cxn>
                <a:cxn ang="0">
                  <a:pos x="31" y="7"/>
                </a:cxn>
                <a:cxn ang="0">
                  <a:pos x="56" y="0"/>
                </a:cxn>
                <a:cxn ang="0">
                  <a:pos x="63" y="4"/>
                </a:cxn>
                <a:cxn ang="0">
                  <a:pos x="77" y="7"/>
                </a:cxn>
                <a:cxn ang="0">
                  <a:pos x="88" y="18"/>
                </a:cxn>
                <a:cxn ang="0">
                  <a:pos x="88" y="29"/>
                </a:cxn>
                <a:cxn ang="0">
                  <a:pos x="84" y="36"/>
                </a:cxn>
                <a:cxn ang="0">
                  <a:pos x="74" y="43"/>
                </a:cxn>
                <a:cxn ang="0">
                  <a:pos x="67" y="43"/>
                </a:cxn>
                <a:cxn ang="0">
                  <a:pos x="53" y="43"/>
                </a:cxn>
                <a:cxn ang="0">
                  <a:pos x="45" y="50"/>
                </a:cxn>
                <a:cxn ang="0">
                  <a:pos x="45" y="60"/>
                </a:cxn>
                <a:cxn ang="0">
                  <a:pos x="63" y="81"/>
                </a:cxn>
                <a:cxn ang="0">
                  <a:pos x="67" y="85"/>
                </a:cxn>
                <a:cxn ang="0">
                  <a:pos x="67" y="103"/>
                </a:cxn>
                <a:cxn ang="0">
                  <a:pos x="70" y="110"/>
                </a:cxn>
                <a:cxn ang="0">
                  <a:pos x="77" y="106"/>
                </a:cxn>
                <a:cxn ang="0">
                  <a:pos x="81" y="103"/>
                </a:cxn>
                <a:cxn ang="0">
                  <a:pos x="88" y="110"/>
                </a:cxn>
                <a:cxn ang="0">
                  <a:pos x="91" y="117"/>
                </a:cxn>
                <a:cxn ang="0">
                  <a:pos x="88" y="124"/>
                </a:cxn>
                <a:cxn ang="0">
                  <a:pos x="84" y="127"/>
                </a:cxn>
                <a:cxn ang="0">
                  <a:pos x="81" y="127"/>
                </a:cxn>
                <a:cxn ang="0">
                  <a:pos x="74" y="127"/>
                </a:cxn>
                <a:cxn ang="0">
                  <a:pos x="74" y="134"/>
                </a:cxn>
                <a:cxn ang="0">
                  <a:pos x="77" y="141"/>
                </a:cxn>
                <a:cxn ang="0">
                  <a:pos x="77" y="145"/>
                </a:cxn>
                <a:cxn ang="0">
                  <a:pos x="81" y="162"/>
                </a:cxn>
                <a:cxn ang="0">
                  <a:pos x="88" y="166"/>
                </a:cxn>
                <a:cxn ang="0">
                  <a:pos x="88" y="187"/>
                </a:cxn>
                <a:cxn ang="0">
                  <a:pos x="105" y="180"/>
                </a:cxn>
                <a:cxn ang="0">
                  <a:pos x="105" y="180"/>
                </a:cxn>
                <a:cxn ang="0">
                  <a:pos x="88" y="187"/>
                </a:cxn>
              </a:cxnLst>
              <a:rect l="0" t="0" r="r" b="b"/>
              <a:pathLst>
                <a:path w="116" h="194">
                  <a:moveTo>
                    <a:pt x="88" y="187"/>
                  </a:moveTo>
                  <a:lnTo>
                    <a:pt x="88" y="191"/>
                  </a:lnTo>
                  <a:lnTo>
                    <a:pt x="84" y="191"/>
                  </a:lnTo>
                  <a:lnTo>
                    <a:pt x="81" y="191"/>
                  </a:lnTo>
                  <a:lnTo>
                    <a:pt x="74" y="194"/>
                  </a:lnTo>
                  <a:lnTo>
                    <a:pt x="63" y="194"/>
                  </a:lnTo>
                  <a:lnTo>
                    <a:pt x="60" y="194"/>
                  </a:lnTo>
                  <a:lnTo>
                    <a:pt x="60" y="194"/>
                  </a:lnTo>
                  <a:lnTo>
                    <a:pt x="56" y="194"/>
                  </a:lnTo>
                  <a:lnTo>
                    <a:pt x="53" y="194"/>
                  </a:lnTo>
                  <a:lnTo>
                    <a:pt x="49" y="191"/>
                  </a:lnTo>
                  <a:lnTo>
                    <a:pt x="42" y="187"/>
                  </a:lnTo>
                  <a:lnTo>
                    <a:pt x="35" y="180"/>
                  </a:lnTo>
                  <a:lnTo>
                    <a:pt x="31" y="169"/>
                  </a:lnTo>
                  <a:lnTo>
                    <a:pt x="28" y="159"/>
                  </a:lnTo>
                  <a:lnTo>
                    <a:pt x="24" y="155"/>
                  </a:lnTo>
                  <a:lnTo>
                    <a:pt x="24" y="152"/>
                  </a:lnTo>
                  <a:lnTo>
                    <a:pt x="24" y="145"/>
                  </a:lnTo>
                  <a:lnTo>
                    <a:pt x="21" y="138"/>
                  </a:lnTo>
                  <a:lnTo>
                    <a:pt x="21" y="131"/>
                  </a:lnTo>
                  <a:lnTo>
                    <a:pt x="21" y="124"/>
                  </a:lnTo>
                  <a:lnTo>
                    <a:pt x="21" y="120"/>
                  </a:lnTo>
                  <a:lnTo>
                    <a:pt x="24" y="117"/>
                  </a:lnTo>
                  <a:lnTo>
                    <a:pt x="28" y="117"/>
                  </a:lnTo>
                  <a:lnTo>
                    <a:pt x="28" y="117"/>
                  </a:lnTo>
                  <a:lnTo>
                    <a:pt x="24" y="113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95"/>
                  </a:lnTo>
                  <a:lnTo>
                    <a:pt x="21" y="92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1" y="85"/>
                  </a:lnTo>
                  <a:lnTo>
                    <a:pt x="17" y="85"/>
                  </a:lnTo>
                  <a:lnTo>
                    <a:pt x="10" y="78"/>
                  </a:lnTo>
                  <a:lnTo>
                    <a:pt x="7" y="71"/>
                  </a:lnTo>
                  <a:lnTo>
                    <a:pt x="7" y="60"/>
                  </a:lnTo>
                  <a:lnTo>
                    <a:pt x="0" y="43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10" y="21"/>
                  </a:lnTo>
                  <a:lnTo>
                    <a:pt x="14" y="14"/>
                  </a:lnTo>
                  <a:lnTo>
                    <a:pt x="24" y="11"/>
                  </a:lnTo>
                  <a:lnTo>
                    <a:pt x="31" y="7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3" y="4"/>
                  </a:lnTo>
                  <a:lnTo>
                    <a:pt x="70" y="4"/>
                  </a:lnTo>
                  <a:lnTo>
                    <a:pt x="77" y="7"/>
                  </a:lnTo>
                  <a:lnTo>
                    <a:pt x="84" y="11"/>
                  </a:lnTo>
                  <a:lnTo>
                    <a:pt x="88" y="18"/>
                  </a:lnTo>
                  <a:lnTo>
                    <a:pt x="88" y="25"/>
                  </a:lnTo>
                  <a:lnTo>
                    <a:pt x="88" y="29"/>
                  </a:lnTo>
                  <a:lnTo>
                    <a:pt x="88" y="32"/>
                  </a:lnTo>
                  <a:lnTo>
                    <a:pt x="84" y="36"/>
                  </a:lnTo>
                  <a:lnTo>
                    <a:pt x="81" y="39"/>
                  </a:lnTo>
                  <a:lnTo>
                    <a:pt x="74" y="43"/>
                  </a:lnTo>
                  <a:lnTo>
                    <a:pt x="70" y="43"/>
                  </a:lnTo>
                  <a:lnTo>
                    <a:pt x="67" y="43"/>
                  </a:lnTo>
                  <a:lnTo>
                    <a:pt x="60" y="43"/>
                  </a:lnTo>
                  <a:lnTo>
                    <a:pt x="53" y="43"/>
                  </a:lnTo>
                  <a:lnTo>
                    <a:pt x="49" y="50"/>
                  </a:lnTo>
                  <a:lnTo>
                    <a:pt x="45" y="50"/>
                  </a:lnTo>
                  <a:lnTo>
                    <a:pt x="45" y="53"/>
                  </a:lnTo>
                  <a:lnTo>
                    <a:pt x="45" y="60"/>
                  </a:lnTo>
                  <a:lnTo>
                    <a:pt x="56" y="81"/>
                  </a:lnTo>
                  <a:lnTo>
                    <a:pt x="63" y="81"/>
                  </a:lnTo>
                  <a:lnTo>
                    <a:pt x="63" y="81"/>
                  </a:lnTo>
                  <a:lnTo>
                    <a:pt x="67" y="85"/>
                  </a:lnTo>
                  <a:lnTo>
                    <a:pt x="67" y="88"/>
                  </a:lnTo>
                  <a:lnTo>
                    <a:pt x="67" y="103"/>
                  </a:lnTo>
                  <a:lnTo>
                    <a:pt x="70" y="106"/>
                  </a:lnTo>
                  <a:lnTo>
                    <a:pt x="70" y="110"/>
                  </a:lnTo>
                  <a:lnTo>
                    <a:pt x="74" y="110"/>
                  </a:lnTo>
                  <a:lnTo>
                    <a:pt x="77" y="106"/>
                  </a:lnTo>
                  <a:lnTo>
                    <a:pt x="77" y="103"/>
                  </a:lnTo>
                  <a:lnTo>
                    <a:pt x="81" y="103"/>
                  </a:lnTo>
                  <a:lnTo>
                    <a:pt x="84" y="106"/>
                  </a:lnTo>
                  <a:lnTo>
                    <a:pt x="88" y="110"/>
                  </a:lnTo>
                  <a:lnTo>
                    <a:pt x="88" y="113"/>
                  </a:lnTo>
                  <a:lnTo>
                    <a:pt x="91" y="117"/>
                  </a:lnTo>
                  <a:lnTo>
                    <a:pt x="91" y="117"/>
                  </a:lnTo>
                  <a:lnTo>
                    <a:pt x="88" y="124"/>
                  </a:lnTo>
                  <a:lnTo>
                    <a:pt x="88" y="127"/>
                  </a:lnTo>
                  <a:lnTo>
                    <a:pt x="84" y="127"/>
                  </a:lnTo>
                  <a:lnTo>
                    <a:pt x="81" y="124"/>
                  </a:lnTo>
                  <a:lnTo>
                    <a:pt x="81" y="127"/>
                  </a:lnTo>
                  <a:lnTo>
                    <a:pt x="77" y="127"/>
                  </a:lnTo>
                  <a:lnTo>
                    <a:pt x="74" y="127"/>
                  </a:lnTo>
                  <a:lnTo>
                    <a:pt x="74" y="131"/>
                  </a:lnTo>
                  <a:lnTo>
                    <a:pt x="74" y="134"/>
                  </a:lnTo>
                  <a:lnTo>
                    <a:pt x="74" y="141"/>
                  </a:lnTo>
                  <a:lnTo>
                    <a:pt x="77" y="141"/>
                  </a:lnTo>
                  <a:lnTo>
                    <a:pt x="77" y="145"/>
                  </a:lnTo>
                  <a:lnTo>
                    <a:pt x="77" y="145"/>
                  </a:lnTo>
                  <a:lnTo>
                    <a:pt x="81" y="162"/>
                  </a:lnTo>
                  <a:lnTo>
                    <a:pt x="81" y="162"/>
                  </a:lnTo>
                  <a:lnTo>
                    <a:pt x="84" y="162"/>
                  </a:lnTo>
                  <a:lnTo>
                    <a:pt x="88" y="166"/>
                  </a:lnTo>
                  <a:lnTo>
                    <a:pt x="88" y="173"/>
                  </a:lnTo>
                  <a:lnTo>
                    <a:pt x="88" y="187"/>
                  </a:lnTo>
                  <a:lnTo>
                    <a:pt x="95" y="184"/>
                  </a:lnTo>
                  <a:lnTo>
                    <a:pt x="105" y="180"/>
                  </a:lnTo>
                  <a:lnTo>
                    <a:pt x="116" y="176"/>
                  </a:lnTo>
                  <a:lnTo>
                    <a:pt x="105" y="180"/>
                  </a:lnTo>
                  <a:lnTo>
                    <a:pt x="98" y="184"/>
                  </a:lnTo>
                  <a:lnTo>
                    <a:pt x="88" y="18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57" name="Freeform 285"/>
            <p:cNvSpPr>
              <a:spLocks/>
            </p:cNvSpPr>
            <p:nvPr userDrawn="1"/>
          </p:nvSpPr>
          <p:spPr bwMode="gray">
            <a:xfrm>
              <a:off x="1466" y="1880"/>
              <a:ext cx="10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3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0" y="7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3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58" name="Freeform 286"/>
            <p:cNvSpPr>
              <a:spLocks/>
            </p:cNvSpPr>
            <p:nvPr userDrawn="1"/>
          </p:nvSpPr>
          <p:spPr bwMode="gray">
            <a:xfrm>
              <a:off x="1552" y="1911"/>
              <a:ext cx="8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7"/>
                </a:cxn>
              </a:cxnLst>
              <a:rect l="0" t="0" r="r" b="b"/>
              <a:pathLst>
                <a:path w="8" h="7">
                  <a:moveTo>
                    <a:pt x="0" y="7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59" name="Freeform 287"/>
            <p:cNvSpPr>
              <a:spLocks/>
            </p:cNvSpPr>
            <p:nvPr userDrawn="1"/>
          </p:nvSpPr>
          <p:spPr bwMode="gray">
            <a:xfrm>
              <a:off x="1582" y="1838"/>
              <a:ext cx="21" cy="68"/>
            </a:xfrm>
            <a:custGeom>
              <a:avLst/>
              <a:gdLst/>
              <a:ahLst/>
              <a:cxnLst>
                <a:cxn ang="0">
                  <a:pos x="3" y="35"/>
                </a:cxn>
                <a:cxn ang="0">
                  <a:pos x="14" y="42"/>
                </a:cxn>
                <a:cxn ang="0">
                  <a:pos x="7" y="63"/>
                </a:cxn>
                <a:cxn ang="0">
                  <a:pos x="7" y="63"/>
                </a:cxn>
                <a:cxn ang="0">
                  <a:pos x="10" y="42"/>
                </a:cxn>
                <a:cxn ang="0">
                  <a:pos x="3" y="39"/>
                </a:cxn>
                <a:cxn ang="0">
                  <a:pos x="3" y="35"/>
                </a:cxn>
                <a:cxn ang="0">
                  <a:pos x="0" y="32"/>
                </a:cxn>
                <a:cxn ang="0">
                  <a:pos x="3" y="25"/>
                </a:cxn>
                <a:cxn ang="0">
                  <a:pos x="3" y="18"/>
                </a:cxn>
                <a:cxn ang="0">
                  <a:pos x="10" y="7"/>
                </a:cxn>
                <a:cxn ang="0">
                  <a:pos x="21" y="0"/>
                </a:cxn>
                <a:cxn ang="0">
                  <a:pos x="10" y="7"/>
                </a:cxn>
                <a:cxn ang="0">
                  <a:pos x="3" y="18"/>
                </a:cxn>
                <a:cxn ang="0">
                  <a:pos x="3" y="25"/>
                </a:cxn>
                <a:cxn ang="0">
                  <a:pos x="3" y="32"/>
                </a:cxn>
                <a:cxn ang="0">
                  <a:pos x="3" y="35"/>
                </a:cxn>
                <a:cxn ang="0">
                  <a:pos x="3" y="35"/>
                </a:cxn>
              </a:cxnLst>
              <a:rect l="0" t="0" r="r" b="b"/>
              <a:pathLst>
                <a:path w="21" h="63">
                  <a:moveTo>
                    <a:pt x="3" y="35"/>
                  </a:moveTo>
                  <a:lnTo>
                    <a:pt x="14" y="42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10" y="42"/>
                  </a:lnTo>
                  <a:lnTo>
                    <a:pt x="3" y="39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3" y="25"/>
                  </a:lnTo>
                  <a:lnTo>
                    <a:pt x="3" y="18"/>
                  </a:lnTo>
                  <a:lnTo>
                    <a:pt x="10" y="7"/>
                  </a:lnTo>
                  <a:lnTo>
                    <a:pt x="21" y="0"/>
                  </a:lnTo>
                  <a:lnTo>
                    <a:pt x="10" y="7"/>
                  </a:lnTo>
                  <a:lnTo>
                    <a:pt x="3" y="18"/>
                  </a:lnTo>
                  <a:lnTo>
                    <a:pt x="3" y="25"/>
                  </a:lnTo>
                  <a:lnTo>
                    <a:pt x="3" y="32"/>
                  </a:lnTo>
                  <a:lnTo>
                    <a:pt x="3" y="35"/>
                  </a:lnTo>
                  <a:lnTo>
                    <a:pt x="3" y="3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60" name="Freeform 288"/>
            <p:cNvSpPr>
              <a:spLocks/>
            </p:cNvSpPr>
            <p:nvPr userDrawn="1"/>
          </p:nvSpPr>
          <p:spPr bwMode="gray">
            <a:xfrm>
              <a:off x="1625" y="1801"/>
              <a:ext cx="14" cy="2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3" y="17"/>
                </a:cxn>
                <a:cxn ang="0">
                  <a:pos x="7" y="14"/>
                </a:cxn>
                <a:cxn ang="0">
                  <a:pos x="10" y="7"/>
                </a:cxn>
                <a:cxn ang="0">
                  <a:pos x="14" y="3"/>
                </a:cxn>
                <a:cxn ang="0">
                  <a:pos x="14" y="0"/>
                </a:cxn>
                <a:cxn ang="0">
                  <a:pos x="14" y="7"/>
                </a:cxn>
                <a:cxn ang="0">
                  <a:pos x="10" y="10"/>
                </a:cxn>
                <a:cxn ang="0">
                  <a:pos x="3" y="17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14" h="21">
                  <a:moveTo>
                    <a:pt x="0" y="21"/>
                  </a:moveTo>
                  <a:lnTo>
                    <a:pt x="3" y="17"/>
                  </a:lnTo>
                  <a:lnTo>
                    <a:pt x="7" y="14"/>
                  </a:lnTo>
                  <a:lnTo>
                    <a:pt x="10" y="7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10" y="10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61" name="Freeform 289"/>
            <p:cNvSpPr>
              <a:spLocks/>
            </p:cNvSpPr>
            <p:nvPr userDrawn="1"/>
          </p:nvSpPr>
          <p:spPr bwMode="gray">
            <a:xfrm>
              <a:off x="1647" y="1786"/>
              <a:ext cx="4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62" name="Freeform 290"/>
            <p:cNvSpPr>
              <a:spLocks/>
            </p:cNvSpPr>
            <p:nvPr userDrawn="1"/>
          </p:nvSpPr>
          <p:spPr bwMode="gray">
            <a:xfrm>
              <a:off x="1658" y="1762"/>
              <a:ext cx="22" cy="19"/>
            </a:xfrm>
            <a:custGeom>
              <a:avLst/>
              <a:gdLst/>
              <a:ahLst/>
              <a:cxnLst>
                <a:cxn ang="0">
                  <a:pos x="17" y="18"/>
                </a:cxn>
                <a:cxn ang="0">
                  <a:pos x="17" y="15"/>
                </a:cxn>
                <a:cxn ang="0">
                  <a:pos x="14" y="15"/>
                </a:cxn>
                <a:cxn ang="0">
                  <a:pos x="10" y="11"/>
                </a:cxn>
                <a:cxn ang="0">
                  <a:pos x="10" y="11"/>
                </a:cxn>
                <a:cxn ang="0">
                  <a:pos x="7" y="11"/>
                </a:cxn>
                <a:cxn ang="0">
                  <a:pos x="3" y="11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7" y="7"/>
                </a:cxn>
                <a:cxn ang="0">
                  <a:pos x="10" y="11"/>
                </a:cxn>
                <a:cxn ang="0">
                  <a:pos x="10" y="11"/>
                </a:cxn>
                <a:cxn ang="0">
                  <a:pos x="17" y="11"/>
                </a:cxn>
                <a:cxn ang="0">
                  <a:pos x="17" y="15"/>
                </a:cxn>
                <a:cxn ang="0">
                  <a:pos x="21" y="18"/>
                </a:cxn>
                <a:cxn ang="0">
                  <a:pos x="17" y="18"/>
                </a:cxn>
              </a:cxnLst>
              <a:rect l="0" t="0" r="r" b="b"/>
              <a:pathLst>
                <a:path w="21" h="18">
                  <a:moveTo>
                    <a:pt x="17" y="18"/>
                  </a:moveTo>
                  <a:lnTo>
                    <a:pt x="17" y="15"/>
                  </a:lnTo>
                  <a:lnTo>
                    <a:pt x="14" y="15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7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7" y="11"/>
                  </a:lnTo>
                  <a:lnTo>
                    <a:pt x="17" y="15"/>
                  </a:lnTo>
                  <a:lnTo>
                    <a:pt x="21" y="18"/>
                  </a:lnTo>
                  <a:lnTo>
                    <a:pt x="17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63" name="Freeform 291"/>
            <p:cNvSpPr>
              <a:spLocks/>
            </p:cNvSpPr>
            <p:nvPr userDrawn="1"/>
          </p:nvSpPr>
          <p:spPr bwMode="gray">
            <a:xfrm>
              <a:off x="1690" y="1747"/>
              <a:ext cx="4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7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64" name="Freeform 292"/>
            <p:cNvSpPr>
              <a:spLocks/>
            </p:cNvSpPr>
            <p:nvPr userDrawn="1"/>
          </p:nvSpPr>
          <p:spPr bwMode="gray">
            <a:xfrm>
              <a:off x="1817" y="1869"/>
              <a:ext cx="3" cy="1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4"/>
                </a:cxn>
                <a:cxn ang="0">
                  <a:pos x="3" y="7"/>
                </a:cxn>
                <a:cxn ang="0">
                  <a:pos x="3" y="14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3" h="18">
                  <a:moveTo>
                    <a:pt x="0" y="18"/>
                  </a:moveTo>
                  <a:lnTo>
                    <a:pt x="0" y="1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14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65" name="Freeform 293"/>
            <p:cNvSpPr>
              <a:spLocks/>
            </p:cNvSpPr>
            <p:nvPr userDrawn="1"/>
          </p:nvSpPr>
          <p:spPr bwMode="gray">
            <a:xfrm>
              <a:off x="1886" y="1948"/>
              <a:ext cx="8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7" h="4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66" name="Freeform 294"/>
            <p:cNvSpPr>
              <a:spLocks/>
            </p:cNvSpPr>
            <p:nvPr userDrawn="1"/>
          </p:nvSpPr>
          <p:spPr bwMode="gray">
            <a:xfrm>
              <a:off x="1894" y="1929"/>
              <a:ext cx="14" cy="7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7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  <a:cxn ang="0">
                  <a:pos x="10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7" y="7"/>
                </a:cxn>
              </a:cxnLst>
              <a:rect l="0" t="0" r="r" b="b"/>
              <a:pathLst>
                <a:path w="14" h="7">
                  <a:moveTo>
                    <a:pt x="7" y="7"/>
                  </a:moveTo>
                  <a:lnTo>
                    <a:pt x="7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67" name="Freeform 295"/>
            <p:cNvSpPr>
              <a:spLocks/>
            </p:cNvSpPr>
            <p:nvPr userDrawn="1"/>
          </p:nvSpPr>
          <p:spPr bwMode="gray">
            <a:xfrm>
              <a:off x="1918" y="1903"/>
              <a:ext cx="4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4" y="3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68" name="Freeform 296"/>
            <p:cNvSpPr>
              <a:spLocks/>
            </p:cNvSpPr>
            <p:nvPr userDrawn="1"/>
          </p:nvSpPr>
          <p:spPr bwMode="gray">
            <a:xfrm>
              <a:off x="1930" y="1895"/>
              <a:ext cx="10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0" y="3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69" name="Freeform 297"/>
            <p:cNvSpPr>
              <a:spLocks/>
            </p:cNvSpPr>
            <p:nvPr userDrawn="1"/>
          </p:nvSpPr>
          <p:spPr bwMode="gray">
            <a:xfrm>
              <a:off x="2042" y="2070"/>
              <a:ext cx="11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1" y="3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11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70" name="Freeform 298"/>
            <p:cNvSpPr>
              <a:spLocks/>
            </p:cNvSpPr>
            <p:nvPr userDrawn="1"/>
          </p:nvSpPr>
          <p:spPr bwMode="gray">
            <a:xfrm>
              <a:off x="2063" y="2078"/>
              <a:ext cx="12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71" name="Freeform 299"/>
            <p:cNvSpPr>
              <a:spLocks/>
            </p:cNvSpPr>
            <p:nvPr userDrawn="1"/>
          </p:nvSpPr>
          <p:spPr bwMode="gray">
            <a:xfrm>
              <a:off x="2085" y="2093"/>
              <a:ext cx="4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4" y="0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0"/>
                  </a:lnTo>
                  <a:lnTo>
                    <a:pt x="0" y="7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72" name="Freeform 300"/>
            <p:cNvSpPr>
              <a:spLocks/>
            </p:cNvSpPr>
            <p:nvPr userDrawn="1"/>
          </p:nvSpPr>
          <p:spPr bwMode="gray">
            <a:xfrm>
              <a:off x="2075" y="2040"/>
              <a:ext cx="7" cy="30"/>
            </a:xfrm>
            <a:custGeom>
              <a:avLst/>
              <a:gdLst/>
              <a:ahLst/>
              <a:cxnLst>
                <a:cxn ang="0">
                  <a:pos x="7" y="28"/>
                </a:cxn>
                <a:cxn ang="0">
                  <a:pos x="7" y="21"/>
                </a:cxn>
                <a:cxn ang="0">
                  <a:pos x="7" y="14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7" y="14"/>
                </a:cxn>
                <a:cxn ang="0">
                  <a:pos x="7" y="21"/>
                </a:cxn>
                <a:cxn ang="0">
                  <a:pos x="7" y="28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73" name="Freeform 301"/>
            <p:cNvSpPr>
              <a:spLocks/>
            </p:cNvSpPr>
            <p:nvPr userDrawn="1"/>
          </p:nvSpPr>
          <p:spPr bwMode="gray">
            <a:xfrm>
              <a:off x="2027" y="1500"/>
              <a:ext cx="265" cy="114"/>
            </a:xfrm>
            <a:custGeom>
              <a:avLst/>
              <a:gdLst/>
              <a:ahLst/>
              <a:cxnLst>
                <a:cxn ang="0">
                  <a:pos x="229" y="14"/>
                </a:cxn>
                <a:cxn ang="0">
                  <a:pos x="215" y="18"/>
                </a:cxn>
                <a:cxn ang="0">
                  <a:pos x="204" y="21"/>
                </a:cxn>
                <a:cxn ang="0">
                  <a:pos x="194" y="29"/>
                </a:cxn>
                <a:cxn ang="0">
                  <a:pos x="194" y="29"/>
                </a:cxn>
                <a:cxn ang="0">
                  <a:pos x="194" y="32"/>
                </a:cxn>
                <a:cxn ang="0">
                  <a:pos x="194" y="39"/>
                </a:cxn>
                <a:cxn ang="0">
                  <a:pos x="190" y="46"/>
                </a:cxn>
                <a:cxn ang="0">
                  <a:pos x="187" y="53"/>
                </a:cxn>
                <a:cxn ang="0">
                  <a:pos x="180" y="57"/>
                </a:cxn>
                <a:cxn ang="0">
                  <a:pos x="169" y="60"/>
                </a:cxn>
                <a:cxn ang="0">
                  <a:pos x="151" y="67"/>
                </a:cxn>
                <a:cxn ang="0">
                  <a:pos x="123" y="71"/>
                </a:cxn>
                <a:cxn ang="0">
                  <a:pos x="99" y="78"/>
                </a:cxn>
                <a:cxn ang="0">
                  <a:pos x="77" y="81"/>
                </a:cxn>
                <a:cxn ang="0">
                  <a:pos x="67" y="85"/>
                </a:cxn>
                <a:cxn ang="0">
                  <a:pos x="63" y="88"/>
                </a:cxn>
                <a:cxn ang="0">
                  <a:pos x="56" y="92"/>
                </a:cxn>
                <a:cxn ang="0">
                  <a:pos x="46" y="99"/>
                </a:cxn>
                <a:cxn ang="0">
                  <a:pos x="35" y="103"/>
                </a:cxn>
                <a:cxn ang="0">
                  <a:pos x="25" y="106"/>
                </a:cxn>
                <a:cxn ang="0">
                  <a:pos x="11" y="106"/>
                </a:cxn>
                <a:cxn ang="0">
                  <a:pos x="3" y="106"/>
                </a:cxn>
                <a:cxn ang="0">
                  <a:pos x="0" y="103"/>
                </a:cxn>
                <a:cxn ang="0">
                  <a:pos x="3" y="106"/>
                </a:cxn>
                <a:cxn ang="0">
                  <a:pos x="11" y="106"/>
                </a:cxn>
                <a:cxn ang="0">
                  <a:pos x="25" y="106"/>
                </a:cxn>
                <a:cxn ang="0">
                  <a:pos x="35" y="103"/>
                </a:cxn>
                <a:cxn ang="0">
                  <a:pos x="46" y="95"/>
                </a:cxn>
                <a:cxn ang="0">
                  <a:pos x="53" y="92"/>
                </a:cxn>
                <a:cxn ang="0">
                  <a:pos x="60" y="88"/>
                </a:cxn>
                <a:cxn ang="0">
                  <a:pos x="67" y="85"/>
                </a:cxn>
                <a:cxn ang="0">
                  <a:pos x="81" y="81"/>
                </a:cxn>
                <a:cxn ang="0">
                  <a:pos x="109" y="74"/>
                </a:cxn>
                <a:cxn ang="0">
                  <a:pos x="144" y="67"/>
                </a:cxn>
                <a:cxn ang="0">
                  <a:pos x="169" y="60"/>
                </a:cxn>
                <a:cxn ang="0">
                  <a:pos x="180" y="57"/>
                </a:cxn>
                <a:cxn ang="0">
                  <a:pos x="187" y="53"/>
                </a:cxn>
                <a:cxn ang="0">
                  <a:pos x="190" y="46"/>
                </a:cxn>
                <a:cxn ang="0">
                  <a:pos x="194" y="39"/>
                </a:cxn>
                <a:cxn ang="0">
                  <a:pos x="194" y="32"/>
                </a:cxn>
                <a:cxn ang="0">
                  <a:pos x="194" y="29"/>
                </a:cxn>
                <a:cxn ang="0">
                  <a:pos x="194" y="29"/>
                </a:cxn>
                <a:cxn ang="0">
                  <a:pos x="204" y="21"/>
                </a:cxn>
                <a:cxn ang="0">
                  <a:pos x="215" y="18"/>
                </a:cxn>
                <a:cxn ang="0">
                  <a:pos x="225" y="14"/>
                </a:cxn>
                <a:cxn ang="0">
                  <a:pos x="236" y="14"/>
                </a:cxn>
                <a:cxn ang="0">
                  <a:pos x="243" y="11"/>
                </a:cxn>
                <a:cxn ang="0">
                  <a:pos x="250" y="7"/>
                </a:cxn>
                <a:cxn ang="0">
                  <a:pos x="257" y="4"/>
                </a:cxn>
                <a:cxn ang="0">
                  <a:pos x="257" y="0"/>
                </a:cxn>
                <a:cxn ang="0">
                  <a:pos x="257" y="0"/>
                </a:cxn>
                <a:cxn ang="0">
                  <a:pos x="254" y="7"/>
                </a:cxn>
                <a:cxn ang="0">
                  <a:pos x="247" y="11"/>
                </a:cxn>
                <a:cxn ang="0">
                  <a:pos x="236" y="14"/>
                </a:cxn>
                <a:cxn ang="0">
                  <a:pos x="229" y="14"/>
                </a:cxn>
              </a:cxnLst>
              <a:rect l="0" t="0" r="r" b="b"/>
              <a:pathLst>
                <a:path w="257" h="106">
                  <a:moveTo>
                    <a:pt x="229" y="14"/>
                  </a:moveTo>
                  <a:lnTo>
                    <a:pt x="215" y="18"/>
                  </a:lnTo>
                  <a:lnTo>
                    <a:pt x="204" y="21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194" y="32"/>
                  </a:lnTo>
                  <a:lnTo>
                    <a:pt x="194" y="39"/>
                  </a:lnTo>
                  <a:lnTo>
                    <a:pt x="190" y="46"/>
                  </a:lnTo>
                  <a:lnTo>
                    <a:pt x="187" y="53"/>
                  </a:lnTo>
                  <a:lnTo>
                    <a:pt x="180" y="57"/>
                  </a:lnTo>
                  <a:lnTo>
                    <a:pt x="169" y="60"/>
                  </a:lnTo>
                  <a:lnTo>
                    <a:pt x="151" y="67"/>
                  </a:lnTo>
                  <a:lnTo>
                    <a:pt x="123" y="71"/>
                  </a:lnTo>
                  <a:lnTo>
                    <a:pt x="99" y="78"/>
                  </a:lnTo>
                  <a:lnTo>
                    <a:pt x="77" y="81"/>
                  </a:lnTo>
                  <a:lnTo>
                    <a:pt x="67" y="85"/>
                  </a:lnTo>
                  <a:lnTo>
                    <a:pt x="63" y="88"/>
                  </a:lnTo>
                  <a:lnTo>
                    <a:pt x="56" y="92"/>
                  </a:lnTo>
                  <a:lnTo>
                    <a:pt x="46" y="99"/>
                  </a:lnTo>
                  <a:lnTo>
                    <a:pt x="35" y="103"/>
                  </a:lnTo>
                  <a:lnTo>
                    <a:pt x="25" y="106"/>
                  </a:lnTo>
                  <a:lnTo>
                    <a:pt x="11" y="106"/>
                  </a:lnTo>
                  <a:lnTo>
                    <a:pt x="3" y="106"/>
                  </a:lnTo>
                  <a:lnTo>
                    <a:pt x="0" y="103"/>
                  </a:lnTo>
                  <a:lnTo>
                    <a:pt x="3" y="106"/>
                  </a:lnTo>
                  <a:lnTo>
                    <a:pt x="11" y="106"/>
                  </a:lnTo>
                  <a:lnTo>
                    <a:pt x="25" y="106"/>
                  </a:lnTo>
                  <a:lnTo>
                    <a:pt x="35" y="103"/>
                  </a:lnTo>
                  <a:lnTo>
                    <a:pt x="46" y="95"/>
                  </a:lnTo>
                  <a:lnTo>
                    <a:pt x="53" y="92"/>
                  </a:lnTo>
                  <a:lnTo>
                    <a:pt x="60" y="88"/>
                  </a:lnTo>
                  <a:lnTo>
                    <a:pt x="67" y="85"/>
                  </a:lnTo>
                  <a:lnTo>
                    <a:pt x="81" y="81"/>
                  </a:lnTo>
                  <a:lnTo>
                    <a:pt x="109" y="74"/>
                  </a:lnTo>
                  <a:lnTo>
                    <a:pt x="144" y="67"/>
                  </a:lnTo>
                  <a:lnTo>
                    <a:pt x="169" y="60"/>
                  </a:lnTo>
                  <a:lnTo>
                    <a:pt x="180" y="57"/>
                  </a:lnTo>
                  <a:lnTo>
                    <a:pt x="187" y="53"/>
                  </a:lnTo>
                  <a:lnTo>
                    <a:pt x="190" y="46"/>
                  </a:lnTo>
                  <a:lnTo>
                    <a:pt x="194" y="39"/>
                  </a:lnTo>
                  <a:lnTo>
                    <a:pt x="194" y="32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204" y="21"/>
                  </a:lnTo>
                  <a:lnTo>
                    <a:pt x="215" y="18"/>
                  </a:lnTo>
                  <a:lnTo>
                    <a:pt x="225" y="14"/>
                  </a:lnTo>
                  <a:lnTo>
                    <a:pt x="236" y="14"/>
                  </a:lnTo>
                  <a:lnTo>
                    <a:pt x="243" y="11"/>
                  </a:lnTo>
                  <a:lnTo>
                    <a:pt x="250" y="7"/>
                  </a:lnTo>
                  <a:lnTo>
                    <a:pt x="257" y="4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4" y="7"/>
                  </a:lnTo>
                  <a:lnTo>
                    <a:pt x="247" y="11"/>
                  </a:lnTo>
                  <a:lnTo>
                    <a:pt x="236" y="14"/>
                  </a:lnTo>
                  <a:lnTo>
                    <a:pt x="229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74" name="Freeform 302"/>
            <p:cNvSpPr>
              <a:spLocks/>
            </p:cNvSpPr>
            <p:nvPr userDrawn="1"/>
          </p:nvSpPr>
          <p:spPr bwMode="gray">
            <a:xfrm>
              <a:off x="2317" y="1355"/>
              <a:ext cx="134" cy="130"/>
            </a:xfrm>
            <a:custGeom>
              <a:avLst/>
              <a:gdLst/>
              <a:ahLst/>
              <a:cxnLst>
                <a:cxn ang="0">
                  <a:pos x="102" y="110"/>
                </a:cxn>
                <a:cxn ang="0">
                  <a:pos x="98" y="103"/>
                </a:cxn>
                <a:cxn ang="0">
                  <a:pos x="91" y="96"/>
                </a:cxn>
                <a:cxn ang="0">
                  <a:pos x="88" y="96"/>
                </a:cxn>
                <a:cxn ang="0">
                  <a:pos x="81" y="96"/>
                </a:cxn>
                <a:cxn ang="0">
                  <a:pos x="77" y="96"/>
                </a:cxn>
                <a:cxn ang="0">
                  <a:pos x="74" y="96"/>
                </a:cxn>
                <a:cxn ang="0">
                  <a:pos x="70" y="96"/>
                </a:cxn>
                <a:cxn ang="0">
                  <a:pos x="70" y="89"/>
                </a:cxn>
                <a:cxn ang="0">
                  <a:pos x="67" y="78"/>
                </a:cxn>
                <a:cxn ang="0">
                  <a:pos x="60" y="71"/>
                </a:cxn>
                <a:cxn ang="0">
                  <a:pos x="56" y="64"/>
                </a:cxn>
                <a:cxn ang="0">
                  <a:pos x="49" y="57"/>
                </a:cxn>
                <a:cxn ang="0">
                  <a:pos x="46" y="53"/>
                </a:cxn>
                <a:cxn ang="0">
                  <a:pos x="42" y="53"/>
                </a:cxn>
                <a:cxn ang="0">
                  <a:pos x="39" y="43"/>
                </a:cxn>
                <a:cxn ang="0">
                  <a:pos x="39" y="32"/>
                </a:cxn>
                <a:cxn ang="0">
                  <a:pos x="35" y="25"/>
                </a:cxn>
                <a:cxn ang="0">
                  <a:pos x="32" y="22"/>
                </a:cxn>
                <a:cxn ang="0">
                  <a:pos x="32" y="22"/>
                </a:cxn>
                <a:cxn ang="0">
                  <a:pos x="28" y="11"/>
                </a:cxn>
                <a:cxn ang="0">
                  <a:pos x="21" y="4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21" y="4"/>
                </a:cxn>
                <a:cxn ang="0">
                  <a:pos x="28" y="11"/>
                </a:cxn>
                <a:cxn ang="0">
                  <a:pos x="32" y="22"/>
                </a:cxn>
                <a:cxn ang="0">
                  <a:pos x="32" y="22"/>
                </a:cxn>
                <a:cxn ang="0">
                  <a:pos x="35" y="25"/>
                </a:cxn>
                <a:cxn ang="0">
                  <a:pos x="39" y="32"/>
                </a:cxn>
                <a:cxn ang="0">
                  <a:pos x="42" y="43"/>
                </a:cxn>
                <a:cxn ang="0">
                  <a:pos x="42" y="53"/>
                </a:cxn>
                <a:cxn ang="0">
                  <a:pos x="46" y="53"/>
                </a:cxn>
                <a:cxn ang="0">
                  <a:pos x="49" y="57"/>
                </a:cxn>
                <a:cxn ang="0">
                  <a:pos x="56" y="64"/>
                </a:cxn>
                <a:cxn ang="0">
                  <a:pos x="60" y="71"/>
                </a:cxn>
                <a:cxn ang="0">
                  <a:pos x="67" y="78"/>
                </a:cxn>
                <a:cxn ang="0">
                  <a:pos x="70" y="89"/>
                </a:cxn>
                <a:cxn ang="0">
                  <a:pos x="74" y="96"/>
                </a:cxn>
                <a:cxn ang="0">
                  <a:pos x="74" y="96"/>
                </a:cxn>
                <a:cxn ang="0">
                  <a:pos x="77" y="96"/>
                </a:cxn>
                <a:cxn ang="0">
                  <a:pos x="81" y="96"/>
                </a:cxn>
                <a:cxn ang="0">
                  <a:pos x="88" y="96"/>
                </a:cxn>
                <a:cxn ang="0">
                  <a:pos x="95" y="96"/>
                </a:cxn>
                <a:cxn ang="0">
                  <a:pos x="98" y="103"/>
                </a:cxn>
                <a:cxn ang="0">
                  <a:pos x="102" y="110"/>
                </a:cxn>
                <a:cxn ang="0">
                  <a:pos x="105" y="110"/>
                </a:cxn>
                <a:cxn ang="0">
                  <a:pos x="105" y="113"/>
                </a:cxn>
                <a:cxn ang="0">
                  <a:pos x="105" y="117"/>
                </a:cxn>
                <a:cxn ang="0">
                  <a:pos x="109" y="120"/>
                </a:cxn>
                <a:cxn ang="0">
                  <a:pos x="116" y="120"/>
                </a:cxn>
                <a:cxn ang="0">
                  <a:pos x="123" y="117"/>
                </a:cxn>
                <a:cxn ang="0">
                  <a:pos x="130" y="113"/>
                </a:cxn>
                <a:cxn ang="0">
                  <a:pos x="130" y="113"/>
                </a:cxn>
                <a:cxn ang="0">
                  <a:pos x="130" y="113"/>
                </a:cxn>
                <a:cxn ang="0">
                  <a:pos x="123" y="120"/>
                </a:cxn>
                <a:cxn ang="0">
                  <a:pos x="116" y="120"/>
                </a:cxn>
                <a:cxn ang="0">
                  <a:pos x="109" y="120"/>
                </a:cxn>
                <a:cxn ang="0">
                  <a:pos x="105" y="117"/>
                </a:cxn>
                <a:cxn ang="0">
                  <a:pos x="105" y="113"/>
                </a:cxn>
                <a:cxn ang="0">
                  <a:pos x="102" y="110"/>
                </a:cxn>
                <a:cxn ang="0">
                  <a:pos x="102" y="110"/>
                </a:cxn>
              </a:cxnLst>
              <a:rect l="0" t="0" r="r" b="b"/>
              <a:pathLst>
                <a:path w="130" h="120">
                  <a:moveTo>
                    <a:pt x="102" y="110"/>
                  </a:moveTo>
                  <a:lnTo>
                    <a:pt x="98" y="103"/>
                  </a:lnTo>
                  <a:lnTo>
                    <a:pt x="91" y="96"/>
                  </a:lnTo>
                  <a:lnTo>
                    <a:pt x="88" y="96"/>
                  </a:lnTo>
                  <a:lnTo>
                    <a:pt x="81" y="96"/>
                  </a:lnTo>
                  <a:lnTo>
                    <a:pt x="77" y="96"/>
                  </a:lnTo>
                  <a:lnTo>
                    <a:pt x="74" y="96"/>
                  </a:lnTo>
                  <a:lnTo>
                    <a:pt x="70" y="96"/>
                  </a:lnTo>
                  <a:lnTo>
                    <a:pt x="70" y="89"/>
                  </a:lnTo>
                  <a:lnTo>
                    <a:pt x="67" y="78"/>
                  </a:lnTo>
                  <a:lnTo>
                    <a:pt x="60" y="71"/>
                  </a:lnTo>
                  <a:lnTo>
                    <a:pt x="56" y="64"/>
                  </a:lnTo>
                  <a:lnTo>
                    <a:pt x="49" y="57"/>
                  </a:lnTo>
                  <a:lnTo>
                    <a:pt x="46" y="53"/>
                  </a:lnTo>
                  <a:lnTo>
                    <a:pt x="42" y="53"/>
                  </a:lnTo>
                  <a:lnTo>
                    <a:pt x="39" y="43"/>
                  </a:lnTo>
                  <a:lnTo>
                    <a:pt x="39" y="32"/>
                  </a:lnTo>
                  <a:lnTo>
                    <a:pt x="35" y="25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28" y="11"/>
                  </a:lnTo>
                  <a:lnTo>
                    <a:pt x="21" y="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4"/>
                  </a:lnTo>
                  <a:lnTo>
                    <a:pt x="28" y="11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5" y="25"/>
                  </a:lnTo>
                  <a:lnTo>
                    <a:pt x="39" y="32"/>
                  </a:lnTo>
                  <a:lnTo>
                    <a:pt x="42" y="43"/>
                  </a:lnTo>
                  <a:lnTo>
                    <a:pt x="42" y="53"/>
                  </a:lnTo>
                  <a:lnTo>
                    <a:pt x="46" y="53"/>
                  </a:lnTo>
                  <a:lnTo>
                    <a:pt x="49" y="57"/>
                  </a:lnTo>
                  <a:lnTo>
                    <a:pt x="56" y="64"/>
                  </a:lnTo>
                  <a:lnTo>
                    <a:pt x="60" y="71"/>
                  </a:lnTo>
                  <a:lnTo>
                    <a:pt x="67" y="78"/>
                  </a:lnTo>
                  <a:lnTo>
                    <a:pt x="70" y="89"/>
                  </a:lnTo>
                  <a:lnTo>
                    <a:pt x="74" y="96"/>
                  </a:lnTo>
                  <a:lnTo>
                    <a:pt x="74" y="96"/>
                  </a:lnTo>
                  <a:lnTo>
                    <a:pt x="77" y="96"/>
                  </a:lnTo>
                  <a:lnTo>
                    <a:pt x="81" y="96"/>
                  </a:lnTo>
                  <a:lnTo>
                    <a:pt x="88" y="96"/>
                  </a:lnTo>
                  <a:lnTo>
                    <a:pt x="95" y="96"/>
                  </a:lnTo>
                  <a:lnTo>
                    <a:pt x="98" y="103"/>
                  </a:lnTo>
                  <a:lnTo>
                    <a:pt x="102" y="110"/>
                  </a:lnTo>
                  <a:lnTo>
                    <a:pt x="105" y="110"/>
                  </a:lnTo>
                  <a:lnTo>
                    <a:pt x="105" y="113"/>
                  </a:lnTo>
                  <a:lnTo>
                    <a:pt x="105" y="117"/>
                  </a:lnTo>
                  <a:lnTo>
                    <a:pt x="109" y="120"/>
                  </a:lnTo>
                  <a:lnTo>
                    <a:pt x="116" y="120"/>
                  </a:lnTo>
                  <a:lnTo>
                    <a:pt x="123" y="117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23" y="120"/>
                  </a:lnTo>
                  <a:lnTo>
                    <a:pt x="116" y="120"/>
                  </a:lnTo>
                  <a:lnTo>
                    <a:pt x="109" y="120"/>
                  </a:lnTo>
                  <a:lnTo>
                    <a:pt x="105" y="117"/>
                  </a:lnTo>
                  <a:lnTo>
                    <a:pt x="105" y="113"/>
                  </a:lnTo>
                  <a:lnTo>
                    <a:pt x="102" y="110"/>
                  </a:lnTo>
                  <a:lnTo>
                    <a:pt x="102" y="1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75" name="Freeform 303"/>
            <p:cNvSpPr>
              <a:spLocks/>
            </p:cNvSpPr>
            <p:nvPr userDrawn="1"/>
          </p:nvSpPr>
          <p:spPr bwMode="gray">
            <a:xfrm>
              <a:off x="2484" y="1443"/>
              <a:ext cx="3" cy="8"/>
            </a:xfrm>
            <a:custGeom>
              <a:avLst/>
              <a:gdLst/>
              <a:ahLst/>
              <a:cxnLst>
                <a:cxn ang="0">
                  <a:pos x="3" y="8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3" y="8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76" name="Freeform 304"/>
            <p:cNvSpPr>
              <a:spLocks/>
            </p:cNvSpPr>
            <p:nvPr userDrawn="1"/>
          </p:nvSpPr>
          <p:spPr bwMode="gray">
            <a:xfrm>
              <a:off x="2401" y="1759"/>
              <a:ext cx="40" cy="4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18"/>
                </a:cxn>
                <a:cxn ang="0">
                  <a:pos x="10" y="25"/>
                </a:cxn>
                <a:cxn ang="0">
                  <a:pos x="14" y="28"/>
                </a:cxn>
                <a:cxn ang="0">
                  <a:pos x="17" y="32"/>
                </a:cxn>
                <a:cxn ang="0">
                  <a:pos x="17" y="35"/>
                </a:cxn>
                <a:cxn ang="0">
                  <a:pos x="17" y="35"/>
                </a:cxn>
                <a:cxn ang="0">
                  <a:pos x="17" y="39"/>
                </a:cxn>
                <a:cxn ang="0">
                  <a:pos x="17" y="42"/>
                </a:cxn>
                <a:cxn ang="0">
                  <a:pos x="21" y="46"/>
                </a:cxn>
                <a:cxn ang="0">
                  <a:pos x="21" y="46"/>
                </a:cxn>
                <a:cxn ang="0">
                  <a:pos x="28" y="46"/>
                </a:cxn>
                <a:cxn ang="0">
                  <a:pos x="35" y="42"/>
                </a:cxn>
                <a:cxn ang="0">
                  <a:pos x="35" y="39"/>
                </a:cxn>
                <a:cxn ang="0">
                  <a:pos x="39" y="32"/>
                </a:cxn>
                <a:cxn ang="0">
                  <a:pos x="35" y="28"/>
                </a:cxn>
                <a:cxn ang="0">
                  <a:pos x="35" y="21"/>
                </a:cxn>
                <a:cxn ang="0">
                  <a:pos x="35" y="18"/>
                </a:cxn>
                <a:cxn ang="0">
                  <a:pos x="39" y="14"/>
                </a:cxn>
                <a:cxn ang="0">
                  <a:pos x="35" y="14"/>
                </a:cxn>
                <a:cxn ang="0">
                  <a:pos x="32" y="10"/>
                </a:cxn>
                <a:cxn ang="0">
                  <a:pos x="28" y="7"/>
                </a:cxn>
                <a:cxn ang="0">
                  <a:pos x="24" y="3"/>
                </a:cxn>
                <a:cxn ang="0">
                  <a:pos x="17" y="3"/>
                </a:cxn>
                <a:cxn ang="0">
                  <a:pos x="14" y="3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3" y="3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39" h="46">
                  <a:moveTo>
                    <a:pt x="0" y="14"/>
                  </a:moveTo>
                  <a:lnTo>
                    <a:pt x="7" y="18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32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9"/>
                  </a:lnTo>
                  <a:lnTo>
                    <a:pt x="17" y="42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28" y="46"/>
                  </a:lnTo>
                  <a:lnTo>
                    <a:pt x="35" y="42"/>
                  </a:lnTo>
                  <a:lnTo>
                    <a:pt x="35" y="39"/>
                  </a:lnTo>
                  <a:lnTo>
                    <a:pt x="39" y="32"/>
                  </a:lnTo>
                  <a:lnTo>
                    <a:pt x="35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9" y="14"/>
                  </a:lnTo>
                  <a:lnTo>
                    <a:pt x="35" y="14"/>
                  </a:lnTo>
                  <a:lnTo>
                    <a:pt x="32" y="10"/>
                  </a:lnTo>
                  <a:lnTo>
                    <a:pt x="28" y="7"/>
                  </a:lnTo>
                  <a:lnTo>
                    <a:pt x="24" y="3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77" name="Freeform 305"/>
            <p:cNvSpPr>
              <a:spLocks/>
            </p:cNvSpPr>
            <p:nvPr userDrawn="1"/>
          </p:nvSpPr>
          <p:spPr bwMode="gray">
            <a:xfrm>
              <a:off x="2415" y="1618"/>
              <a:ext cx="155" cy="141"/>
            </a:xfrm>
            <a:custGeom>
              <a:avLst/>
              <a:gdLst/>
              <a:ahLst/>
              <a:cxnLst>
                <a:cxn ang="0">
                  <a:pos x="116" y="49"/>
                </a:cxn>
                <a:cxn ang="0">
                  <a:pos x="113" y="52"/>
                </a:cxn>
                <a:cxn ang="0">
                  <a:pos x="109" y="59"/>
                </a:cxn>
                <a:cxn ang="0">
                  <a:pos x="106" y="63"/>
                </a:cxn>
                <a:cxn ang="0">
                  <a:pos x="99" y="70"/>
                </a:cxn>
                <a:cxn ang="0">
                  <a:pos x="92" y="77"/>
                </a:cxn>
                <a:cxn ang="0">
                  <a:pos x="84" y="84"/>
                </a:cxn>
                <a:cxn ang="0">
                  <a:pos x="77" y="88"/>
                </a:cxn>
                <a:cxn ang="0">
                  <a:pos x="74" y="91"/>
                </a:cxn>
                <a:cxn ang="0">
                  <a:pos x="67" y="95"/>
                </a:cxn>
                <a:cxn ang="0">
                  <a:pos x="67" y="95"/>
                </a:cxn>
                <a:cxn ang="0">
                  <a:pos x="42" y="95"/>
                </a:cxn>
                <a:cxn ang="0">
                  <a:pos x="21" y="102"/>
                </a:cxn>
                <a:cxn ang="0">
                  <a:pos x="3" y="112"/>
                </a:cxn>
                <a:cxn ang="0">
                  <a:pos x="0" y="119"/>
                </a:cxn>
                <a:cxn ang="0">
                  <a:pos x="14" y="126"/>
                </a:cxn>
                <a:cxn ang="0">
                  <a:pos x="21" y="119"/>
                </a:cxn>
                <a:cxn ang="0">
                  <a:pos x="39" y="116"/>
                </a:cxn>
                <a:cxn ang="0">
                  <a:pos x="60" y="112"/>
                </a:cxn>
                <a:cxn ang="0">
                  <a:pos x="63" y="126"/>
                </a:cxn>
                <a:cxn ang="0">
                  <a:pos x="63" y="126"/>
                </a:cxn>
                <a:cxn ang="0">
                  <a:pos x="67" y="126"/>
                </a:cxn>
                <a:cxn ang="0">
                  <a:pos x="70" y="130"/>
                </a:cxn>
                <a:cxn ang="0">
                  <a:pos x="77" y="126"/>
                </a:cxn>
                <a:cxn ang="0">
                  <a:pos x="81" y="123"/>
                </a:cxn>
                <a:cxn ang="0">
                  <a:pos x="84" y="119"/>
                </a:cxn>
                <a:cxn ang="0">
                  <a:pos x="88" y="116"/>
                </a:cxn>
                <a:cxn ang="0">
                  <a:pos x="88" y="116"/>
                </a:cxn>
                <a:cxn ang="0">
                  <a:pos x="106" y="112"/>
                </a:cxn>
                <a:cxn ang="0">
                  <a:pos x="106" y="112"/>
                </a:cxn>
                <a:cxn ang="0">
                  <a:pos x="109" y="109"/>
                </a:cxn>
                <a:cxn ang="0">
                  <a:pos x="116" y="105"/>
                </a:cxn>
                <a:cxn ang="0">
                  <a:pos x="123" y="98"/>
                </a:cxn>
                <a:cxn ang="0">
                  <a:pos x="127" y="95"/>
                </a:cxn>
                <a:cxn ang="0">
                  <a:pos x="130" y="91"/>
                </a:cxn>
                <a:cxn ang="0">
                  <a:pos x="134" y="88"/>
                </a:cxn>
                <a:cxn ang="0">
                  <a:pos x="137" y="84"/>
                </a:cxn>
                <a:cxn ang="0">
                  <a:pos x="141" y="77"/>
                </a:cxn>
                <a:cxn ang="0">
                  <a:pos x="144" y="70"/>
                </a:cxn>
                <a:cxn ang="0">
                  <a:pos x="144" y="63"/>
                </a:cxn>
                <a:cxn ang="0">
                  <a:pos x="144" y="59"/>
                </a:cxn>
                <a:cxn ang="0">
                  <a:pos x="144" y="52"/>
                </a:cxn>
                <a:cxn ang="0">
                  <a:pos x="144" y="49"/>
                </a:cxn>
                <a:cxn ang="0">
                  <a:pos x="144" y="45"/>
                </a:cxn>
                <a:cxn ang="0">
                  <a:pos x="144" y="45"/>
                </a:cxn>
                <a:cxn ang="0">
                  <a:pos x="148" y="42"/>
                </a:cxn>
                <a:cxn ang="0">
                  <a:pos x="148" y="38"/>
                </a:cxn>
                <a:cxn ang="0">
                  <a:pos x="151" y="31"/>
                </a:cxn>
                <a:cxn ang="0">
                  <a:pos x="151" y="24"/>
                </a:cxn>
                <a:cxn ang="0">
                  <a:pos x="151" y="17"/>
                </a:cxn>
                <a:cxn ang="0">
                  <a:pos x="148" y="10"/>
                </a:cxn>
                <a:cxn ang="0">
                  <a:pos x="148" y="3"/>
                </a:cxn>
                <a:cxn ang="0">
                  <a:pos x="148" y="0"/>
                </a:cxn>
                <a:cxn ang="0">
                  <a:pos x="144" y="0"/>
                </a:cxn>
                <a:cxn ang="0">
                  <a:pos x="137" y="3"/>
                </a:cxn>
                <a:cxn ang="0">
                  <a:pos x="130" y="7"/>
                </a:cxn>
                <a:cxn ang="0">
                  <a:pos x="127" y="10"/>
                </a:cxn>
                <a:cxn ang="0">
                  <a:pos x="120" y="21"/>
                </a:cxn>
                <a:cxn ang="0">
                  <a:pos x="120" y="31"/>
                </a:cxn>
                <a:cxn ang="0">
                  <a:pos x="120" y="38"/>
                </a:cxn>
                <a:cxn ang="0">
                  <a:pos x="116" y="45"/>
                </a:cxn>
                <a:cxn ang="0">
                  <a:pos x="116" y="49"/>
                </a:cxn>
              </a:cxnLst>
              <a:rect l="0" t="0" r="r" b="b"/>
              <a:pathLst>
                <a:path w="151" h="130">
                  <a:moveTo>
                    <a:pt x="116" y="49"/>
                  </a:moveTo>
                  <a:lnTo>
                    <a:pt x="113" y="52"/>
                  </a:lnTo>
                  <a:lnTo>
                    <a:pt x="109" y="59"/>
                  </a:lnTo>
                  <a:lnTo>
                    <a:pt x="106" y="63"/>
                  </a:lnTo>
                  <a:lnTo>
                    <a:pt x="99" y="70"/>
                  </a:lnTo>
                  <a:lnTo>
                    <a:pt x="92" y="77"/>
                  </a:lnTo>
                  <a:lnTo>
                    <a:pt x="84" y="84"/>
                  </a:lnTo>
                  <a:lnTo>
                    <a:pt x="77" y="88"/>
                  </a:lnTo>
                  <a:lnTo>
                    <a:pt x="74" y="91"/>
                  </a:lnTo>
                  <a:lnTo>
                    <a:pt x="67" y="95"/>
                  </a:lnTo>
                  <a:lnTo>
                    <a:pt x="67" y="95"/>
                  </a:lnTo>
                  <a:lnTo>
                    <a:pt x="42" y="95"/>
                  </a:lnTo>
                  <a:lnTo>
                    <a:pt x="21" y="102"/>
                  </a:lnTo>
                  <a:lnTo>
                    <a:pt x="3" y="112"/>
                  </a:lnTo>
                  <a:lnTo>
                    <a:pt x="0" y="119"/>
                  </a:lnTo>
                  <a:lnTo>
                    <a:pt x="14" y="126"/>
                  </a:lnTo>
                  <a:lnTo>
                    <a:pt x="21" y="119"/>
                  </a:lnTo>
                  <a:lnTo>
                    <a:pt x="39" y="116"/>
                  </a:lnTo>
                  <a:lnTo>
                    <a:pt x="60" y="112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67" y="126"/>
                  </a:lnTo>
                  <a:lnTo>
                    <a:pt x="70" y="130"/>
                  </a:lnTo>
                  <a:lnTo>
                    <a:pt x="77" y="126"/>
                  </a:lnTo>
                  <a:lnTo>
                    <a:pt x="81" y="123"/>
                  </a:lnTo>
                  <a:lnTo>
                    <a:pt x="84" y="119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9" y="109"/>
                  </a:lnTo>
                  <a:lnTo>
                    <a:pt x="116" y="105"/>
                  </a:lnTo>
                  <a:lnTo>
                    <a:pt x="123" y="98"/>
                  </a:lnTo>
                  <a:lnTo>
                    <a:pt x="127" y="95"/>
                  </a:lnTo>
                  <a:lnTo>
                    <a:pt x="130" y="91"/>
                  </a:lnTo>
                  <a:lnTo>
                    <a:pt x="134" y="88"/>
                  </a:lnTo>
                  <a:lnTo>
                    <a:pt x="137" y="84"/>
                  </a:lnTo>
                  <a:lnTo>
                    <a:pt x="141" y="77"/>
                  </a:lnTo>
                  <a:lnTo>
                    <a:pt x="144" y="70"/>
                  </a:lnTo>
                  <a:lnTo>
                    <a:pt x="144" y="63"/>
                  </a:lnTo>
                  <a:lnTo>
                    <a:pt x="144" y="59"/>
                  </a:lnTo>
                  <a:lnTo>
                    <a:pt x="144" y="52"/>
                  </a:lnTo>
                  <a:lnTo>
                    <a:pt x="144" y="49"/>
                  </a:lnTo>
                  <a:lnTo>
                    <a:pt x="144" y="45"/>
                  </a:lnTo>
                  <a:lnTo>
                    <a:pt x="144" y="45"/>
                  </a:lnTo>
                  <a:lnTo>
                    <a:pt x="148" y="42"/>
                  </a:lnTo>
                  <a:lnTo>
                    <a:pt x="148" y="38"/>
                  </a:lnTo>
                  <a:lnTo>
                    <a:pt x="151" y="31"/>
                  </a:lnTo>
                  <a:lnTo>
                    <a:pt x="151" y="24"/>
                  </a:lnTo>
                  <a:lnTo>
                    <a:pt x="151" y="17"/>
                  </a:lnTo>
                  <a:lnTo>
                    <a:pt x="148" y="10"/>
                  </a:lnTo>
                  <a:lnTo>
                    <a:pt x="148" y="3"/>
                  </a:lnTo>
                  <a:lnTo>
                    <a:pt x="148" y="0"/>
                  </a:lnTo>
                  <a:lnTo>
                    <a:pt x="144" y="0"/>
                  </a:lnTo>
                  <a:lnTo>
                    <a:pt x="137" y="3"/>
                  </a:lnTo>
                  <a:lnTo>
                    <a:pt x="130" y="7"/>
                  </a:lnTo>
                  <a:lnTo>
                    <a:pt x="127" y="10"/>
                  </a:lnTo>
                  <a:lnTo>
                    <a:pt x="120" y="21"/>
                  </a:lnTo>
                  <a:lnTo>
                    <a:pt x="120" y="31"/>
                  </a:lnTo>
                  <a:lnTo>
                    <a:pt x="120" y="38"/>
                  </a:lnTo>
                  <a:lnTo>
                    <a:pt x="116" y="45"/>
                  </a:lnTo>
                  <a:lnTo>
                    <a:pt x="116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78" name="Freeform 306"/>
            <p:cNvSpPr>
              <a:spLocks/>
            </p:cNvSpPr>
            <p:nvPr userDrawn="1"/>
          </p:nvSpPr>
          <p:spPr bwMode="gray">
            <a:xfrm>
              <a:off x="2434" y="1751"/>
              <a:ext cx="28" cy="18"/>
            </a:xfrm>
            <a:custGeom>
              <a:avLst/>
              <a:gdLst/>
              <a:ahLst/>
              <a:cxnLst>
                <a:cxn ang="0">
                  <a:pos x="28" y="3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10" y="17"/>
                </a:cxn>
                <a:cxn ang="0">
                  <a:pos x="21" y="10"/>
                </a:cxn>
                <a:cxn ang="0">
                  <a:pos x="28" y="3"/>
                </a:cxn>
              </a:cxnLst>
              <a:rect l="0" t="0" r="r" b="b"/>
              <a:pathLst>
                <a:path w="28" h="17">
                  <a:moveTo>
                    <a:pt x="28" y="3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10" y="17"/>
                  </a:lnTo>
                  <a:lnTo>
                    <a:pt x="21" y="10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79" name="Freeform 307"/>
            <p:cNvSpPr>
              <a:spLocks/>
            </p:cNvSpPr>
            <p:nvPr userDrawn="1"/>
          </p:nvSpPr>
          <p:spPr bwMode="gray">
            <a:xfrm>
              <a:off x="2542" y="1534"/>
              <a:ext cx="83" cy="68"/>
            </a:xfrm>
            <a:custGeom>
              <a:avLst/>
              <a:gdLst/>
              <a:ahLst/>
              <a:cxnLst>
                <a:cxn ang="0">
                  <a:pos x="4" y="53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11" y="60"/>
                </a:cxn>
                <a:cxn ang="0">
                  <a:pos x="18" y="60"/>
                </a:cxn>
                <a:cxn ang="0">
                  <a:pos x="25" y="60"/>
                </a:cxn>
                <a:cxn ang="0">
                  <a:pos x="32" y="60"/>
                </a:cxn>
                <a:cxn ang="0">
                  <a:pos x="35" y="60"/>
                </a:cxn>
                <a:cxn ang="0">
                  <a:pos x="42" y="63"/>
                </a:cxn>
                <a:cxn ang="0">
                  <a:pos x="50" y="63"/>
                </a:cxn>
                <a:cxn ang="0">
                  <a:pos x="53" y="60"/>
                </a:cxn>
                <a:cxn ang="0">
                  <a:pos x="53" y="56"/>
                </a:cxn>
                <a:cxn ang="0">
                  <a:pos x="57" y="53"/>
                </a:cxn>
                <a:cxn ang="0">
                  <a:pos x="64" y="46"/>
                </a:cxn>
                <a:cxn ang="0">
                  <a:pos x="64" y="46"/>
                </a:cxn>
                <a:cxn ang="0">
                  <a:pos x="67" y="46"/>
                </a:cxn>
                <a:cxn ang="0">
                  <a:pos x="74" y="42"/>
                </a:cxn>
                <a:cxn ang="0">
                  <a:pos x="78" y="39"/>
                </a:cxn>
                <a:cxn ang="0">
                  <a:pos x="81" y="35"/>
                </a:cxn>
                <a:cxn ang="0">
                  <a:pos x="81" y="35"/>
                </a:cxn>
                <a:cxn ang="0">
                  <a:pos x="81" y="32"/>
                </a:cxn>
                <a:cxn ang="0">
                  <a:pos x="81" y="32"/>
                </a:cxn>
                <a:cxn ang="0">
                  <a:pos x="81" y="25"/>
                </a:cxn>
                <a:cxn ang="0">
                  <a:pos x="81" y="25"/>
                </a:cxn>
                <a:cxn ang="0">
                  <a:pos x="81" y="21"/>
                </a:cxn>
                <a:cxn ang="0">
                  <a:pos x="74" y="25"/>
                </a:cxn>
                <a:cxn ang="0">
                  <a:pos x="71" y="28"/>
                </a:cxn>
                <a:cxn ang="0">
                  <a:pos x="67" y="28"/>
                </a:cxn>
                <a:cxn ang="0">
                  <a:pos x="64" y="28"/>
                </a:cxn>
                <a:cxn ang="0">
                  <a:pos x="60" y="25"/>
                </a:cxn>
                <a:cxn ang="0">
                  <a:pos x="53" y="21"/>
                </a:cxn>
                <a:cxn ang="0">
                  <a:pos x="46" y="18"/>
                </a:cxn>
                <a:cxn ang="0">
                  <a:pos x="42" y="14"/>
                </a:cxn>
                <a:cxn ang="0">
                  <a:pos x="39" y="7"/>
                </a:cxn>
                <a:cxn ang="0">
                  <a:pos x="39" y="7"/>
                </a:cxn>
                <a:cxn ang="0">
                  <a:pos x="35" y="4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5" y="4"/>
                </a:cxn>
                <a:cxn ang="0">
                  <a:pos x="25" y="14"/>
                </a:cxn>
                <a:cxn ang="0">
                  <a:pos x="21" y="21"/>
                </a:cxn>
                <a:cxn ang="0">
                  <a:pos x="21" y="28"/>
                </a:cxn>
                <a:cxn ang="0">
                  <a:pos x="18" y="32"/>
                </a:cxn>
                <a:cxn ang="0">
                  <a:pos x="14" y="39"/>
                </a:cxn>
                <a:cxn ang="0">
                  <a:pos x="11" y="46"/>
                </a:cxn>
                <a:cxn ang="0">
                  <a:pos x="7" y="49"/>
                </a:cxn>
                <a:cxn ang="0">
                  <a:pos x="4" y="53"/>
                </a:cxn>
              </a:cxnLst>
              <a:rect l="0" t="0" r="r" b="b"/>
              <a:pathLst>
                <a:path w="81" h="63">
                  <a:moveTo>
                    <a:pt x="4" y="53"/>
                  </a:moveTo>
                  <a:lnTo>
                    <a:pt x="0" y="56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11" y="60"/>
                  </a:lnTo>
                  <a:lnTo>
                    <a:pt x="18" y="60"/>
                  </a:lnTo>
                  <a:lnTo>
                    <a:pt x="25" y="60"/>
                  </a:lnTo>
                  <a:lnTo>
                    <a:pt x="32" y="60"/>
                  </a:lnTo>
                  <a:lnTo>
                    <a:pt x="35" y="60"/>
                  </a:lnTo>
                  <a:lnTo>
                    <a:pt x="42" y="63"/>
                  </a:lnTo>
                  <a:lnTo>
                    <a:pt x="50" y="63"/>
                  </a:lnTo>
                  <a:lnTo>
                    <a:pt x="53" y="60"/>
                  </a:lnTo>
                  <a:lnTo>
                    <a:pt x="53" y="56"/>
                  </a:lnTo>
                  <a:lnTo>
                    <a:pt x="57" y="53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7" y="46"/>
                  </a:lnTo>
                  <a:lnTo>
                    <a:pt x="74" y="42"/>
                  </a:lnTo>
                  <a:lnTo>
                    <a:pt x="78" y="39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1" y="32"/>
                  </a:lnTo>
                  <a:lnTo>
                    <a:pt x="81" y="32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1" y="21"/>
                  </a:lnTo>
                  <a:lnTo>
                    <a:pt x="74" y="25"/>
                  </a:lnTo>
                  <a:lnTo>
                    <a:pt x="71" y="28"/>
                  </a:lnTo>
                  <a:lnTo>
                    <a:pt x="67" y="28"/>
                  </a:lnTo>
                  <a:lnTo>
                    <a:pt x="64" y="28"/>
                  </a:lnTo>
                  <a:lnTo>
                    <a:pt x="60" y="25"/>
                  </a:lnTo>
                  <a:lnTo>
                    <a:pt x="53" y="21"/>
                  </a:lnTo>
                  <a:lnTo>
                    <a:pt x="46" y="18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5" y="4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5" y="4"/>
                  </a:lnTo>
                  <a:lnTo>
                    <a:pt x="25" y="14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18" y="32"/>
                  </a:lnTo>
                  <a:lnTo>
                    <a:pt x="14" y="39"/>
                  </a:lnTo>
                  <a:lnTo>
                    <a:pt x="11" y="46"/>
                  </a:lnTo>
                  <a:lnTo>
                    <a:pt x="7" y="49"/>
                  </a:lnTo>
                  <a:lnTo>
                    <a:pt x="4" y="5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" name="Freeform 308"/>
            <p:cNvSpPr>
              <a:spLocks/>
            </p:cNvSpPr>
            <p:nvPr userDrawn="1"/>
          </p:nvSpPr>
          <p:spPr bwMode="gray">
            <a:xfrm>
              <a:off x="661" y="1644"/>
              <a:ext cx="15" cy="12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7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7" y="11"/>
                </a:cxn>
                <a:cxn ang="0">
                  <a:pos x="10" y="11"/>
                </a:cxn>
                <a:cxn ang="0">
                  <a:pos x="14" y="7"/>
                </a:cxn>
              </a:cxnLst>
              <a:rect l="0" t="0" r="r" b="b"/>
              <a:pathLst>
                <a:path w="14" h="11">
                  <a:moveTo>
                    <a:pt x="14" y="7"/>
                  </a:moveTo>
                  <a:lnTo>
                    <a:pt x="10" y="4"/>
                  </a:lnTo>
                  <a:lnTo>
                    <a:pt x="10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7" y="11"/>
                  </a:lnTo>
                  <a:lnTo>
                    <a:pt x="10" y="11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" name="Freeform 309"/>
            <p:cNvSpPr>
              <a:spLocks/>
            </p:cNvSpPr>
            <p:nvPr userDrawn="1"/>
          </p:nvSpPr>
          <p:spPr bwMode="gray">
            <a:xfrm>
              <a:off x="799" y="1674"/>
              <a:ext cx="43" cy="2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35" y="0"/>
                </a:cxn>
                <a:cxn ang="0">
                  <a:pos x="31" y="4"/>
                </a:cxn>
                <a:cxn ang="0">
                  <a:pos x="28" y="4"/>
                </a:cxn>
                <a:cxn ang="0">
                  <a:pos x="21" y="4"/>
                </a:cxn>
                <a:cxn ang="0">
                  <a:pos x="14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21" y="14"/>
                </a:cxn>
                <a:cxn ang="0">
                  <a:pos x="21" y="18"/>
                </a:cxn>
                <a:cxn ang="0">
                  <a:pos x="24" y="18"/>
                </a:cxn>
                <a:cxn ang="0">
                  <a:pos x="24" y="22"/>
                </a:cxn>
                <a:cxn ang="0">
                  <a:pos x="28" y="25"/>
                </a:cxn>
                <a:cxn ang="0">
                  <a:pos x="31" y="22"/>
                </a:cxn>
                <a:cxn ang="0">
                  <a:pos x="38" y="22"/>
                </a:cxn>
                <a:cxn ang="0">
                  <a:pos x="38" y="18"/>
                </a:cxn>
                <a:cxn ang="0">
                  <a:pos x="38" y="14"/>
                </a:cxn>
                <a:cxn ang="0">
                  <a:pos x="38" y="11"/>
                </a:cxn>
                <a:cxn ang="0">
                  <a:pos x="38" y="11"/>
                </a:cxn>
                <a:cxn ang="0">
                  <a:pos x="42" y="4"/>
                </a:cxn>
                <a:cxn ang="0">
                  <a:pos x="42" y="4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8" y="0"/>
                </a:cxn>
              </a:cxnLst>
              <a:rect l="0" t="0" r="r" b="b"/>
              <a:pathLst>
                <a:path w="42" h="25">
                  <a:moveTo>
                    <a:pt x="38" y="0"/>
                  </a:moveTo>
                  <a:lnTo>
                    <a:pt x="38" y="0"/>
                  </a:lnTo>
                  <a:lnTo>
                    <a:pt x="35" y="0"/>
                  </a:lnTo>
                  <a:lnTo>
                    <a:pt x="31" y="4"/>
                  </a:lnTo>
                  <a:lnTo>
                    <a:pt x="28" y="4"/>
                  </a:lnTo>
                  <a:lnTo>
                    <a:pt x="21" y="4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1" y="14"/>
                  </a:lnTo>
                  <a:lnTo>
                    <a:pt x="21" y="18"/>
                  </a:lnTo>
                  <a:lnTo>
                    <a:pt x="24" y="18"/>
                  </a:lnTo>
                  <a:lnTo>
                    <a:pt x="24" y="22"/>
                  </a:lnTo>
                  <a:lnTo>
                    <a:pt x="28" y="25"/>
                  </a:lnTo>
                  <a:lnTo>
                    <a:pt x="31" y="22"/>
                  </a:lnTo>
                  <a:lnTo>
                    <a:pt x="38" y="22"/>
                  </a:lnTo>
                  <a:lnTo>
                    <a:pt x="38" y="18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" name="Freeform 310"/>
            <p:cNvSpPr>
              <a:spLocks/>
            </p:cNvSpPr>
            <p:nvPr userDrawn="1"/>
          </p:nvSpPr>
          <p:spPr bwMode="gray">
            <a:xfrm>
              <a:off x="745" y="1614"/>
              <a:ext cx="21" cy="45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0" y="42"/>
                </a:cxn>
                <a:cxn ang="0">
                  <a:pos x="7" y="42"/>
                </a:cxn>
                <a:cxn ang="0">
                  <a:pos x="14" y="42"/>
                </a:cxn>
                <a:cxn ang="0">
                  <a:pos x="14" y="39"/>
                </a:cxn>
                <a:cxn ang="0">
                  <a:pos x="14" y="39"/>
                </a:cxn>
                <a:cxn ang="0">
                  <a:pos x="17" y="35"/>
                </a:cxn>
                <a:cxn ang="0">
                  <a:pos x="21" y="35"/>
                </a:cxn>
                <a:cxn ang="0">
                  <a:pos x="21" y="21"/>
                </a:cxn>
                <a:cxn ang="0">
                  <a:pos x="17" y="21"/>
                </a:cxn>
                <a:cxn ang="0">
                  <a:pos x="21" y="18"/>
                </a:cxn>
                <a:cxn ang="0">
                  <a:pos x="21" y="18"/>
                </a:cxn>
                <a:cxn ang="0">
                  <a:pos x="21" y="14"/>
                </a:cxn>
                <a:cxn ang="0">
                  <a:pos x="21" y="11"/>
                </a:cxn>
                <a:cxn ang="0">
                  <a:pos x="17" y="4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10" y="4"/>
                </a:cxn>
                <a:cxn ang="0">
                  <a:pos x="7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0" y="21"/>
                </a:cxn>
                <a:cxn ang="0">
                  <a:pos x="0" y="42"/>
                </a:cxn>
              </a:cxnLst>
              <a:rect l="0" t="0" r="r" b="b"/>
              <a:pathLst>
                <a:path w="21" h="42">
                  <a:moveTo>
                    <a:pt x="0" y="42"/>
                  </a:moveTo>
                  <a:lnTo>
                    <a:pt x="0" y="42"/>
                  </a:lnTo>
                  <a:lnTo>
                    <a:pt x="7" y="42"/>
                  </a:lnTo>
                  <a:lnTo>
                    <a:pt x="14" y="42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7" y="35"/>
                  </a:lnTo>
                  <a:lnTo>
                    <a:pt x="21" y="35"/>
                  </a:lnTo>
                  <a:lnTo>
                    <a:pt x="21" y="21"/>
                  </a:lnTo>
                  <a:lnTo>
                    <a:pt x="17" y="21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4"/>
                  </a:lnTo>
                  <a:lnTo>
                    <a:pt x="21" y="11"/>
                  </a:lnTo>
                  <a:lnTo>
                    <a:pt x="17" y="4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21"/>
                  </a:lnTo>
                  <a:lnTo>
                    <a:pt x="0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" name="Freeform 311"/>
            <p:cNvSpPr>
              <a:spLocks/>
            </p:cNvSpPr>
            <p:nvPr userDrawn="1"/>
          </p:nvSpPr>
          <p:spPr bwMode="gray">
            <a:xfrm>
              <a:off x="748" y="1576"/>
              <a:ext cx="18" cy="35"/>
            </a:xfrm>
            <a:custGeom>
              <a:avLst/>
              <a:gdLst/>
              <a:ahLst/>
              <a:cxnLst>
                <a:cxn ang="0">
                  <a:pos x="7" y="24"/>
                </a:cxn>
                <a:cxn ang="0">
                  <a:pos x="14" y="32"/>
                </a:cxn>
                <a:cxn ang="0">
                  <a:pos x="14" y="28"/>
                </a:cxn>
                <a:cxn ang="0">
                  <a:pos x="14" y="24"/>
                </a:cxn>
                <a:cxn ang="0">
                  <a:pos x="18" y="21"/>
                </a:cxn>
                <a:cxn ang="0">
                  <a:pos x="18" y="21"/>
                </a:cxn>
                <a:cxn ang="0">
                  <a:pos x="18" y="17"/>
                </a:cxn>
                <a:cxn ang="0">
                  <a:pos x="18" y="14"/>
                </a:cxn>
                <a:cxn ang="0">
                  <a:pos x="18" y="10"/>
                </a:cxn>
                <a:cxn ang="0">
                  <a:pos x="14" y="7"/>
                </a:cxn>
                <a:cxn ang="0">
                  <a:pos x="11" y="0"/>
                </a:cxn>
                <a:cxn ang="0">
                  <a:pos x="7" y="3"/>
                </a:cxn>
                <a:cxn ang="0">
                  <a:pos x="7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4" y="17"/>
                </a:cxn>
                <a:cxn ang="0">
                  <a:pos x="4" y="21"/>
                </a:cxn>
                <a:cxn ang="0">
                  <a:pos x="7" y="24"/>
                </a:cxn>
              </a:cxnLst>
              <a:rect l="0" t="0" r="r" b="b"/>
              <a:pathLst>
                <a:path w="18" h="32">
                  <a:moveTo>
                    <a:pt x="7" y="24"/>
                  </a:moveTo>
                  <a:lnTo>
                    <a:pt x="14" y="32"/>
                  </a:lnTo>
                  <a:lnTo>
                    <a:pt x="14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4" y="7"/>
                  </a:lnTo>
                  <a:lnTo>
                    <a:pt x="11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7"/>
                  </a:lnTo>
                  <a:lnTo>
                    <a:pt x="4" y="21"/>
                  </a:lnTo>
                  <a:lnTo>
                    <a:pt x="7" y="2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4" name="Freeform 312"/>
            <p:cNvSpPr>
              <a:spLocks noEditPoints="1"/>
            </p:cNvSpPr>
            <p:nvPr userDrawn="1"/>
          </p:nvSpPr>
          <p:spPr bwMode="gray">
            <a:xfrm>
              <a:off x="480" y="1295"/>
              <a:ext cx="79" cy="99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71"/>
                </a:cxn>
                <a:cxn ang="0">
                  <a:pos x="14" y="78"/>
                </a:cxn>
                <a:cxn ang="0">
                  <a:pos x="14" y="85"/>
                </a:cxn>
                <a:cxn ang="0">
                  <a:pos x="14" y="88"/>
                </a:cxn>
                <a:cxn ang="0">
                  <a:pos x="28" y="92"/>
                </a:cxn>
                <a:cxn ang="0">
                  <a:pos x="35" y="88"/>
                </a:cxn>
                <a:cxn ang="0">
                  <a:pos x="53" y="81"/>
                </a:cxn>
                <a:cxn ang="0">
                  <a:pos x="67" y="74"/>
                </a:cxn>
                <a:cxn ang="0">
                  <a:pos x="74" y="60"/>
                </a:cxn>
                <a:cxn ang="0">
                  <a:pos x="70" y="53"/>
                </a:cxn>
                <a:cxn ang="0">
                  <a:pos x="67" y="42"/>
                </a:cxn>
                <a:cxn ang="0">
                  <a:pos x="63" y="35"/>
                </a:cxn>
                <a:cxn ang="0">
                  <a:pos x="60" y="35"/>
                </a:cxn>
                <a:cxn ang="0">
                  <a:pos x="67" y="35"/>
                </a:cxn>
                <a:cxn ang="0">
                  <a:pos x="74" y="32"/>
                </a:cxn>
                <a:cxn ang="0">
                  <a:pos x="77" y="25"/>
                </a:cxn>
                <a:cxn ang="0">
                  <a:pos x="77" y="14"/>
                </a:cxn>
                <a:cxn ang="0">
                  <a:pos x="74" y="7"/>
                </a:cxn>
                <a:cxn ang="0">
                  <a:pos x="67" y="4"/>
                </a:cxn>
                <a:cxn ang="0">
                  <a:pos x="56" y="4"/>
                </a:cxn>
                <a:cxn ang="0">
                  <a:pos x="53" y="4"/>
                </a:cxn>
                <a:cxn ang="0">
                  <a:pos x="31" y="11"/>
                </a:cxn>
                <a:cxn ang="0">
                  <a:pos x="31" y="18"/>
                </a:cxn>
                <a:cxn ang="0">
                  <a:pos x="28" y="25"/>
                </a:cxn>
                <a:cxn ang="0">
                  <a:pos x="21" y="32"/>
                </a:cxn>
                <a:cxn ang="0">
                  <a:pos x="0" y="28"/>
                </a:cxn>
                <a:cxn ang="0">
                  <a:pos x="0" y="32"/>
                </a:cxn>
                <a:cxn ang="0">
                  <a:pos x="0" y="39"/>
                </a:cxn>
                <a:cxn ang="0">
                  <a:pos x="7" y="39"/>
                </a:cxn>
                <a:cxn ang="0">
                  <a:pos x="14" y="49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60" y="32"/>
                </a:cxn>
                <a:cxn ang="0">
                  <a:pos x="60" y="32"/>
                </a:cxn>
              </a:cxnLst>
              <a:rect l="0" t="0" r="r" b="b"/>
              <a:pathLst>
                <a:path w="77" h="92">
                  <a:moveTo>
                    <a:pt x="14" y="60"/>
                  </a:moveTo>
                  <a:lnTo>
                    <a:pt x="14" y="60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4" y="78"/>
                  </a:lnTo>
                  <a:lnTo>
                    <a:pt x="14" y="78"/>
                  </a:lnTo>
                  <a:lnTo>
                    <a:pt x="14" y="81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14" y="88"/>
                  </a:lnTo>
                  <a:lnTo>
                    <a:pt x="17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5" y="88"/>
                  </a:lnTo>
                  <a:lnTo>
                    <a:pt x="42" y="85"/>
                  </a:lnTo>
                  <a:lnTo>
                    <a:pt x="53" y="81"/>
                  </a:lnTo>
                  <a:lnTo>
                    <a:pt x="60" y="78"/>
                  </a:lnTo>
                  <a:lnTo>
                    <a:pt x="67" y="74"/>
                  </a:lnTo>
                  <a:lnTo>
                    <a:pt x="70" y="67"/>
                  </a:lnTo>
                  <a:lnTo>
                    <a:pt x="74" y="60"/>
                  </a:lnTo>
                  <a:lnTo>
                    <a:pt x="74" y="56"/>
                  </a:lnTo>
                  <a:lnTo>
                    <a:pt x="70" y="53"/>
                  </a:lnTo>
                  <a:lnTo>
                    <a:pt x="70" y="46"/>
                  </a:lnTo>
                  <a:lnTo>
                    <a:pt x="67" y="42"/>
                  </a:lnTo>
                  <a:lnTo>
                    <a:pt x="67" y="35"/>
                  </a:lnTo>
                  <a:lnTo>
                    <a:pt x="63" y="35"/>
                  </a:lnTo>
                  <a:lnTo>
                    <a:pt x="63" y="35"/>
                  </a:lnTo>
                  <a:lnTo>
                    <a:pt x="60" y="35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70" y="35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77" y="25"/>
                  </a:lnTo>
                  <a:lnTo>
                    <a:pt x="77" y="18"/>
                  </a:lnTo>
                  <a:lnTo>
                    <a:pt x="77" y="14"/>
                  </a:lnTo>
                  <a:lnTo>
                    <a:pt x="74" y="11"/>
                  </a:lnTo>
                  <a:lnTo>
                    <a:pt x="74" y="7"/>
                  </a:lnTo>
                  <a:lnTo>
                    <a:pt x="70" y="4"/>
                  </a:lnTo>
                  <a:lnTo>
                    <a:pt x="67" y="4"/>
                  </a:lnTo>
                  <a:lnTo>
                    <a:pt x="60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3" y="4"/>
                  </a:lnTo>
                  <a:lnTo>
                    <a:pt x="38" y="0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21"/>
                  </a:lnTo>
                  <a:lnTo>
                    <a:pt x="28" y="25"/>
                  </a:lnTo>
                  <a:lnTo>
                    <a:pt x="24" y="28"/>
                  </a:lnTo>
                  <a:lnTo>
                    <a:pt x="21" y="32"/>
                  </a:lnTo>
                  <a:lnTo>
                    <a:pt x="7" y="2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7" y="39"/>
                  </a:lnTo>
                  <a:lnTo>
                    <a:pt x="10" y="42"/>
                  </a:lnTo>
                  <a:lnTo>
                    <a:pt x="14" y="49"/>
                  </a:lnTo>
                  <a:lnTo>
                    <a:pt x="14" y="60"/>
                  </a:lnTo>
                  <a:close/>
                  <a:moveTo>
                    <a:pt x="56" y="32"/>
                  </a:move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close/>
                  <a:moveTo>
                    <a:pt x="60" y="32"/>
                  </a:move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5" name="Freeform 313"/>
            <p:cNvSpPr>
              <a:spLocks/>
            </p:cNvSpPr>
            <p:nvPr userDrawn="1"/>
          </p:nvSpPr>
          <p:spPr bwMode="gray">
            <a:xfrm>
              <a:off x="545" y="1204"/>
              <a:ext cx="116" cy="228"/>
            </a:xfrm>
            <a:custGeom>
              <a:avLst/>
              <a:gdLst/>
              <a:ahLst/>
              <a:cxnLst>
                <a:cxn ang="0">
                  <a:pos x="14" y="59"/>
                </a:cxn>
                <a:cxn ang="0">
                  <a:pos x="11" y="66"/>
                </a:cxn>
                <a:cxn ang="0">
                  <a:pos x="14" y="74"/>
                </a:cxn>
                <a:cxn ang="0">
                  <a:pos x="25" y="81"/>
                </a:cxn>
                <a:cxn ang="0">
                  <a:pos x="25" y="88"/>
                </a:cxn>
                <a:cxn ang="0">
                  <a:pos x="21" y="95"/>
                </a:cxn>
                <a:cxn ang="0">
                  <a:pos x="18" y="102"/>
                </a:cxn>
                <a:cxn ang="0">
                  <a:pos x="35" y="98"/>
                </a:cxn>
                <a:cxn ang="0">
                  <a:pos x="35" y="109"/>
                </a:cxn>
                <a:cxn ang="0">
                  <a:pos x="42" y="119"/>
                </a:cxn>
                <a:cxn ang="0">
                  <a:pos x="21" y="133"/>
                </a:cxn>
                <a:cxn ang="0">
                  <a:pos x="28" y="148"/>
                </a:cxn>
                <a:cxn ang="0">
                  <a:pos x="21" y="162"/>
                </a:cxn>
                <a:cxn ang="0">
                  <a:pos x="18" y="169"/>
                </a:cxn>
                <a:cxn ang="0">
                  <a:pos x="39" y="172"/>
                </a:cxn>
                <a:cxn ang="0">
                  <a:pos x="53" y="169"/>
                </a:cxn>
                <a:cxn ang="0">
                  <a:pos x="53" y="172"/>
                </a:cxn>
                <a:cxn ang="0">
                  <a:pos x="21" y="186"/>
                </a:cxn>
                <a:cxn ang="0">
                  <a:pos x="11" y="211"/>
                </a:cxn>
                <a:cxn ang="0">
                  <a:pos x="39" y="200"/>
                </a:cxn>
                <a:cxn ang="0">
                  <a:pos x="88" y="190"/>
                </a:cxn>
                <a:cxn ang="0">
                  <a:pos x="102" y="176"/>
                </a:cxn>
                <a:cxn ang="0">
                  <a:pos x="106" y="169"/>
                </a:cxn>
                <a:cxn ang="0">
                  <a:pos x="106" y="158"/>
                </a:cxn>
                <a:cxn ang="0">
                  <a:pos x="102" y="155"/>
                </a:cxn>
                <a:cxn ang="0">
                  <a:pos x="95" y="144"/>
                </a:cxn>
                <a:cxn ang="0">
                  <a:pos x="92" y="140"/>
                </a:cxn>
                <a:cxn ang="0">
                  <a:pos x="88" y="126"/>
                </a:cxn>
                <a:cxn ang="0">
                  <a:pos x="78" y="112"/>
                </a:cxn>
                <a:cxn ang="0">
                  <a:pos x="71" y="102"/>
                </a:cxn>
                <a:cxn ang="0">
                  <a:pos x="67" y="88"/>
                </a:cxn>
                <a:cxn ang="0">
                  <a:pos x="60" y="74"/>
                </a:cxn>
                <a:cxn ang="0">
                  <a:pos x="49" y="66"/>
                </a:cxn>
                <a:cxn ang="0">
                  <a:pos x="56" y="45"/>
                </a:cxn>
                <a:cxn ang="0">
                  <a:pos x="56" y="38"/>
                </a:cxn>
                <a:cxn ang="0">
                  <a:pos x="49" y="35"/>
                </a:cxn>
                <a:cxn ang="0">
                  <a:pos x="46" y="31"/>
                </a:cxn>
                <a:cxn ang="0">
                  <a:pos x="35" y="28"/>
                </a:cxn>
                <a:cxn ang="0">
                  <a:pos x="35" y="21"/>
                </a:cxn>
                <a:cxn ang="0">
                  <a:pos x="39" y="14"/>
                </a:cxn>
                <a:cxn ang="0">
                  <a:pos x="42" y="7"/>
                </a:cxn>
                <a:cxn ang="0">
                  <a:pos x="42" y="3"/>
                </a:cxn>
                <a:cxn ang="0">
                  <a:pos x="35" y="0"/>
                </a:cxn>
                <a:cxn ang="0">
                  <a:pos x="25" y="3"/>
                </a:cxn>
                <a:cxn ang="0">
                  <a:pos x="14" y="17"/>
                </a:cxn>
                <a:cxn ang="0">
                  <a:pos x="18" y="28"/>
                </a:cxn>
                <a:cxn ang="0">
                  <a:pos x="14" y="35"/>
                </a:cxn>
                <a:cxn ang="0">
                  <a:pos x="7" y="42"/>
                </a:cxn>
                <a:cxn ang="0">
                  <a:pos x="4" y="52"/>
                </a:cxn>
                <a:cxn ang="0">
                  <a:pos x="14" y="59"/>
                </a:cxn>
              </a:cxnLst>
              <a:rect l="0" t="0" r="r" b="b"/>
              <a:pathLst>
                <a:path w="113" h="211">
                  <a:moveTo>
                    <a:pt x="14" y="59"/>
                  </a:moveTo>
                  <a:lnTo>
                    <a:pt x="14" y="59"/>
                  </a:lnTo>
                  <a:lnTo>
                    <a:pt x="11" y="63"/>
                  </a:lnTo>
                  <a:lnTo>
                    <a:pt x="11" y="66"/>
                  </a:lnTo>
                  <a:lnTo>
                    <a:pt x="11" y="70"/>
                  </a:lnTo>
                  <a:lnTo>
                    <a:pt x="14" y="74"/>
                  </a:lnTo>
                  <a:lnTo>
                    <a:pt x="18" y="74"/>
                  </a:lnTo>
                  <a:lnTo>
                    <a:pt x="25" y="81"/>
                  </a:lnTo>
                  <a:lnTo>
                    <a:pt x="25" y="84"/>
                  </a:lnTo>
                  <a:lnTo>
                    <a:pt x="25" y="88"/>
                  </a:lnTo>
                  <a:lnTo>
                    <a:pt x="21" y="91"/>
                  </a:lnTo>
                  <a:lnTo>
                    <a:pt x="21" y="95"/>
                  </a:lnTo>
                  <a:lnTo>
                    <a:pt x="18" y="98"/>
                  </a:lnTo>
                  <a:lnTo>
                    <a:pt x="18" y="102"/>
                  </a:lnTo>
                  <a:lnTo>
                    <a:pt x="21" y="105"/>
                  </a:lnTo>
                  <a:lnTo>
                    <a:pt x="35" y="98"/>
                  </a:lnTo>
                  <a:lnTo>
                    <a:pt x="46" y="98"/>
                  </a:lnTo>
                  <a:lnTo>
                    <a:pt x="35" y="109"/>
                  </a:lnTo>
                  <a:lnTo>
                    <a:pt x="35" y="119"/>
                  </a:lnTo>
                  <a:lnTo>
                    <a:pt x="42" y="119"/>
                  </a:lnTo>
                  <a:lnTo>
                    <a:pt x="42" y="133"/>
                  </a:lnTo>
                  <a:lnTo>
                    <a:pt x="21" y="133"/>
                  </a:lnTo>
                  <a:lnTo>
                    <a:pt x="21" y="148"/>
                  </a:lnTo>
                  <a:lnTo>
                    <a:pt x="28" y="148"/>
                  </a:lnTo>
                  <a:lnTo>
                    <a:pt x="21" y="162"/>
                  </a:lnTo>
                  <a:lnTo>
                    <a:pt x="21" y="162"/>
                  </a:lnTo>
                  <a:lnTo>
                    <a:pt x="18" y="165"/>
                  </a:lnTo>
                  <a:lnTo>
                    <a:pt x="18" y="169"/>
                  </a:lnTo>
                  <a:lnTo>
                    <a:pt x="21" y="169"/>
                  </a:lnTo>
                  <a:lnTo>
                    <a:pt x="39" y="172"/>
                  </a:lnTo>
                  <a:lnTo>
                    <a:pt x="49" y="169"/>
                  </a:lnTo>
                  <a:lnTo>
                    <a:pt x="53" y="169"/>
                  </a:lnTo>
                  <a:lnTo>
                    <a:pt x="53" y="169"/>
                  </a:lnTo>
                  <a:lnTo>
                    <a:pt x="53" y="172"/>
                  </a:lnTo>
                  <a:lnTo>
                    <a:pt x="46" y="176"/>
                  </a:lnTo>
                  <a:lnTo>
                    <a:pt x="21" y="186"/>
                  </a:lnTo>
                  <a:lnTo>
                    <a:pt x="0" y="207"/>
                  </a:lnTo>
                  <a:lnTo>
                    <a:pt x="11" y="211"/>
                  </a:lnTo>
                  <a:lnTo>
                    <a:pt x="28" y="200"/>
                  </a:lnTo>
                  <a:lnTo>
                    <a:pt x="39" y="200"/>
                  </a:lnTo>
                  <a:lnTo>
                    <a:pt x="60" y="200"/>
                  </a:lnTo>
                  <a:lnTo>
                    <a:pt x="88" y="190"/>
                  </a:lnTo>
                  <a:lnTo>
                    <a:pt x="113" y="183"/>
                  </a:lnTo>
                  <a:lnTo>
                    <a:pt x="102" y="176"/>
                  </a:lnTo>
                  <a:lnTo>
                    <a:pt x="102" y="172"/>
                  </a:lnTo>
                  <a:lnTo>
                    <a:pt x="106" y="169"/>
                  </a:lnTo>
                  <a:lnTo>
                    <a:pt x="106" y="165"/>
                  </a:lnTo>
                  <a:lnTo>
                    <a:pt x="106" y="158"/>
                  </a:lnTo>
                  <a:lnTo>
                    <a:pt x="106" y="158"/>
                  </a:lnTo>
                  <a:lnTo>
                    <a:pt x="102" y="155"/>
                  </a:lnTo>
                  <a:lnTo>
                    <a:pt x="99" y="148"/>
                  </a:lnTo>
                  <a:lnTo>
                    <a:pt x="95" y="144"/>
                  </a:lnTo>
                  <a:lnTo>
                    <a:pt x="92" y="144"/>
                  </a:lnTo>
                  <a:lnTo>
                    <a:pt x="92" y="140"/>
                  </a:lnTo>
                  <a:lnTo>
                    <a:pt x="88" y="137"/>
                  </a:lnTo>
                  <a:lnTo>
                    <a:pt x="88" y="126"/>
                  </a:lnTo>
                  <a:lnTo>
                    <a:pt x="85" y="119"/>
                  </a:lnTo>
                  <a:lnTo>
                    <a:pt x="78" y="112"/>
                  </a:lnTo>
                  <a:lnTo>
                    <a:pt x="71" y="105"/>
                  </a:lnTo>
                  <a:lnTo>
                    <a:pt x="71" y="102"/>
                  </a:lnTo>
                  <a:lnTo>
                    <a:pt x="67" y="95"/>
                  </a:lnTo>
                  <a:lnTo>
                    <a:pt x="67" y="88"/>
                  </a:lnTo>
                  <a:lnTo>
                    <a:pt x="63" y="81"/>
                  </a:lnTo>
                  <a:lnTo>
                    <a:pt x="60" y="74"/>
                  </a:lnTo>
                  <a:lnTo>
                    <a:pt x="60" y="70"/>
                  </a:lnTo>
                  <a:lnTo>
                    <a:pt x="49" y="66"/>
                  </a:lnTo>
                  <a:lnTo>
                    <a:pt x="60" y="45"/>
                  </a:lnTo>
                  <a:lnTo>
                    <a:pt x="56" y="45"/>
                  </a:lnTo>
                  <a:lnTo>
                    <a:pt x="56" y="42"/>
                  </a:lnTo>
                  <a:lnTo>
                    <a:pt x="56" y="38"/>
                  </a:lnTo>
                  <a:lnTo>
                    <a:pt x="53" y="35"/>
                  </a:lnTo>
                  <a:lnTo>
                    <a:pt x="49" y="35"/>
                  </a:lnTo>
                  <a:lnTo>
                    <a:pt x="46" y="35"/>
                  </a:lnTo>
                  <a:lnTo>
                    <a:pt x="46" y="31"/>
                  </a:lnTo>
                  <a:lnTo>
                    <a:pt x="35" y="31"/>
                  </a:lnTo>
                  <a:lnTo>
                    <a:pt x="35" y="28"/>
                  </a:lnTo>
                  <a:lnTo>
                    <a:pt x="35" y="24"/>
                  </a:lnTo>
                  <a:lnTo>
                    <a:pt x="35" y="21"/>
                  </a:lnTo>
                  <a:lnTo>
                    <a:pt x="35" y="17"/>
                  </a:lnTo>
                  <a:lnTo>
                    <a:pt x="39" y="14"/>
                  </a:lnTo>
                  <a:lnTo>
                    <a:pt x="42" y="10"/>
                  </a:lnTo>
                  <a:lnTo>
                    <a:pt x="42" y="7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39" y="3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5" y="3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14" y="35"/>
                  </a:lnTo>
                  <a:lnTo>
                    <a:pt x="14" y="35"/>
                  </a:lnTo>
                  <a:lnTo>
                    <a:pt x="11" y="38"/>
                  </a:lnTo>
                  <a:lnTo>
                    <a:pt x="7" y="42"/>
                  </a:lnTo>
                  <a:lnTo>
                    <a:pt x="4" y="49"/>
                  </a:lnTo>
                  <a:lnTo>
                    <a:pt x="4" y="52"/>
                  </a:lnTo>
                  <a:lnTo>
                    <a:pt x="7" y="59"/>
                  </a:lnTo>
                  <a:lnTo>
                    <a:pt x="14" y="5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6" name="Freeform 314"/>
            <p:cNvSpPr>
              <a:spLocks/>
            </p:cNvSpPr>
            <p:nvPr userDrawn="1"/>
          </p:nvSpPr>
          <p:spPr bwMode="gray">
            <a:xfrm>
              <a:off x="1059" y="1769"/>
              <a:ext cx="52" cy="92"/>
            </a:xfrm>
            <a:custGeom>
              <a:avLst/>
              <a:gdLst/>
              <a:ahLst/>
              <a:cxnLst>
                <a:cxn ang="0">
                  <a:pos x="50" y="36"/>
                </a:cxn>
                <a:cxn ang="0">
                  <a:pos x="50" y="36"/>
                </a:cxn>
                <a:cxn ang="0">
                  <a:pos x="50" y="29"/>
                </a:cxn>
                <a:cxn ang="0">
                  <a:pos x="50" y="18"/>
                </a:cxn>
                <a:cxn ang="0">
                  <a:pos x="50" y="11"/>
                </a:cxn>
                <a:cxn ang="0">
                  <a:pos x="50" y="0"/>
                </a:cxn>
                <a:cxn ang="0">
                  <a:pos x="43" y="4"/>
                </a:cxn>
                <a:cxn ang="0">
                  <a:pos x="43" y="4"/>
                </a:cxn>
                <a:cxn ang="0">
                  <a:pos x="43" y="11"/>
                </a:cxn>
                <a:cxn ang="0">
                  <a:pos x="43" y="15"/>
                </a:cxn>
                <a:cxn ang="0">
                  <a:pos x="39" y="18"/>
                </a:cxn>
                <a:cxn ang="0">
                  <a:pos x="39" y="18"/>
                </a:cxn>
                <a:cxn ang="0">
                  <a:pos x="39" y="22"/>
                </a:cxn>
                <a:cxn ang="0">
                  <a:pos x="36" y="25"/>
                </a:cxn>
                <a:cxn ang="0">
                  <a:pos x="25" y="32"/>
                </a:cxn>
                <a:cxn ang="0">
                  <a:pos x="25" y="32"/>
                </a:cxn>
                <a:cxn ang="0">
                  <a:pos x="18" y="36"/>
                </a:cxn>
                <a:cxn ang="0">
                  <a:pos x="11" y="36"/>
                </a:cxn>
                <a:cxn ang="0">
                  <a:pos x="7" y="36"/>
                </a:cxn>
                <a:cxn ang="0">
                  <a:pos x="0" y="36"/>
                </a:cxn>
                <a:cxn ang="0">
                  <a:pos x="0" y="43"/>
                </a:cxn>
                <a:cxn ang="0">
                  <a:pos x="4" y="46"/>
                </a:cxn>
                <a:cxn ang="0">
                  <a:pos x="4" y="50"/>
                </a:cxn>
                <a:cxn ang="0">
                  <a:pos x="7" y="57"/>
                </a:cxn>
                <a:cxn ang="0">
                  <a:pos x="11" y="60"/>
                </a:cxn>
                <a:cxn ang="0">
                  <a:pos x="11" y="64"/>
                </a:cxn>
                <a:cxn ang="0">
                  <a:pos x="18" y="71"/>
                </a:cxn>
                <a:cxn ang="0">
                  <a:pos x="18" y="74"/>
                </a:cxn>
                <a:cxn ang="0">
                  <a:pos x="25" y="78"/>
                </a:cxn>
                <a:cxn ang="0">
                  <a:pos x="29" y="82"/>
                </a:cxn>
                <a:cxn ang="0">
                  <a:pos x="32" y="85"/>
                </a:cxn>
                <a:cxn ang="0">
                  <a:pos x="36" y="85"/>
                </a:cxn>
                <a:cxn ang="0">
                  <a:pos x="36" y="85"/>
                </a:cxn>
                <a:cxn ang="0">
                  <a:pos x="39" y="85"/>
                </a:cxn>
                <a:cxn ang="0">
                  <a:pos x="39" y="85"/>
                </a:cxn>
                <a:cxn ang="0">
                  <a:pos x="43" y="82"/>
                </a:cxn>
                <a:cxn ang="0">
                  <a:pos x="43" y="67"/>
                </a:cxn>
                <a:cxn ang="0">
                  <a:pos x="43" y="67"/>
                </a:cxn>
                <a:cxn ang="0">
                  <a:pos x="43" y="64"/>
                </a:cxn>
                <a:cxn ang="0">
                  <a:pos x="39" y="57"/>
                </a:cxn>
                <a:cxn ang="0">
                  <a:pos x="36" y="50"/>
                </a:cxn>
                <a:cxn ang="0">
                  <a:pos x="32" y="46"/>
                </a:cxn>
                <a:cxn ang="0">
                  <a:pos x="29" y="39"/>
                </a:cxn>
                <a:cxn ang="0">
                  <a:pos x="29" y="43"/>
                </a:cxn>
                <a:cxn ang="0">
                  <a:pos x="32" y="50"/>
                </a:cxn>
                <a:cxn ang="0">
                  <a:pos x="39" y="57"/>
                </a:cxn>
                <a:cxn ang="0">
                  <a:pos x="43" y="67"/>
                </a:cxn>
                <a:cxn ang="0">
                  <a:pos x="43" y="64"/>
                </a:cxn>
                <a:cxn ang="0">
                  <a:pos x="43" y="60"/>
                </a:cxn>
                <a:cxn ang="0">
                  <a:pos x="46" y="53"/>
                </a:cxn>
                <a:cxn ang="0">
                  <a:pos x="46" y="46"/>
                </a:cxn>
                <a:cxn ang="0">
                  <a:pos x="46" y="39"/>
                </a:cxn>
                <a:cxn ang="0">
                  <a:pos x="50" y="36"/>
                </a:cxn>
              </a:cxnLst>
              <a:rect l="0" t="0" r="r" b="b"/>
              <a:pathLst>
                <a:path w="50" h="85">
                  <a:moveTo>
                    <a:pt x="50" y="36"/>
                  </a:moveTo>
                  <a:lnTo>
                    <a:pt x="50" y="36"/>
                  </a:lnTo>
                  <a:lnTo>
                    <a:pt x="50" y="29"/>
                  </a:lnTo>
                  <a:lnTo>
                    <a:pt x="50" y="18"/>
                  </a:lnTo>
                  <a:lnTo>
                    <a:pt x="50" y="11"/>
                  </a:lnTo>
                  <a:lnTo>
                    <a:pt x="50" y="0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11"/>
                  </a:lnTo>
                  <a:lnTo>
                    <a:pt x="43" y="15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22"/>
                  </a:lnTo>
                  <a:lnTo>
                    <a:pt x="36" y="25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18" y="36"/>
                  </a:lnTo>
                  <a:lnTo>
                    <a:pt x="11" y="36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7" y="57"/>
                  </a:lnTo>
                  <a:lnTo>
                    <a:pt x="11" y="60"/>
                  </a:lnTo>
                  <a:lnTo>
                    <a:pt x="11" y="64"/>
                  </a:lnTo>
                  <a:lnTo>
                    <a:pt x="18" y="71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29" y="82"/>
                  </a:lnTo>
                  <a:lnTo>
                    <a:pt x="32" y="85"/>
                  </a:lnTo>
                  <a:lnTo>
                    <a:pt x="36" y="85"/>
                  </a:lnTo>
                  <a:lnTo>
                    <a:pt x="36" y="85"/>
                  </a:lnTo>
                  <a:lnTo>
                    <a:pt x="39" y="85"/>
                  </a:lnTo>
                  <a:lnTo>
                    <a:pt x="39" y="85"/>
                  </a:lnTo>
                  <a:lnTo>
                    <a:pt x="43" y="82"/>
                  </a:lnTo>
                  <a:lnTo>
                    <a:pt x="43" y="6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39" y="57"/>
                  </a:lnTo>
                  <a:lnTo>
                    <a:pt x="36" y="50"/>
                  </a:lnTo>
                  <a:lnTo>
                    <a:pt x="32" y="46"/>
                  </a:lnTo>
                  <a:lnTo>
                    <a:pt x="29" y="39"/>
                  </a:lnTo>
                  <a:lnTo>
                    <a:pt x="29" y="43"/>
                  </a:lnTo>
                  <a:lnTo>
                    <a:pt x="32" y="50"/>
                  </a:lnTo>
                  <a:lnTo>
                    <a:pt x="39" y="5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43" y="60"/>
                  </a:lnTo>
                  <a:lnTo>
                    <a:pt x="46" y="53"/>
                  </a:lnTo>
                  <a:lnTo>
                    <a:pt x="46" y="46"/>
                  </a:lnTo>
                  <a:lnTo>
                    <a:pt x="46" y="39"/>
                  </a:lnTo>
                  <a:lnTo>
                    <a:pt x="50" y="3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7" name="Freeform 315"/>
            <p:cNvSpPr>
              <a:spLocks/>
            </p:cNvSpPr>
            <p:nvPr userDrawn="1"/>
          </p:nvSpPr>
          <p:spPr bwMode="gray">
            <a:xfrm>
              <a:off x="1212" y="2461"/>
              <a:ext cx="94" cy="205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74" y="3"/>
                </a:cxn>
                <a:cxn ang="0">
                  <a:pos x="64" y="21"/>
                </a:cxn>
                <a:cxn ang="0">
                  <a:pos x="60" y="24"/>
                </a:cxn>
                <a:cxn ang="0">
                  <a:pos x="50" y="35"/>
                </a:cxn>
                <a:cxn ang="0">
                  <a:pos x="39" y="49"/>
                </a:cxn>
                <a:cxn ang="0">
                  <a:pos x="28" y="56"/>
                </a:cxn>
                <a:cxn ang="0">
                  <a:pos x="25" y="56"/>
                </a:cxn>
                <a:cxn ang="0">
                  <a:pos x="18" y="56"/>
                </a:cxn>
                <a:cxn ang="0">
                  <a:pos x="11" y="63"/>
                </a:cxn>
                <a:cxn ang="0">
                  <a:pos x="7" y="77"/>
                </a:cxn>
                <a:cxn ang="0">
                  <a:pos x="4" y="91"/>
                </a:cxn>
                <a:cxn ang="0">
                  <a:pos x="7" y="95"/>
                </a:cxn>
                <a:cxn ang="0">
                  <a:pos x="7" y="95"/>
                </a:cxn>
                <a:cxn ang="0">
                  <a:pos x="14" y="105"/>
                </a:cxn>
                <a:cxn ang="0">
                  <a:pos x="11" y="112"/>
                </a:cxn>
                <a:cxn ang="0">
                  <a:pos x="7" y="119"/>
                </a:cxn>
                <a:cxn ang="0">
                  <a:pos x="0" y="155"/>
                </a:cxn>
                <a:cxn ang="0">
                  <a:pos x="7" y="179"/>
                </a:cxn>
                <a:cxn ang="0">
                  <a:pos x="18" y="179"/>
                </a:cxn>
                <a:cxn ang="0">
                  <a:pos x="21" y="179"/>
                </a:cxn>
                <a:cxn ang="0">
                  <a:pos x="21" y="183"/>
                </a:cxn>
                <a:cxn ang="0">
                  <a:pos x="28" y="190"/>
                </a:cxn>
                <a:cxn ang="0">
                  <a:pos x="39" y="190"/>
                </a:cxn>
                <a:cxn ang="0">
                  <a:pos x="50" y="183"/>
                </a:cxn>
                <a:cxn ang="0">
                  <a:pos x="60" y="158"/>
                </a:cxn>
                <a:cxn ang="0">
                  <a:pos x="64" y="137"/>
                </a:cxn>
                <a:cxn ang="0">
                  <a:pos x="64" y="130"/>
                </a:cxn>
                <a:cxn ang="0">
                  <a:pos x="64" y="119"/>
                </a:cxn>
                <a:cxn ang="0">
                  <a:pos x="74" y="98"/>
                </a:cxn>
                <a:cxn ang="0">
                  <a:pos x="81" y="56"/>
                </a:cxn>
                <a:cxn ang="0">
                  <a:pos x="85" y="49"/>
                </a:cxn>
                <a:cxn ang="0">
                  <a:pos x="88" y="35"/>
                </a:cxn>
                <a:cxn ang="0">
                  <a:pos x="88" y="21"/>
                </a:cxn>
                <a:cxn ang="0">
                  <a:pos x="92" y="10"/>
                </a:cxn>
                <a:cxn ang="0">
                  <a:pos x="88" y="0"/>
                </a:cxn>
              </a:cxnLst>
              <a:rect l="0" t="0" r="r" b="b"/>
              <a:pathLst>
                <a:path w="92" h="190">
                  <a:moveTo>
                    <a:pt x="85" y="0"/>
                  </a:moveTo>
                  <a:lnTo>
                    <a:pt x="81" y="0"/>
                  </a:lnTo>
                  <a:lnTo>
                    <a:pt x="78" y="0"/>
                  </a:lnTo>
                  <a:lnTo>
                    <a:pt x="74" y="3"/>
                  </a:lnTo>
                  <a:lnTo>
                    <a:pt x="67" y="10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0" y="24"/>
                  </a:lnTo>
                  <a:lnTo>
                    <a:pt x="53" y="28"/>
                  </a:lnTo>
                  <a:lnTo>
                    <a:pt x="50" y="35"/>
                  </a:lnTo>
                  <a:lnTo>
                    <a:pt x="43" y="42"/>
                  </a:lnTo>
                  <a:lnTo>
                    <a:pt x="39" y="49"/>
                  </a:lnTo>
                  <a:lnTo>
                    <a:pt x="32" y="53"/>
                  </a:lnTo>
                  <a:lnTo>
                    <a:pt x="28" y="56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1" y="56"/>
                  </a:lnTo>
                  <a:lnTo>
                    <a:pt x="18" y="56"/>
                  </a:lnTo>
                  <a:lnTo>
                    <a:pt x="14" y="60"/>
                  </a:lnTo>
                  <a:lnTo>
                    <a:pt x="11" y="63"/>
                  </a:lnTo>
                  <a:lnTo>
                    <a:pt x="7" y="70"/>
                  </a:lnTo>
                  <a:lnTo>
                    <a:pt x="7" y="77"/>
                  </a:lnTo>
                  <a:lnTo>
                    <a:pt x="4" y="88"/>
                  </a:lnTo>
                  <a:lnTo>
                    <a:pt x="4" y="91"/>
                  </a:lnTo>
                  <a:lnTo>
                    <a:pt x="4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11" y="98"/>
                  </a:lnTo>
                  <a:lnTo>
                    <a:pt x="14" y="105"/>
                  </a:lnTo>
                  <a:lnTo>
                    <a:pt x="14" y="109"/>
                  </a:lnTo>
                  <a:lnTo>
                    <a:pt x="11" y="112"/>
                  </a:lnTo>
                  <a:lnTo>
                    <a:pt x="7" y="116"/>
                  </a:lnTo>
                  <a:lnTo>
                    <a:pt x="7" y="119"/>
                  </a:lnTo>
                  <a:lnTo>
                    <a:pt x="0" y="134"/>
                  </a:lnTo>
                  <a:lnTo>
                    <a:pt x="0" y="155"/>
                  </a:lnTo>
                  <a:lnTo>
                    <a:pt x="7" y="179"/>
                  </a:lnTo>
                  <a:lnTo>
                    <a:pt x="7" y="179"/>
                  </a:lnTo>
                  <a:lnTo>
                    <a:pt x="11" y="179"/>
                  </a:lnTo>
                  <a:lnTo>
                    <a:pt x="18" y="179"/>
                  </a:lnTo>
                  <a:lnTo>
                    <a:pt x="21" y="179"/>
                  </a:lnTo>
                  <a:lnTo>
                    <a:pt x="21" y="179"/>
                  </a:lnTo>
                  <a:lnTo>
                    <a:pt x="21" y="183"/>
                  </a:lnTo>
                  <a:lnTo>
                    <a:pt x="21" y="183"/>
                  </a:lnTo>
                  <a:lnTo>
                    <a:pt x="25" y="186"/>
                  </a:lnTo>
                  <a:lnTo>
                    <a:pt x="28" y="190"/>
                  </a:lnTo>
                  <a:lnTo>
                    <a:pt x="32" y="190"/>
                  </a:lnTo>
                  <a:lnTo>
                    <a:pt x="39" y="190"/>
                  </a:lnTo>
                  <a:lnTo>
                    <a:pt x="43" y="190"/>
                  </a:lnTo>
                  <a:lnTo>
                    <a:pt x="50" y="183"/>
                  </a:lnTo>
                  <a:lnTo>
                    <a:pt x="53" y="172"/>
                  </a:lnTo>
                  <a:lnTo>
                    <a:pt x="60" y="158"/>
                  </a:lnTo>
                  <a:lnTo>
                    <a:pt x="60" y="144"/>
                  </a:lnTo>
                  <a:lnTo>
                    <a:pt x="64" y="137"/>
                  </a:lnTo>
                  <a:lnTo>
                    <a:pt x="64" y="134"/>
                  </a:lnTo>
                  <a:lnTo>
                    <a:pt x="64" y="130"/>
                  </a:lnTo>
                  <a:lnTo>
                    <a:pt x="64" y="126"/>
                  </a:lnTo>
                  <a:lnTo>
                    <a:pt x="64" y="119"/>
                  </a:lnTo>
                  <a:lnTo>
                    <a:pt x="67" y="112"/>
                  </a:lnTo>
                  <a:lnTo>
                    <a:pt x="74" y="98"/>
                  </a:lnTo>
                  <a:lnTo>
                    <a:pt x="78" y="74"/>
                  </a:lnTo>
                  <a:lnTo>
                    <a:pt x="81" y="56"/>
                  </a:lnTo>
                  <a:lnTo>
                    <a:pt x="81" y="53"/>
                  </a:lnTo>
                  <a:lnTo>
                    <a:pt x="85" y="49"/>
                  </a:lnTo>
                  <a:lnTo>
                    <a:pt x="85" y="42"/>
                  </a:lnTo>
                  <a:lnTo>
                    <a:pt x="88" y="35"/>
                  </a:lnTo>
                  <a:lnTo>
                    <a:pt x="88" y="28"/>
                  </a:lnTo>
                  <a:lnTo>
                    <a:pt x="88" y="21"/>
                  </a:lnTo>
                  <a:lnTo>
                    <a:pt x="88" y="17"/>
                  </a:lnTo>
                  <a:lnTo>
                    <a:pt x="92" y="10"/>
                  </a:lnTo>
                  <a:lnTo>
                    <a:pt x="92" y="7"/>
                  </a:lnTo>
                  <a:lnTo>
                    <a:pt x="88" y="0"/>
                  </a:lnTo>
                  <a:lnTo>
                    <a:pt x="8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8" name="Freeform 316"/>
            <p:cNvSpPr>
              <a:spLocks/>
            </p:cNvSpPr>
            <p:nvPr userDrawn="1"/>
          </p:nvSpPr>
          <p:spPr bwMode="gray">
            <a:xfrm>
              <a:off x="2607" y="2981"/>
              <a:ext cx="62" cy="65"/>
            </a:xfrm>
            <a:custGeom>
              <a:avLst/>
              <a:gdLst/>
              <a:ahLst/>
              <a:cxnLst>
                <a:cxn ang="0">
                  <a:pos x="42" y="4"/>
                </a:cxn>
                <a:cxn ang="0">
                  <a:pos x="38" y="4"/>
                </a:cxn>
                <a:cxn ang="0">
                  <a:pos x="38" y="11"/>
                </a:cxn>
                <a:cxn ang="0">
                  <a:pos x="35" y="11"/>
                </a:cxn>
                <a:cxn ang="0">
                  <a:pos x="35" y="14"/>
                </a:cxn>
                <a:cxn ang="0">
                  <a:pos x="17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3" y="7"/>
                </a:cxn>
                <a:cxn ang="0">
                  <a:pos x="0" y="11"/>
                </a:cxn>
                <a:cxn ang="0">
                  <a:pos x="0" y="18"/>
                </a:cxn>
                <a:cxn ang="0">
                  <a:pos x="7" y="36"/>
                </a:cxn>
                <a:cxn ang="0">
                  <a:pos x="7" y="36"/>
                </a:cxn>
                <a:cxn ang="0">
                  <a:pos x="10" y="39"/>
                </a:cxn>
                <a:cxn ang="0">
                  <a:pos x="14" y="43"/>
                </a:cxn>
                <a:cxn ang="0">
                  <a:pos x="17" y="50"/>
                </a:cxn>
                <a:cxn ang="0">
                  <a:pos x="17" y="53"/>
                </a:cxn>
                <a:cxn ang="0">
                  <a:pos x="24" y="57"/>
                </a:cxn>
                <a:cxn ang="0">
                  <a:pos x="31" y="60"/>
                </a:cxn>
                <a:cxn ang="0">
                  <a:pos x="38" y="60"/>
                </a:cxn>
                <a:cxn ang="0">
                  <a:pos x="42" y="60"/>
                </a:cxn>
                <a:cxn ang="0">
                  <a:pos x="45" y="57"/>
                </a:cxn>
                <a:cxn ang="0">
                  <a:pos x="52" y="53"/>
                </a:cxn>
                <a:cxn ang="0">
                  <a:pos x="56" y="46"/>
                </a:cxn>
                <a:cxn ang="0">
                  <a:pos x="60" y="39"/>
                </a:cxn>
                <a:cxn ang="0">
                  <a:pos x="60" y="36"/>
                </a:cxn>
                <a:cxn ang="0">
                  <a:pos x="60" y="25"/>
                </a:cxn>
                <a:cxn ang="0">
                  <a:pos x="60" y="18"/>
                </a:cxn>
                <a:cxn ang="0">
                  <a:pos x="60" y="11"/>
                </a:cxn>
                <a:cxn ang="0">
                  <a:pos x="60" y="7"/>
                </a:cxn>
                <a:cxn ang="0">
                  <a:pos x="56" y="7"/>
                </a:cxn>
                <a:cxn ang="0">
                  <a:pos x="52" y="7"/>
                </a:cxn>
                <a:cxn ang="0">
                  <a:pos x="49" y="4"/>
                </a:cxn>
                <a:cxn ang="0">
                  <a:pos x="45" y="0"/>
                </a:cxn>
                <a:cxn ang="0">
                  <a:pos x="42" y="4"/>
                </a:cxn>
              </a:cxnLst>
              <a:rect l="0" t="0" r="r" b="b"/>
              <a:pathLst>
                <a:path w="60" h="60">
                  <a:moveTo>
                    <a:pt x="42" y="4"/>
                  </a:moveTo>
                  <a:lnTo>
                    <a:pt x="38" y="4"/>
                  </a:lnTo>
                  <a:lnTo>
                    <a:pt x="38" y="11"/>
                  </a:lnTo>
                  <a:lnTo>
                    <a:pt x="35" y="11"/>
                  </a:lnTo>
                  <a:lnTo>
                    <a:pt x="35" y="14"/>
                  </a:lnTo>
                  <a:lnTo>
                    <a:pt x="17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3" y="7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10" y="39"/>
                  </a:lnTo>
                  <a:lnTo>
                    <a:pt x="14" y="43"/>
                  </a:lnTo>
                  <a:lnTo>
                    <a:pt x="17" y="50"/>
                  </a:lnTo>
                  <a:lnTo>
                    <a:pt x="17" y="53"/>
                  </a:lnTo>
                  <a:lnTo>
                    <a:pt x="24" y="57"/>
                  </a:lnTo>
                  <a:lnTo>
                    <a:pt x="31" y="60"/>
                  </a:lnTo>
                  <a:lnTo>
                    <a:pt x="38" y="60"/>
                  </a:lnTo>
                  <a:lnTo>
                    <a:pt x="42" y="60"/>
                  </a:lnTo>
                  <a:lnTo>
                    <a:pt x="45" y="57"/>
                  </a:lnTo>
                  <a:lnTo>
                    <a:pt x="52" y="53"/>
                  </a:lnTo>
                  <a:lnTo>
                    <a:pt x="56" y="46"/>
                  </a:lnTo>
                  <a:lnTo>
                    <a:pt x="60" y="39"/>
                  </a:lnTo>
                  <a:lnTo>
                    <a:pt x="60" y="36"/>
                  </a:lnTo>
                  <a:lnTo>
                    <a:pt x="60" y="25"/>
                  </a:lnTo>
                  <a:lnTo>
                    <a:pt x="60" y="18"/>
                  </a:lnTo>
                  <a:lnTo>
                    <a:pt x="60" y="11"/>
                  </a:lnTo>
                  <a:lnTo>
                    <a:pt x="60" y="7"/>
                  </a:lnTo>
                  <a:lnTo>
                    <a:pt x="56" y="7"/>
                  </a:lnTo>
                  <a:lnTo>
                    <a:pt x="52" y="7"/>
                  </a:lnTo>
                  <a:lnTo>
                    <a:pt x="49" y="4"/>
                  </a:lnTo>
                  <a:lnTo>
                    <a:pt x="45" y="0"/>
                  </a:lnTo>
                  <a:lnTo>
                    <a:pt x="42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9" name="Freeform 317"/>
            <p:cNvSpPr>
              <a:spLocks/>
            </p:cNvSpPr>
            <p:nvPr userDrawn="1"/>
          </p:nvSpPr>
          <p:spPr bwMode="gray">
            <a:xfrm>
              <a:off x="2306" y="2138"/>
              <a:ext cx="11" cy="1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4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7" y="18"/>
                </a:cxn>
                <a:cxn ang="0">
                  <a:pos x="11" y="14"/>
                </a:cxn>
                <a:cxn ang="0">
                  <a:pos x="11" y="11"/>
                </a:cxn>
                <a:cxn ang="0">
                  <a:pos x="11" y="4"/>
                </a:cxn>
                <a:cxn ang="0">
                  <a:pos x="7" y="0"/>
                </a:cxn>
              </a:cxnLst>
              <a:rect l="0" t="0" r="r" b="b"/>
              <a:pathLst>
                <a:path w="11" h="18">
                  <a:moveTo>
                    <a:pt x="7" y="0"/>
                  </a:moveTo>
                  <a:lnTo>
                    <a:pt x="0" y="4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7" y="18"/>
                  </a:lnTo>
                  <a:lnTo>
                    <a:pt x="11" y="14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0" name="Freeform 318"/>
            <p:cNvSpPr>
              <a:spLocks/>
            </p:cNvSpPr>
            <p:nvPr userDrawn="1"/>
          </p:nvSpPr>
          <p:spPr bwMode="gray">
            <a:xfrm>
              <a:off x="2266" y="2005"/>
              <a:ext cx="40" cy="11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2" y="0"/>
                </a:cxn>
                <a:cxn ang="0">
                  <a:pos x="15" y="0"/>
                </a:cxn>
                <a:cxn ang="0">
                  <a:pos x="11" y="3"/>
                </a:cxn>
                <a:cxn ang="0">
                  <a:pos x="8" y="3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0" y="18"/>
                </a:cxn>
                <a:cxn ang="0">
                  <a:pos x="0" y="28"/>
                </a:cxn>
                <a:cxn ang="0">
                  <a:pos x="0" y="39"/>
                </a:cxn>
                <a:cxn ang="0">
                  <a:pos x="0" y="46"/>
                </a:cxn>
                <a:cxn ang="0">
                  <a:pos x="0" y="53"/>
                </a:cxn>
                <a:cxn ang="0">
                  <a:pos x="4" y="56"/>
                </a:cxn>
                <a:cxn ang="0">
                  <a:pos x="4" y="56"/>
                </a:cxn>
                <a:cxn ang="0">
                  <a:pos x="4" y="60"/>
                </a:cxn>
                <a:cxn ang="0">
                  <a:pos x="4" y="60"/>
                </a:cxn>
                <a:cxn ang="0">
                  <a:pos x="4" y="63"/>
                </a:cxn>
                <a:cxn ang="0">
                  <a:pos x="0" y="67"/>
                </a:cxn>
                <a:cxn ang="0">
                  <a:pos x="0" y="70"/>
                </a:cxn>
                <a:cxn ang="0">
                  <a:pos x="4" y="77"/>
                </a:cxn>
                <a:cxn ang="0">
                  <a:pos x="4" y="84"/>
                </a:cxn>
                <a:cxn ang="0">
                  <a:pos x="8" y="91"/>
                </a:cxn>
                <a:cxn ang="0">
                  <a:pos x="15" y="99"/>
                </a:cxn>
                <a:cxn ang="0">
                  <a:pos x="15" y="102"/>
                </a:cxn>
                <a:cxn ang="0">
                  <a:pos x="18" y="102"/>
                </a:cxn>
                <a:cxn ang="0">
                  <a:pos x="22" y="99"/>
                </a:cxn>
                <a:cxn ang="0">
                  <a:pos x="25" y="91"/>
                </a:cxn>
                <a:cxn ang="0">
                  <a:pos x="25" y="88"/>
                </a:cxn>
                <a:cxn ang="0">
                  <a:pos x="25" y="77"/>
                </a:cxn>
                <a:cxn ang="0">
                  <a:pos x="25" y="70"/>
                </a:cxn>
                <a:cxn ang="0">
                  <a:pos x="25" y="63"/>
                </a:cxn>
                <a:cxn ang="0">
                  <a:pos x="25" y="60"/>
                </a:cxn>
                <a:cxn ang="0">
                  <a:pos x="32" y="46"/>
                </a:cxn>
                <a:cxn ang="0">
                  <a:pos x="32" y="42"/>
                </a:cxn>
                <a:cxn ang="0">
                  <a:pos x="32" y="39"/>
                </a:cxn>
                <a:cxn ang="0">
                  <a:pos x="32" y="32"/>
                </a:cxn>
                <a:cxn ang="0">
                  <a:pos x="32" y="28"/>
                </a:cxn>
                <a:cxn ang="0">
                  <a:pos x="36" y="25"/>
                </a:cxn>
                <a:cxn ang="0">
                  <a:pos x="36" y="25"/>
                </a:cxn>
                <a:cxn ang="0">
                  <a:pos x="36" y="18"/>
                </a:cxn>
                <a:cxn ang="0">
                  <a:pos x="36" y="10"/>
                </a:cxn>
                <a:cxn ang="0">
                  <a:pos x="36" y="3"/>
                </a:cxn>
                <a:cxn ang="0">
                  <a:pos x="39" y="0"/>
                </a:cxn>
                <a:cxn ang="0">
                  <a:pos x="36" y="0"/>
                </a:cxn>
                <a:cxn ang="0">
                  <a:pos x="32" y="3"/>
                </a:cxn>
                <a:cxn ang="0">
                  <a:pos x="25" y="3"/>
                </a:cxn>
                <a:cxn ang="0">
                  <a:pos x="22" y="0"/>
                </a:cxn>
              </a:cxnLst>
              <a:rect l="0" t="0" r="r" b="b"/>
              <a:pathLst>
                <a:path w="39" h="102">
                  <a:moveTo>
                    <a:pt x="22" y="0"/>
                  </a:moveTo>
                  <a:lnTo>
                    <a:pt x="22" y="0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8" y="3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18"/>
                  </a:lnTo>
                  <a:lnTo>
                    <a:pt x="0" y="28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3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4" y="77"/>
                  </a:lnTo>
                  <a:lnTo>
                    <a:pt x="4" y="84"/>
                  </a:lnTo>
                  <a:lnTo>
                    <a:pt x="8" y="91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8" y="102"/>
                  </a:lnTo>
                  <a:lnTo>
                    <a:pt x="22" y="99"/>
                  </a:lnTo>
                  <a:lnTo>
                    <a:pt x="25" y="91"/>
                  </a:lnTo>
                  <a:lnTo>
                    <a:pt x="25" y="88"/>
                  </a:lnTo>
                  <a:lnTo>
                    <a:pt x="25" y="77"/>
                  </a:lnTo>
                  <a:lnTo>
                    <a:pt x="25" y="70"/>
                  </a:lnTo>
                  <a:lnTo>
                    <a:pt x="25" y="63"/>
                  </a:lnTo>
                  <a:lnTo>
                    <a:pt x="25" y="60"/>
                  </a:lnTo>
                  <a:lnTo>
                    <a:pt x="32" y="46"/>
                  </a:lnTo>
                  <a:lnTo>
                    <a:pt x="32" y="42"/>
                  </a:lnTo>
                  <a:lnTo>
                    <a:pt x="32" y="39"/>
                  </a:lnTo>
                  <a:lnTo>
                    <a:pt x="32" y="32"/>
                  </a:lnTo>
                  <a:lnTo>
                    <a:pt x="32" y="28"/>
                  </a:lnTo>
                  <a:lnTo>
                    <a:pt x="36" y="25"/>
                  </a:lnTo>
                  <a:lnTo>
                    <a:pt x="36" y="25"/>
                  </a:lnTo>
                  <a:lnTo>
                    <a:pt x="36" y="18"/>
                  </a:lnTo>
                  <a:lnTo>
                    <a:pt x="36" y="10"/>
                  </a:lnTo>
                  <a:lnTo>
                    <a:pt x="36" y="3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2" y="3"/>
                  </a:lnTo>
                  <a:lnTo>
                    <a:pt x="25" y="3"/>
                  </a:lnTo>
                  <a:lnTo>
                    <a:pt x="2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1" name="Freeform 319"/>
            <p:cNvSpPr>
              <a:spLocks/>
            </p:cNvSpPr>
            <p:nvPr userDrawn="1"/>
          </p:nvSpPr>
          <p:spPr bwMode="gray">
            <a:xfrm>
              <a:off x="2234" y="2120"/>
              <a:ext cx="32" cy="37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3"/>
                </a:cxn>
                <a:cxn ang="0">
                  <a:pos x="17" y="7"/>
                </a:cxn>
                <a:cxn ang="0">
                  <a:pos x="10" y="14"/>
                </a:cxn>
                <a:cxn ang="0">
                  <a:pos x="7" y="17"/>
                </a:cxn>
                <a:cxn ang="0">
                  <a:pos x="3" y="24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31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0" y="35"/>
                </a:cxn>
                <a:cxn ang="0">
                  <a:pos x="3" y="35"/>
                </a:cxn>
                <a:cxn ang="0">
                  <a:pos x="10" y="31"/>
                </a:cxn>
                <a:cxn ang="0">
                  <a:pos x="14" y="28"/>
                </a:cxn>
                <a:cxn ang="0">
                  <a:pos x="21" y="24"/>
                </a:cxn>
                <a:cxn ang="0">
                  <a:pos x="21" y="24"/>
                </a:cxn>
                <a:cxn ang="0">
                  <a:pos x="21" y="21"/>
                </a:cxn>
                <a:cxn ang="0">
                  <a:pos x="24" y="17"/>
                </a:cxn>
                <a:cxn ang="0">
                  <a:pos x="28" y="14"/>
                </a:cxn>
                <a:cxn ang="0">
                  <a:pos x="31" y="10"/>
                </a:cxn>
                <a:cxn ang="0">
                  <a:pos x="31" y="7"/>
                </a:cxn>
                <a:cxn ang="0">
                  <a:pos x="31" y="3"/>
                </a:cxn>
                <a:cxn ang="0">
                  <a:pos x="31" y="3"/>
                </a:cxn>
                <a:cxn ang="0">
                  <a:pos x="28" y="0"/>
                </a:cxn>
                <a:cxn ang="0">
                  <a:pos x="24" y="0"/>
                </a:cxn>
              </a:cxnLst>
              <a:rect l="0" t="0" r="r" b="b"/>
              <a:pathLst>
                <a:path w="31" h="35">
                  <a:moveTo>
                    <a:pt x="24" y="0"/>
                  </a:moveTo>
                  <a:lnTo>
                    <a:pt x="21" y="3"/>
                  </a:lnTo>
                  <a:lnTo>
                    <a:pt x="17" y="7"/>
                  </a:lnTo>
                  <a:lnTo>
                    <a:pt x="10" y="14"/>
                  </a:lnTo>
                  <a:lnTo>
                    <a:pt x="7" y="17"/>
                  </a:lnTo>
                  <a:lnTo>
                    <a:pt x="3" y="2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1"/>
                  </a:lnTo>
                  <a:lnTo>
                    <a:pt x="14" y="28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28" y="14"/>
                  </a:lnTo>
                  <a:lnTo>
                    <a:pt x="31" y="10"/>
                  </a:lnTo>
                  <a:lnTo>
                    <a:pt x="31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8" y="0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2" name="Freeform 320"/>
            <p:cNvSpPr>
              <a:spLocks/>
            </p:cNvSpPr>
            <p:nvPr userDrawn="1"/>
          </p:nvSpPr>
          <p:spPr bwMode="gray">
            <a:xfrm>
              <a:off x="2292" y="2112"/>
              <a:ext cx="18" cy="3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7"/>
                </a:cxn>
                <a:cxn ang="0">
                  <a:pos x="0" y="24"/>
                </a:cxn>
                <a:cxn ang="0">
                  <a:pos x="4" y="28"/>
                </a:cxn>
                <a:cxn ang="0">
                  <a:pos x="11" y="28"/>
                </a:cxn>
                <a:cxn ang="0">
                  <a:pos x="14" y="24"/>
                </a:cxn>
                <a:cxn ang="0">
                  <a:pos x="18" y="21"/>
                </a:cxn>
                <a:cxn ang="0">
                  <a:pos x="18" y="17"/>
                </a:cxn>
                <a:cxn ang="0">
                  <a:pos x="18" y="14"/>
                </a:cxn>
                <a:cxn ang="0">
                  <a:pos x="14" y="10"/>
                </a:cxn>
                <a:cxn ang="0">
                  <a:pos x="14" y="3"/>
                </a:cxn>
                <a:cxn ang="0">
                  <a:pos x="11" y="0"/>
                </a:cxn>
              </a:cxnLst>
              <a:rect l="0" t="0" r="r" b="b"/>
              <a:pathLst>
                <a:path w="18" h="28">
                  <a:moveTo>
                    <a:pt x="11" y="0"/>
                  </a:moveTo>
                  <a:lnTo>
                    <a:pt x="7" y="0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4" y="28"/>
                  </a:lnTo>
                  <a:lnTo>
                    <a:pt x="11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3" name="Freeform 321"/>
            <p:cNvSpPr>
              <a:spLocks/>
            </p:cNvSpPr>
            <p:nvPr userDrawn="1"/>
          </p:nvSpPr>
          <p:spPr bwMode="gray">
            <a:xfrm>
              <a:off x="2296" y="2150"/>
              <a:ext cx="69" cy="53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31" y="7"/>
                </a:cxn>
                <a:cxn ang="0">
                  <a:pos x="21" y="7"/>
                </a:cxn>
                <a:cxn ang="0">
                  <a:pos x="7" y="14"/>
                </a:cxn>
                <a:cxn ang="0">
                  <a:pos x="7" y="17"/>
                </a:cxn>
                <a:cxn ang="0">
                  <a:pos x="3" y="21"/>
                </a:cxn>
                <a:cxn ang="0">
                  <a:pos x="3" y="24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3" y="35"/>
                </a:cxn>
                <a:cxn ang="0">
                  <a:pos x="10" y="35"/>
                </a:cxn>
                <a:cxn ang="0">
                  <a:pos x="17" y="31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4" y="39"/>
                </a:cxn>
                <a:cxn ang="0">
                  <a:pos x="24" y="42"/>
                </a:cxn>
                <a:cxn ang="0">
                  <a:pos x="28" y="46"/>
                </a:cxn>
                <a:cxn ang="0">
                  <a:pos x="31" y="46"/>
                </a:cxn>
                <a:cxn ang="0">
                  <a:pos x="38" y="46"/>
                </a:cxn>
                <a:cxn ang="0">
                  <a:pos x="42" y="49"/>
                </a:cxn>
                <a:cxn ang="0">
                  <a:pos x="45" y="46"/>
                </a:cxn>
                <a:cxn ang="0">
                  <a:pos x="49" y="42"/>
                </a:cxn>
                <a:cxn ang="0">
                  <a:pos x="49" y="35"/>
                </a:cxn>
                <a:cxn ang="0">
                  <a:pos x="45" y="31"/>
                </a:cxn>
                <a:cxn ang="0">
                  <a:pos x="45" y="28"/>
                </a:cxn>
                <a:cxn ang="0">
                  <a:pos x="49" y="28"/>
                </a:cxn>
                <a:cxn ang="0">
                  <a:pos x="49" y="28"/>
                </a:cxn>
                <a:cxn ang="0">
                  <a:pos x="53" y="31"/>
                </a:cxn>
                <a:cxn ang="0">
                  <a:pos x="56" y="35"/>
                </a:cxn>
                <a:cxn ang="0">
                  <a:pos x="56" y="35"/>
                </a:cxn>
                <a:cxn ang="0">
                  <a:pos x="60" y="31"/>
                </a:cxn>
                <a:cxn ang="0">
                  <a:pos x="63" y="28"/>
                </a:cxn>
                <a:cxn ang="0">
                  <a:pos x="67" y="21"/>
                </a:cxn>
                <a:cxn ang="0">
                  <a:pos x="67" y="14"/>
                </a:cxn>
                <a:cxn ang="0">
                  <a:pos x="63" y="10"/>
                </a:cxn>
                <a:cxn ang="0">
                  <a:pos x="60" y="3"/>
                </a:cxn>
                <a:cxn ang="0">
                  <a:pos x="53" y="0"/>
                </a:cxn>
                <a:cxn ang="0">
                  <a:pos x="49" y="0"/>
                </a:cxn>
                <a:cxn ang="0">
                  <a:pos x="45" y="0"/>
                </a:cxn>
              </a:cxnLst>
              <a:rect l="0" t="0" r="r" b="b"/>
              <a:pathLst>
                <a:path w="67" h="49">
                  <a:moveTo>
                    <a:pt x="45" y="0"/>
                  </a:moveTo>
                  <a:lnTo>
                    <a:pt x="31" y="7"/>
                  </a:lnTo>
                  <a:lnTo>
                    <a:pt x="21" y="7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3" y="21"/>
                  </a:lnTo>
                  <a:lnTo>
                    <a:pt x="3" y="24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5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4" y="39"/>
                  </a:lnTo>
                  <a:lnTo>
                    <a:pt x="24" y="42"/>
                  </a:lnTo>
                  <a:lnTo>
                    <a:pt x="28" y="46"/>
                  </a:lnTo>
                  <a:lnTo>
                    <a:pt x="31" y="46"/>
                  </a:lnTo>
                  <a:lnTo>
                    <a:pt x="38" y="46"/>
                  </a:lnTo>
                  <a:lnTo>
                    <a:pt x="42" y="49"/>
                  </a:lnTo>
                  <a:lnTo>
                    <a:pt x="45" y="46"/>
                  </a:lnTo>
                  <a:lnTo>
                    <a:pt x="49" y="42"/>
                  </a:lnTo>
                  <a:lnTo>
                    <a:pt x="49" y="35"/>
                  </a:lnTo>
                  <a:lnTo>
                    <a:pt x="45" y="31"/>
                  </a:lnTo>
                  <a:lnTo>
                    <a:pt x="45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3" y="31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60" y="31"/>
                  </a:lnTo>
                  <a:lnTo>
                    <a:pt x="63" y="28"/>
                  </a:lnTo>
                  <a:lnTo>
                    <a:pt x="67" y="21"/>
                  </a:lnTo>
                  <a:lnTo>
                    <a:pt x="67" y="14"/>
                  </a:lnTo>
                  <a:lnTo>
                    <a:pt x="63" y="10"/>
                  </a:lnTo>
                  <a:lnTo>
                    <a:pt x="60" y="3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4" name="Freeform 322"/>
            <p:cNvSpPr>
              <a:spLocks noEditPoints="1"/>
            </p:cNvSpPr>
            <p:nvPr userDrawn="1"/>
          </p:nvSpPr>
          <p:spPr bwMode="gray">
            <a:xfrm>
              <a:off x="2122" y="2180"/>
              <a:ext cx="137" cy="170"/>
            </a:xfrm>
            <a:custGeom>
              <a:avLst/>
              <a:gdLst/>
              <a:ahLst/>
              <a:cxnLst>
                <a:cxn ang="0">
                  <a:pos x="14" y="134"/>
                </a:cxn>
                <a:cxn ang="0">
                  <a:pos x="24" y="141"/>
                </a:cxn>
                <a:cxn ang="0">
                  <a:pos x="42" y="144"/>
                </a:cxn>
                <a:cxn ang="0">
                  <a:pos x="52" y="148"/>
                </a:cxn>
                <a:cxn ang="0">
                  <a:pos x="66" y="158"/>
                </a:cxn>
                <a:cxn ang="0">
                  <a:pos x="77" y="155"/>
                </a:cxn>
                <a:cxn ang="0">
                  <a:pos x="84" y="141"/>
                </a:cxn>
                <a:cxn ang="0">
                  <a:pos x="88" y="127"/>
                </a:cxn>
                <a:cxn ang="0">
                  <a:pos x="98" y="120"/>
                </a:cxn>
                <a:cxn ang="0">
                  <a:pos x="105" y="102"/>
                </a:cxn>
                <a:cxn ang="0">
                  <a:pos x="119" y="95"/>
                </a:cxn>
                <a:cxn ang="0">
                  <a:pos x="123" y="88"/>
                </a:cxn>
                <a:cxn ang="0">
                  <a:pos x="112" y="81"/>
                </a:cxn>
                <a:cxn ang="0">
                  <a:pos x="105" y="77"/>
                </a:cxn>
                <a:cxn ang="0">
                  <a:pos x="116" y="56"/>
                </a:cxn>
                <a:cxn ang="0">
                  <a:pos x="126" y="46"/>
                </a:cxn>
                <a:cxn ang="0">
                  <a:pos x="112" y="39"/>
                </a:cxn>
                <a:cxn ang="0">
                  <a:pos x="133" y="28"/>
                </a:cxn>
                <a:cxn ang="0">
                  <a:pos x="126" y="18"/>
                </a:cxn>
                <a:cxn ang="0">
                  <a:pos x="116" y="7"/>
                </a:cxn>
                <a:cxn ang="0">
                  <a:pos x="112" y="0"/>
                </a:cxn>
                <a:cxn ang="0">
                  <a:pos x="98" y="3"/>
                </a:cxn>
                <a:cxn ang="0">
                  <a:pos x="88" y="11"/>
                </a:cxn>
                <a:cxn ang="0">
                  <a:pos x="70" y="39"/>
                </a:cxn>
                <a:cxn ang="0">
                  <a:pos x="59" y="46"/>
                </a:cxn>
                <a:cxn ang="0">
                  <a:pos x="45" y="56"/>
                </a:cxn>
                <a:cxn ang="0">
                  <a:pos x="38" y="67"/>
                </a:cxn>
                <a:cxn ang="0">
                  <a:pos x="7" y="88"/>
                </a:cxn>
                <a:cxn ang="0">
                  <a:pos x="0" y="99"/>
                </a:cxn>
                <a:cxn ang="0">
                  <a:pos x="3" y="120"/>
                </a:cxn>
                <a:cxn ang="0">
                  <a:pos x="0" y="127"/>
                </a:cxn>
                <a:cxn ang="0">
                  <a:pos x="38" y="99"/>
                </a:cxn>
                <a:cxn ang="0">
                  <a:pos x="38" y="99"/>
                </a:cxn>
                <a:cxn ang="0">
                  <a:pos x="63" y="81"/>
                </a:cxn>
                <a:cxn ang="0">
                  <a:pos x="95" y="49"/>
                </a:cxn>
                <a:cxn ang="0">
                  <a:pos x="74" y="74"/>
                </a:cxn>
                <a:cxn ang="0">
                  <a:pos x="74" y="74"/>
                </a:cxn>
                <a:cxn ang="0">
                  <a:pos x="59" y="81"/>
                </a:cxn>
                <a:cxn ang="0">
                  <a:pos x="52" y="85"/>
                </a:cxn>
                <a:cxn ang="0">
                  <a:pos x="45" y="92"/>
                </a:cxn>
                <a:cxn ang="0">
                  <a:pos x="49" y="88"/>
                </a:cxn>
                <a:cxn ang="0">
                  <a:pos x="28" y="99"/>
                </a:cxn>
                <a:cxn ang="0">
                  <a:pos x="21" y="92"/>
                </a:cxn>
                <a:cxn ang="0">
                  <a:pos x="28" y="99"/>
                </a:cxn>
                <a:cxn ang="0">
                  <a:pos x="28" y="99"/>
                </a:cxn>
              </a:cxnLst>
              <a:rect l="0" t="0" r="r" b="b"/>
              <a:pathLst>
                <a:path w="133" h="158">
                  <a:moveTo>
                    <a:pt x="0" y="130"/>
                  </a:moveTo>
                  <a:lnTo>
                    <a:pt x="7" y="130"/>
                  </a:lnTo>
                  <a:lnTo>
                    <a:pt x="14" y="134"/>
                  </a:lnTo>
                  <a:lnTo>
                    <a:pt x="21" y="137"/>
                  </a:lnTo>
                  <a:lnTo>
                    <a:pt x="21" y="141"/>
                  </a:lnTo>
                  <a:lnTo>
                    <a:pt x="24" y="141"/>
                  </a:lnTo>
                  <a:lnTo>
                    <a:pt x="31" y="144"/>
                  </a:lnTo>
                  <a:lnTo>
                    <a:pt x="38" y="144"/>
                  </a:lnTo>
                  <a:lnTo>
                    <a:pt x="42" y="144"/>
                  </a:lnTo>
                  <a:lnTo>
                    <a:pt x="45" y="144"/>
                  </a:lnTo>
                  <a:lnTo>
                    <a:pt x="49" y="144"/>
                  </a:lnTo>
                  <a:lnTo>
                    <a:pt x="52" y="148"/>
                  </a:lnTo>
                  <a:lnTo>
                    <a:pt x="52" y="151"/>
                  </a:lnTo>
                  <a:lnTo>
                    <a:pt x="63" y="151"/>
                  </a:lnTo>
                  <a:lnTo>
                    <a:pt x="66" y="158"/>
                  </a:lnTo>
                  <a:lnTo>
                    <a:pt x="70" y="158"/>
                  </a:lnTo>
                  <a:lnTo>
                    <a:pt x="74" y="155"/>
                  </a:lnTo>
                  <a:lnTo>
                    <a:pt x="77" y="155"/>
                  </a:lnTo>
                  <a:lnTo>
                    <a:pt x="81" y="151"/>
                  </a:lnTo>
                  <a:lnTo>
                    <a:pt x="84" y="148"/>
                  </a:lnTo>
                  <a:lnTo>
                    <a:pt x="84" y="141"/>
                  </a:lnTo>
                  <a:lnTo>
                    <a:pt x="88" y="134"/>
                  </a:lnTo>
                  <a:lnTo>
                    <a:pt x="88" y="130"/>
                  </a:lnTo>
                  <a:lnTo>
                    <a:pt x="88" y="127"/>
                  </a:lnTo>
                  <a:lnTo>
                    <a:pt x="91" y="127"/>
                  </a:lnTo>
                  <a:lnTo>
                    <a:pt x="91" y="123"/>
                  </a:lnTo>
                  <a:lnTo>
                    <a:pt x="98" y="120"/>
                  </a:lnTo>
                  <a:lnTo>
                    <a:pt x="102" y="116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9" y="99"/>
                  </a:lnTo>
                  <a:lnTo>
                    <a:pt x="112" y="95"/>
                  </a:lnTo>
                  <a:lnTo>
                    <a:pt x="119" y="95"/>
                  </a:lnTo>
                  <a:lnTo>
                    <a:pt x="119" y="95"/>
                  </a:lnTo>
                  <a:lnTo>
                    <a:pt x="123" y="92"/>
                  </a:lnTo>
                  <a:lnTo>
                    <a:pt x="123" y="88"/>
                  </a:lnTo>
                  <a:lnTo>
                    <a:pt x="123" y="85"/>
                  </a:lnTo>
                  <a:lnTo>
                    <a:pt x="116" y="81"/>
                  </a:lnTo>
                  <a:lnTo>
                    <a:pt x="112" y="81"/>
                  </a:lnTo>
                  <a:lnTo>
                    <a:pt x="109" y="81"/>
                  </a:lnTo>
                  <a:lnTo>
                    <a:pt x="105" y="77"/>
                  </a:lnTo>
                  <a:lnTo>
                    <a:pt x="105" y="77"/>
                  </a:lnTo>
                  <a:lnTo>
                    <a:pt x="109" y="74"/>
                  </a:lnTo>
                  <a:lnTo>
                    <a:pt x="109" y="60"/>
                  </a:lnTo>
                  <a:lnTo>
                    <a:pt x="116" y="56"/>
                  </a:lnTo>
                  <a:lnTo>
                    <a:pt x="119" y="49"/>
                  </a:lnTo>
                  <a:lnTo>
                    <a:pt x="123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12" y="39"/>
                  </a:lnTo>
                  <a:lnTo>
                    <a:pt x="133" y="32"/>
                  </a:lnTo>
                  <a:lnTo>
                    <a:pt x="133" y="32"/>
                  </a:lnTo>
                  <a:lnTo>
                    <a:pt x="133" y="28"/>
                  </a:lnTo>
                  <a:lnTo>
                    <a:pt x="130" y="25"/>
                  </a:lnTo>
                  <a:lnTo>
                    <a:pt x="130" y="21"/>
                  </a:lnTo>
                  <a:lnTo>
                    <a:pt x="126" y="18"/>
                  </a:lnTo>
                  <a:lnTo>
                    <a:pt x="123" y="14"/>
                  </a:lnTo>
                  <a:lnTo>
                    <a:pt x="119" y="11"/>
                  </a:lnTo>
                  <a:lnTo>
                    <a:pt x="116" y="7"/>
                  </a:lnTo>
                  <a:lnTo>
                    <a:pt x="112" y="7"/>
                  </a:lnTo>
                  <a:lnTo>
                    <a:pt x="112" y="3"/>
                  </a:lnTo>
                  <a:lnTo>
                    <a:pt x="112" y="0"/>
                  </a:lnTo>
                  <a:lnTo>
                    <a:pt x="109" y="0"/>
                  </a:lnTo>
                  <a:lnTo>
                    <a:pt x="105" y="0"/>
                  </a:lnTo>
                  <a:lnTo>
                    <a:pt x="98" y="3"/>
                  </a:lnTo>
                  <a:lnTo>
                    <a:pt x="95" y="3"/>
                  </a:lnTo>
                  <a:lnTo>
                    <a:pt x="91" y="7"/>
                  </a:lnTo>
                  <a:lnTo>
                    <a:pt x="88" y="11"/>
                  </a:lnTo>
                  <a:lnTo>
                    <a:pt x="81" y="14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66" y="42"/>
                  </a:lnTo>
                  <a:lnTo>
                    <a:pt x="63" y="46"/>
                  </a:lnTo>
                  <a:lnTo>
                    <a:pt x="59" y="46"/>
                  </a:lnTo>
                  <a:lnTo>
                    <a:pt x="52" y="49"/>
                  </a:lnTo>
                  <a:lnTo>
                    <a:pt x="49" y="53"/>
                  </a:lnTo>
                  <a:lnTo>
                    <a:pt x="45" y="56"/>
                  </a:lnTo>
                  <a:lnTo>
                    <a:pt x="42" y="60"/>
                  </a:lnTo>
                  <a:lnTo>
                    <a:pt x="38" y="63"/>
                  </a:lnTo>
                  <a:lnTo>
                    <a:pt x="38" y="67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3" y="92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0" y="109"/>
                  </a:lnTo>
                  <a:lnTo>
                    <a:pt x="3" y="120"/>
                  </a:lnTo>
                  <a:lnTo>
                    <a:pt x="3" y="120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0" y="130"/>
                  </a:lnTo>
                  <a:close/>
                  <a:moveTo>
                    <a:pt x="38" y="99"/>
                  </a:move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close/>
                  <a:moveTo>
                    <a:pt x="63" y="81"/>
                  </a:moveTo>
                  <a:lnTo>
                    <a:pt x="66" y="77"/>
                  </a:lnTo>
                  <a:lnTo>
                    <a:pt x="63" y="81"/>
                  </a:lnTo>
                  <a:lnTo>
                    <a:pt x="63" y="81"/>
                  </a:lnTo>
                  <a:close/>
                  <a:moveTo>
                    <a:pt x="95" y="49"/>
                  </a:moveTo>
                  <a:lnTo>
                    <a:pt x="95" y="49"/>
                  </a:lnTo>
                  <a:lnTo>
                    <a:pt x="91" y="49"/>
                  </a:lnTo>
                  <a:lnTo>
                    <a:pt x="95" y="49"/>
                  </a:lnTo>
                  <a:close/>
                  <a:moveTo>
                    <a:pt x="74" y="74"/>
                  </a:moveTo>
                  <a:lnTo>
                    <a:pt x="77" y="74"/>
                  </a:lnTo>
                  <a:lnTo>
                    <a:pt x="77" y="74"/>
                  </a:lnTo>
                  <a:lnTo>
                    <a:pt x="74" y="74"/>
                  </a:lnTo>
                  <a:close/>
                  <a:moveTo>
                    <a:pt x="49" y="88"/>
                  </a:moveTo>
                  <a:lnTo>
                    <a:pt x="52" y="85"/>
                  </a:lnTo>
                  <a:lnTo>
                    <a:pt x="59" y="81"/>
                  </a:lnTo>
                  <a:lnTo>
                    <a:pt x="59" y="85"/>
                  </a:lnTo>
                  <a:lnTo>
                    <a:pt x="56" y="85"/>
                  </a:lnTo>
                  <a:lnTo>
                    <a:pt x="52" y="85"/>
                  </a:lnTo>
                  <a:lnTo>
                    <a:pt x="49" y="88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5" y="88"/>
                  </a:lnTo>
                  <a:lnTo>
                    <a:pt x="49" y="88"/>
                  </a:lnTo>
                  <a:lnTo>
                    <a:pt x="49" y="88"/>
                  </a:lnTo>
                  <a:close/>
                  <a:moveTo>
                    <a:pt x="21" y="92"/>
                  </a:moveTo>
                  <a:lnTo>
                    <a:pt x="21" y="95"/>
                  </a:lnTo>
                  <a:lnTo>
                    <a:pt x="28" y="99"/>
                  </a:lnTo>
                  <a:lnTo>
                    <a:pt x="24" y="95"/>
                  </a:lnTo>
                  <a:lnTo>
                    <a:pt x="21" y="92"/>
                  </a:lnTo>
                  <a:lnTo>
                    <a:pt x="21" y="92"/>
                  </a:lnTo>
                  <a:lnTo>
                    <a:pt x="21" y="92"/>
                  </a:lnTo>
                  <a:close/>
                  <a:moveTo>
                    <a:pt x="28" y="99"/>
                  </a:move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5" name="Freeform 323"/>
            <p:cNvSpPr>
              <a:spLocks/>
            </p:cNvSpPr>
            <p:nvPr userDrawn="1"/>
          </p:nvSpPr>
          <p:spPr bwMode="gray">
            <a:xfrm>
              <a:off x="2560" y="2325"/>
              <a:ext cx="141" cy="121"/>
            </a:xfrm>
            <a:custGeom>
              <a:avLst/>
              <a:gdLst/>
              <a:ahLst/>
              <a:cxnLst>
                <a:cxn ang="0">
                  <a:pos x="95" y="46"/>
                </a:cxn>
                <a:cxn ang="0">
                  <a:pos x="95" y="46"/>
                </a:cxn>
                <a:cxn ang="0">
                  <a:pos x="91" y="46"/>
                </a:cxn>
                <a:cxn ang="0">
                  <a:pos x="88" y="46"/>
                </a:cxn>
                <a:cxn ang="0">
                  <a:pos x="84" y="42"/>
                </a:cxn>
                <a:cxn ang="0">
                  <a:pos x="81" y="39"/>
                </a:cxn>
                <a:cxn ang="0">
                  <a:pos x="81" y="39"/>
                </a:cxn>
                <a:cxn ang="0">
                  <a:pos x="77" y="35"/>
                </a:cxn>
                <a:cxn ang="0">
                  <a:pos x="74" y="35"/>
                </a:cxn>
                <a:cxn ang="0">
                  <a:pos x="70" y="32"/>
                </a:cxn>
                <a:cxn ang="0">
                  <a:pos x="63" y="28"/>
                </a:cxn>
                <a:cxn ang="0">
                  <a:pos x="60" y="21"/>
                </a:cxn>
                <a:cxn ang="0">
                  <a:pos x="53" y="17"/>
                </a:cxn>
                <a:cxn ang="0">
                  <a:pos x="46" y="14"/>
                </a:cxn>
                <a:cxn ang="0">
                  <a:pos x="42" y="10"/>
                </a:cxn>
                <a:cxn ang="0">
                  <a:pos x="42" y="10"/>
                </a:cxn>
                <a:cxn ang="0">
                  <a:pos x="39" y="10"/>
                </a:cxn>
                <a:cxn ang="0">
                  <a:pos x="32" y="7"/>
                </a:cxn>
                <a:cxn ang="0">
                  <a:pos x="21" y="3"/>
                </a:cxn>
                <a:cxn ang="0">
                  <a:pos x="10" y="3"/>
                </a:cxn>
                <a:cxn ang="0">
                  <a:pos x="3" y="0"/>
                </a:cxn>
                <a:cxn ang="0">
                  <a:pos x="0" y="81"/>
                </a:cxn>
                <a:cxn ang="0">
                  <a:pos x="14" y="88"/>
                </a:cxn>
                <a:cxn ang="0">
                  <a:pos x="28" y="84"/>
                </a:cxn>
                <a:cxn ang="0">
                  <a:pos x="28" y="81"/>
                </a:cxn>
                <a:cxn ang="0">
                  <a:pos x="32" y="77"/>
                </a:cxn>
                <a:cxn ang="0">
                  <a:pos x="35" y="74"/>
                </a:cxn>
                <a:cxn ang="0">
                  <a:pos x="39" y="70"/>
                </a:cxn>
                <a:cxn ang="0">
                  <a:pos x="46" y="70"/>
                </a:cxn>
                <a:cxn ang="0">
                  <a:pos x="56" y="70"/>
                </a:cxn>
                <a:cxn ang="0">
                  <a:pos x="81" y="84"/>
                </a:cxn>
                <a:cxn ang="0">
                  <a:pos x="91" y="98"/>
                </a:cxn>
                <a:cxn ang="0">
                  <a:pos x="109" y="106"/>
                </a:cxn>
                <a:cxn ang="0">
                  <a:pos x="134" y="113"/>
                </a:cxn>
                <a:cxn ang="0">
                  <a:pos x="134" y="113"/>
                </a:cxn>
                <a:cxn ang="0">
                  <a:pos x="137" y="109"/>
                </a:cxn>
                <a:cxn ang="0">
                  <a:pos x="137" y="106"/>
                </a:cxn>
                <a:cxn ang="0">
                  <a:pos x="134" y="102"/>
                </a:cxn>
                <a:cxn ang="0">
                  <a:pos x="130" y="98"/>
                </a:cxn>
                <a:cxn ang="0">
                  <a:pos x="123" y="91"/>
                </a:cxn>
                <a:cxn ang="0">
                  <a:pos x="116" y="88"/>
                </a:cxn>
                <a:cxn ang="0">
                  <a:pos x="113" y="81"/>
                </a:cxn>
                <a:cxn ang="0">
                  <a:pos x="106" y="77"/>
                </a:cxn>
                <a:cxn ang="0">
                  <a:pos x="102" y="74"/>
                </a:cxn>
                <a:cxn ang="0">
                  <a:pos x="102" y="74"/>
                </a:cxn>
                <a:cxn ang="0">
                  <a:pos x="84" y="63"/>
                </a:cxn>
                <a:cxn ang="0">
                  <a:pos x="102" y="56"/>
                </a:cxn>
                <a:cxn ang="0">
                  <a:pos x="95" y="46"/>
                </a:cxn>
              </a:cxnLst>
              <a:rect l="0" t="0" r="r" b="b"/>
              <a:pathLst>
                <a:path w="137" h="113">
                  <a:moveTo>
                    <a:pt x="95" y="46"/>
                  </a:moveTo>
                  <a:lnTo>
                    <a:pt x="95" y="46"/>
                  </a:lnTo>
                  <a:lnTo>
                    <a:pt x="91" y="46"/>
                  </a:lnTo>
                  <a:lnTo>
                    <a:pt x="88" y="46"/>
                  </a:lnTo>
                  <a:lnTo>
                    <a:pt x="84" y="42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77" y="35"/>
                  </a:lnTo>
                  <a:lnTo>
                    <a:pt x="74" y="35"/>
                  </a:lnTo>
                  <a:lnTo>
                    <a:pt x="70" y="32"/>
                  </a:lnTo>
                  <a:lnTo>
                    <a:pt x="63" y="28"/>
                  </a:lnTo>
                  <a:lnTo>
                    <a:pt x="60" y="21"/>
                  </a:lnTo>
                  <a:lnTo>
                    <a:pt x="53" y="17"/>
                  </a:lnTo>
                  <a:lnTo>
                    <a:pt x="46" y="14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39" y="10"/>
                  </a:lnTo>
                  <a:lnTo>
                    <a:pt x="32" y="7"/>
                  </a:lnTo>
                  <a:lnTo>
                    <a:pt x="21" y="3"/>
                  </a:lnTo>
                  <a:lnTo>
                    <a:pt x="10" y="3"/>
                  </a:lnTo>
                  <a:lnTo>
                    <a:pt x="3" y="0"/>
                  </a:lnTo>
                  <a:lnTo>
                    <a:pt x="0" y="81"/>
                  </a:lnTo>
                  <a:lnTo>
                    <a:pt x="14" y="88"/>
                  </a:lnTo>
                  <a:lnTo>
                    <a:pt x="28" y="84"/>
                  </a:lnTo>
                  <a:lnTo>
                    <a:pt x="28" y="81"/>
                  </a:lnTo>
                  <a:lnTo>
                    <a:pt x="32" y="77"/>
                  </a:lnTo>
                  <a:lnTo>
                    <a:pt x="35" y="74"/>
                  </a:lnTo>
                  <a:lnTo>
                    <a:pt x="39" y="70"/>
                  </a:lnTo>
                  <a:lnTo>
                    <a:pt x="46" y="70"/>
                  </a:lnTo>
                  <a:lnTo>
                    <a:pt x="56" y="70"/>
                  </a:lnTo>
                  <a:lnTo>
                    <a:pt x="81" y="84"/>
                  </a:lnTo>
                  <a:lnTo>
                    <a:pt x="91" y="98"/>
                  </a:lnTo>
                  <a:lnTo>
                    <a:pt x="109" y="106"/>
                  </a:lnTo>
                  <a:lnTo>
                    <a:pt x="134" y="113"/>
                  </a:lnTo>
                  <a:lnTo>
                    <a:pt x="134" y="113"/>
                  </a:lnTo>
                  <a:lnTo>
                    <a:pt x="137" y="109"/>
                  </a:lnTo>
                  <a:lnTo>
                    <a:pt x="137" y="106"/>
                  </a:lnTo>
                  <a:lnTo>
                    <a:pt x="134" y="102"/>
                  </a:lnTo>
                  <a:lnTo>
                    <a:pt x="130" y="98"/>
                  </a:lnTo>
                  <a:lnTo>
                    <a:pt x="123" y="91"/>
                  </a:lnTo>
                  <a:lnTo>
                    <a:pt x="116" y="88"/>
                  </a:lnTo>
                  <a:lnTo>
                    <a:pt x="113" y="81"/>
                  </a:lnTo>
                  <a:lnTo>
                    <a:pt x="106" y="77"/>
                  </a:lnTo>
                  <a:lnTo>
                    <a:pt x="102" y="74"/>
                  </a:lnTo>
                  <a:lnTo>
                    <a:pt x="102" y="74"/>
                  </a:lnTo>
                  <a:lnTo>
                    <a:pt x="84" y="63"/>
                  </a:lnTo>
                  <a:lnTo>
                    <a:pt x="102" y="56"/>
                  </a:lnTo>
                  <a:lnTo>
                    <a:pt x="95" y="4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6" name="Freeform 324"/>
            <p:cNvSpPr>
              <a:spLocks/>
            </p:cNvSpPr>
            <p:nvPr userDrawn="1"/>
          </p:nvSpPr>
          <p:spPr bwMode="gray">
            <a:xfrm>
              <a:off x="2429" y="2290"/>
              <a:ext cx="134" cy="122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21"/>
                </a:cxn>
                <a:cxn ang="0">
                  <a:pos x="11" y="28"/>
                </a:cxn>
                <a:cxn ang="0">
                  <a:pos x="14" y="35"/>
                </a:cxn>
                <a:cxn ang="0">
                  <a:pos x="14" y="42"/>
                </a:cxn>
                <a:cxn ang="0">
                  <a:pos x="18" y="46"/>
                </a:cxn>
                <a:cxn ang="0">
                  <a:pos x="18" y="49"/>
                </a:cxn>
                <a:cxn ang="0">
                  <a:pos x="21" y="53"/>
                </a:cxn>
                <a:cxn ang="0">
                  <a:pos x="25" y="53"/>
                </a:cxn>
                <a:cxn ang="0">
                  <a:pos x="32" y="53"/>
                </a:cxn>
                <a:cxn ang="0">
                  <a:pos x="39" y="53"/>
                </a:cxn>
                <a:cxn ang="0">
                  <a:pos x="46" y="56"/>
                </a:cxn>
                <a:cxn ang="0">
                  <a:pos x="49" y="56"/>
                </a:cxn>
                <a:cxn ang="0">
                  <a:pos x="56" y="60"/>
                </a:cxn>
                <a:cxn ang="0">
                  <a:pos x="67" y="60"/>
                </a:cxn>
                <a:cxn ang="0">
                  <a:pos x="74" y="60"/>
                </a:cxn>
                <a:cxn ang="0">
                  <a:pos x="78" y="64"/>
                </a:cxn>
                <a:cxn ang="0">
                  <a:pos x="92" y="78"/>
                </a:cxn>
                <a:cxn ang="0">
                  <a:pos x="102" y="95"/>
                </a:cxn>
                <a:cxn ang="0">
                  <a:pos x="120" y="113"/>
                </a:cxn>
                <a:cxn ang="0">
                  <a:pos x="123" y="113"/>
                </a:cxn>
                <a:cxn ang="0">
                  <a:pos x="130" y="32"/>
                </a:cxn>
                <a:cxn ang="0">
                  <a:pos x="123" y="28"/>
                </a:cxn>
                <a:cxn ang="0">
                  <a:pos x="116" y="25"/>
                </a:cxn>
                <a:cxn ang="0">
                  <a:pos x="106" y="18"/>
                </a:cxn>
                <a:cxn ang="0">
                  <a:pos x="99" y="18"/>
                </a:cxn>
                <a:cxn ang="0">
                  <a:pos x="92" y="14"/>
                </a:cxn>
                <a:cxn ang="0">
                  <a:pos x="81" y="18"/>
                </a:cxn>
                <a:cxn ang="0">
                  <a:pos x="78" y="21"/>
                </a:cxn>
                <a:cxn ang="0">
                  <a:pos x="78" y="25"/>
                </a:cxn>
                <a:cxn ang="0">
                  <a:pos x="74" y="28"/>
                </a:cxn>
                <a:cxn ang="0">
                  <a:pos x="74" y="35"/>
                </a:cxn>
                <a:cxn ang="0">
                  <a:pos x="70" y="42"/>
                </a:cxn>
                <a:cxn ang="0">
                  <a:pos x="67" y="46"/>
                </a:cxn>
                <a:cxn ang="0">
                  <a:pos x="60" y="46"/>
                </a:cxn>
                <a:cxn ang="0">
                  <a:pos x="53" y="46"/>
                </a:cxn>
                <a:cxn ang="0">
                  <a:pos x="46" y="42"/>
                </a:cxn>
                <a:cxn ang="0">
                  <a:pos x="42" y="35"/>
                </a:cxn>
                <a:cxn ang="0">
                  <a:pos x="39" y="28"/>
                </a:cxn>
                <a:cxn ang="0">
                  <a:pos x="35" y="21"/>
                </a:cxn>
                <a:cxn ang="0">
                  <a:pos x="35" y="18"/>
                </a:cxn>
                <a:cxn ang="0">
                  <a:pos x="32" y="14"/>
                </a:cxn>
                <a:cxn ang="0">
                  <a:pos x="32" y="14"/>
                </a:cxn>
                <a:cxn ang="0">
                  <a:pos x="28" y="11"/>
                </a:cxn>
                <a:cxn ang="0">
                  <a:pos x="25" y="7"/>
                </a:cxn>
                <a:cxn ang="0">
                  <a:pos x="21" y="4"/>
                </a:cxn>
                <a:cxn ang="0">
                  <a:pos x="14" y="0"/>
                </a:cxn>
                <a:cxn ang="0">
                  <a:pos x="7" y="0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4"/>
                </a:cxn>
              </a:cxnLst>
              <a:rect l="0" t="0" r="r" b="b"/>
              <a:pathLst>
                <a:path w="130" h="113">
                  <a:moveTo>
                    <a:pt x="0" y="14"/>
                  </a:moveTo>
                  <a:lnTo>
                    <a:pt x="7" y="21"/>
                  </a:lnTo>
                  <a:lnTo>
                    <a:pt x="11" y="28"/>
                  </a:lnTo>
                  <a:lnTo>
                    <a:pt x="14" y="35"/>
                  </a:lnTo>
                  <a:lnTo>
                    <a:pt x="14" y="42"/>
                  </a:lnTo>
                  <a:lnTo>
                    <a:pt x="18" y="46"/>
                  </a:lnTo>
                  <a:lnTo>
                    <a:pt x="18" y="49"/>
                  </a:lnTo>
                  <a:lnTo>
                    <a:pt x="21" y="53"/>
                  </a:lnTo>
                  <a:lnTo>
                    <a:pt x="25" y="53"/>
                  </a:lnTo>
                  <a:lnTo>
                    <a:pt x="32" y="53"/>
                  </a:lnTo>
                  <a:lnTo>
                    <a:pt x="39" y="53"/>
                  </a:lnTo>
                  <a:lnTo>
                    <a:pt x="46" y="56"/>
                  </a:lnTo>
                  <a:lnTo>
                    <a:pt x="49" y="56"/>
                  </a:lnTo>
                  <a:lnTo>
                    <a:pt x="56" y="60"/>
                  </a:lnTo>
                  <a:lnTo>
                    <a:pt x="67" y="60"/>
                  </a:lnTo>
                  <a:lnTo>
                    <a:pt x="74" y="60"/>
                  </a:lnTo>
                  <a:lnTo>
                    <a:pt x="78" y="64"/>
                  </a:lnTo>
                  <a:lnTo>
                    <a:pt x="92" y="78"/>
                  </a:lnTo>
                  <a:lnTo>
                    <a:pt x="102" y="95"/>
                  </a:lnTo>
                  <a:lnTo>
                    <a:pt x="120" y="113"/>
                  </a:lnTo>
                  <a:lnTo>
                    <a:pt x="123" y="113"/>
                  </a:lnTo>
                  <a:lnTo>
                    <a:pt x="130" y="32"/>
                  </a:lnTo>
                  <a:lnTo>
                    <a:pt x="123" y="28"/>
                  </a:lnTo>
                  <a:lnTo>
                    <a:pt x="116" y="25"/>
                  </a:lnTo>
                  <a:lnTo>
                    <a:pt x="106" y="18"/>
                  </a:lnTo>
                  <a:lnTo>
                    <a:pt x="99" y="18"/>
                  </a:lnTo>
                  <a:lnTo>
                    <a:pt x="92" y="14"/>
                  </a:lnTo>
                  <a:lnTo>
                    <a:pt x="81" y="18"/>
                  </a:lnTo>
                  <a:lnTo>
                    <a:pt x="78" y="21"/>
                  </a:lnTo>
                  <a:lnTo>
                    <a:pt x="78" y="25"/>
                  </a:lnTo>
                  <a:lnTo>
                    <a:pt x="74" y="28"/>
                  </a:lnTo>
                  <a:lnTo>
                    <a:pt x="74" y="35"/>
                  </a:lnTo>
                  <a:lnTo>
                    <a:pt x="70" y="42"/>
                  </a:lnTo>
                  <a:lnTo>
                    <a:pt x="67" y="46"/>
                  </a:lnTo>
                  <a:lnTo>
                    <a:pt x="60" y="46"/>
                  </a:lnTo>
                  <a:lnTo>
                    <a:pt x="53" y="46"/>
                  </a:lnTo>
                  <a:lnTo>
                    <a:pt x="46" y="42"/>
                  </a:lnTo>
                  <a:lnTo>
                    <a:pt x="42" y="35"/>
                  </a:lnTo>
                  <a:lnTo>
                    <a:pt x="39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8" y="11"/>
                  </a:lnTo>
                  <a:lnTo>
                    <a:pt x="25" y="7"/>
                  </a:lnTo>
                  <a:lnTo>
                    <a:pt x="21" y="4"/>
                  </a:lnTo>
                  <a:lnTo>
                    <a:pt x="14" y="0"/>
                  </a:lnTo>
                  <a:lnTo>
                    <a:pt x="7" y="0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7" name="Freeform 325"/>
            <p:cNvSpPr>
              <a:spLocks/>
            </p:cNvSpPr>
            <p:nvPr userDrawn="1"/>
          </p:nvSpPr>
          <p:spPr bwMode="gray">
            <a:xfrm>
              <a:off x="2183" y="2495"/>
              <a:ext cx="551" cy="463"/>
            </a:xfrm>
            <a:custGeom>
              <a:avLst/>
              <a:gdLst/>
              <a:ahLst/>
              <a:cxnLst>
                <a:cxn ang="0">
                  <a:pos x="458" y="117"/>
                </a:cxn>
                <a:cxn ang="0">
                  <a:pos x="437" y="95"/>
                </a:cxn>
                <a:cxn ang="0">
                  <a:pos x="430" y="71"/>
                </a:cxn>
                <a:cxn ang="0">
                  <a:pos x="416" y="46"/>
                </a:cxn>
                <a:cxn ang="0">
                  <a:pos x="399" y="43"/>
                </a:cxn>
                <a:cxn ang="0">
                  <a:pos x="399" y="25"/>
                </a:cxn>
                <a:cxn ang="0">
                  <a:pos x="391" y="4"/>
                </a:cxn>
                <a:cxn ang="0">
                  <a:pos x="377" y="7"/>
                </a:cxn>
                <a:cxn ang="0">
                  <a:pos x="374" y="53"/>
                </a:cxn>
                <a:cxn ang="0">
                  <a:pos x="356" y="88"/>
                </a:cxn>
                <a:cxn ang="0">
                  <a:pos x="342" y="81"/>
                </a:cxn>
                <a:cxn ang="0">
                  <a:pos x="303" y="57"/>
                </a:cxn>
                <a:cxn ang="0">
                  <a:pos x="310" y="36"/>
                </a:cxn>
                <a:cxn ang="0">
                  <a:pos x="318" y="22"/>
                </a:cxn>
                <a:cxn ang="0">
                  <a:pos x="296" y="14"/>
                </a:cxn>
                <a:cxn ang="0">
                  <a:pos x="272" y="4"/>
                </a:cxn>
                <a:cxn ang="0">
                  <a:pos x="265" y="11"/>
                </a:cxn>
                <a:cxn ang="0">
                  <a:pos x="258" y="7"/>
                </a:cxn>
                <a:cxn ang="0">
                  <a:pos x="247" y="0"/>
                </a:cxn>
                <a:cxn ang="0">
                  <a:pos x="233" y="11"/>
                </a:cxn>
                <a:cxn ang="0">
                  <a:pos x="240" y="18"/>
                </a:cxn>
                <a:cxn ang="0">
                  <a:pos x="212" y="29"/>
                </a:cxn>
                <a:cxn ang="0">
                  <a:pos x="205" y="46"/>
                </a:cxn>
                <a:cxn ang="0">
                  <a:pos x="212" y="60"/>
                </a:cxn>
                <a:cxn ang="0">
                  <a:pos x="198" y="60"/>
                </a:cxn>
                <a:cxn ang="0">
                  <a:pos x="177" y="50"/>
                </a:cxn>
                <a:cxn ang="0">
                  <a:pos x="145" y="67"/>
                </a:cxn>
                <a:cxn ang="0">
                  <a:pos x="134" y="85"/>
                </a:cxn>
                <a:cxn ang="0">
                  <a:pos x="120" y="95"/>
                </a:cxn>
                <a:cxn ang="0">
                  <a:pos x="110" y="120"/>
                </a:cxn>
                <a:cxn ang="0">
                  <a:pos x="64" y="141"/>
                </a:cxn>
                <a:cxn ang="0">
                  <a:pos x="15" y="159"/>
                </a:cxn>
                <a:cxn ang="0">
                  <a:pos x="0" y="187"/>
                </a:cxn>
                <a:cxn ang="0">
                  <a:pos x="7" y="215"/>
                </a:cxn>
                <a:cxn ang="0">
                  <a:pos x="18" y="282"/>
                </a:cxn>
                <a:cxn ang="0">
                  <a:pos x="29" y="314"/>
                </a:cxn>
                <a:cxn ang="0">
                  <a:pos x="18" y="356"/>
                </a:cxn>
                <a:cxn ang="0">
                  <a:pos x="29" y="360"/>
                </a:cxn>
                <a:cxn ang="0">
                  <a:pos x="36" y="370"/>
                </a:cxn>
                <a:cxn ang="0">
                  <a:pos x="67" y="370"/>
                </a:cxn>
                <a:cxn ang="0">
                  <a:pos x="81" y="356"/>
                </a:cxn>
                <a:cxn ang="0">
                  <a:pos x="131" y="360"/>
                </a:cxn>
                <a:cxn ang="0">
                  <a:pos x="148" y="342"/>
                </a:cxn>
                <a:cxn ang="0">
                  <a:pos x="222" y="310"/>
                </a:cxn>
                <a:cxn ang="0">
                  <a:pos x="286" y="332"/>
                </a:cxn>
                <a:cxn ang="0">
                  <a:pos x="349" y="381"/>
                </a:cxn>
                <a:cxn ang="0">
                  <a:pos x="363" y="413"/>
                </a:cxn>
                <a:cxn ang="0">
                  <a:pos x="399" y="420"/>
                </a:cxn>
                <a:cxn ang="0">
                  <a:pos x="420" y="416"/>
                </a:cxn>
                <a:cxn ang="0">
                  <a:pos x="441" y="430"/>
                </a:cxn>
                <a:cxn ang="0">
                  <a:pos x="480" y="409"/>
                </a:cxn>
                <a:cxn ang="0">
                  <a:pos x="487" y="377"/>
                </a:cxn>
                <a:cxn ang="0">
                  <a:pos x="494" y="353"/>
                </a:cxn>
                <a:cxn ang="0">
                  <a:pos x="508" y="328"/>
                </a:cxn>
                <a:cxn ang="0">
                  <a:pos x="536" y="289"/>
                </a:cxn>
                <a:cxn ang="0">
                  <a:pos x="532" y="222"/>
                </a:cxn>
                <a:cxn ang="0">
                  <a:pos x="515" y="180"/>
                </a:cxn>
              </a:cxnLst>
              <a:rect l="0" t="0" r="r" b="b"/>
              <a:pathLst>
                <a:path w="536" h="430">
                  <a:moveTo>
                    <a:pt x="515" y="180"/>
                  </a:moveTo>
                  <a:lnTo>
                    <a:pt x="480" y="152"/>
                  </a:lnTo>
                  <a:lnTo>
                    <a:pt x="480" y="141"/>
                  </a:lnTo>
                  <a:lnTo>
                    <a:pt x="458" y="120"/>
                  </a:lnTo>
                  <a:lnTo>
                    <a:pt x="458" y="117"/>
                  </a:lnTo>
                  <a:lnTo>
                    <a:pt x="455" y="113"/>
                  </a:lnTo>
                  <a:lnTo>
                    <a:pt x="451" y="110"/>
                  </a:lnTo>
                  <a:lnTo>
                    <a:pt x="444" y="106"/>
                  </a:lnTo>
                  <a:lnTo>
                    <a:pt x="441" y="99"/>
                  </a:lnTo>
                  <a:lnTo>
                    <a:pt x="437" y="95"/>
                  </a:lnTo>
                  <a:lnTo>
                    <a:pt x="437" y="92"/>
                  </a:lnTo>
                  <a:lnTo>
                    <a:pt x="434" y="85"/>
                  </a:lnTo>
                  <a:lnTo>
                    <a:pt x="434" y="78"/>
                  </a:lnTo>
                  <a:lnTo>
                    <a:pt x="430" y="74"/>
                  </a:lnTo>
                  <a:lnTo>
                    <a:pt x="430" y="71"/>
                  </a:lnTo>
                  <a:lnTo>
                    <a:pt x="427" y="71"/>
                  </a:lnTo>
                  <a:lnTo>
                    <a:pt x="423" y="67"/>
                  </a:lnTo>
                  <a:lnTo>
                    <a:pt x="420" y="60"/>
                  </a:lnTo>
                  <a:lnTo>
                    <a:pt x="416" y="53"/>
                  </a:lnTo>
                  <a:lnTo>
                    <a:pt x="416" y="46"/>
                  </a:lnTo>
                  <a:lnTo>
                    <a:pt x="413" y="46"/>
                  </a:lnTo>
                  <a:lnTo>
                    <a:pt x="409" y="43"/>
                  </a:lnTo>
                  <a:lnTo>
                    <a:pt x="406" y="43"/>
                  </a:lnTo>
                  <a:lnTo>
                    <a:pt x="402" y="43"/>
                  </a:lnTo>
                  <a:lnTo>
                    <a:pt x="399" y="43"/>
                  </a:lnTo>
                  <a:lnTo>
                    <a:pt x="399" y="39"/>
                  </a:lnTo>
                  <a:lnTo>
                    <a:pt x="395" y="36"/>
                  </a:lnTo>
                  <a:lnTo>
                    <a:pt x="395" y="29"/>
                  </a:lnTo>
                  <a:lnTo>
                    <a:pt x="399" y="25"/>
                  </a:lnTo>
                  <a:lnTo>
                    <a:pt x="399" y="25"/>
                  </a:lnTo>
                  <a:lnTo>
                    <a:pt x="399" y="22"/>
                  </a:lnTo>
                  <a:lnTo>
                    <a:pt x="399" y="18"/>
                  </a:lnTo>
                  <a:lnTo>
                    <a:pt x="399" y="14"/>
                  </a:lnTo>
                  <a:lnTo>
                    <a:pt x="395" y="7"/>
                  </a:lnTo>
                  <a:lnTo>
                    <a:pt x="391" y="4"/>
                  </a:lnTo>
                  <a:lnTo>
                    <a:pt x="388" y="0"/>
                  </a:lnTo>
                  <a:lnTo>
                    <a:pt x="381" y="0"/>
                  </a:lnTo>
                  <a:lnTo>
                    <a:pt x="377" y="0"/>
                  </a:lnTo>
                  <a:lnTo>
                    <a:pt x="377" y="4"/>
                  </a:lnTo>
                  <a:lnTo>
                    <a:pt x="377" y="7"/>
                  </a:lnTo>
                  <a:lnTo>
                    <a:pt x="377" y="11"/>
                  </a:lnTo>
                  <a:lnTo>
                    <a:pt x="377" y="11"/>
                  </a:lnTo>
                  <a:lnTo>
                    <a:pt x="374" y="43"/>
                  </a:lnTo>
                  <a:lnTo>
                    <a:pt x="374" y="46"/>
                  </a:lnTo>
                  <a:lnTo>
                    <a:pt x="374" y="53"/>
                  </a:lnTo>
                  <a:lnTo>
                    <a:pt x="370" y="60"/>
                  </a:lnTo>
                  <a:lnTo>
                    <a:pt x="367" y="67"/>
                  </a:lnTo>
                  <a:lnTo>
                    <a:pt x="367" y="78"/>
                  </a:lnTo>
                  <a:lnTo>
                    <a:pt x="363" y="81"/>
                  </a:lnTo>
                  <a:lnTo>
                    <a:pt x="356" y="88"/>
                  </a:lnTo>
                  <a:lnTo>
                    <a:pt x="353" y="88"/>
                  </a:lnTo>
                  <a:lnTo>
                    <a:pt x="349" y="88"/>
                  </a:lnTo>
                  <a:lnTo>
                    <a:pt x="346" y="88"/>
                  </a:lnTo>
                  <a:lnTo>
                    <a:pt x="346" y="85"/>
                  </a:lnTo>
                  <a:lnTo>
                    <a:pt x="342" y="81"/>
                  </a:lnTo>
                  <a:lnTo>
                    <a:pt x="332" y="78"/>
                  </a:lnTo>
                  <a:lnTo>
                    <a:pt x="325" y="74"/>
                  </a:lnTo>
                  <a:lnTo>
                    <a:pt x="318" y="67"/>
                  </a:lnTo>
                  <a:lnTo>
                    <a:pt x="310" y="64"/>
                  </a:lnTo>
                  <a:lnTo>
                    <a:pt x="303" y="57"/>
                  </a:lnTo>
                  <a:lnTo>
                    <a:pt x="300" y="57"/>
                  </a:lnTo>
                  <a:lnTo>
                    <a:pt x="300" y="53"/>
                  </a:lnTo>
                  <a:lnTo>
                    <a:pt x="303" y="46"/>
                  </a:lnTo>
                  <a:lnTo>
                    <a:pt x="307" y="43"/>
                  </a:lnTo>
                  <a:lnTo>
                    <a:pt x="310" y="36"/>
                  </a:lnTo>
                  <a:lnTo>
                    <a:pt x="314" y="36"/>
                  </a:lnTo>
                  <a:lnTo>
                    <a:pt x="318" y="32"/>
                  </a:lnTo>
                  <a:lnTo>
                    <a:pt x="318" y="29"/>
                  </a:lnTo>
                  <a:lnTo>
                    <a:pt x="318" y="25"/>
                  </a:lnTo>
                  <a:lnTo>
                    <a:pt x="318" y="22"/>
                  </a:lnTo>
                  <a:lnTo>
                    <a:pt x="314" y="18"/>
                  </a:lnTo>
                  <a:lnTo>
                    <a:pt x="307" y="14"/>
                  </a:lnTo>
                  <a:lnTo>
                    <a:pt x="300" y="14"/>
                  </a:lnTo>
                  <a:lnTo>
                    <a:pt x="296" y="14"/>
                  </a:lnTo>
                  <a:lnTo>
                    <a:pt x="296" y="14"/>
                  </a:lnTo>
                  <a:lnTo>
                    <a:pt x="282" y="18"/>
                  </a:lnTo>
                  <a:lnTo>
                    <a:pt x="282" y="18"/>
                  </a:lnTo>
                  <a:lnTo>
                    <a:pt x="279" y="11"/>
                  </a:lnTo>
                  <a:lnTo>
                    <a:pt x="275" y="7"/>
                  </a:lnTo>
                  <a:lnTo>
                    <a:pt x="272" y="4"/>
                  </a:lnTo>
                  <a:lnTo>
                    <a:pt x="268" y="4"/>
                  </a:lnTo>
                  <a:lnTo>
                    <a:pt x="268" y="4"/>
                  </a:lnTo>
                  <a:lnTo>
                    <a:pt x="268" y="7"/>
                  </a:lnTo>
                  <a:lnTo>
                    <a:pt x="268" y="11"/>
                  </a:lnTo>
                  <a:lnTo>
                    <a:pt x="265" y="11"/>
                  </a:lnTo>
                  <a:lnTo>
                    <a:pt x="265" y="11"/>
                  </a:lnTo>
                  <a:lnTo>
                    <a:pt x="258" y="11"/>
                  </a:lnTo>
                  <a:lnTo>
                    <a:pt x="258" y="11"/>
                  </a:lnTo>
                  <a:lnTo>
                    <a:pt x="258" y="7"/>
                  </a:lnTo>
                  <a:lnTo>
                    <a:pt x="258" y="7"/>
                  </a:lnTo>
                  <a:lnTo>
                    <a:pt x="261" y="4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47" y="0"/>
                  </a:lnTo>
                  <a:lnTo>
                    <a:pt x="244" y="0"/>
                  </a:lnTo>
                  <a:lnTo>
                    <a:pt x="240" y="0"/>
                  </a:lnTo>
                  <a:lnTo>
                    <a:pt x="236" y="4"/>
                  </a:lnTo>
                  <a:lnTo>
                    <a:pt x="233" y="7"/>
                  </a:lnTo>
                  <a:lnTo>
                    <a:pt x="233" y="11"/>
                  </a:lnTo>
                  <a:lnTo>
                    <a:pt x="233" y="11"/>
                  </a:lnTo>
                  <a:lnTo>
                    <a:pt x="244" y="11"/>
                  </a:lnTo>
                  <a:lnTo>
                    <a:pt x="244" y="14"/>
                  </a:lnTo>
                  <a:lnTo>
                    <a:pt x="244" y="18"/>
                  </a:lnTo>
                  <a:lnTo>
                    <a:pt x="240" y="18"/>
                  </a:lnTo>
                  <a:lnTo>
                    <a:pt x="240" y="18"/>
                  </a:lnTo>
                  <a:lnTo>
                    <a:pt x="222" y="22"/>
                  </a:lnTo>
                  <a:lnTo>
                    <a:pt x="219" y="22"/>
                  </a:lnTo>
                  <a:lnTo>
                    <a:pt x="215" y="25"/>
                  </a:lnTo>
                  <a:lnTo>
                    <a:pt x="212" y="29"/>
                  </a:lnTo>
                  <a:lnTo>
                    <a:pt x="212" y="32"/>
                  </a:lnTo>
                  <a:lnTo>
                    <a:pt x="212" y="36"/>
                  </a:lnTo>
                  <a:lnTo>
                    <a:pt x="212" y="43"/>
                  </a:lnTo>
                  <a:lnTo>
                    <a:pt x="208" y="43"/>
                  </a:lnTo>
                  <a:lnTo>
                    <a:pt x="205" y="46"/>
                  </a:lnTo>
                  <a:lnTo>
                    <a:pt x="208" y="50"/>
                  </a:lnTo>
                  <a:lnTo>
                    <a:pt x="208" y="50"/>
                  </a:lnTo>
                  <a:lnTo>
                    <a:pt x="212" y="53"/>
                  </a:lnTo>
                  <a:lnTo>
                    <a:pt x="212" y="57"/>
                  </a:lnTo>
                  <a:lnTo>
                    <a:pt x="212" y="60"/>
                  </a:lnTo>
                  <a:lnTo>
                    <a:pt x="208" y="64"/>
                  </a:lnTo>
                  <a:lnTo>
                    <a:pt x="208" y="64"/>
                  </a:lnTo>
                  <a:lnTo>
                    <a:pt x="205" y="64"/>
                  </a:lnTo>
                  <a:lnTo>
                    <a:pt x="201" y="64"/>
                  </a:lnTo>
                  <a:lnTo>
                    <a:pt x="198" y="60"/>
                  </a:lnTo>
                  <a:lnTo>
                    <a:pt x="191" y="57"/>
                  </a:lnTo>
                  <a:lnTo>
                    <a:pt x="187" y="57"/>
                  </a:lnTo>
                  <a:lnTo>
                    <a:pt x="184" y="53"/>
                  </a:lnTo>
                  <a:lnTo>
                    <a:pt x="180" y="50"/>
                  </a:lnTo>
                  <a:lnTo>
                    <a:pt x="177" y="50"/>
                  </a:lnTo>
                  <a:lnTo>
                    <a:pt x="170" y="50"/>
                  </a:lnTo>
                  <a:lnTo>
                    <a:pt x="163" y="53"/>
                  </a:lnTo>
                  <a:lnTo>
                    <a:pt x="155" y="57"/>
                  </a:lnTo>
                  <a:lnTo>
                    <a:pt x="152" y="60"/>
                  </a:lnTo>
                  <a:lnTo>
                    <a:pt x="145" y="67"/>
                  </a:lnTo>
                  <a:lnTo>
                    <a:pt x="145" y="71"/>
                  </a:lnTo>
                  <a:lnTo>
                    <a:pt x="145" y="74"/>
                  </a:lnTo>
                  <a:lnTo>
                    <a:pt x="138" y="74"/>
                  </a:lnTo>
                  <a:lnTo>
                    <a:pt x="134" y="78"/>
                  </a:lnTo>
                  <a:lnTo>
                    <a:pt x="134" y="85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27" y="88"/>
                  </a:lnTo>
                  <a:lnTo>
                    <a:pt x="124" y="92"/>
                  </a:lnTo>
                  <a:lnTo>
                    <a:pt x="120" y="95"/>
                  </a:lnTo>
                  <a:lnTo>
                    <a:pt x="117" y="99"/>
                  </a:lnTo>
                  <a:lnTo>
                    <a:pt x="113" y="106"/>
                  </a:lnTo>
                  <a:lnTo>
                    <a:pt x="113" y="110"/>
                  </a:lnTo>
                  <a:lnTo>
                    <a:pt x="113" y="113"/>
                  </a:lnTo>
                  <a:lnTo>
                    <a:pt x="110" y="120"/>
                  </a:lnTo>
                  <a:lnTo>
                    <a:pt x="106" y="127"/>
                  </a:lnTo>
                  <a:lnTo>
                    <a:pt x="99" y="131"/>
                  </a:lnTo>
                  <a:lnTo>
                    <a:pt x="96" y="134"/>
                  </a:lnTo>
                  <a:lnTo>
                    <a:pt x="96" y="138"/>
                  </a:lnTo>
                  <a:lnTo>
                    <a:pt x="64" y="141"/>
                  </a:lnTo>
                  <a:lnTo>
                    <a:pt x="32" y="145"/>
                  </a:lnTo>
                  <a:lnTo>
                    <a:pt x="29" y="145"/>
                  </a:lnTo>
                  <a:lnTo>
                    <a:pt x="25" y="148"/>
                  </a:lnTo>
                  <a:lnTo>
                    <a:pt x="22" y="155"/>
                  </a:lnTo>
                  <a:lnTo>
                    <a:pt x="15" y="159"/>
                  </a:lnTo>
                  <a:lnTo>
                    <a:pt x="7" y="166"/>
                  </a:lnTo>
                  <a:lnTo>
                    <a:pt x="4" y="169"/>
                  </a:lnTo>
                  <a:lnTo>
                    <a:pt x="0" y="173"/>
                  </a:lnTo>
                  <a:lnTo>
                    <a:pt x="0" y="180"/>
                  </a:lnTo>
                  <a:lnTo>
                    <a:pt x="0" y="187"/>
                  </a:lnTo>
                  <a:lnTo>
                    <a:pt x="0" y="194"/>
                  </a:lnTo>
                  <a:lnTo>
                    <a:pt x="4" y="201"/>
                  </a:lnTo>
                  <a:lnTo>
                    <a:pt x="4" y="205"/>
                  </a:lnTo>
                  <a:lnTo>
                    <a:pt x="7" y="208"/>
                  </a:lnTo>
                  <a:lnTo>
                    <a:pt x="7" y="215"/>
                  </a:lnTo>
                  <a:lnTo>
                    <a:pt x="7" y="222"/>
                  </a:lnTo>
                  <a:lnTo>
                    <a:pt x="4" y="229"/>
                  </a:lnTo>
                  <a:lnTo>
                    <a:pt x="4" y="243"/>
                  </a:lnTo>
                  <a:lnTo>
                    <a:pt x="11" y="265"/>
                  </a:lnTo>
                  <a:lnTo>
                    <a:pt x="18" y="282"/>
                  </a:lnTo>
                  <a:lnTo>
                    <a:pt x="22" y="293"/>
                  </a:lnTo>
                  <a:lnTo>
                    <a:pt x="22" y="296"/>
                  </a:lnTo>
                  <a:lnTo>
                    <a:pt x="25" y="303"/>
                  </a:lnTo>
                  <a:lnTo>
                    <a:pt x="29" y="310"/>
                  </a:lnTo>
                  <a:lnTo>
                    <a:pt x="29" y="314"/>
                  </a:lnTo>
                  <a:lnTo>
                    <a:pt x="32" y="317"/>
                  </a:lnTo>
                  <a:lnTo>
                    <a:pt x="25" y="342"/>
                  </a:lnTo>
                  <a:lnTo>
                    <a:pt x="18" y="349"/>
                  </a:lnTo>
                  <a:lnTo>
                    <a:pt x="15" y="353"/>
                  </a:lnTo>
                  <a:lnTo>
                    <a:pt x="18" y="356"/>
                  </a:lnTo>
                  <a:lnTo>
                    <a:pt x="18" y="360"/>
                  </a:lnTo>
                  <a:lnTo>
                    <a:pt x="22" y="363"/>
                  </a:lnTo>
                  <a:lnTo>
                    <a:pt x="25" y="363"/>
                  </a:lnTo>
                  <a:lnTo>
                    <a:pt x="25" y="360"/>
                  </a:lnTo>
                  <a:lnTo>
                    <a:pt x="29" y="360"/>
                  </a:lnTo>
                  <a:lnTo>
                    <a:pt x="32" y="360"/>
                  </a:lnTo>
                  <a:lnTo>
                    <a:pt x="32" y="360"/>
                  </a:lnTo>
                  <a:lnTo>
                    <a:pt x="32" y="363"/>
                  </a:lnTo>
                  <a:lnTo>
                    <a:pt x="32" y="367"/>
                  </a:lnTo>
                  <a:lnTo>
                    <a:pt x="36" y="370"/>
                  </a:lnTo>
                  <a:lnTo>
                    <a:pt x="43" y="370"/>
                  </a:lnTo>
                  <a:lnTo>
                    <a:pt x="50" y="370"/>
                  </a:lnTo>
                  <a:lnTo>
                    <a:pt x="53" y="370"/>
                  </a:lnTo>
                  <a:lnTo>
                    <a:pt x="60" y="374"/>
                  </a:lnTo>
                  <a:lnTo>
                    <a:pt x="67" y="370"/>
                  </a:lnTo>
                  <a:lnTo>
                    <a:pt x="71" y="367"/>
                  </a:lnTo>
                  <a:lnTo>
                    <a:pt x="74" y="363"/>
                  </a:lnTo>
                  <a:lnTo>
                    <a:pt x="78" y="360"/>
                  </a:lnTo>
                  <a:lnTo>
                    <a:pt x="81" y="356"/>
                  </a:lnTo>
                  <a:lnTo>
                    <a:pt x="81" y="356"/>
                  </a:lnTo>
                  <a:lnTo>
                    <a:pt x="106" y="356"/>
                  </a:lnTo>
                  <a:lnTo>
                    <a:pt x="110" y="356"/>
                  </a:lnTo>
                  <a:lnTo>
                    <a:pt x="117" y="360"/>
                  </a:lnTo>
                  <a:lnTo>
                    <a:pt x="124" y="360"/>
                  </a:lnTo>
                  <a:lnTo>
                    <a:pt x="131" y="360"/>
                  </a:lnTo>
                  <a:lnTo>
                    <a:pt x="134" y="356"/>
                  </a:lnTo>
                  <a:lnTo>
                    <a:pt x="138" y="349"/>
                  </a:lnTo>
                  <a:lnTo>
                    <a:pt x="141" y="346"/>
                  </a:lnTo>
                  <a:lnTo>
                    <a:pt x="141" y="342"/>
                  </a:lnTo>
                  <a:lnTo>
                    <a:pt x="148" y="342"/>
                  </a:lnTo>
                  <a:lnTo>
                    <a:pt x="187" y="321"/>
                  </a:lnTo>
                  <a:lnTo>
                    <a:pt x="194" y="317"/>
                  </a:lnTo>
                  <a:lnTo>
                    <a:pt x="205" y="314"/>
                  </a:lnTo>
                  <a:lnTo>
                    <a:pt x="212" y="310"/>
                  </a:lnTo>
                  <a:lnTo>
                    <a:pt x="222" y="310"/>
                  </a:lnTo>
                  <a:lnTo>
                    <a:pt x="229" y="310"/>
                  </a:lnTo>
                  <a:lnTo>
                    <a:pt x="229" y="307"/>
                  </a:lnTo>
                  <a:lnTo>
                    <a:pt x="258" y="314"/>
                  </a:lnTo>
                  <a:lnTo>
                    <a:pt x="275" y="324"/>
                  </a:lnTo>
                  <a:lnTo>
                    <a:pt x="286" y="332"/>
                  </a:lnTo>
                  <a:lnTo>
                    <a:pt x="289" y="335"/>
                  </a:lnTo>
                  <a:lnTo>
                    <a:pt x="307" y="353"/>
                  </a:lnTo>
                  <a:lnTo>
                    <a:pt x="335" y="353"/>
                  </a:lnTo>
                  <a:lnTo>
                    <a:pt x="349" y="374"/>
                  </a:lnTo>
                  <a:lnTo>
                    <a:pt x="349" y="381"/>
                  </a:lnTo>
                  <a:lnTo>
                    <a:pt x="353" y="391"/>
                  </a:lnTo>
                  <a:lnTo>
                    <a:pt x="356" y="398"/>
                  </a:lnTo>
                  <a:lnTo>
                    <a:pt x="360" y="406"/>
                  </a:lnTo>
                  <a:lnTo>
                    <a:pt x="363" y="413"/>
                  </a:lnTo>
                  <a:lnTo>
                    <a:pt x="363" y="413"/>
                  </a:lnTo>
                  <a:lnTo>
                    <a:pt x="384" y="416"/>
                  </a:lnTo>
                  <a:lnTo>
                    <a:pt x="384" y="416"/>
                  </a:lnTo>
                  <a:lnTo>
                    <a:pt x="388" y="416"/>
                  </a:lnTo>
                  <a:lnTo>
                    <a:pt x="395" y="420"/>
                  </a:lnTo>
                  <a:lnTo>
                    <a:pt x="399" y="420"/>
                  </a:lnTo>
                  <a:lnTo>
                    <a:pt x="406" y="416"/>
                  </a:lnTo>
                  <a:lnTo>
                    <a:pt x="409" y="416"/>
                  </a:lnTo>
                  <a:lnTo>
                    <a:pt x="413" y="413"/>
                  </a:lnTo>
                  <a:lnTo>
                    <a:pt x="416" y="413"/>
                  </a:lnTo>
                  <a:lnTo>
                    <a:pt x="420" y="416"/>
                  </a:lnTo>
                  <a:lnTo>
                    <a:pt x="427" y="423"/>
                  </a:lnTo>
                  <a:lnTo>
                    <a:pt x="430" y="427"/>
                  </a:lnTo>
                  <a:lnTo>
                    <a:pt x="437" y="430"/>
                  </a:lnTo>
                  <a:lnTo>
                    <a:pt x="437" y="430"/>
                  </a:lnTo>
                  <a:lnTo>
                    <a:pt x="441" y="430"/>
                  </a:lnTo>
                  <a:lnTo>
                    <a:pt x="448" y="427"/>
                  </a:lnTo>
                  <a:lnTo>
                    <a:pt x="455" y="423"/>
                  </a:lnTo>
                  <a:lnTo>
                    <a:pt x="462" y="416"/>
                  </a:lnTo>
                  <a:lnTo>
                    <a:pt x="473" y="413"/>
                  </a:lnTo>
                  <a:lnTo>
                    <a:pt x="480" y="409"/>
                  </a:lnTo>
                  <a:lnTo>
                    <a:pt x="487" y="406"/>
                  </a:lnTo>
                  <a:lnTo>
                    <a:pt x="490" y="398"/>
                  </a:lnTo>
                  <a:lnTo>
                    <a:pt x="490" y="395"/>
                  </a:lnTo>
                  <a:lnTo>
                    <a:pt x="490" y="384"/>
                  </a:lnTo>
                  <a:lnTo>
                    <a:pt x="487" y="377"/>
                  </a:lnTo>
                  <a:lnTo>
                    <a:pt x="483" y="370"/>
                  </a:lnTo>
                  <a:lnTo>
                    <a:pt x="483" y="363"/>
                  </a:lnTo>
                  <a:lnTo>
                    <a:pt x="487" y="360"/>
                  </a:lnTo>
                  <a:lnTo>
                    <a:pt x="490" y="356"/>
                  </a:lnTo>
                  <a:lnTo>
                    <a:pt x="494" y="353"/>
                  </a:lnTo>
                  <a:lnTo>
                    <a:pt x="497" y="349"/>
                  </a:lnTo>
                  <a:lnTo>
                    <a:pt x="501" y="342"/>
                  </a:lnTo>
                  <a:lnTo>
                    <a:pt x="504" y="335"/>
                  </a:lnTo>
                  <a:lnTo>
                    <a:pt x="504" y="332"/>
                  </a:lnTo>
                  <a:lnTo>
                    <a:pt x="508" y="328"/>
                  </a:lnTo>
                  <a:lnTo>
                    <a:pt x="515" y="310"/>
                  </a:lnTo>
                  <a:lnTo>
                    <a:pt x="522" y="307"/>
                  </a:lnTo>
                  <a:lnTo>
                    <a:pt x="529" y="300"/>
                  </a:lnTo>
                  <a:lnTo>
                    <a:pt x="532" y="293"/>
                  </a:lnTo>
                  <a:lnTo>
                    <a:pt x="536" y="289"/>
                  </a:lnTo>
                  <a:lnTo>
                    <a:pt x="536" y="286"/>
                  </a:lnTo>
                  <a:lnTo>
                    <a:pt x="536" y="279"/>
                  </a:lnTo>
                  <a:lnTo>
                    <a:pt x="536" y="261"/>
                  </a:lnTo>
                  <a:lnTo>
                    <a:pt x="536" y="240"/>
                  </a:lnTo>
                  <a:lnTo>
                    <a:pt x="532" y="222"/>
                  </a:lnTo>
                  <a:lnTo>
                    <a:pt x="532" y="212"/>
                  </a:lnTo>
                  <a:lnTo>
                    <a:pt x="529" y="201"/>
                  </a:lnTo>
                  <a:lnTo>
                    <a:pt x="522" y="191"/>
                  </a:lnTo>
                  <a:lnTo>
                    <a:pt x="518" y="184"/>
                  </a:lnTo>
                  <a:lnTo>
                    <a:pt x="515" y="180"/>
                  </a:lnTo>
                  <a:lnTo>
                    <a:pt x="515" y="18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8" name="Freeform 326"/>
            <p:cNvSpPr>
              <a:spLocks/>
            </p:cNvSpPr>
            <p:nvPr userDrawn="1"/>
          </p:nvSpPr>
          <p:spPr bwMode="gray">
            <a:xfrm>
              <a:off x="2201" y="2404"/>
              <a:ext cx="22" cy="11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7"/>
                </a:cxn>
                <a:cxn ang="0">
                  <a:pos x="4" y="10"/>
                </a:cxn>
                <a:cxn ang="0">
                  <a:pos x="11" y="10"/>
                </a:cxn>
                <a:cxn ang="0">
                  <a:pos x="14" y="10"/>
                </a:cxn>
                <a:cxn ang="0">
                  <a:pos x="18" y="7"/>
                </a:cxn>
                <a:cxn ang="0">
                  <a:pos x="21" y="3"/>
                </a:cxn>
                <a:cxn ang="0">
                  <a:pos x="18" y="3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21" h="10">
                  <a:moveTo>
                    <a:pt x="0" y="3"/>
                  </a:moveTo>
                  <a:lnTo>
                    <a:pt x="0" y="7"/>
                  </a:lnTo>
                  <a:lnTo>
                    <a:pt x="4" y="10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8" y="7"/>
                  </a:lnTo>
                  <a:lnTo>
                    <a:pt x="21" y="3"/>
                  </a:lnTo>
                  <a:lnTo>
                    <a:pt x="18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9" name="Freeform 327"/>
            <p:cNvSpPr>
              <a:spLocks/>
            </p:cNvSpPr>
            <p:nvPr userDrawn="1"/>
          </p:nvSpPr>
          <p:spPr bwMode="gray">
            <a:xfrm>
              <a:off x="2237" y="2408"/>
              <a:ext cx="22" cy="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7"/>
                </a:cxn>
                <a:cxn ang="0">
                  <a:pos x="7" y="7"/>
                </a:cxn>
                <a:cxn ang="0">
                  <a:pos x="11" y="7"/>
                </a:cxn>
                <a:cxn ang="0">
                  <a:pos x="14" y="7"/>
                </a:cxn>
                <a:cxn ang="0">
                  <a:pos x="18" y="7"/>
                </a:cxn>
                <a:cxn ang="0">
                  <a:pos x="21" y="4"/>
                </a:cxn>
                <a:cxn ang="0">
                  <a:pos x="18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21" h="7">
                  <a:moveTo>
                    <a:pt x="0" y="4"/>
                  </a:moveTo>
                  <a:lnTo>
                    <a:pt x="4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8" y="7"/>
                  </a:lnTo>
                  <a:lnTo>
                    <a:pt x="21" y="4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0" name="Freeform 328"/>
            <p:cNvSpPr>
              <a:spLocks/>
            </p:cNvSpPr>
            <p:nvPr userDrawn="1"/>
          </p:nvSpPr>
          <p:spPr bwMode="gray">
            <a:xfrm>
              <a:off x="2259" y="2419"/>
              <a:ext cx="15" cy="27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8"/>
                </a:cxn>
                <a:cxn ang="0">
                  <a:pos x="4" y="21"/>
                </a:cxn>
                <a:cxn ang="0">
                  <a:pos x="7" y="25"/>
                </a:cxn>
                <a:cxn ang="0">
                  <a:pos x="11" y="21"/>
                </a:cxn>
                <a:cxn ang="0">
                  <a:pos x="15" y="18"/>
                </a:cxn>
                <a:cxn ang="0">
                  <a:pos x="15" y="14"/>
                </a:cxn>
                <a:cxn ang="0">
                  <a:pos x="15" y="7"/>
                </a:cxn>
                <a:cxn ang="0">
                  <a:pos x="11" y="3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15" h="25">
                  <a:moveTo>
                    <a:pt x="0" y="14"/>
                  </a:moveTo>
                  <a:lnTo>
                    <a:pt x="0" y="18"/>
                  </a:lnTo>
                  <a:lnTo>
                    <a:pt x="4" y="21"/>
                  </a:lnTo>
                  <a:lnTo>
                    <a:pt x="7" y="25"/>
                  </a:lnTo>
                  <a:lnTo>
                    <a:pt x="11" y="21"/>
                  </a:lnTo>
                  <a:lnTo>
                    <a:pt x="15" y="18"/>
                  </a:lnTo>
                  <a:lnTo>
                    <a:pt x="15" y="14"/>
                  </a:lnTo>
                  <a:lnTo>
                    <a:pt x="15" y="7"/>
                  </a:lnTo>
                  <a:lnTo>
                    <a:pt x="11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1" name="Freeform 329"/>
            <p:cNvSpPr>
              <a:spLocks/>
            </p:cNvSpPr>
            <p:nvPr userDrawn="1"/>
          </p:nvSpPr>
          <p:spPr bwMode="gray">
            <a:xfrm>
              <a:off x="2266" y="2400"/>
              <a:ext cx="44" cy="19"/>
            </a:xfrm>
            <a:custGeom>
              <a:avLst/>
              <a:gdLst/>
              <a:ahLst/>
              <a:cxnLst>
                <a:cxn ang="0">
                  <a:pos x="43" y="7"/>
                </a:cxn>
                <a:cxn ang="0">
                  <a:pos x="39" y="4"/>
                </a:cxn>
                <a:cxn ang="0">
                  <a:pos x="32" y="0"/>
                </a:cxn>
                <a:cxn ang="0">
                  <a:pos x="22" y="0"/>
                </a:cxn>
                <a:cxn ang="0">
                  <a:pos x="11" y="0"/>
                </a:cxn>
                <a:cxn ang="0">
                  <a:pos x="4" y="4"/>
                </a:cxn>
                <a:cxn ang="0">
                  <a:pos x="0" y="7"/>
                </a:cxn>
                <a:cxn ang="0">
                  <a:pos x="4" y="14"/>
                </a:cxn>
                <a:cxn ang="0">
                  <a:pos x="11" y="18"/>
                </a:cxn>
                <a:cxn ang="0">
                  <a:pos x="22" y="18"/>
                </a:cxn>
                <a:cxn ang="0">
                  <a:pos x="32" y="18"/>
                </a:cxn>
                <a:cxn ang="0">
                  <a:pos x="39" y="14"/>
                </a:cxn>
                <a:cxn ang="0">
                  <a:pos x="43" y="7"/>
                </a:cxn>
              </a:cxnLst>
              <a:rect l="0" t="0" r="r" b="b"/>
              <a:pathLst>
                <a:path w="43" h="18">
                  <a:moveTo>
                    <a:pt x="43" y="7"/>
                  </a:moveTo>
                  <a:lnTo>
                    <a:pt x="39" y="4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4" y="4"/>
                  </a:lnTo>
                  <a:lnTo>
                    <a:pt x="0" y="7"/>
                  </a:lnTo>
                  <a:lnTo>
                    <a:pt x="4" y="14"/>
                  </a:lnTo>
                  <a:lnTo>
                    <a:pt x="11" y="18"/>
                  </a:lnTo>
                  <a:lnTo>
                    <a:pt x="22" y="18"/>
                  </a:lnTo>
                  <a:lnTo>
                    <a:pt x="32" y="18"/>
                  </a:lnTo>
                  <a:lnTo>
                    <a:pt x="39" y="14"/>
                  </a:lnTo>
                  <a:lnTo>
                    <a:pt x="4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2" name="Freeform 330"/>
            <p:cNvSpPr>
              <a:spLocks/>
            </p:cNvSpPr>
            <p:nvPr userDrawn="1"/>
          </p:nvSpPr>
          <p:spPr bwMode="gray">
            <a:xfrm>
              <a:off x="1922" y="2207"/>
              <a:ext cx="148" cy="167"/>
            </a:xfrm>
            <a:custGeom>
              <a:avLst/>
              <a:gdLst/>
              <a:ahLst/>
              <a:cxnLst>
                <a:cxn ang="0">
                  <a:pos x="141" y="126"/>
                </a:cxn>
                <a:cxn ang="0">
                  <a:pos x="144" y="119"/>
                </a:cxn>
                <a:cxn ang="0">
                  <a:pos x="141" y="116"/>
                </a:cxn>
                <a:cxn ang="0">
                  <a:pos x="134" y="105"/>
                </a:cxn>
                <a:cxn ang="0">
                  <a:pos x="120" y="102"/>
                </a:cxn>
                <a:cxn ang="0">
                  <a:pos x="113" y="84"/>
                </a:cxn>
                <a:cxn ang="0">
                  <a:pos x="109" y="77"/>
                </a:cxn>
                <a:cxn ang="0">
                  <a:pos x="116" y="77"/>
                </a:cxn>
                <a:cxn ang="0">
                  <a:pos x="113" y="74"/>
                </a:cxn>
                <a:cxn ang="0">
                  <a:pos x="98" y="63"/>
                </a:cxn>
                <a:cxn ang="0">
                  <a:pos x="84" y="49"/>
                </a:cxn>
                <a:cxn ang="0">
                  <a:pos x="74" y="42"/>
                </a:cxn>
                <a:cxn ang="0">
                  <a:pos x="70" y="42"/>
                </a:cxn>
                <a:cxn ang="0">
                  <a:pos x="46" y="21"/>
                </a:cxn>
                <a:cxn ang="0">
                  <a:pos x="42" y="17"/>
                </a:cxn>
                <a:cxn ang="0">
                  <a:pos x="39" y="7"/>
                </a:cxn>
                <a:cxn ang="0">
                  <a:pos x="28" y="0"/>
                </a:cxn>
                <a:cxn ang="0">
                  <a:pos x="17" y="0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10" y="14"/>
                </a:cxn>
                <a:cxn ang="0">
                  <a:pos x="17" y="17"/>
                </a:cxn>
                <a:cxn ang="0">
                  <a:pos x="39" y="45"/>
                </a:cxn>
                <a:cxn ang="0">
                  <a:pos x="46" y="56"/>
                </a:cxn>
                <a:cxn ang="0">
                  <a:pos x="46" y="63"/>
                </a:cxn>
                <a:cxn ang="0">
                  <a:pos x="60" y="81"/>
                </a:cxn>
                <a:cxn ang="0">
                  <a:pos x="81" y="112"/>
                </a:cxn>
                <a:cxn ang="0">
                  <a:pos x="105" y="141"/>
                </a:cxn>
                <a:cxn ang="0">
                  <a:pos x="130" y="155"/>
                </a:cxn>
                <a:cxn ang="0">
                  <a:pos x="134" y="155"/>
                </a:cxn>
                <a:cxn ang="0">
                  <a:pos x="141" y="151"/>
                </a:cxn>
                <a:cxn ang="0">
                  <a:pos x="144" y="141"/>
                </a:cxn>
                <a:cxn ang="0">
                  <a:pos x="144" y="133"/>
                </a:cxn>
              </a:cxnLst>
              <a:rect l="0" t="0" r="r" b="b"/>
              <a:pathLst>
                <a:path w="144" h="155">
                  <a:moveTo>
                    <a:pt x="144" y="133"/>
                  </a:moveTo>
                  <a:lnTo>
                    <a:pt x="141" y="126"/>
                  </a:lnTo>
                  <a:lnTo>
                    <a:pt x="141" y="123"/>
                  </a:lnTo>
                  <a:lnTo>
                    <a:pt x="144" y="119"/>
                  </a:lnTo>
                  <a:lnTo>
                    <a:pt x="144" y="119"/>
                  </a:lnTo>
                  <a:lnTo>
                    <a:pt x="141" y="116"/>
                  </a:lnTo>
                  <a:lnTo>
                    <a:pt x="137" y="109"/>
                  </a:lnTo>
                  <a:lnTo>
                    <a:pt x="134" y="105"/>
                  </a:lnTo>
                  <a:lnTo>
                    <a:pt x="134" y="102"/>
                  </a:lnTo>
                  <a:lnTo>
                    <a:pt x="120" y="102"/>
                  </a:lnTo>
                  <a:lnTo>
                    <a:pt x="120" y="91"/>
                  </a:lnTo>
                  <a:lnTo>
                    <a:pt x="113" y="84"/>
                  </a:lnTo>
                  <a:lnTo>
                    <a:pt x="109" y="81"/>
                  </a:lnTo>
                  <a:lnTo>
                    <a:pt x="109" y="77"/>
                  </a:lnTo>
                  <a:lnTo>
                    <a:pt x="113" y="77"/>
                  </a:lnTo>
                  <a:lnTo>
                    <a:pt x="116" y="77"/>
                  </a:lnTo>
                  <a:lnTo>
                    <a:pt x="116" y="77"/>
                  </a:lnTo>
                  <a:lnTo>
                    <a:pt x="113" y="74"/>
                  </a:lnTo>
                  <a:lnTo>
                    <a:pt x="105" y="67"/>
                  </a:lnTo>
                  <a:lnTo>
                    <a:pt x="98" y="63"/>
                  </a:lnTo>
                  <a:lnTo>
                    <a:pt x="91" y="56"/>
                  </a:lnTo>
                  <a:lnTo>
                    <a:pt x="84" y="49"/>
                  </a:lnTo>
                  <a:lnTo>
                    <a:pt x="77" y="45"/>
                  </a:lnTo>
                  <a:lnTo>
                    <a:pt x="74" y="42"/>
                  </a:lnTo>
                  <a:lnTo>
                    <a:pt x="74" y="38"/>
                  </a:lnTo>
                  <a:lnTo>
                    <a:pt x="70" y="42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6" y="17"/>
                  </a:lnTo>
                  <a:lnTo>
                    <a:pt x="42" y="17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7"/>
                  </a:lnTo>
                  <a:lnTo>
                    <a:pt x="7" y="10"/>
                  </a:lnTo>
                  <a:lnTo>
                    <a:pt x="10" y="14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35" y="42"/>
                  </a:lnTo>
                  <a:lnTo>
                    <a:pt x="39" y="45"/>
                  </a:lnTo>
                  <a:lnTo>
                    <a:pt x="42" y="52"/>
                  </a:lnTo>
                  <a:lnTo>
                    <a:pt x="46" y="56"/>
                  </a:lnTo>
                  <a:lnTo>
                    <a:pt x="46" y="60"/>
                  </a:lnTo>
                  <a:lnTo>
                    <a:pt x="46" y="63"/>
                  </a:lnTo>
                  <a:lnTo>
                    <a:pt x="56" y="70"/>
                  </a:lnTo>
                  <a:lnTo>
                    <a:pt x="60" y="81"/>
                  </a:lnTo>
                  <a:lnTo>
                    <a:pt x="67" y="95"/>
                  </a:lnTo>
                  <a:lnTo>
                    <a:pt x="81" y="112"/>
                  </a:lnTo>
                  <a:lnTo>
                    <a:pt x="95" y="130"/>
                  </a:lnTo>
                  <a:lnTo>
                    <a:pt x="105" y="141"/>
                  </a:lnTo>
                  <a:lnTo>
                    <a:pt x="109" y="148"/>
                  </a:lnTo>
                  <a:lnTo>
                    <a:pt x="130" y="155"/>
                  </a:lnTo>
                  <a:lnTo>
                    <a:pt x="130" y="155"/>
                  </a:lnTo>
                  <a:lnTo>
                    <a:pt x="134" y="155"/>
                  </a:lnTo>
                  <a:lnTo>
                    <a:pt x="137" y="151"/>
                  </a:lnTo>
                  <a:lnTo>
                    <a:pt x="141" y="151"/>
                  </a:lnTo>
                  <a:lnTo>
                    <a:pt x="144" y="144"/>
                  </a:lnTo>
                  <a:lnTo>
                    <a:pt x="144" y="141"/>
                  </a:lnTo>
                  <a:lnTo>
                    <a:pt x="144" y="133"/>
                  </a:lnTo>
                  <a:lnTo>
                    <a:pt x="144" y="13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3" name="Freeform 331"/>
            <p:cNvSpPr>
              <a:spLocks/>
            </p:cNvSpPr>
            <p:nvPr userDrawn="1"/>
          </p:nvSpPr>
          <p:spPr bwMode="gray">
            <a:xfrm>
              <a:off x="2067" y="2377"/>
              <a:ext cx="123" cy="38"/>
            </a:xfrm>
            <a:custGeom>
              <a:avLst/>
              <a:gdLst/>
              <a:ahLst/>
              <a:cxnLst>
                <a:cxn ang="0">
                  <a:pos x="116" y="21"/>
                </a:cxn>
                <a:cxn ang="0">
                  <a:pos x="116" y="21"/>
                </a:cxn>
                <a:cxn ang="0">
                  <a:pos x="109" y="18"/>
                </a:cxn>
                <a:cxn ang="0">
                  <a:pos x="105" y="14"/>
                </a:cxn>
                <a:cxn ang="0">
                  <a:pos x="95" y="14"/>
                </a:cxn>
                <a:cxn ang="0">
                  <a:pos x="88" y="11"/>
                </a:cxn>
                <a:cxn ang="0">
                  <a:pos x="81" y="7"/>
                </a:cxn>
                <a:cxn ang="0">
                  <a:pos x="74" y="7"/>
                </a:cxn>
                <a:cxn ang="0">
                  <a:pos x="67" y="7"/>
                </a:cxn>
                <a:cxn ang="0">
                  <a:pos x="60" y="7"/>
                </a:cxn>
                <a:cxn ang="0">
                  <a:pos x="60" y="7"/>
                </a:cxn>
                <a:cxn ang="0">
                  <a:pos x="24" y="0"/>
                </a:cxn>
                <a:cxn ang="0">
                  <a:pos x="17" y="0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11"/>
                </a:cxn>
                <a:cxn ang="0">
                  <a:pos x="21" y="25"/>
                </a:cxn>
                <a:cxn ang="0">
                  <a:pos x="53" y="25"/>
                </a:cxn>
                <a:cxn ang="0">
                  <a:pos x="74" y="32"/>
                </a:cxn>
                <a:cxn ang="0">
                  <a:pos x="77" y="32"/>
                </a:cxn>
                <a:cxn ang="0">
                  <a:pos x="84" y="32"/>
                </a:cxn>
                <a:cxn ang="0">
                  <a:pos x="91" y="32"/>
                </a:cxn>
                <a:cxn ang="0">
                  <a:pos x="98" y="35"/>
                </a:cxn>
                <a:cxn ang="0">
                  <a:pos x="109" y="35"/>
                </a:cxn>
                <a:cxn ang="0">
                  <a:pos x="116" y="35"/>
                </a:cxn>
                <a:cxn ang="0">
                  <a:pos x="119" y="35"/>
                </a:cxn>
                <a:cxn ang="0">
                  <a:pos x="119" y="32"/>
                </a:cxn>
                <a:cxn ang="0">
                  <a:pos x="119" y="28"/>
                </a:cxn>
                <a:cxn ang="0">
                  <a:pos x="119" y="25"/>
                </a:cxn>
                <a:cxn ang="0">
                  <a:pos x="119" y="21"/>
                </a:cxn>
                <a:cxn ang="0">
                  <a:pos x="116" y="21"/>
                </a:cxn>
              </a:cxnLst>
              <a:rect l="0" t="0" r="r" b="b"/>
              <a:pathLst>
                <a:path w="119" h="35">
                  <a:moveTo>
                    <a:pt x="116" y="21"/>
                  </a:moveTo>
                  <a:lnTo>
                    <a:pt x="116" y="21"/>
                  </a:lnTo>
                  <a:lnTo>
                    <a:pt x="109" y="18"/>
                  </a:lnTo>
                  <a:lnTo>
                    <a:pt x="105" y="14"/>
                  </a:lnTo>
                  <a:lnTo>
                    <a:pt x="95" y="14"/>
                  </a:lnTo>
                  <a:lnTo>
                    <a:pt x="88" y="11"/>
                  </a:lnTo>
                  <a:lnTo>
                    <a:pt x="81" y="7"/>
                  </a:lnTo>
                  <a:lnTo>
                    <a:pt x="74" y="7"/>
                  </a:lnTo>
                  <a:lnTo>
                    <a:pt x="67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11"/>
                  </a:lnTo>
                  <a:lnTo>
                    <a:pt x="21" y="25"/>
                  </a:lnTo>
                  <a:lnTo>
                    <a:pt x="53" y="25"/>
                  </a:lnTo>
                  <a:lnTo>
                    <a:pt x="74" y="32"/>
                  </a:lnTo>
                  <a:lnTo>
                    <a:pt x="77" y="32"/>
                  </a:lnTo>
                  <a:lnTo>
                    <a:pt x="84" y="32"/>
                  </a:lnTo>
                  <a:lnTo>
                    <a:pt x="91" y="32"/>
                  </a:lnTo>
                  <a:lnTo>
                    <a:pt x="98" y="35"/>
                  </a:lnTo>
                  <a:lnTo>
                    <a:pt x="109" y="35"/>
                  </a:lnTo>
                  <a:lnTo>
                    <a:pt x="116" y="35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9" y="28"/>
                  </a:lnTo>
                  <a:lnTo>
                    <a:pt x="119" y="25"/>
                  </a:lnTo>
                  <a:lnTo>
                    <a:pt x="119" y="21"/>
                  </a:lnTo>
                  <a:lnTo>
                    <a:pt x="116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4" name="Freeform 332"/>
            <p:cNvSpPr>
              <a:spLocks/>
            </p:cNvSpPr>
            <p:nvPr userDrawn="1"/>
          </p:nvSpPr>
          <p:spPr bwMode="gray">
            <a:xfrm>
              <a:off x="2313" y="2404"/>
              <a:ext cx="66" cy="31"/>
            </a:xfrm>
            <a:custGeom>
              <a:avLst/>
              <a:gdLst/>
              <a:ahLst/>
              <a:cxnLst>
                <a:cxn ang="0">
                  <a:pos x="28" y="3"/>
                </a:cxn>
                <a:cxn ang="0">
                  <a:pos x="25" y="3"/>
                </a:cxn>
                <a:cxn ang="0">
                  <a:pos x="18" y="7"/>
                </a:cxn>
                <a:cxn ang="0">
                  <a:pos x="11" y="10"/>
                </a:cxn>
                <a:cxn ang="0">
                  <a:pos x="7" y="14"/>
                </a:cxn>
                <a:cxn ang="0">
                  <a:pos x="4" y="17"/>
                </a:cxn>
                <a:cxn ang="0">
                  <a:pos x="0" y="17"/>
                </a:cxn>
                <a:cxn ang="0">
                  <a:pos x="0" y="28"/>
                </a:cxn>
                <a:cxn ang="0">
                  <a:pos x="18" y="24"/>
                </a:cxn>
                <a:cxn ang="0">
                  <a:pos x="46" y="14"/>
                </a:cxn>
                <a:cxn ang="0">
                  <a:pos x="46" y="14"/>
                </a:cxn>
                <a:cxn ang="0">
                  <a:pos x="50" y="10"/>
                </a:cxn>
                <a:cxn ang="0">
                  <a:pos x="57" y="7"/>
                </a:cxn>
                <a:cxn ang="0">
                  <a:pos x="60" y="7"/>
                </a:cxn>
                <a:cxn ang="0">
                  <a:pos x="64" y="3"/>
                </a:cxn>
                <a:cxn ang="0">
                  <a:pos x="64" y="0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46" y="3"/>
                </a:cxn>
                <a:cxn ang="0">
                  <a:pos x="39" y="3"/>
                </a:cxn>
                <a:cxn ang="0">
                  <a:pos x="36" y="3"/>
                </a:cxn>
                <a:cxn ang="0">
                  <a:pos x="28" y="3"/>
                </a:cxn>
              </a:cxnLst>
              <a:rect l="0" t="0" r="r" b="b"/>
              <a:pathLst>
                <a:path w="64" h="28">
                  <a:moveTo>
                    <a:pt x="28" y="3"/>
                  </a:moveTo>
                  <a:lnTo>
                    <a:pt x="25" y="3"/>
                  </a:lnTo>
                  <a:lnTo>
                    <a:pt x="18" y="7"/>
                  </a:lnTo>
                  <a:lnTo>
                    <a:pt x="11" y="10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0" y="17"/>
                  </a:lnTo>
                  <a:lnTo>
                    <a:pt x="0" y="28"/>
                  </a:lnTo>
                  <a:lnTo>
                    <a:pt x="18" y="2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50" y="10"/>
                  </a:lnTo>
                  <a:lnTo>
                    <a:pt x="57" y="7"/>
                  </a:lnTo>
                  <a:lnTo>
                    <a:pt x="60" y="7"/>
                  </a:lnTo>
                  <a:lnTo>
                    <a:pt x="64" y="3"/>
                  </a:lnTo>
                  <a:lnTo>
                    <a:pt x="64" y="0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6" y="3"/>
                  </a:lnTo>
                  <a:lnTo>
                    <a:pt x="39" y="3"/>
                  </a:lnTo>
                  <a:lnTo>
                    <a:pt x="36" y="3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5" name="Freeform 333"/>
            <p:cNvSpPr>
              <a:spLocks/>
            </p:cNvSpPr>
            <p:nvPr userDrawn="1"/>
          </p:nvSpPr>
          <p:spPr bwMode="gray">
            <a:xfrm>
              <a:off x="4614" y="1986"/>
              <a:ext cx="22" cy="12"/>
            </a:xfrm>
            <a:custGeom>
              <a:avLst/>
              <a:gdLst/>
              <a:ahLst/>
              <a:cxnLst>
                <a:cxn ang="0">
                  <a:pos x="21" y="7"/>
                </a:cxn>
                <a:cxn ang="0">
                  <a:pos x="14" y="4"/>
                </a:cxn>
                <a:cxn ang="0">
                  <a:pos x="11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11" y="11"/>
                </a:cxn>
                <a:cxn ang="0">
                  <a:pos x="21" y="7"/>
                </a:cxn>
              </a:cxnLst>
              <a:rect l="0" t="0" r="r" b="b"/>
              <a:pathLst>
                <a:path w="21" h="11">
                  <a:moveTo>
                    <a:pt x="21" y="7"/>
                  </a:moveTo>
                  <a:lnTo>
                    <a:pt x="14" y="4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11" y="11"/>
                  </a:lnTo>
                  <a:lnTo>
                    <a:pt x="21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6" name="Freeform 334"/>
            <p:cNvSpPr>
              <a:spLocks noEditPoints="1"/>
            </p:cNvSpPr>
            <p:nvPr userDrawn="1"/>
          </p:nvSpPr>
          <p:spPr bwMode="gray">
            <a:xfrm>
              <a:off x="4597" y="2005"/>
              <a:ext cx="83" cy="43"/>
            </a:xfrm>
            <a:custGeom>
              <a:avLst/>
              <a:gdLst/>
              <a:ahLst/>
              <a:cxnLst>
                <a:cxn ang="0">
                  <a:pos x="17" y="28"/>
                </a:cxn>
                <a:cxn ang="0">
                  <a:pos x="21" y="32"/>
                </a:cxn>
                <a:cxn ang="0">
                  <a:pos x="24" y="32"/>
                </a:cxn>
                <a:cxn ang="0">
                  <a:pos x="28" y="35"/>
                </a:cxn>
                <a:cxn ang="0">
                  <a:pos x="31" y="39"/>
                </a:cxn>
                <a:cxn ang="0">
                  <a:pos x="38" y="39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6" y="35"/>
                </a:cxn>
                <a:cxn ang="0">
                  <a:pos x="49" y="35"/>
                </a:cxn>
                <a:cxn ang="0">
                  <a:pos x="53" y="32"/>
                </a:cxn>
                <a:cxn ang="0">
                  <a:pos x="56" y="28"/>
                </a:cxn>
                <a:cxn ang="0">
                  <a:pos x="60" y="28"/>
                </a:cxn>
                <a:cxn ang="0">
                  <a:pos x="60" y="28"/>
                </a:cxn>
                <a:cxn ang="0">
                  <a:pos x="63" y="32"/>
                </a:cxn>
                <a:cxn ang="0">
                  <a:pos x="74" y="28"/>
                </a:cxn>
                <a:cxn ang="0">
                  <a:pos x="81" y="25"/>
                </a:cxn>
                <a:cxn ang="0">
                  <a:pos x="77" y="18"/>
                </a:cxn>
                <a:cxn ang="0">
                  <a:pos x="74" y="14"/>
                </a:cxn>
                <a:cxn ang="0">
                  <a:pos x="63" y="14"/>
                </a:cxn>
                <a:cxn ang="0">
                  <a:pos x="70" y="10"/>
                </a:cxn>
                <a:cxn ang="0">
                  <a:pos x="60" y="10"/>
                </a:cxn>
                <a:cxn ang="0">
                  <a:pos x="53" y="7"/>
                </a:cxn>
                <a:cxn ang="0">
                  <a:pos x="46" y="3"/>
                </a:cxn>
                <a:cxn ang="0">
                  <a:pos x="42" y="3"/>
                </a:cxn>
                <a:cxn ang="0">
                  <a:pos x="42" y="3"/>
                </a:cxn>
                <a:cxn ang="0">
                  <a:pos x="28" y="0"/>
                </a:cxn>
                <a:cxn ang="0">
                  <a:pos x="17" y="0"/>
                </a:cxn>
                <a:cxn ang="0">
                  <a:pos x="10" y="0"/>
                </a:cxn>
                <a:cxn ang="0">
                  <a:pos x="7" y="7"/>
                </a:cxn>
                <a:cxn ang="0">
                  <a:pos x="10" y="7"/>
                </a:cxn>
                <a:cxn ang="0">
                  <a:pos x="14" y="7"/>
                </a:cxn>
                <a:cxn ang="0">
                  <a:pos x="17" y="7"/>
                </a:cxn>
                <a:cxn ang="0">
                  <a:pos x="21" y="7"/>
                </a:cxn>
                <a:cxn ang="0">
                  <a:pos x="24" y="10"/>
                </a:cxn>
                <a:cxn ang="0">
                  <a:pos x="24" y="14"/>
                </a:cxn>
                <a:cxn ang="0">
                  <a:pos x="24" y="14"/>
                </a:cxn>
                <a:cxn ang="0">
                  <a:pos x="24" y="18"/>
                </a:cxn>
                <a:cxn ang="0">
                  <a:pos x="24" y="18"/>
                </a:cxn>
                <a:cxn ang="0">
                  <a:pos x="24" y="21"/>
                </a:cxn>
                <a:cxn ang="0">
                  <a:pos x="17" y="21"/>
                </a:cxn>
                <a:cxn ang="0">
                  <a:pos x="7" y="18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3" y="25"/>
                </a:cxn>
                <a:cxn ang="0">
                  <a:pos x="7" y="25"/>
                </a:cxn>
                <a:cxn ang="0">
                  <a:pos x="10" y="25"/>
                </a:cxn>
                <a:cxn ang="0">
                  <a:pos x="14" y="28"/>
                </a:cxn>
                <a:cxn ang="0">
                  <a:pos x="17" y="28"/>
                </a:cxn>
                <a:cxn ang="0">
                  <a:pos x="38" y="18"/>
                </a:cxn>
                <a:cxn ang="0">
                  <a:pos x="42" y="18"/>
                </a:cxn>
                <a:cxn ang="0">
                  <a:pos x="42" y="14"/>
                </a:cxn>
                <a:cxn ang="0">
                  <a:pos x="46" y="10"/>
                </a:cxn>
                <a:cxn ang="0">
                  <a:pos x="46" y="14"/>
                </a:cxn>
                <a:cxn ang="0">
                  <a:pos x="42" y="18"/>
                </a:cxn>
                <a:cxn ang="0">
                  <a:pos x="38" y="18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18"/>
                </a:cxn>
              </a:cxnLst>
              <a:rect l="0" t="0" r="r" b="b"/>
              <a:pathLst>
                <a:path w="81" h="39">
                  <a:moveTo>
                    <a:pt x="17" y="28"/>
                  </a:moveTo>
                  <a:lnTo>
                    <a:pt x="21" y="32"/>
                  </a:lnTo>
                  <a:lnTo>
                    <a:pt x="24" y="32"/>
                  </a:lnTo>
                  <a:lnTo>
                    <a:pt x="28" y="35"/>
                  </a:lnTo>
                  <a:lnTo>
                    <a:pt x="31" y="39"/>
                  </a:lnTo>
                  <a:lnTo>
                    <a:pt x="38" y="39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6" y="35"/>
                  </a:lnTo>
                  <a:lnTo>
                    <a:pt x="49" y="35"/>
                  </a:lnTo>
                  <a:lnTo>
                    <a:pt x="53" y="32"/>
                  </a:lnTo>
                  <a:lnTo>
                    <a:pt x="56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3" y="32"/>
                  </a:lnTo>
                  <a:lnTo>
                    <a:pt x="74" y="28"/>
                  </a:lnTo>
                  <a:lnTo>
                    <a:pt x="81" y="25"/>
                  </a:lnTo>
                  <a:lnTo>
                    <a:pt x="77" y="18"/>
                  </a:lnTo>
                  <a:lnTo>
                    <a:pt x="74" y="14"/>
                  </a:lnTo>
                  <a:lnTo>
                    <a:pt x="63" y="14"/>
                  </a:lnTo>
                  <a:lnTo>
                    <a:pt x="70" y="10"/>
                  </a:lnTo>
                  <a:lnTo>
                    <a:pt x="60" y="10"/>
                  </a:lnTo>
                  <a:lnTo>
                    <a:pt x="53" y="7"/>
                  </a:lnTo>
                  <a:lnTo>
                    <a:pt x="46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28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21"/>
                  </a:lnTo>
                  <a:lnTo>
                    <a:pt x="17" y="21"/>
                  </a:lnTo>
                  <a:lnTo>
                    <a:pt x="7" y="18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3" y="25"/>
                  </a:lnTo>
                  <a:lnTo>
                    <a:pt x="7" y="25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28"/>
                  </a:lnTo>
                  <a:close/>
                  <a:moveTo>
                    <a:pt x="38" y="18"/>
                  </a:moveTo>
                  <a:lnTo>
                    <a:pt x="42" y="18"/>
                  </a:lnTo>
                  <a:lnTo>
                    <a:pt x="42" y="14"/>
                  </a:lnTo>
                  <a:lnTo>
                    <a:pt x="46" y="10"/>
                  </a:lnTo>
                  <a:lnTo>
                    <a:pt x="46" y="14"/>
                  </a:lnTo>
                  <a:lnTo>
                    <a:pt x="42" y="18"/>
                  </a:lnTo>
                  <a:lnTo>
                    <a:pt x="38" y="18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7" name="Freeform 335"/>
            <p:cNvSpPr>
              <a:spLocks/>
            </p:cNvSpPr>
            <p:nvPr userDrawn="1"/>
          </p:nvSpPr>
          <p:spPr bwMode="gray">
            <a:xfrm>
              <a:off x="4445" y="1953"/>
              <a:ext cx="155" cy="60"/>
            </a:xfrm>
            <a:custGeom>
              <a:avLst/>
              <a:gdLst/>
              <a:ahLst/>
              <a:cxnLst>
                <a:cxn ang="0">
                  <a:pos x="98" y="52"/>
                </a:cxn>
                <a:cxn ang="0">
                  <a:pos x="98" y="56"/>
                </a:cxn>
                <a:cxn ang="0">
                  <a:pos x="102" y="56"/>
                </a:cxn>
                <a:cxn ang="0">
                  <a:pos x="105" y="56"/>
                </a:cxn>
                <a:cxn ang="0">
                  <a:pos x="112" y="56"/>
                </a:cxn>
                <a:cxn ang="0">
                  <a:pos x="120" y="56"/>
                </a:cxn>
                <a:cxn ang="0">
                  <a:pos x="127" y="56"/>
                </a:cxn>
                <a:cxn ang="0">
                  <a:pos x="134" y="56"/>
                </a:cxn>
                <a:cxn ang="0">
                  <a:pos x="148" y="56"/>
                </a:cxn>
                <a:cxn ang="0">
                  <a:pos x="148" y="52"/>
                </a:cxn>
                <a:cxn ang="0">
                  <a:pos x="151" y="52"/>
                </a:cxn>
                <a:cxn ang="0">
                  <a:pos x="151" y="49"/>
                </a:cxn>
                <a:cxn ang="0">
                  <a:pos x="148" y="45"/>
                </a:cxn>
                <a:cxn ang="0">
                  <a:pos x="130" y="35"/>
                </a:cxn>
                <a:cxn ang="0">
                  <a:pos x="127" y="31"/>
                </a:cxn>
                <a:cxn ang="0">
                  <a:pos x="95" y="21"/>
                </a:cxn>
                <a:cxn ang="0">
                  <a:pos x="81" y="21"/>
                </a:cxn>
                <a:cxn ang="0">
                  <a:pos x="81" y="21"/>
                </a:cxn>
                <a:cxn ang="0">
                  <a:pos x="77" y="17"/>
                </a:cxn>
                <a:cxn ang="0">
                  <a:pos x="70" y="14"/>
                </a:cxn>
                <a:cxn ang="0">
                  <a:pos x="63" y="7"/>
                </a:cxn>
                <a:cxn ang="0">
                  <a:pos x="35" y="0"/>
                </a:cxn>
                <a:cxn ang="0">
                  <a:pos x="21" y="3"/>
                </a:cxn>
                <a:cxn ang="0">
                  <a:pos x="21" y="3"/>
                </a:cxn>
                <a:cxn ang="0">
                  <a:pos x="14" y="3"/>
                </a:cxn>
                <a:cxn ang="0">
                  <a:pos x="7" y="7"/>
                </a:cxn>
                <a:cxn ang="0">
                  <a:pos x="3" y="14"/>
                </a:cxn>
                <a:cxn ang="0">
                  <a:pos x="0" y="17"/>
                </a:cxn>
                <a:cxn ang="0">
                  <a:pos x="3" y="21"/>
                </a:cxn>
                <a:cxn ang="0">
                  <a:pos x="7" y="21"/>
                </a:cxn>
                <a:cxn ang="0">
                  <a:pos x="10" y="21"/>
                </a:cxn>
                <a:cxn ang="0">
                  <a:pos x="14" y="21"/>
                </a:cxn>
                <a:cxn ang="0">
                  <a:pos x="21" y="21"/>
                </a:cxn>
                <a:cxn ang="0">
                  <a:pos x="24" y="17"/>
                </a:cxn>
                <a:cxn ang="0">
                  <a:pos x="31" y="17"/>
                </a:cxn>
                <a:cxn ang="0">
                  <a:pos x="35" y="17"/>
                </a:cxn>
                <a:cxn ang="0">
                  <a:pos x="39" y="17"/>
                </a:cxn>
                <a:cxn ang="0">
                  <a:pos x="42" y="21"/>
                </a:cxn>
                <a:cxn ang="0">
                  <a:pos x="49" y="21"/>
                </a:cxn>
                <a:cxn ang="0">
                  <a:pos x="56" y="24"/>
                </a:cxn>
                <a:cxn ang="0">
                  <a:pos x="60" y="24"/>
                </a:cxn>
                <a:cxn ang="0">
                  <a:pos x="74" y="31"/>
                </a:cxn>
                <a:cxn ang="0">
                  <a:pos x="74" y="35"/>
                </a:cxn>
                <a:cxn ang="0">
                  <a:pos x="77" y="38"/>
                </a:cxn>
                <a:cxn ang="0">
                  <a:pos x="84" y="38"/>
                </a:cxn>
                <a:cxn ang="0">
                  <a:pos x="95" y="42"/>
                </a:cxn>
                <a:cxn ang="0">
                  <a:pos x="105" y="42"/>
                </a:cxn>
                <a:cxn ang="0">
                  <a:pos x="105" y="45"/>
                </a:cxn>
                <a:cxn ang="0">
                  <a:pos x="98" y="52"/>
                </a:cxn>
              </a:cxnLst>
              <a:rect l="0" t="0" r="r" b="b"/>
              <a:pathLst>
                <a:path w="151" h="56">
                  <a:moveTo>
                    <a:pt x="98" y="52"/>
                  </a:moveTo>
                  <a:lnTo>
                    <a:pt x="98" y="56"/>
                  </a:lnTo>
                  <a:lnTo>
                    <a:pt x="102" y="56"/>
                  </a:lnTo>
                  <a:lnTo>
                    <a:pt x="105" y="56"/>
                  </a:lnTo>
                  <a:lnTo>
                    <a:pt x="112" y="56"/>
                  </a:lnTo>
                  <a:lnTo>
                    <a:pt x="120" y="56"/>
                  </a:lnTo>
                  <a:lnTo>
                    <a:pt x="127" y="56"/>
                  </a:lnTo>
                  <a:lnTo>
                    <a:pt x="134" y="56"/>
                  </a:lnTo>
                  <a:lnTo>
                    <a:pt x="148" y="56"/>
                  </a:lnTo>
                  <a:lnTo>
                    <a:pt x="148" y="52"/>
                  </a:lnTo>
                  <a:lnTo>
                    <a:pt x="151" y="52"/>
                  </a:lnTo>
                  <a:lnTo>
                    <a:pt x="151" y="49"/>
                  </a:lnTo>
                  <a:lnTo>
                    <a:pt x="148" y="45"/>
                  </a:lnTo>
                  <a:lnTo>
                    <a:pt x="130" y="35"/>
                  </a:lnTo>
                  <a:lnTo>
                    <a:pt x="127" y="31"/>
                  </a:lnTo>
                  <a:lnTo>
                    <a:pt x="95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77" y="17"/>
                  </a:lnTo>
                  <a:lnTo>
                    <a:pt x="70" y="14"/>
                  </a:lnTo>
                  <a:lnTo>
                    <a:pt x="63" y="7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4" y="3"/>
                  </a:lnTo>
                  <a:lnTo>
                    <a:pt x="7" y="7"/>
                  </a:lnTo>
                  <a:lnTo>
                    <a:pt x="3" y="14"/>
                  </a:lnTo>
                  <a:lnTo>
                    <a:pt x="0" y="17"/>
                  </a:lnTo>
                  <a:lnTo>
                    <a:pt x="3" y="21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4" y="21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31" y="17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42" y="21"/>
                  </a:lnTo>
                  <a:lnTo>
                    <a:pt x="49" y="21"/>
                  </a:lnTo>
                  <a:lnTo>
                    <a:pt x="56" y="24"/>
                  </a:lnTo>
                  <a:lnTo>
                    <a:pt x="60" y="24"/>
                  </a:lnTo>
                  <a:lnTo>
                    <a:pt x="74" y="31"/>
                  </a:lnTo>
                  <a:lnTo>
                    <a:pt x="74" y="35"/>
                  </a:lnTo>
                  <a:lnTo>
                    <a:pt x="77" y="38"/>
                  </a:lnTo>
                  <a:lnTo>
                    <a:pt x="84" y="38"/>
                  </a:lnTo>
                  <a:lnTo>
                    <a:pt x="95" y="42"/>
                  </a:lnTo>
                  <a:lnTo>
                    <a:pt x="105" y="42"/>
                  </a:lnTo>
                  <a:lnTo>
                    <a:pt x="105" y="45"/>
                  </a:lnTo>
                  <a:lnTo>
                    <a:pt x="98" y="5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8" name="Freeform 336"/>
            <p:cNvSpPr>
              <a:spLocks/>
            </p:cNvSpPr>
            <p:nvPr userDrawn="1"/>
          </p:nvSpPr>
          <p:spPr bwMode="gray">
            <a:xfrm>
              <a:off x="4690" y="2028"/>
              <a:ext cx="33" cy="1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7" y="14"/>
                </a:cxn>
                <a:cxn ang="0">
                  <a:pos x="14" y="11"/>
                </a:cxn>
                <a:cxn ang="0">
                  <a:pos x="25" y="14"/>
                </a:cxn>
                <a:cxn ang="0">
                  <a:pos x="25" y="11"/>
                </a:cxn>
                <a:cxn ang="0">
                  <a:pos x="32" y="4"/>
                </a:cxn>
                <a:cxn ang="0">
                  <a:pos x="21" y="0"/>
                </a:cxn>
                <a:cxn ang="0">
                  <a:pos x="11" y="0"/>
                </a:cxn>
              </a:cxnLst>
              <a:rect l="0" t="0" r="r" b="b"/>
              <a:pathLst>
                <a:path w="32" h="14">
                  <a:moveTo>
                    <a:pt x="11" y="0"/>
                  </a:moveTo>
                  <a:lnTo>
                    <a:pt x="4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14"/>
                  </a:lnTo>
                  <a:lnTo>
                    <a:pt x="14" y="11"/>
                  </a:lnTo>
                  <a:lnTo>
                    <a:pt x="25" y="14"/>
                  </a:lnTo>
                  <a:lnTo>
                    <a:pt x="25" y="11"/>
                  </a:lnTo>
                  <a:lnTo>
                    <a:pt x="32" y="4"/>
                  </a:lnTo>
                  <a:lnTo>
                    <a:pt x="21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9" name="Freeform 337"/>
            <p:cNvSpPr>
              <a:spLocks/>
            </p:cNvSpPr>
            <p:nvPr userDrawn="1"/>
          </p:nvSpPr>
          <p:spPr bwMode="gray">
            <a:xfrm>
              <a:off x="3752" y="1253"/>
              <a:ext cx="11" cy="1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3" y="14"/>
                </a:cxn>
                <a:cxn ang="0">
                  <a:pos x="3" y="18"/>
                </a:cxn>
                <a:cxn ang="0">
                  <a:pos x="7" y="18"/>
                </a:cxn>
                <a:cxn ang="0">
                  <a:pos x="7" y="18"/>
                </a:cxn>
                <a:cxn ang="0">
                  <a:pos x="10" y="14"/>
                </a:cxn>
                <a:cxn ang="0">
                  <a:pos x="10" y="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10" h="18">
                  <a:moveTo>
                    <a:pt x="0" y="14"/>
                  </a:moveTo>
                  <a:lnTo>
                    <a:pt x="0" y="14"/>
                  </a:lnTo>
                  <a:lnTo>
                    <a:pt x="3" y="14"/>
                  </a:lnTo>
                  <a:lnTo>
                    <a:pt x="3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0" y="14"/>
                  </a:lnTo>
                  <a:lnTo>
                    <a:pt x="10" y="7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10" name="Freeform 338"/>
            <p:cNvSpPr>
              <a:spLocks/>
            </p:cNvSpPr>
            <p:nvPr userDrawn="1"/>
          </p:nvSpPr>
          <p:spPr bwMode="gray">
            <a:xfrm>
              <a:off x="3484" y="1257"/>
              <a:ext cx="18" cy="27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7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4" y="25"/>
                </a:cxn>
                <a:cxn ang="0">
                  <a:pos x="7" y="21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8" y="14"/>
                </a:cxn>
                <a:cxn ang="0">
                  <a:pos x="14" y="7"/>
                </a:cxn>
                <a:cxn ang="0">
                  <a:pos x="14" y="3"/>
                </a:cxn>
                <a:cxn ang="0">
                  <a:pos x="11" y="0"/>
                </a:cxn>
              </a:cxnLst>
              <a:rect l="0" t="0" r="r" b="b"/>
              <a:pathLst>
                <a:path w="18" h="25">
                  <a:moveTo>
                    <a:pt x="11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4" y="25"/>
                  </a:lnTo>
                  <a:lnTo>
                    <a:pt x="7" y="21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14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11" name="Freeform 339"/>
            <p:cNvSpPr>
              <a:spLocks/>
            </p:cNvSpPr>
            <p:nvPr userDrawn="1"/>
          </p:nvSpPr>
          <p:spPr bwMode="gray">
            <a:xfrm>
              <a:off x="575" y="454"/>
              <a:ext cx="2567" cy="1699"/>
            </a:xfrm>
            <a:custGeom>
              <a:avLst/>
              <a:gdLst/>
              <a:ahLst/>
              <a:cxnLst>
                <a:cxn ang="0">
                  <a:pos x="2269" y="395"/>
                </a:cxn>
                <a:cxn ang="0">
                  <a:pos x="2093" y="303"/>
                </a:cxn>
                <a:cxn ang="0">
                  <a:pos x="1889" y="342"/>
                </a:cxn>
                <a:cxn ang="0">
                  <a:pos x="1638" y="194"/>
                </a:cxn>
                <a:cxn ang="0">
                  <a:pos x="1603" y="53"/>
                </a:cxn>
                <a:cxn ang="0">
                  <a:pos x="1455" y="81"/>
                </a:cxn>
                <a:cxn ang="0">
                  <a:pos x="1300" y="166"/>
                </a:cxn>
                <a:cxn ang="0">
                  <a:pos x="1247" y="395"/>
                </a:cxn>
                <a:cxn ang="0">
                  <a:pos x="1156" y="261"/>
                </a:cxn>
                <a:cxn ang="0">
                  <a:pos x="1145" y="412"/>
                </a:cxn>
                <a:cxn ang="0">
                  <a:pos x="1202" y="543"/>
                </a:cxn>
                <a:cxn ang="0">
                  <a:pos x="1121" y="451"/>
                </a:cxn>
                <a:cxn ang="0">
                  <a:pos x="1110" y="451"/>
                </a:cxn>
                <a:cxn ang="0">
                  <a:pos x="1043" y="310"/>
                </a:cxn>
                <a:cxn ang="0">
                  <a:pos x="853" y="423"/>
                </a:cxn>
                <a:cxn ang="0">
                  <a:pos x="712" y="430"/>
                </a:cxn>
                <a:cxn ang="0">
                  <a:pos x="599" y="571"/>
                </a:cxn>
                <a:cxn ang="0">
                  <a:pos x="578" y="402"/>
                </a:cxn>
                <a:cxn ang="0">
                  <a:pos x="434" y="342"/>
                </a:cxn>
                <a:cxn ang="0">
                  <a:pos x="293" y="546"/>
                </a:cxn>
                <a:cxn ang="0">
                  <a:pos x="240" y="754"/>
                </a:cxn>
                <a:cxn ang="0">
                  <a:pos x="356" y="779"/>
                </a:cxn>
                <a:cxn ang="0">
                  <a:pos x="441" y="532"/>
                </a:cxn>
                <a:cxn ang="0">
                  <a:pos x="518" y="694"/>
                </a:cxn>
                <a:cxn ang="0">
                  <a:pos x="412" y="779"/>
                </a:cxn>
                <a:cxn ang="0">
                  <a:pos x="268" y="811"/>
                </a:cxn>
                <a:cxn ang="0">
                  <a:pos x="191" y="885"/>
                </a:cxn>
                <a:cxn ang="0">
                  <a:pos x="191" y="948"/>
                </a:cxn>
                <a:cxn ang="0">
                  <a:pos x="102" y="1001"/>
                </a:cxn>
                <a:cxn ang="0">
                  <a:pos x="18" y="1184"/>
                </a:cxn>
                <a:cxn ang="0">
                  <a:pos x="127" y="1138"/>
                </a:cxn>
                <a:cxn ang="0">
                  <a:pos x="346" y="1156"/>
                </a:cxn>
                <a:cxn ang="0">
                  <a:pos x="314" y="1040"/>
                </a:cxn>
                <a:cxn ang="0">
                  <a:pos x="423" y="1198"/>
                </a:cxn>
                <a:cxn ang="0">
                  <a:pos x="508" y="1096"/>
                </a:cxn>
                <a:cxn ang="0">
                  <a:pos x="571" y="1025"/>
                </a:cxn>
                <a:cxn ang="0">
                  <a:pos x="624" y="1029"/>
                </a:cxn>
                <a:cxn ang="0">
                  <a:pos x="606" y="1107"/>
                </a:cxn>
                <a:cxn ang="0">
                  <a:pos x="483" y="1149"/>
                </a:cxn>
                <a:cxn ang="0">
                  <a:pos x="603" y="1205"/>
                </a:cxn>
                <a:cxn ang="0">
                  <a:pos x="599" y="1343"/>
                </a:cxn>
                <a:cxn ang="0">
                  <a:pos x="708" y="1561"/>
                </a:cxn>
                <a:cxn ang="0">
                  <a:pos x="877" y="1473"/>
                </a:cxn>
                <a:cxn ang="0">
                  <a:pos x="832" y="1406"/>
                </a:cxn>
                <a:cxn ang="0">
                  <a:pos x="849" y="1357"/>
                </a:cxn>
                <a:cxn ang="0">
                  <a:pos x="983" y="1385"/>
                </a:cxn>
                <a:cxn ang="0">
                  <a:pos x="1075" y="1441"/>
                </a:cxn>
                <a:cxn ang="0">
                  <a:pos x="1184" y="1554"/>
                </a:cxn>
                <a:cxn ang="0">
                  <a:pos x="1346" y="1431"/>
                </a:cxn>
                <a:cxn ang="0">
                  <a:pos x="1455" y="1660"/>
                </a:cxn>
                <a:cxn ang="0">
                  <a:pos x="1455" y="1540"/>
                </a:cxn>
                <a:cxn ang="0">
                  <a:pos x="1533" y="1455"/>
                </a:cxn>
                <a:cxn ang="0">
                  <a:pos x="1628" y="1420"/>
                </a:cxn>
                <a:cxn ang="0">
                  <a:pos x="1755" y="1188"/>
                </a:cxn>
                <a:cxn ang="0">
                  <a:pos x="1741" y="1159"/>
                </a:cxn>
                <a:cxn ang="0">
                  <a:pos x="1825" y="1159"/>
                </a:cxn>
                <a:cxn ang="0">
                  <a:pos x="1882" y="1064"/>
                </a:cxn>
                <a:cxn ang="0">
                  <a:pos x="1934" y="839"/>
                </a:cxn>
                <a:cxn ang="0">
                  <a:pos x="2283" y="680"/>
                </a:cxn>
                <a:cxn ang="0">
                  <a:pos x="2297" y="768"/>
                </a:cxn>
                <a:cxn ang="0">
                  <a:pos x="2505" y="645"/>
                </a:cxn>
                <a:cxn ang="0">
                  <a:pos x="2621" y="578"/>
                </a:cxn>
              </a:cxnLst>
              <a:rect l="0" t="0" r="r" b="b"/>
              <a:pathLst>
                <a:path w="2660" h="1723">
                  <a:moveTo>
                    <a:pt x="2618" y="501"/>
                  </a:moveTo>
                  <a:lnTo>
                    <a:pt x="2611" y="497"/>
                  </a:lnTo>
                  <a:lnTo>
                    <a:pt x="2607" y="497"/>
                  </a:lnTo>
                  <a:lnTo>
                    <a:pt x="2600" y="501"/>
                  </a:lnTo>
                  <a:lnTo>
                    <a:pt x="2600" y="504"/>
                  </a:lnTo>
                  <a:lnTo>
                    <a:pt x="2597" y="504"/>
                  </a:lnTo>
                  <a:lnTo>
                    <a:pt x="2590" y="490"/>
                  </a:lnTo>
                  <a:lnTo>
                    <a:pt x="2576" y="465"/>
                  </a:lnTo>
                  <a:lnTo>
                    <a:pt x="2554" y="451"/>
                  </a:lnTo>
                  <a:lnTo>
                    <a:pt x="2537" y="437"/>
                  </a:lnTo>
                  <a:lnTo>
                    <a:pt x="2519" y="430"/>
                  </a:lnTo>
                  <a:lnTo>
                    <a:pt x="2516" y="427"/>
                  </a:lnTo>
                  <a:lnTo>
                    <a:pt x="2477" y="395"/>
                  </a:lnTo>
                  <a:lnTo>
                    <a:pt x="2473" y="395"/>
                  </a:lnTo>
                  <a:lnTo>
                    <a:pt x="2470" y="395"/>
                  </a:lnTo>
                  <a:lnTo>
                    <a:pt x="2459" y="395"/>
                  </a:lnTo>
                  <a:lnTo>
                    <a:pt x="2452" y="395"/>
                  </a:lnTo>
                  <a:lnTo>
                    <a:pt x="2442" y="395"/>
                  </a:lnTo>
                  <a:lnTo>
                    <a:pt x="2438" y="391"/>
                  </a:lnTo>
                  <a:lnTo>
                    <a:pt x="2435" y="388"/>
                  </a:lnTo>
                  <a:lnTo>
                    <a:pt x="2428" y="384"/>
                  </a:lnTo>
                  <a:lnTo>
                    <a:pt x="2424" y="384"/>
                  </a:lnTo>
                  <a:lnTo>
                    <a:pt x="2417" y="384"/>
                  </a:lnTo>
                  <a:lnTo>
                    <a:pt x="2417" y="384"/>
                  </a:lnTo>
                  <a:lnTo>
                    <a:pt x="2413" y="409"/>
                  </a:lnTo>
                  <a:lnTo>
                    <a:pt x="2413" y="427"/>
                  </a:lnTo>
                  <a:lnTo>
                    <a:pt x="2410" y="437"/>
                  </a:lnTo>
                  <a:lnTo>
                    <a:pt x="2396" y="437"/>
                  </a:lnTo>
                  <a:lnTo>
                    <a:pt x="2396" y="430"/>
                  </a:lnTo>
                  <a:lnTo>
                    <a:pt x="2378" y="405"/>
                  </a:lnTo>
                  <a:lnTo>
                    <a:pt x="2396" y="395"/>
                  </a:lnTo>
                  <a:lnTo>
                    <a:pt x="2392" y="388"/>
                  </a:lnTo>
                  <a:lnTo>
                    <a:pt x="2354" y="405"/>
                  </a:lnTo>
                  <a:lnTo>
                    <a:pt x="2347" y="402"/>
                  </a:lnTo>
                  <a:lnTo>
                    <a:pt x="2301" y="398"/>
                  </a:lnTo>
                  <a:lnTo>
                    <a:pt x="2283" y="420"/>
                  </a:lnTo>
                  <a:lnTo>
                    <a:pt x="2269" y="398"/>
                  </a:lnTo>
                  <a:lnTo>
                    <a:pt x="2269" y="398"/>
                  </a:lnTo>
                  <a:lnTo>
                    <a:pt x="2269" y="395"/>
                  </a:lnTo>
                  <a:lnTo>
                    <a:pt x="2269" y="388"/>
                  </a:lnTo>
                  <a:lnTo>
                    <a:pt x="2269" y="381"/>
                  </a:lnTo>
                  <a:lnTo>
                    <a:pt x="2269" y="370"/>
                  </a:lnTo>
                  <a:lnTo>
                    <a:pt x="2262" y="360"/>
                  </a:lnTo>
                  <a:lnTo>
                    <a:pt x="2258" y="353"/>
                  </a:lnTo>
                  <a:lnTo>
                    <a:pt x="2251" y="346"/>
                  </a:lnTo>
                  <a:lnTo>
                    <a:pt x="2241" y="342"/>
                  </a:lnTo>
                  <a:lnTo>
                    <a:pt x="2234" y="342"/>
                  </a:lnTo>
                  <a:lnTo>
                    <a:pt x="2227" y="342"/>
                  </a:lnTo>
                  <a:lnTo>
                    <a:pt x="2220" y="342"/>
                  </a:lnTo>
                  <a:lnTo>
                    <a:pt x="2216" y="346"/>
                  </a:lnTo>
                  <a:lnTo>
                    <a:pt x="2213" y="346"/>
                  </a:lnTo>
                  <a:lnTo>
                    <a:pt x="2213" y="346"/>
                  </a:lnTo>
                  <a:lnTo>
                    <a:pt x="2206" y="346"/>
                  </a:lnTo>
                  <a:lnTo>
                    <a:pt x="2199" y="346"/>
                  </a:lnTo>
                  <a:lnTo>
                    <a:pt x="2188" y="349"/>
                  </a:lnTo>
                  <a:lnTo>
                    <a:pt x="2181" y="349"/>
                  </a:lnTo>
                  <a:lnTo>
                    <a:pt x="2174" y="346"/>
                  </a:lnTo>
                  <a:lnTo>
                    <a:pt x="2167" y="346"/>
                  </a:lnTo>
                  <a:lnTo>
                    <a:pt x="2160" y="342"/>
                  </a:lnTo>
                  <a:lnTo>
                    <a:pt x="2153" y="338"/>
                  </a:lnTo>
                  <a:lnTo>
                    <a:pt x="2149" y="338"/>
                  </a:lnTo>
                  <a:lnTo>
                    <a:pt x="2146" y="342"/>
                  </a:lnTo>
                  <a:lnTo>
                    <a:pt x="2146" y="331"/>
                  </a:lnTo>
                  <a:lnTo>
                    <a:pt x="2139" y="324"/>
                  </a:lnTo>
                  <a:lnTo>
                    <a:pt x="2139" y="324"/>
                  </a:lnTo>
                  <a:lnTo>
                    <a:pt x="2139" y="317"/>
                  </a:lnTo>
                  <a:lnTo>
                    <a:pt x="2139" y="307"/>
                  </a:lnTo>
                  <a:lnTo>
                    <a:pt x="2132" y="296"/>
                  </a:lnTo>
                  <a:lnTo>
                    <a:pt x="2128" y="293"/>
                  </a:lnTo>
                  <a:lnTo>
                    <a:pt x="2121" y="289"/>
                  </a:lnTo>
                  <a:lnTo>
                    <a:pt x="2118" y="293"/>
                  </a:lnTo>
                  <a:lnTo>
                    <a:pt x="2111" y="296"/>
                  </a:lnTo>
                  <a:lnTo>
                    <a:pt x="2107" y="300"/>
                  </a:lnTo>
                  <a:lnTo>
                    <a:pt x="2103" y="300"/>
                  </a:lnTo>
                  <a:lnTo>
                    <a:pt x="2100" y="303"/>
                  </a:lnTo>
                  <a:lnTo>
                    <a:pt x="2100" y="303"/>
                  </a:lnTo>
                  <a:lnTo>
                    <a:pt x="2096" y="303"/>
                  </a:lnTo>
                  <a:lnTo>
                    <a:pt x="2093" y="303"/>
                  </a:lnTo>
                  <a:lnTo>
                    <a:pt x="2093" y="303"/>
                  </a:lnTo>
                  <a:lnTo>
                    <a:pt x="2089" y="300"/>
                  </a:lnTo>
                  <a:lnTo>
                    <a:pt x="2089" y="296"/>
                  </a:lnTo>
                  <a:lnTo>
                    <a:pt x="2089" y="289"/>
                  </a:lnTo>
                  <a:lnTo>
                    <a:pt x="2086" y="286"/>
                  </a:lnTo>
                  <a:lnTo>
                    <a:pt x="2082" y="282"/>
                  </a:lnTo>
                  <a:lnTo>
                    <a:pt x="2075" y="282"/>
                  </a:lnTo>
                  <a:lnTo>
                    <a:pt x="2065" y="282"/>
                  </a:lnTo>
                  <a:lnTo>
                    <a:pt x="2054" y="279"/>
                  </a:lnTo>
                  <a:lnTo>
                    <a:pt x="2044" y="275"/>
                  </a:lnTo>
                  <a:lnTo>
                    <a:pt x="2033" y="275"/>
                  </a:lnTo>
                  <a:lnTo>
                    <a:pt x="2026" y="272"/>
                  </a:lnTo>
                  <a:lnTo>
                    <a:pt x="2019" y="268"/>
                  </a:lnTo>
                  <a:lnTo>
                    <a:pt x="2019" y="268"/>
                  </a:lnTo>
                  <a:lnTo>
                    <a:pt x="2022" y="275"/>
                  </a:lnTo>
                  <a:lnTo>
                    <a:pt x="2019" y="279"/>
                  </a:lnTo>
                  <a:lnTo>
                    <a:pt x="2012" y="286"/>
                  </a:lnTo>
                  <a:lnTo>
                    <a:pt x="2005" y="286"/>
                  </a:lnTo>
                  <a:lnTo>
                    <a:pt x="1998" y="286"/>
                  </a:lnTo>
                  <a:lnTo>
                    <a:pt x="1998" y="293"/>
                  </a:lnTo>
                  <a:lnTo>
                    <a:pt x="1994" y="300"/>
                  </a:lnTo>
                  <a:lnTo>
                    <a:pt x="1994" y="307"/>
                  </a:lnTo>
                  <a:lnTo>
                    <a:pt x="1994" y="314"/>
                  </a:lnTo>
                  <a:lnTo>
                    <a:pt x="1994" y="321"/>
                  </a:lnTo>
                  <a:lnTo>
                    <a:pt x="1994" y="324"/>
                  </a:lnTo>
                  <a:lnTo>
                    <a:pt x="1994" y="324"/>
                  </a:lnTo>
                  <a:lnTo>
                    <a:pt x="1984" y="328"/>
                  </a:lnTo>
                  <a:lnTo>
                    <a:pt x="1973" y="335"/>
                  </a:lnTo>
                  <a:lnTo>
                    <a:pt x="1948" y="321"/>
                  </a:lnTo>
                  <a:lnTo>
                    <a:pt x="1941" y="324"/>
                  </a:lnTo>
                  <a:lnTo>
                    <a:pt x="1927" y="324"/>
                  </a:lnTo>
                  <a:lnTo>
                    <a:pt x="1910" y="310"/>
                  </a:lnTo>
                  <a:lnTo>
                    <a:pt x="1910" y="310"/>
                  </a:lnTo>
                  <a:lnTo>
                    <a:pt x="1906" y="314"/>
                  </a:lnTo>
                  <a:lnTo>
                    <a:pt x="1903" y="321"/>
                  </a:lnTo>
                  <a:lnTo>
                    <a:pt x="1899" y="328"/>
                  </a:lnTo>
                  <a:lnTo>
                    <a:pt x="1896" y="331"/>
                  </a:lnTo>
                  <a:lnTo>
                    <a:pt x="1892" y="338"/>
                  </a:lnTo>
                  <a:lnTo>
                    <a:pt x="1889" y="342"/>
                  </a:lnTo>
                  <a:lnTo>
                    <a:pt x="1885" y="346"/>
                  </a:lnTo>
                  <a:lnTo>
                    <a:pt x="1882" y="349"/>
                  </a:lnTo>
                  <a:lnTo>
                    <a:pt x="1882" y="353"/>
                  </a:lnTo>
                  <a:lnTo>
                    <a:pt x="1878" y="335"/>
                  </a:lnTo>
                  <a:lnTo>
                    <a:pt x="1867" y="321"/>
                  </a:lnTo>
                  <a:lnTo>
                    <a:pt x="1867" y="289"/>
                  </a:lnTo>
                  <a:lnTo>
                    <a:pt x="1871" y="268"/>
                  </a:lnTo>
                  <a:lnTo>
                    <a:pt x="1871" y="261"/>
                  </a:lnTo>
                  <a:lnTo>
                    <a:pt x="1867" y="257"/>
                  </a:lnTo>
                  <a:lnTo>
                    <a:pt x="1864" y="254"/>
                  </a:lnTo>
                  <a:lnTo>
                    <a:pt x="1860" y="254"/>
                  </a:lnTo>
                  <a:lnTo>
                    <a:pt x="1857" y="254"/>
                  </a:lnTo>
                  <a:lnTo>
                    <a:pt x="1853" y="257"/>
                  </a:lnTo>
                  <a:lnTo>
                    <a:pt x="1853" y="257"/>
                  </a:lnTo>
                  <a:lnTo>
                    <a:pt x="1853" y="254"/>
                  </a:lnTo>
                  <a:lnTo>
                    <a:pt x="1850" y="250"/>
                  </a:lnTo>
                  <a:lnTo>
                    <a:pt x="1843" y="247"/>
                  </a:lnTo>
                  <a:lnTo>
                    <a:pt x="1832" y="243"/>
                  </a:lnTo>
                  <a:lnTo>
                    <a:pt x="1822" y="240"/>
                  </a:lnTo>
                  <a:lnTo>
                    <a:pt x="1811" y="240"/>
                  </a:lnTo>
                  <a:lnTo>
                    <a:pt x="1804" y="240"/>
                  </a:lnTo>
                  <a:lnTo>
                    <a:pt x="1801" y="243"/>
                  </a:lnTo>
                  <a:lnTo>
                    <a:pt x="1793" y="243"/>
                  </a:lnTo>
                  <a:lnTo>
                    <a:pt x="1786" y="250"/>
                  </a:lnTo>
                  <a:lnTo>
                    <a:pt x="1779" y="254"/>
                  </a:lnTo>
                  <a:lnTo>
                    <a:pt x="1772" y="254"/>
                  </a:lnTo>
                  <a:lnTo>
                    <a:pt x="1762" y="254"/>
                  </a:lnTo>
                  <a:lnTo>
                    <a:pt x="1751" y="250"/>
                  </a:lnTo>
                  <a:lnTo>
                    <a:pt x="1744" y="247"/>
                  </a:lnTo>
                  <a:lnTo>
                    <a:pt x="1741" y="247"/>
                  </a:lnTo>
                  <a:lnTo>
                    <a:pt x="1737" y="247"/>
                  </a:lnTo>
                  <a:lnTo>
                    <a:pt x="1702" y="226"/>
                  </a:lnTo>
                  <a:lnTo>
                    <a:pt x="1681" y="226"/>
                  </a:lnTo>
                  <a:lnTo>
                    <a:pt x="1663" y="222"/>
                  </a:lnTo>
                  <a:lnTo>
                    <a:pt x="1649" y="215"/>
                  </a:lnTo>
                  <a:lnTo>
                    <a:pt x="1642" y="212"/>
                  </a:lnTo>
                  <a:lnTo>
                    <a:pt x="1631" y="205"/>
                  </a:lnTo>
                  <a:lnTo>
                    <a:pt x="1628" y="198"/>
                  </a:lnTo>
                  <a:lnTo>
                    <a:pt x="1638" y="194"/>
                  </a:lnTo>
                  <a:lnTo>
                    <a:pt x="1638" y="194"/>
                  </a:lnTo>
                  <a:lnTo>
                    <a:pt x="1638" y="187"/>
                  </a:lnTo>
                  <a:lnTo>
                    <a:pt x="1635" y="180"/>
                  </a:lnTo>
                  <a:lnTo>
                    <a:pt x="1631" y="176"/>
                  </a:lnTo>
                  <a:lnTo>
                    <a:pt x="1628" y="176"/>
                  </a:lnTo>
                  <a:lnTo>
                    <a:pt x="1624" y="176"/>
                  </a:lnTo>
                  <a:lnTo>
                    <a:pt x="1621" y="180"/>
                  </a:lnTo>
                  <a:lnTo>
                    <a:pt x="1617" y="180"/>
                  </a:lnTo>
                  <a:lnTo>
                    <a:pt x="1617" y="183"/>
                  </a:lnTo>
                  <a:lnTo>
                    <a:pt x="1614" y="187"/>
                  </a:lnTo>
                  <a:lnTo>
                    <a:pt x="1610" y="194"/>
                  </a:lnTo>
                  <a:lnTo>
                    <a:pt x="1607" y="201"/>
                  </a:lnTo>
                  <a:lnTo>
                    <a:pt x="1600" y="205"/>
                  </a:lnTo>
                  <a:lnTo>
                    <a:pt x="1596" y="208"/>
                  </a:lnTo>
                  <a:lnTo>
                    <a:pt x="1589" y="212"/>
                  </a:lnTo>
                  <a:lnTo>
                    <a:pt x="1586" y="219"/>
                  </a:lnTo>
                  <a:lnTo>
                    <a:pt x="1582" y="222"/>
                  </a:lnTo>
                  <a:lnTo>
                    <a:pt x="1579" y="229"/>
                  </a:lnTo>
                  <a:lnTo>
                    <a:pt x="1575" y="233"/>
                  </a:lnTo>
                  <a:lnTo>
                    <a:pt x="1575" y="236"/>
                  </a:lnTo>
                  <a:lnTo>
                    <a:pt x="1564" y="236"/>
                  </a:lnTo>
                  <a:lnTo>
                    <a:pt x="1561" y="215"/>
                  </a:lnTo>
                  <a:lnTo>
                    <a:pt x="1554" y="205"/>
                  </a:lnTo>
                  <a:lnTo>
                    <a:pt x="1579" y="201"/>
                  </a:lnTo>
                  <a:lnTo>
                    <a:pt x="1607" y="166"/>
                  </a:lnTo>
                  <a:lnTo>
                    <a:pt x="1617" y="155"/>
                  </a:lnTo>
                  <a:lnTo>
                    <a:pt x="1624" y="145"/>
                  </a:lnTo>
                  <a:lnTo>
                    <a:pt x="1631" y="138"/>
                  </a:lnTo>
                  <a:lnTo>
                    <a:pt x="1635" y="131"/>
                  </a:lnTo>
                  <a:lnTo>
                    <a:pt x="1635" y="127"/>
                  </a:lnTo>
                  <a:lnTo>
                    <a:pt x="1635" y="124"/>
                  </a:lnTo>
                  <a:lnTo>
                    <a:pt x="1638" y="99"/>
                  </a:lnTo>
                  <a:lnTo>
                    <a:pt x="1638" y="88"/>
                  </a:lnTo>
                  <a:lnTo>
                    <a:pt x="1638" y="78"/>
                  </a:lnTo>
                  <a:lnTo>
                    <a:pt x="1635" y="67"/>
                  </a:lnTo>
                  <a:lnTo>
                    <a:pt x="1628" y="60"/>
                  </a:lnTo>
                  <a:lnTo>
                    <a:pt x="1617" y="57"/>
                  </a:lnTo>
                  <a:lnTo>
                    <a:pt x="1610" y="53"/>
                  </a:lnTo>
                  <a:lnTo>
                    <a:pt x="1603" y="53"/>
                  </a:lnTo>
                  <a:lnTo>
                    <a:pt x="1596" y="57"/>
                  </a:lnTo>
                  <a:lnTo>
                    <a:pt x="1586" y="60"/>
                  </a:lnTo>
                  <a:lnTo>
                    <a:pt x="1579" y="67"/>
                  </a:lnTo>
                  <a:lnTo>
                    <a:pt x="1564" y="71"/>
                  </a:lnTo>
                  <a:lnTo>
                    <a:pt x="1554" y="71"/>
                  </a:lnTo>
                  <a:lnTo>
                    <a:pt x="1550" y="71"/>
                  </a:lnTo>
                  <a:lnTo>
                    <a:pt x="1547" y="71"/>
                  </a:lnTo>
                  <a:lnTo>
                    <a:pt x="1547" y="53"/>
                  </a:lnTo>
                  <a:lnTo>
                    <a:pt x="1540" y="46"/>
                  </a:lnTo>
                  <a:lnTo>
                    <a:pt x="1550" y="18"/>
                  </a:lnTo>
                  <a:lnTo>
                    <a:pt x="1550" y="18"/>
                  </a:lnTo>
                  <a:lnTo>
                    <a:pt x="1554" y="18"/>
                  </a:lnTo>
                  <a:lnTo>
                    <a:pt x="1554" y="14"/>
                  </a:lnTo>
                  <a:lnTo>
                    <a:pt x="1557" y="14"/>
                  </a:lnTo>
                  <a:lnTo>
                    <a:pt x="1557" y="11"/>
                  </a:lnTo>
                  <a:lnTo>
                    <a:pt x="1554" y="7"/>
                  </a:lnTo>
                  <a:lnTo>
                    <a:pt x="1550" y="4"/>
                  </a:lnTo>
                  <a:lnTo>
                    <a:pt x="1536" y="0"/>
                  </a:lnTo>
                  <a:lnTo>
                    <a:pt x="1529" y="0"/>
                  </a:lnTo>
                  <a:lnTo>
                    <a:pt x="1519" y="4"/>
                  </a:lnTo>
                  <a:lnTo>
                    <a:pt x="1512" y="11"/>
                  </a:lnTo>
                  <a:lnTo>
                    <a:pt x="1508" y="14"/>
                  </a:lnTo>
                  <a:lnTo>
                    <a:pt x="1505" y="18"/>
                  </a:lnTo>
                  <a:lnTo>
                    <a:pt x="1501" y="25"/>
                  </a:lnTo>
                  <a:lnTo>
                    <a:pt x="1498" y="32"/>
                  </a:lnTo>
                  <a:lnTo>
                    <a:pt x="1490" y="39"/>
                  </a:lnTo>
                  <a:lnTo>
                    <a:pt x="1487" y="46"/>
                  </a:lnTo>
                  <a:lnTo>
                    <a:pt x="1480" y="50"/>
                  </a:lnTo>
                  <a:lnTo>
                    <a:pt x="1480" y="53"/>
                  </a:lnTo>
                  <a:lnTo>
                    <a:pt x="1476" y="57"/>
                  </a:lnTo>
                  <a:lnTo>
                    <a:pt x="1480" y="64"/>
                  </a:lnTo>
                  <a:lnTo>
                    <a:pt x="1473" y="78"/>
                  </a:lnTo>
                  <a:lnTo>
                    <a:pt x="1455" y="71"/>
                  </a:lnTo>
                  <a:lnTo>
                    <a:pt x="1452" y="71"/>
                  </a:lnTo>
                  <a:lnTo>
                    <a:pt x="1448" y="71"/>
                  </a:lnTo>
                  <a:lnTo>
                    <a:pt x="1448" y="71"/>
                  </a:lnTo>
                  <a:lnTo>
                    <a:pt x="1452" y="74"/>
                  </a:lnTo>
                  <a:lnTo>
                    <a:pt x="1455" y="78"/>
                  </a:lnTo>
                  <a:lnTo>
                    <a:pt x="1455" y="81"/>
                  </a:lnTo>
                  <a:lnTo>
                    <a:pt x="1455" y="81"/>
                  </a:lnTo>
                  <a:lnTo>
                    <a:pt x="1483" y="102"/>
                  </a:lnTo>
                  <a:lnTo>
                    <a:pt x="1483" y="102"/>
                  </a:lnTo>
                  <a:lnTo>
                    <a:pt x="1483" y="109"/>
                  </a:lnTo>
                  <a:lnTo>
                    <a:pt x="1483" y="117"/>
                  </a:lnTo>
                  <a:lnTo>
                    <a:pt x="1483" y="127"/>
                  </a:lnTo>
                  <a:lnTo>
                    <a:pt x="1480" y="134"/>
                  </a:lnTo>
                  <a:lnTo>
                    <a:pt x="1476" y="134"/>
                  </a:lnTo>
                  <a:lnTo>
                    <a:pt x="1473" y="134"/>
                  </a:lnTo>
                  <a:lnTo>
                    <a:pt x="1466" y="127"/>
                  </a:lnTo>
                  <a:lnTo>
                    <a:pt x="1462" y="117"/>
                  </a:lnTo>
                  <a:lnTo>
                    <a:pt x="1459" y="106"/>
                  </a:lnTo>
                  <a:lnTo>
                    <a:pt x="1452" y="102"/>
                  </a:lnTo>
                  <a:lnTo>
                    <a:pt x="1441" y="95"/>
                  </a:lnTo>
                  <a:lnTo>
                    <a:pt x="1434" y="95"/>
                  </a:lnTo>
                  <a:lnTo>
                    <a:pt x="1424" y="95"/>
                  </a:lnTo>
                  <a:lnTo>
                    <a:pt x="1413" y="95"/>
                  </a:lnTo>
                  <a:lnTo>
                    <a:pt x="1402" y="95"/>
                  </a:lnTo>
                  <a:lnTo>
                    <a:pt x="1395" y="95"/>
                  </a:lnTo>
                  <a:lnTo>
                    <a:pt x="1392" y="92"/>
                  </a:lnTo>
                  <a:lnTo>
                    <a:pt x="1388" y="92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1" y="88"/>
                  </a:lnTo>
                  <a:lnTo>
                    <a:pt x="1378" y="92"/>
                  </a:lnTo>
                  <a:lnTo>
                    <a:pt x="1371" y="95"/>
                  </a:lnTo>
                  <a:lnTo>
                    <a:pt x="1364" y="99"/>
                  </a:lnTo>
                  <a:lnTo>
                    <a:pt x="1360" y="102"/>
                  </a:lnTo>
                  <a:lnTo>
                    <a:pt x="1353" y="109"/>
                  </a:lnTo>
                  <a:lnTo>
                    <a:pt x="1343" y="117"/>
                  </a:lnTo>
                  <a:lnTo>
                    <a:pt x="1328" y="120"/>
                  </a:lnTo>
                  <a:lnTo>
                    <a:pt x="1325" y="124"/>
                  </a:lnTo>
                  <a:lnTo>
                    <a:pt x="1318" y="131"/>
                  </a:lnTo>
                  <a:lnTo>
                    <a:pt x="1314" y="138"/>
                  </a:lnTo>
                  <a:lnTo>
                    <a:pt x="1307" y="145"/>
                  </a:lnTo>
                  <a:lnTo>
                    <a:pt x="1304" y="155"/>
                  </a:lnTo>
                  <a:lnTo>
                    <a:pt x="1300" y="162"/>
                  </a:lnTo>
                  <a:lnTo>
                    <a:pt x="1300" y="166"/>
                  </a:lnTo>
                  <a:lnTo>
                    <a:pt x="1300" y="169"/>
                  </a:lnTo>
                  <a:lnTo>
                    <a:pt x="1293" y="176"/>
                  </a:lnTo>
                  <a:lnTo>
                    <a:pt x="1286" y="183"/>
                  </a:lnTo>
                  <a:lnTo>
                    <a:pt x="1279" y="187"/>
                  </a:lnTo>
                  <a:lnTo>
                    <a:pt x="1276" y="191"/>
                  </a:lnTo>
                  <a:lnTo>
                    <a:pt x="1272" y="194"/>
                  </a:lnTo>
                  <a:lnTo>
                    <a:pt x="1272" y="198"/>
                  </a:lnTo>
                  <a:lnTo>
                    <a:pt x="1276" y="201"/>
                  </a:lnTo>
                  <a:lnTo>
                    <a:pt x="1276" y="208"/>
                  </a:lnTo>
                  <a:lnTo>
                    <a:pt x="1272" y="212"/>
                  </a:lnTo>
                  <a:lnTo>
                    <a:pt x="1265" y="215"/>
                  </a:lnTo>
                  <a:lnTo>
                    <a:pt x="1251" y="219"/>
                  </a:lnTo>
                  <a:lnTo>
                    <a:pt x="1233" y="226"/>
                  </a:lnTo>
                  <a:lnTo>
                    <a:pt x="1223" y="233"/>
                  </a:lnTo>
                  <a:lnTo>
                    <a:pt x="1216" y="247"/>
                  </a:lnTo>
                  <a:lnTo>
                    <a:pt x="1216" y="264"/>
                  </a:lnTo>
                  <a:lnTo>
                    <a:pt x="1216" y="279"/>
                  </a:lnTo>
                  <a:lnTo>
                    <a:pt x="1216" y="286"/>
                  </a:lnTo>
                  <a:lnTo>
                    <a:pt x="1219" y="289"/>
                  </a:lnTo>
                  <a:lnTo>
                    <a:pt x="1226" y="293"/>
                  </a:lnTo>
                  <a:lnTo>
                    <a:pt x="1230" y="293"/>
                  </a:lnTo>
                  <a:lnTo>
                    <a:pt x="1237" y="293"/>
                  </a:lnTo>
                  <a:lnTo>
                    <a:pt x="1237" y="293"/>
                  </a:lnTo>
                  <a:lnTo>
                    <a:pt x="1237" y="296"/>
                  </a:lnTo>
                  <a:lnTo>
                    <a:pt x="1240" y="300"/>
                  </a:lnTo>
                  <a:lnTo>
                    <a:pt x="1244" y="307"/>
                  </a:lnTo>
                  <a:lnTo>
                    <a:pt x="1251" y="310"/>
                  </a:lnTo>
                  <a:lnTo>
                    <a:pt x="1254" y="310"/>
                  </a:lnTo>
                  <a:lnTo>
                    <a:pt x="1254" y="314"/>
                  </a:lnTo>
                  <a:lnTo>
                    <a:pt x="1254" y="363"/>
                  </a:lnTo>
                  <a:lnTo>
                    <a:pt x="1251" y="374"/>
                  </a:lnTo>
                  <a:lnTo>
                    <a:pt x="1251" y="381"/>
                  </a:lnTo>
                  <a:lnTo>
                    <a:pt x="1254" y="388"/>
                  </a:lnTo>
                  <a:lnTo>
                    <a:pt x="1258" y="391"/>
                  </a:lnTo>
                  <a:lnTo>
                    <a:pt x="1261" y="395"/>
                  </a:lnTo>
                  <a:lnTo>
                    <a:pt x="1265" y="395"/>
                  </a:lnTo>
                  <a:lnTo>
                    <a:pt x="1265" y="402"/>
                  </a:lnTo>
                  <a:lnTo>
                    <a:pt x="1254" y="402"/>
                  </a:lnTo>
                  <a:lnTo>
                    <a:pt x="1247" y="395"/>
                  </a:lnTo>
                  <a:lnTo>
                    <a:pt x="1240" y="391"/>
                  </a:lnTo>
                  <a:lnTo>
                    <a:pt x="1233" y="381"/>
                  </a:lnTo>
                  <a:lnTo>
                    <a:pt x="1233" y="377"/>
                  </a:lnTo>
                  <a:lnTo>
                    <a:pt x="1233" y="370"/>
                  </a:lnTo>
                  <a:lnTo>
                    <a:pt x="1233" y="363"/>
                  </a:lnTo>
                  <a:lnTo>
                    <a:pt x="1233" y="360"/>
                  </a:lnTo>
                  <a:lnTo>
                    <a:pt x="1230" y="356"/>
                  </a:lnTo>
                  <a:lnTo>
                    <a:pt x="1226" y="353"/>
                  </a:lnTo>
                  <a:lnTo>
                    <a:pt x="1226" y="353"/>
                  </a:lnTo>
                  <a:lnTo>
                    <a:pt x="1230" y="349"/>
                  </a:lnTo>
                  <a:lnTo>
                    <a:pt x="1233" y="342"/>
                  </a:lnTo>
                  <a:lnTo>
                    <a:pt x="1237" y="338"/>
                  </a:lnTo>
                  <a:lnTo>
                    <a:pt x="1240" y="331"/>
                  </a:lnTo>
                  <a:lnTo>
                    <a:pt x="1240" y="324"/>
                  </a:lnTo>
                  <a:lnTo>
                    <a:pt x="1240" y="317"/>
                  </a:lnTo>
                  <a:lnTo>
                    <a:pt x="1240" y="314"/>
                  </a:lnTo>
                  <a:lnTo>
                    <a:pt x="1237" y="314"/>
                  </a:lnTo>
                  <a:lnTo>
                    <a:pt x="1230" y="314"/>
                  </a:lnTo>
                  <a:lnTo>
                    <a:pt x="1223" y="314"/>
                  </a:lnTo>
                  <a:lnTo>
                    <a:pt x="1219" y="310"/>
                  </a:lnTo>
                  <a:lnTo>
                    <a:pt x="1216" y="307"/>
                  </a:lnTo>
                  <a:lnTo>
                    <a:pt x="1212" y="307"/>
                  </a:lnTo>
                  <a:lnTo>
                    <a:pt x="1212" y="303"/>
                  </a:lnTo>
                  <a:lnTo>
                    <a:pt x="1209" y="303"/>
                  </a:lnTo>
                  <a:lnTo>
                    <a:pt x="1205" y="303"/>
                  </a:lnTo>
                  <a:lnTo>
                    <a:pt x="1195" y="303"/>
                  </a:lnTo>
                  <a:lnTo>
                    <a:pt x="1188" y="300"/>
                  </a:lnTo>
                  <a:lnTo>
                    <a:pt x="1180" y="296"/>
                  </a:lnTo>
                  <a:lnTo>
                    <a:pt x="1177" y="293"/>
                  </a:lnTo>
                  <a:lnTo>
                    <a:pt x="1173" y="289"/>
                  </a:lnTo>
                  <a:lnTo>
                    <a:pt x="1170" y="289"/>
                  </a:lnTo>
                  <a:lnTo>
                    <a:pt x="1166" y="293"/>
                  </a:lnTo>
                  <a:lnTo>
                    <a:pt x="1166" y="296"/>
                  </a:lnTo>
                  <a:lnTo>
                    <a:pt x="1163" y="296"/>
                  </a:lnTo>
                  <a:lnTo>
                    <a:pt x="1159" y="293"/>
                  </a:lnTo>
                  <a:lnTo>
                    <a:pt x="1159" y="286"/>
                  </a:lnTo>
                  <a:lnTo>
                    <a:pt x="1159" y="279"/>
                  </a:lnTo>
                  <a:lnTo>
                    <a:pt x="1156" y="272"/>
                  </a:lnTo>
                  <a:lnTo>
                    <a:pt x="1156" y="261"/>
                  </a:lnTo>
                  <a:lnTo>
                    <a:pt x="1156" y="257"/>
                  </a:lnTo>
                  <a:lnTo>
                    <a:pt x="1152" y="254"/>
                  </a:lnTo>
                  <a:lnTo>
                    <a:pt x="1145" y="254"/>
                  </a:lnTo>
                  <a:lnTo>
                    <a:pt x="1142" y="254"/>
                  </a:lnTo>
                  <a:lnTo>
                    <a:pt x="1138" y="257"/>
                  </a:lnTo>
                  <a:lnTo>
                    <a:pt x="1138" y="257"/>
                  </a:lnTo>
                  <a:lnTo>
                    <a:pt x="1131" y="257"/>
                  </a:lnTo>
                  <a:lnTo>
                    <a:pt x="1131" y="261"/>
                  </a:lnTo>
                  <a:lnTo>
                    <a:pt x="1131" y="264"/>
                  </a:lnTo>
                  <a:lnTo>
                    <a:pt x="1131" y="272"/>
                  </a:lnTo>
                  <a:lnTo>
                    <a:pt x="1131" y="275"/>
                  </a:lnTo>
                  <a:lnTo>
                    <a:pt x="1131" y="279"/>
                  </a:lnTo>
                  <a:lnTo>
                    <a:pt x="1135" y="286"/>
                  </a:lnTo>
                  <a:lnTo>
                    <a:pt x="1135" y="289"/>
                  </a:lnTo>
                  <a:lnTo>
                    <a:pt x="1135" y="296"/>
                  </a:lnTo>
                  <a:lnTo>
                    <a:pt x="1135" y="300"/>
                  </a:lnTo>
                  <a:lnTo>
                    <a:pt x="1128" y="303"/>
                  </a:lnTo>
                  <a:lnTo>
                    <a:pt x="1121" y="310"/>
                  </a:lnTo>
                  <a:lnTo>
                    <a:pt x="1117" y="314"/>
                  </a:lnTo>
                  <a:lnTo>
                    <a:pt x="1114" y="321"/>
                  </a:lnTo>
                  <a:lnTo>
                    <a:pt x="1114" y="328"/>
                  </a:lnTo>
                  <a:lnTo>
                    <a:pt x="1114" y="335"/>
                  </a:lnTo>
                  <a:lnTo>
                    <a:pt x="1117" y="338"/>
                  </a:lnTo>
                  <a:lnTo>
                    <a:pt x="1121" y="342"/>
                  </a:lnTo>
                  <a:lnTo>
                    <a:pt x="1124" y="342"/>
                  </a:lnTo>
                  <a:lnTo>
                    <a:pt x="1128" y="346"/>
                  </a:lnTo>
                  <a:lnTo>
                    <a:pt x="1128" y="349"/>
                  </a:lnTo>
                  <a:lnTo>
                    <a:pt x="1124" y="360"/>
                  </a:lnTo>
                  <a:lnTo>
                    <a:pt x="1124" y="367"/>
                  </a:lnTo>
                  <a:lnTo>
                    <a:pt x="1121" y="374"/>
                  </a:lnTo>
                  <a:lnTo>
                    <a:pt x="1117" y="377"/>
                  </a:lnTo>
                  <a:lnTo>
                    <a:pt x="1114" y="384"/>
                  </a:lnTo>
                  <a:lnTo>
                    <a:pt x="1114" y="395"/>
                  </a:lnTo>
                  <a:lnTo>
                    <a:pt x="1114" y="402"/>
                  </a:lnTo>
                  <a:lnTo>
                    <a:pt x="1114" y="412"/>
                  </a:lnTo>
                  <a:lnTo>
                    <a:pt x="1114" y="416"/>
                  </a:lnTo>
                  <a:lnTo>
                    <a:pt x="1114" y="420"/>
                  </a:lnTo>
                  <a:lnTo>
                    <a:pt x="1131" y="420"/>
                  </a:lnTo>
                  <a:lnTo>
                    <a:pt x="1145" y="412"/>
                  </a:lnTo>
                  <a:lnTo>
                    <a:pt x="1152" y="409"/>
                  </a:lnTo>
                  <a:lnTo>
                    <a:pt x="1159" y="412"/>
                  </a:lnTo>
                  <a:lnTo>
                    <a:pt x="1163" y="416"/>
                  </a:lnTo>
                  <a:lnTo>
                    <a:pt x="1166" y="420"/>
                  </a:lnTo>
                  <a:lnTo>
                    <a:pt x="1170" y="423"/>
                  </a:lnTo>
                  <a:lnTo>
                    <a:pt x="1170" y="423"/>
                  </a:lnTo>
                  <a:lnTo>
                    <a:pt x="1170" y="427"/>
                  </a:lnTo>
                  <a:lnTo>
                    <a:pt x="1173" y="430"/>
                  </a:lnTo>
                  <a:lnTo>
                    <a:pt x="1173" y="437"/>
                  </a:lnTo>
                  <a:lnTo>
                    <a:pt x="1177" y="448"/>
                  </a:lnTo>
                  <a:lnTo>
                    <a:pt x="1177" y="455"/>
                  </a:lnTo>
                  <a:lnTo>
                    <a:pt x="1180" y="462"/>
                  </a:lnTo>
                  <a:lnTo>
                    <a:pt x="1180" y="469"/>
                  </a:lnTo>
                  <a:lnTo>
                    <a:pt x="1184" y="472"/>
                  </a:lnTo>
                  <a:lnTo>
                    <a:pt x="1188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8" y="472"/>
                  </a:lnTo>
                  <a:lnTo>
                    <a:pt x="1202" y="472"/>
                  </a:lnTo>
                  <a:lnTo>
                    <a:pt x="1205" y="476"/>
                  </a:lnTo>
                  <a:lnTo>
                    <a:pt x="1212" y="479"/>
                  </a:lnTo>
                  <a:lnTo>
                    <a:pt x="1219" y="483"/>
                  </a:lnTo>
                  <a:lnTo>
                    <a:pt x="1223" y="483"/>
                  </a:lnTo>
                  <a:lnTo>
                    <a:pt x="1226" y="483"/>
                  </a:lnTo>
                  <a:lnTo>
                    <a:pt x="1223" y="486"/>
                  </a:lnTo>
                  <a:lnTo>
                    <a:pt x="1216" y="490"/>
                  </a:lnTo>
                  <a:lnTo>
                    <a:pt x="1212" y="493"/>
                  </a:lnTo>
                  <a:lnTo>
                    <a:pt x="1209" y="493"/>
                  </a:lnTo>
                  <a:lnTo>
                    <a:pt x="1205" y="493"/>
                  </a:lnTo>
                  <a:lnTo>
                    <a:pt x="1202" y="497"/>
                  </a:lnTo>
                  <a:lnTo>
                    <a:pt x="1198" y="501"/>
                  </a:lnTo>
                  <a:lnTo>
                    <a:pt x="1195" y="504"/>
                  </a:lnTo>
                  <a:lnTo>
                    <a:pt x="1195" y="508"/>
                  </a:lnTo>
                  <a:lnTo>
                    <a:pt x="1198" y="511"/>
                  </a:lnTo>
                  <a:lnTo>
                    <a:pt x="1198" y="518"/>
                  </a:lnTo>
                  <a:lnTo>
                    <a:pt x="1202" y="525"/>
                  </a:lnTo>
                  <a:lnTo>
                    <a:pt x="1202" y="532"/>
                  </a:lnTo>
                  <a:lnTo>
                    <a:pt x="1202" y="543"/>
                  </a:lnTo>
                  <a:lnTo>
                    <a:pt x="1202" y="546"/>
                  </a:lnTo>
                  <a:lnTo>
                    <a:pt x="1198" y="550"/>
                  </a:lnTo>
                  <a:lnTo>
                    <a:pt x="1195" y="550"/>
                  </a:lnTo>
                  <a:lnTo>
                    <a:pt x="1191" y="550"/>
                  </a:lnTo>
                  <a:lnTo>
                    <a:pt x="1188" y="543"/>
                  </a:lnTo>
                  <a:lnTo>
                    <a:pt x="1188" y="539"/>
                  </a:lnTo>
                  <a:lnTo>
                    <a:pt x="1184" y="529"/>
                  </a:lnTo>
                  <a:lnTo>
                    <a:pt x="1184" y="522"/>
                  </a:lnTo>
                  <a:lnTo>
                    <a:pt x="1180" y="515"/>
                  </a:lnTo>
                  <a:lnTo>
                    <a:pt x="1177" y="508"/>
                  </a:lnTo>
                  <a:lnTo>
                    <a:pt x="1173" y="501"/>
                  </a:lnTo>
                  <a:lnTo>
                    <a:pt x="1170" y="501"/>
                  </a:lnTo>
                  <a:lnTo>
                    <a:pt x="1166" y="501"/>
                  </a:lnTo>
                  <a:lnTo>
                    <a:pt x="1166" y="504"/>
                  </a:lnTo>
                  <a:lnTo>
                    <a:pt x="1163" y="508"/>
                  </a:lnTo>
                  <a:lnTo>
                    <a:pt x="1163" y="511"/>
                  </a:lnTo>
                  <a:lnTo>
                    <a:pt x="1159" y="515"/>
                  </a:lnTo>
                  <a:lnTo>
                    <a:pt x="1156" y="518"/>
                  </a:lnTo>
                  <a:lnTo>
                    <a:pt x="1152" y="522"/>
                  </a:lnTo>
                  <a:lnTo>
                    <a:pt x="1149" y="522"/>
                  </a:lnTo>
                  <a:lnTo>
                    <a:pt x="1149" y="518"/>
                  </a:lnTo>
                  <a:lnTo>
                    <a:pt x="1152" y="515"/>
                  </a:lnTo>
                  <a:lnTo>
                    <a:pt x="1152" y="515"/>
                  </a:lnTo>
                  <a:lnTo>
                    <a:pt x="1152" y="511"/>
                  </a:lnTo>
                  <a:lnTo>
                    <a:pt x="1156" y="493"/>
                  </a:lnTo>
                  <a:lnTo>
                    <a:pt x="1159" y="465"/>
                  </a:lnTo>
                  <a:lnTo>
                    <a:pt x="1159" y="441"/>
                  </a:lnTo>
                  <a:lnTo>
                    <a:pt x="1159" y="430"/>
                  </a:lnTo>
                  <a:lnTo>
                    <a:pt x="1152" y="420"/>
                  </a:lnTo>
                  <a:lnTo>
                    <a:pt x="1145" y="430"/>
                  </a:lnTo>
                  <a:lnTo>
                    <a:pt x="1145" y="430"/>
                  </a:lnTo>
                  <a:lnTo>
                    <a:pt x="1138" y="430"/>
                  </a:lnTo>
                  <a:lnTo>
                    <a:pt x="1131" y="434"/>
                  </a:lnTo>
                  <a:lnTo>
                    <a:pt x="1128" y="434"/>
                  </a:lnTo>
                  <a:lnTo>
                    <a:pt x="1124" y="437"/>
                  </a:lnTo>
                  <a:lnTo>
                    <a:pt x="1124" y="441"/>
                  </a:lnTo>
                  <a:lnTo>
                    <a:pt x="1121" y="441"/>
                  </a:lnTo>
                  <a:lnTo>
                    <a:pt x="1121" y="444"/>
                  </a:lnTo>
                  <a:lnTo>
                    <a:pt x="1121" y="451"/>
                  </a:lnTo>
                  <a:lnTo>
                    <a:pt x="1121" y="462"/>
                  </a:lnTo>
                  <a:lnTo>
                    <a:pt x="1121" y="476"/>
                  </a:lnTo>
                  <a:lnTo>
                    <a:pt x="1121" y="486"/>
                  </a:lnTo>
                  <a:lnTo>
                    <a:pt x="1121" y="493"/>
                  </a:lnTo>
                  <a:lnTo>
                    <a:pt x="1121" y="501"/>
                  </a:lnTo>
                  <a:lnTo>
                    <a:pt x="1117" y="508"/>
                  </a:lnTo>
                  <a:lnTo>
                    <a:pt x="1114" y="511"/>
                  </a:lnTo>
                  <a:lnTo>
                    <a:pt x="1106" y="511"/>
                  </a:lnTo>
                  <a:lnTo>
                    <a:pt x="1099" y="515"/>
                  </a:lnTo>
                  <a:lnTo>
                    <a:pt x="1096" y="515"/>
                  </a:lnTo>
                  <a:lnTo>
                    <a:pt x="1089" y="518"/>
                  </a:lnTo>
                  <a:lnTo>
                    <a:pt x="1089" y="518"/>
                  </a:lnTo>
                  <a:lnTo>
                    <a:pt x="1078" y="522"/>
                  </a:lnTo>
                  <a:lnTo>
                    <a:pt x="1068" y="518"/>
                  </a:lnTo>
                  <a:lnTo>
                    <a:pt x="1061" y="518"/>
                  </a:lnTo>
                  <a:lnTo>
                    <a:pt x="1050" y="515"/>
                  </a:lnTo>
                  <a:lnTo>
                    <a:pt x="1047" y="511"/>
                  </a:lnTo>
                  <a:lnTo>
                    <a:pt x="1043" y="511"/>
                  </a:lnTo>
                  <a:lnTo>
                    <a:pt x="1047" y="508"/>
                  </a:lnTo>
                  <a:lnTo>
                    <a:pt x="1054" y="508"/>
                  </a:lnTo>
                  <a:lnTo>
                    <a:pt x="1061" y="504"/>
                  </a:lnTo>
                  <a:lnTo>
                    <a:pt x="1068" y="504"/>
                  </a:lnTo>
                  <a:lnTo>
                    <a:pt x="1078" y="501"/>
                  </a:lnTo>
                  <a:lnTo>
                    <a:pt x="1082" y="501"/>
                  </a:lnTo>
                  <a:lnTo>
                    <a:pt x="1085" y="501"/>
                  </a:lnTo>
                  <a:lnTo>
                    <a:pt x="1089" y="497"/>
                  </a:lnTo>
                  <a:lnTo>
                    <a:pt x="1092" y="493"/>
                  </a:lnTo>
                  <a:lnTo>
                    <a:pt x="1092" y="493"/>
                  </a:lnTo>
                  <a:lnTo>
                    <a:pt x="1092" y="490"/>
                  </a:lnTo>
                  <a:lnTo>
                    <a:pt x="1089" y="486"/>
                  </a:lnTo>
                  <a:lnTo>
                    <a:pt x="1089" y="483"/>
                  </a:lnTo>
                  <a:lnTo>
                    <a:pt x="1089" y="479"/>
                  </a:lnTo>
                  <a:lnTo>
                    <a:pt x="1089" y="479"/>
                  </a:lnTo>
                  <a:lnTo>
                    <a:pt x="1092" y="476"/>
                  </a:lnTo>
                  <a:lnTo>
                    <a:pt x="1096" y="472"/>
                  </a:lnTo>
                  <a:lnTo>
                    <a:pt x="1099" y="465"/>
                  </a:lnTo>
                  <a:lnTo>
                    <a:pt x="1103" y="458"/>
                  </a:lnTo>
                  <a:lnTo>
                    <a:pt x="1106" y="455"/>
                  </a:lnTo>
                  <a:lnTo>
                    <a:pt x="1110" y="451"/>
                  </a:lnTo>
                  <a:lnTo>
                    <a:pt x="1110" y="448"/>
                  </a:lnTo>
                  <a:lnTo>
                    <a:pt x="1114" y="444"/>
                  </a:lnTo>
                  <a:lnTo>
                    <a:pt x="1114" y="441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06" y="437"/>
                  </a:lnTo>
                  <a:lnTo>
                    <a:pt x="1103" y="434"/>
                  </a:lnTo>
                  <a:lnTo>
                    <a:pt x="1099" y="430"/>
                  </a:lnTo>
                  <a:lnTo>
                    <a:pt x="1099" y="430"/>
                  </a:lnTo>
                  <a:lnTo>
                    <a:pt x="1099" y="416"/>
                  </a:lnTo>
                  <a:lnTo>
                    <a:pt x="1099" y="395"/>
                  </a:lnTo>
                  <a:lnTo>
                    <a:pt x="1099" y="377"/>
                  </a:lnTo>
                  <a:lnTo>
                    <a:pt x="1099" y="367"/>
                  </a:lnTo>
                  <a:lnTo>
                    <a:pt x="1103" y="356"/>
                  </a:lnTo>
                  <a:lnTo>
                    <a:pt x="1099" y="349"/>
                  </a:lnTo>
                  <a:lnTo>
                    <a:pt x="1096" y="342"/>
                  </a:lnTo>
                  <a:lnTo>
                    <a:pt x="1096" y="335"/>
                  </a:lnTo>
                  <a:lnTo>
                    <a:pt x="1092" y="335"/>
                  </a:lnTo>
                  <a:lnTo>
                    <a:pt x="1092" y="307"/>
                  </a:lnTo>
                  <a:lnTo>
                    <a:pt x="1099" y="300"/>
                  </a:lnTo>
                  <a:lnTo>
                    <a:pt x="1103" y="289"/>
                  </a:lnTo>
                  <a:lnTo>
                    <a:pt x="1114" y="275"/>
                  </a:lnTo>
                  <a:lnTo>
                    <a:pt x="1117" y="272"/>
                  </a:lnTo>
                  <a:lnTo>
                    <a:pt x="1114" y="268"/>
                  </a:lnTo>
                  <a:lnTo>
                    <a:pt x="1110" y="264"/>
                  </a:lnTo>
                  <a:lnTo>
                    <a:pt x="1106" y="261"/>
                  </a:lnTo>
                  <a:lnTo>
                    <a:pt x="1103" y="261"/>
                  </a:lnTo>
                  <a:lnTo>
                    <a:pt x="1075" y="264"/>
                  </a:lnTo>
                  <a:lnTo>
                    <a:pt x="1071" y="257"/>
                  </a:lnTo>
                  <a:lnTo>
                    <a:pt x="1064" y="261"/>
                  </a:lnTo>
                  <a:lnTo>
                    <a:pt x="1057" y="264"/>
                  </a:lnTo>
                  <a:lnTo>
                    <a:pt x="1054" y="272"/>
                  </a:lnTo>
                  <a:lnTo>
                    <a:pt x="1054" y="282"/>
                  </a:lnTo>
                  <a:lnTo>
                    <a:pt x="1050" y="289"/>
                  </a:lnTo>
                  <a:lnTo>
                    <a:pt x="1050" y="293"/>
                  </a:lnTo>
                  <a:lnTo>
                    <a:pt x="1050" y="296"/>
                  </a:lnTo>
                  <a:lnTo>
                    <a:pt x="1047" y="303"/>
                  </a:lnTo>
                  <a:lnTo>
                    <a:pt x="1043" y="310"/>
                  </a:lnTo>
                  <a:lnTo>
                    <a:pt x="1036" y="314"/>
                  </a:lnTo>
                  <a:lnTo>
                    <a:pt x="1033" y="317"/>
                  </a:lnTo>
                  <a:lnTo>
                    <a:pt x="1033" y="321"/>
                  </a:lnTo>
                  <a:lnTo>
                    <a:pt x="1022" y="335"/>
                  </a:lnTo>
                  <a:lnTo>
                    <a:pt x="1018" y="360"/>
                  </a:lnTo>
                  <a:lnTo>
                    <a:pt x="1022" y="381"/>
                  </a:lnTo>
                  <a:lnTo>
                    <a:pt x="1022" y="388"/>
                  </a:lnTo>
                  <a:lnTo>
                    <a:pt x="1022" y="391"/>
                  </a:lnTo>
                  <a:lnTo>
                    <a:pt x="1025" y="395"/>
                  </a:lnTo>
                  <a:lnTo>
                    <a:pt x="1025" y="402"/>
                  </a:lnTo>
                  <a:lnTo>
                    <a:pt x="1029" y="409"/>
                  </a:lnTo>
                  <a:lnTo>
                    <a:pt x="1029" y="416"/>
                  </a:lnTo>
                  <a:lnTo>
                    <a:pt x="1029" y="423"/>
                  </a:lnTo>
                  <a:lnTo>
                    <a:pt x="1029" y="423"/>
                  </a:lnTo>
                  <a:lnTo>
                    <a:pt x="1025" y="427"/>
                  </a:lnTo>
                  <a:lnTo>
                    <a:pt x="1022" y="427"/>
                  </a:lnTo>
                  <a:lnTo>
                    <a:pt x="1022" y="427"/>
                  </a:lnTo>
                  <a:lnTo>
                    <a:pt x="990" y="391"/>
                  </a:lnTo>
                  <a:lnTo>
                    <a:pt x="951" y="388"/>
                  </a:lnTo>
                  <a:lnTo>
                    <a:pt x="948" y="402"/>
                  </a:lnTo>
                  <a:lnTo>
                    <a:pt x="951" y="409"/>
                  </a:lnTo>
                  <a:lnTo>
                    <a:pt x="951" y="423"/>
                  </a:lnTo>
                  <a:lnTo>
                    <a:pt x="930" y="441"/>
                  </a:lnTo>
                  <a:lnTo>
                    <a:pt x="930" y="430"/>
                  </a:lnTo>
                  <a:lnTo>
                    <a:pt x="930" y="423"/>
                  </a:lnTo>
                  <a:lnTo>
                    <a:pt x="934" y="420"/>
                  </a:lnTo>
                  <a:lnTo>
                    <a:pt x="934" y="416"/>
                  </a:lnTo>
                  <a:lnTo>
                    <a:pt x="923" y="416"/>
                  </a:lnTo>
                  <a:lnTo>
                    <a:pt x="916" y="427"/>
                  </a:lnTo>
                  <a:lnTo>
                    <a:pt x="913" y="437"/>
                  </a:lnTo>
                  <a:lnTo>
                    <a:pt x="888" y="434"/>
                  </a:lnTo>
                  <a:lnTo>
                    <a:pt x="881" y="434"/>
                  </a:lnTo>
                  <a:lnTo>
                    <a:pt x="870" y="437"/>
                  </a:lnTo>
                  <a:lnTo>
                    <a:pt x="867" y="441"/>
                  </a:lnTo>
                  <a:lnTo>
                    <a:pt x="863" y="441"/>
                  </a:lnTo>
                  <a:lnTo>
                    <a:pt x="863" y="441"/>
                  </a:lnTo>
                  <a:lnTo>
                    <a:pt x="863" y="420"/>
                  </a:lnTo>
                  <a:lnTo>
                    <a:pt x="856" y="420"/>
                  </a:lnTo>
                  <a:lnTo>
                    <a:pt x="853" y="423"/>
                  </a:lnTo>
                  <a:lnTo>
                    <a:pt x="846" y="427"/>
                  </a:lnTo>
                  <a:lnTo>
                    <a:pt x="839" y="430"/>
                  </a:lnTo>
                  <a:lnTo>
                    <a:pt x="832" y="437"/>
                  </a:lnTo>
                  <a:lnTo>
                    <a:pt x="825" y="441"/>
                  </a:lnTo>
                  <a:lnTo>
                    <a:pt x="821" y="444"/>
                  </a:lnTo>
                  <a:lnTo>
                    <a:pt x="818" y="444"/>
                  </a:lnTo>
                  <a:lnTo>
                    <a:pt x="804" y="448"/>
                  </a:lnTo>
                  <a:lnTo>
                    <a:pt x="796" y="451"/>
                  </a:lnTo>
                  <a:lnTo>
                    <a:pt x="789" y="458"/>
                  </a:lnTo>
                  <a:lnTo>
                    <a:pt x="782" y="465"/>
                  </a:lnTo>
                  <a:lnTo>
                    <a:pt x="779" y="472"/>
                  </a:lnTo>
                  <a:lnTo>
                    <a:pt x="775" y="479"/>
                  </a:lnTo>
                  <a:lnTo>
                    <a:pt x="775" y="483"/>
                  </a:lnTo>
                  <a:lnTo>
                    <a:pt x="775" y="483"/>
                  </a:lnTo>
                  <a:lnTo>
                    <a:pt x="775" y="490"/>
                  </a:lnTo>
                  <a:lnTo>
                    <a:pt x="772" y="497"/>
                  </a:lnTo>
                  <a:lnTo>
                    <a:pt x="772" y="497"/>
                  </a:lnTo>
                  <a:lnTo>
                    <a:pt x="768" y="497"/>
                  </a:lnTo>
                  <a:lnTo>
                    <a:pt x="765" y="493"/>
                  </a:lnTo>
                  <a:lnTo>
                    <a:pt x="765" y="490"/>
                  </a:lnTo>
                  <a:lnTo>
                    <a:pt x="765" y="490"/>
                  </a:lnTo>
                  <a:lnTo>
                    <a:pt x="747" y="483"/>
                  </a:lnTo>
                  <a:lnTo>
                    <a:pt x="747" y="469"/>
                  </a:lnTo>
                  <a:lnTo>
                    <a:pt x="758" y="462"/>
                  </a:lnTo>
                  <a:lnTo>
                    <a:pt x="761" y="455"/>
                  </a:lnTo>
                  <a:lnTo>
                    <a:pt x="761" y="451"/>
                  </a:lnTo>
                  <a:lnTo>
                    <a:pt x="761" y="448"/>
                  </a:lnTo>
                  <a:lnTo>
                    <a:pt x="761" y="448"/>
                  </a:lnTo>
                  <a:lnTo>
                    <a:pt x="758" y="441"/>
                  </a:lnTo>
                  <a:lnTo>
                    <a:pt x="754" y="434"/>
                  </a:lnTo>
                  <a:lnTo>
                    <a:pt x="747" y="430"/>
                  </a:lnTo>
                  <a:lnTo>
                    <a:pt x="740" y="427"/>
                  </a:lnTo>
                  <a:lnTo>
                    <a:pt x="737" y="427"/>
                  </a:lnTo>
                  <a:lnTo>
                    <a:pt x="733" y="427"/>
                  </a:lnTo>
                  <a:lnTo>
                    <a:pt x="730" y="427"/>
                  </a:lnTo>
                  <a:lnTo>
                    <a:pt x="726" y="427"/>
                  </a:lnTo>
                  <a:lnTo>
                    <a:pt x="722" y="430"/>
                  </a:lnTo>
                  <a:lnTo>
                    <a:pt x="719" y="430"/>
                  </a:lnTo>
                  <a:lnTo>
                    <a:pt x="712" y="430"/>
                  </a:lnTo>
                  <a:lnTo>
                    <a:pt x="712" y="430"/>
                  </a:lnTo>
                  <a:lnTo>
                    <a:pt x="726" y="437"/>
                  </a:lnTo>
                  <a:lnTo>
                    <a:pt x="722" y="462"/>
                  </a:lnTo>
                  <a:lnTo>
                    <a:pt x="726" y="479"/>
                  </a:lnTo>
                  <a:lnTo>
                    <a:pt x="726" y="479"/>
                  </a:lnTo>
                  <a:lnTo>
                    <a:pt x="730" y="483"/>
                  </a:lnTo>
                  <a:lnTo>
                    <a:pt x="730" y="490"/>
                  </a:lnTo>
                  <a:lnTo>
                    <a:pt x="730" y="493"/>
                  </a:lnTo>
                  <a:lnTo>
                    <a:pt x="730" y="504"/>
                  </a:lnTo>
                  <a:lnTo>
                    <a:pt x="730" y="511"/>
                  </a:lnTo>
                  <a:lnTo>
                    <a:pt x="726" y="515"/>
                  </a:lnTo>
                  <a:lnTo>
                    <a:pt x="726" y="515"/>
                  </a:lnTo>
                  <a:lnTo>
                    <a:pt x="715" y="511"/>
                  </a:lnTo>
                  <a:lnTo>
                    <a:pt x="708" y="508"/>
                  </a:lnTo>
                  <a:lnTo>
                    <a:pt x="701" y="508"/>
                  </a:lnTo>
                  <a:lnTo>
                    <a:pt x="684" y="525"/>
                  </a:lnTo>
                  <a:lnTo>
                    <a:pt x="666" y="536"/>
                  </a:lnTo>
                  <a:lnTo>
                    <a:pt x="666" y="543"/>
                  </a:lnTo>
                  <a:lnTo>
                    <a:pt x="666" y="546"/>
                  </a:lnTo>
                  <a:lnTo>
                    <a:pt x="670" y="550"/>
                  </a:lnTo>
                  <a:lnTo>
                    <a:pt x="673" y="553"/>
                  </a:lnTo>
                  <a:lnTo>
                    <a:pt x="677" y="557"/>
                  </a:lnTo>
                  <a:lnTo>
                    <a:pt x="677" y="557"/>
                  </a:lnTo>
                  <a:lnTo>
                    <a:pt x="677" y="567"/>
                  </a:lnTo>
                  <a:lnTo>
                    <a:pt x="652" y="567"/>
                  </a:lnTo>
                  <a:lnTo>
                    <a:pt x="641" y="553"/>
                  </a:lnTo>
                  <a:lnTo>
                    <a:pt x="634" y="539"/>
                  </a:lnTo>
                  <a:lnTo>
                    <a:pt x="624" y="536"/>
                  </a:lnTo>
                  <a:lnTo>
                    <a:pt x="620" y="546"/>
                  </a:lnTo>
                  <a:lnTo>
                    <a:pt x="627" y="564"/>
                  </a:lnTo>
                  <a:lnTo>
                    <a:pt x="638" y="585"/>
                  </a:lnTo>
                  <a:lnTo>
                    <a:pt x="638" y="589"/>
                  </a:lnTo>
                  <a:lnTo>
                    <a:pt x="634" y="592"/>
                  </a:lnTo>
                  <a:lnTo>
                    <a:pt x="634" y="592"/>
                  </a:lnTo>
                  <a:lnTo>
                    <a:pt x="631" y="592"/>
                  </a:lnTo>
                  <a:lnTo>
                    <a:pt x="627" y="589"/>
                  </a:lnTo>
                  <a:lnTo>
                    <a:pt x="627" y="589"/>
                  </a:lnTo>
                  <a:lnTo>
                    <a:pt x="617" y="578"/>
                  </a:lnTo>
                  <a:lnTo>
                    <a:pt x="599" y="571"/>
                  </a:lnTo>
                  <a:lnTo>
                    <a:pt x="599" y="567"/>
                  </a:lnTo>
                  <a:lnTo>
                    <a:pt x="599" y="564"/>
                  </a:lnTo>
                  <a:lnTo>
                    <a:pt x="599" y="557"/>
                  </a:lnTo>
                  <a:lnTo>
                    <a:pt x="599" y="553"/>
                  </a:lnTo>
                  <a:lnTo>
                    <a:pt x="603" y="550"/>
                  </a:lnTo>
                  <a:lnTo>
                    <a:pt x="603" y="543"/>
                  </a:lnTo>
                  <a:lnTo>
                    <a:pt x="603" y="539"/>
                  </a:lnTo>
                  <a:lnTo>
                    <a:pt x="603" y="532"/>
                  </a:lnTo>
                  <a:lnTo>
                    <a:pt x="603" y="532"/>
                  </a:lnTo>
                  <a:lnTo>
                    <a:pt x="578" y="511"/>
                  </a:lnTo>
                  <a:lnTo>
                    <a:pt x="571" y="493"/>
                  </a:lnTo>
                  <a:lnTo>
                    <a:pt x="592" y="501"/>
                  </a:lnTo>
                  <a:lnTo>
                    <a:pt x="599" y="508"/>
                  </a:lnTo>
                  <a:lnTo>
                    <a:pt x="613" y="515"/>
                  </a:lnTo>
                  <a:lnTo>
                    <a:pt x="627" y="525"/>
                  </a:lnTo>
                  <a:lnTo>
                    <a:pt x="634" y="529"/>
                  </a:lnTo>
                  <a:lnTo>
                    <a:pt x="645" y="529"/>
                  </a:lnTo>
                  <a:lnTo>
                    <a:pt x="652" y="525"/>
                  </a:lnTo>
                  <a:lnTo>
                    <a:pt x="659" y="525"/>
                  </a:lnTo>
                  <a:lnTo>
                    <a:pt x="666" y="522"/>
                  </a:lnTo>
                  <a:lnTo>
                    <a:pt x="666" y="522"/>
                  </a:lnTo>
                  <a:lnTo>
                    <a:pt x="680" y="508"/>
                  </a:lnTo>
                  <a:lnTo>
                    <a:pt x="684" y="497"/>
                  </a:lnTo>
                  <a:lnTo>
                    <a:pt x="687" y="486"/>
                  </a:lnTo>
                  <a:lnTo>
                    <a:pt x="691" y="479"/>
                  </a:lnTo>
                  <a:lnTo>
                    <a:pt x="691" y="472"/>
                  </a:lnTo>
                  <a:lnTo>
                    <a:pt x="691" y="469"/>
                  </a:lnTo>
                  <a:lnTo>
                    <a:pt x="687" y="465"/>
                  </a:lnTo>
                  <a:lnTo>
                    <a:pt x="680" y="458"/>
                  </a:lnTo>
                  <a:lnTo>
                    <a:pt x="673" y="455"/>
                  </a:lnTo>
                  <a:lnTo>
                    <a:pt x="666" y="455"/>
                  </a:lnTo>
                  <a:lnTo>
                    <a:pt x="659" y="451"/>
                  </a:lnTo>
                  <a:lnTo>
                    <a:pt x="656" y="451"/>
                  </a:lnTo>
                  <a:lnTo>
                    <a:pt x="649" y="434"/>
                  </a:lnTo>
                  <a:lnTo>
                    <a:pt x="634" y="416"/>
                  </a:lnTo>
                  <a:lnTo>
                    <a:pt x="617" y="405"/>
                  </a:lnTo>
                  <a:lnTo>
                    <a:pt x="599" y="402"/>
                  </a:lnTo>
                  <a:lnTo>
                    <a:pt x="585" y="402"/>
                  </a:lnTo>
                  <a:lnTo>
                    <a:pt x="578" y="402"/>
                  </a:lnTo>
                  <a:lnTo>
                    <a:pt x="578" y="398"/>
                  </a:lnTo>
                  <a:lnTo>
                    <a:pt x="575" y="395"/>
                  </a:lnTo>
                  <a:lnTo>
                    <a:pt x="571" y="391"/>
                  </a:lnTo>
                  <a:lnTo>
                    <a:pt x="567" y="391"/>
                  </a:lnTo>
                  <a:lnTo>
                    <a:pt x="564" y="391"/>
                  </a:lnTo>
                  <a:lnTo>
                    <a:pt x="567" y="384"/>
                  </a:lnTo>
                  <a:lnTo>
                    <a:pt x="578" y="388"/>
                  </a:lnTo>
                  <a:lnTo>
                    <a:pt x="585" y="384"/>
                  </a:lnTo>
                  <a:lnTo>
                    <a:pt x="560" y="374"/>
                  </a:lnTo>
                  <a:lnTo>
                    <a:pt x="553" y="384"/>
                  </a:lnTo>
                  <a:lnTo>
                    <a:pt x="543" y="381"/>
                  </a:lnTo>
                  <a:lnTo>
                    <a:pt x="532" y="377"/>
                  </a:lnTo>
                  <a:lnTo>
                    <a:pt x="525" y="374"/>
                  </a:lnTo>
                  <a:lnTo>
                    <a:pt x="518" y="370"/>
                  </a:lnTo>
                  <a:lnTo>
                    <a:pt x="515" y="370"/>
                  </a:lnTo>
                  <a:lnTo>
                    <a:pt x="515" y="370"/>
                  </a:lnTo>
                  <a:lnTo>
                    <a:pt x="532" y="367"/>
                  </a:lnTo>
                  <a:lnTo>
                    <a:pt x="532" y="370"/>
                  </a:lnTo>
                  <a:lnTo>
                    <a:pt x="529" y="370"/>
                  </a:lnTo>
                  <a:lnTo>
                    <a:pt x="529" y="370"/>
                  </a:lnTo>
                  <a:lnTo>
                    <a:pt x="532" y="370"/>
                  </a:lnTo>
                  <a:lnTo>
                    <a:pt x="536" y="367"/>
                  </a:lnTo>
                  <a:lnTo>
                    <a:pt x="543" y="367"/>
                  </a:lnTo>
                  <a:lnTo>
                    <a:pt x="546" y="360"/>
                  </a:lnTo>
                  <a:lnTo>
                    <a:pt x="546" y="353"/>
                  </a:lnTo>
                  <a:lnTo>
                    <a:pt x="546" y="349"/>
                  </a:lnTo>
                  <a:lnTo>
                    <a:pt x="546" y="346"/>
                  </a:lnTo>
                  <a:lnTo>
                    <a:pt x="532" y="346"/>
                  </a:lnTo>
                  <a:lnTo>
                    <a:pt x="529" y="335"/>
                  </a:lnTo>
                  <a:lnTo>
                    <a:pt x="518" y="328"/>
                  </a:lnTo>
                  <a:lnTo>
                    <a:pt x="497" y="331"/>
                  </a:lnTo>
                  <a:lnTo>
                    <a:pt x="472" y="324"/>
                  </a:lnTo>
                  <a:lnTo>
                    <a:pt x="469" y="331"/>
                  </a:lnTo>
                  <a:lnTo>
                    <a:pt x="462" y="335"/>
                  </a:lnTo>
                  <a:lnTo>
                    <a:pt x="455" y="335"/>
                  </a:lnTo>
                  <a:lnTo>
                    <a:pt x="448" y="338"/>
                  </a:lnTo>
                  <a:lnTo>
                    <a:pt x="444" y="338"/>
                  </a:lnTo>
                  <a:lnTo>
                    <a:pt x="441" y="338"/>
                  </a:lnTo>
                  <a:lnTo>
                    <a:pt x="434" y="342"/>
                  </a:lnTo>
                  <a:lnTo>
                    <a:pt x="430" y="342"/>
                  </a:lnTo>
                  <a:lnTo>
                    <a:pt x="427" y="346"/>
                  </a:lnTo>
                  <a:lnTo>
                    <a:pt x="427" y="346"/>
                  </a:lnTo>
                  <a:lnTo>
                    <a:pt x="427" y="349"/>
                  </a:lnTo>
                  <a:lnTo>
                    <a:pt x="427" y="353"/>
                  </a:lnTo>
                  <a:lnTo>
                    <a:pt x="423" y="356"/>
                  </a:lnTo>
                  <a:lnTo>
                    <a:pt x="420" y="360"/>
                  </a:lnTo>
                  <a:lnTo>
                    <a:pt x="416" y="363"/>
                  </a:lnTo>
                  <a:lnTo>
                    <a:pt x="409" y="363"/>
                  </a:lnTo>
                  <a:lnTo>
                    <a:pt x="405" y="363"/>
                  </a:lnTo>
                  <a:lnTo>
                    <a:pt x="405" y="360"/>
                  </a:lnTo>
                  <a:lnTo>
                    <a:pt x="405" y="360"/>
                  </a:lnTo>
                  <a:lnTo>
                    <a:pt x="405" y="356"/>
                  </a:lnTo>
                  <a:lnTo>
                    <a:pt x="398" y="360"/>
                  </a:lnTo>
                  <a:lnTo>
                    <a:pt x="391" y="363"/>
                  </a:lnTo>
                  <a:lnTo>
                    <a:pt x="388" y="370"/>
                  </a:lnTo>
                  <a:lnTo>
                    <a:pt x="384" y="374"/>
                  </a:lnTo>
                  <a:lnTo>
                    <a:pt x="384" y="377"/>
                  </a:lnTo>
                  <a:lnTo>
                    <a:pt x="377" y="381"/>
                  </a:lnTo>
                  <a:lnTo>
                    <a:pt x="370" y="384"/>
                  </a:lnTo>
                  <a:lnTo>
                    <a:pt x="363" y="388"/>
                  </a:lnTo>
                  <a:lnTo>
                    <a:pt x="360" y="391"/>
                  </a:lnTo>
                  <a:lnTo>
                    <a:pt x="356" y="398"/>
                  </a:lnTo>
                  <a:lnTo>
                    <a:pt x="356" y="405"/>
                  </a:lnTo>
                  <a:lnTo>
                    <a:pt x="356" y="409"/>
                  </a:lnTo>
                  <a:lnTo>
                    <a:pt x="356" y="412"/>
                  </a:lnTo>
                  <a:lnTo>
                    <a:pt x="342" y="444"/>
                  </a:lnTo>
                  <a:lnTo>
                    <a:pt x="321" y="483"/>
                  </a:lnTo>
                  <a:lnTo>
                    <a:pt x="321" y="483"/>
                  </a:lnTo>
                  <a:lnTo>
                    <a:pt x="317" y="490"/>
                  </a:lnTo>
                  <a:lnTo>
                    <a:pt x="317" y="497"/>
                  </a:lnTo>
                  <a:lnTo>
                    <a:pt x="314" y="504"/>
                  </a:lnTo>
                  <a:lnTo>
                    <a:pt x="310" y="511"/>
                  </a:lnTo>
                  <a:lnTo>
                    <a:pt x="307" y="515"/>
                  </a:lnTo>
                  <a:lnTo>
                    <a:pt x="307" y="518"/>
                  </a:lnTo>
                  <a:lnTo>
                    <a:pt x="303" y="522"/>
                  </a:lnTo>
                  <a:lnTo>
                    <a:pt x="300" y="529"/>
                  </a:lnTo>
                  <a:lnTo>
                    <a:pt x="296" y="536"/>
                  </a:lnTo>
                  <a:lnTo>
                    <a:pt x="293" y="546"/>
                  </a:lnTo>
                  <a:lnTo>
                    <a:pt x="289" y="553"/>
                  </a:lnTo>
                  <a:lnTo>
                    <a:pt x="286" y="557"/>
                  </a:lnTo>
                  <a:lnTo>
                    <a:pt x="286" y="560"/>
                  </a:lnTo>
                  <a:lnTo>
                    <a:pt x="275" y="567"/>
                  </a:lnTo>
                  <a:lnTo>
                    <a:pt x="257" y="592"/>
                  </a:lnTo>
                  <a:lnTo>
                    <a:pt x="233" y="610"/>
                  </a:lnTo>
                  <a:lnTo>
                    <a:pt x="229" y="617"/>
                  </a:lnTo>
                  <a:lnTo>
                    <a:pt x="222" y="620"/>
                  </a:lnTo>
                  <a:lnTo>
                    <a:pt x="219" y="624"/>
                  </a:lnTo>
                  <a:lnTo>
                    <a:pt x="215" y="624"/>
                  </a:lnTo>
                  <a:lnTo>
                    <a:pt x="215" y="631"/>
                  </a:lnTo>
                  <a:lnTo>
                    <a:pt x="212" y="638"/>
                  </a:lnTo>
                  <a:lnTo>
                    <a:pt x="208" y="641"/>
                  </a:lnTo>
                  <a:lnTo>
                    <a:pt x="208" y="641"/>
                  </a:lnTo>
                  <a:lnTo>
                    <a:pt x="201" y="652"/>
                  </a:lnTo>
                  <a:lnTo>
                    <a:pt x="201" y="663"/>
                  </a:lnTo>
                  <a:lnTo>
                    <a:pt x="201" y="670"/>
                  </a:lnTo>
                  <a:lnTo>
                    <a:pt x="205" y="677"/>
                  </a:lnTo>
                  <a:lnTo>
                    <a:pt x="208" y="680"/>
                  </a:lnTo>
                  <a:lnTo>
                    <a:pt x="208" y="684"/>
                  </a:lnTo>
                  <a:lnTo>
                    <a:pt x="208" y="687"/>
                  </a:lnTo>
                  <a:lnTo>
                    <a:pt x="208" y="687"/>
                  </a:lnTo>
                  <a:lnTo>
                    <a:pt x="208" y="691"/>
                  </a:lnTo>
                  <a:lnTo>
                    <a:pt x="205" y="694"/>
                  </a:lnTo>
                  <a:lnTo>
                    <a:pt x="205" y="698"/>
                  </a:lnTo>
                  <a:lnTo>
                    <a:pt x="205" y="701"/>
                  </a:lnTo>
                  <a:lnTo>
                    <a:pt x="205" y="705"/>
                  </a:lnTo>
                  <a:lnTo>
                    <a:pt x="201" y="712"/>
                  </a:lnTo>
                  <a:lnTo>
                    <a:pt x="201" y="719"/>
                  </a:lnTo>
                  <a:lnTo>
                    <a:pt x="201" y="726"/>
                  </a:lnTo>
                  <a:lnTo>
                    <a:pt x="205" y="733"/>
                  </a:lnTo>
                  <a:lnTo>
                    <a:pt x="205" y="733"/>
                  </a:lnTo>
                  <a:lnTo>
                    <a:pt x="208" y="744"/>
                  </a:lnTo>
                  <a:lnTo>
                    <a:pt x="212" y="747"/>
                  </a:lnTo>
                  <a:lnTo>
                    <a:pt x="219" y="754"/>
                  </a:lnTo>
                  <a:lnTo>
                    <a:pt x="226" y="758"/>
                  </a:lnTo>
                  <a:lnTo>
                    <a:pt x="229" y="758"/>
                  </a:lnTo>
                  <a:lnTo>
                    <a:pt x="229" y="758"/>
                  </a:lnTo>
                  <a:lnTo>
                    <a:pt x="240" y="754"/>
                  </a:lnTo>
                  <a:lnTo>
                    <a:pt x="247" y="751"/>
                  </a:lnTo>
                  <a:lnTo>
                    <a:pt x="250" y="744"/>
                  </a:lnTo>
                  <a:lnTo>
                    <a:pt x="254" y="740"/>
                  </a:lnTo>
                  <a:lnTo>
                    <a:pt x="257" y="737"/>
                  </a:lnTo>
                  <a:lnTo>
                    <a:pt x="257" y="730"/>
                  </a:lnTo>
                  <a:lnTo>
                    <a:pt x="257" y="722"/>
                  </a:lnTo>
                  <a:lnTo>
                    <a:pt x="261" y="722"/>
                  </a:lnTo>
                  <a:lnTo>
                    <a:pt x="261" y="719"/>
                  </a:lnTo>
                  <a:lnTo>
                    <a:pt x="265" y="719"/>
                  </a:lnTo>
                  <a:lnTo>
                    <a:pt x="272" y="715"/>
                  </a:lnTo>
                  <a:lnTo>
                    <a:pt x="275" y="712"/>
                  </a:lnTo>
                  <a:lnTo>
                    <a:pt x="275" y="708"/>
                  </a:lnTo>
                  <a:lnTo>
                    <a:pt x="282" y="701"/>
                  </a:lnTo>
                  <a:lnTo>
                    <a:pt x="282" y="694"/>
                  </a:lnTo>
                  <a:lnTo>
                    <a:pt x="286" y="687"/>
                  </a:lnTo>
                  <a:lnTo>
                    <a:pt x="286" y="684"/>
                  </a:lnTo>
                  <a:lnTo>
                    <a:pt x="282" y="684"/>
                  </a:lnTo>
                  <a:lnTo>
                    <a:pt x="289" y="701"/>
                  </a:lnTo>
                  <a:lnTo>
                    <a:pt x="289" y="705"/>
                  </a:lnTo>
                  <a:lnTo>
                    <a:pt x="289" y="708"/>
                  </a:lnTo>
                  <a:lnTo>
                    <a:pt x="293" y="715"/>
                  </a:lnTo>
                  <a:lnTo>
                    <a:pt x="293" y="722"/>
                  </a:lnTo>
                  <a:lnTo>
                    <a:pt x="293" y="726"/>
                  </a:lnTo>
                  <a:lnTo>
                    <a:pt x="289" y="730"/>
                  </a:lnTo>
                  <a:lnTo>
                    <a:pt x="289" y="737"/>
                  </a:lnTo>
                  <a:lnTo>
                    <a:pt x="289" y="744"/>
                  </a:lnTo>
                  <a:lnTo>
                    <a:pt x="289" y="744"/>
                  </a:lnTo>
                  <a:lnTo>
                    <a:pt x="289" y="775"/>
                  </a:lnTo>
                  <a:lnTo>
                    <a:pt x="303" y="793"/>
                  </a:lnTo>
                  <a:lnTo>
                    <a:pt x="307" y="814"/>
                  </a:lnTo>
                  <a:lnTo>
                    <a:pt x="317" y="818"/>
                  </a:lnTo>
                  <a:lnTo>
                    <a:pt x="328" y="811"/>
                  </a:lnTo>
                  <a:lnTo>
                    <a:pt x="331" y="807"/>
                  </a:lnTo>
                  <a:lnTo>
                    <a:pt x="335" y="800"/>
                  </a:lnTo>
                  <a:lnTo>
                    <a:pt x="342" y="800"/>
                  </a:lnTo>
                  <a:lnTo>
                    <a:pt x="346" y="796"/>
                  </a:lnTo>
                  <a:lnTo>
                    <a:pt x="349" y="796"/>
                  </a:lnTo>
                  <a:lnTo>
                    <a:pt x="353" y="789"/>
                  </a:lnTo>
                  <a:lnTo>
                    <a:pt x="356" y="779"/>
                  </a:lnTo>
                  <a:lnTo>
                    <a:pt x="356" y="768"/>
                  </a:lnTo>
                  <a:lnTo>
                    <a:pt x="360" y="761"/>
                  </a:lnTo>
                  <a:lnTo>
                    <a:pt x="360" y="754"/>
                  </a:lnTo>
                  <a:lnTo>
                    <a:pt x="360" y="751"/>
                  </a:lnTo>
                  <a:lnTo>
                    <a:pt x="360" y="744"/>
                  </a:lnTo>
                  <a:lnTo>
                    <a:pt x="377" y="722"/>
                  </a:lnTo>
                  <a:lnTo>
                    <a:pt x="384" y="715"/>
                  </a:lnTo>
                  <a:lnTo>
                    <a:pt x="388" y="708"/>
                  </a:lnTo>
                  <a:lnTo>
                    <a:pt x="388" y="705"/>
                  </a:lnTo>
                  <a:lnTo>
                    <a:pt x="388" y="698"/>
                  </a:lnTo>
                  <a:lnTo>
                    <a:pt x="388" y="698"/>
                  </a:lnTo>
                  <a:lnTo>
                    <a:pt x="388" y="691"/>
                  </a:lnTo>
                  <a:lnTo>
                    <a:pt x="381" y="687"/>
                  </a:lnTo>
                  <a:lnTo>
                    <a:pt x="377" y="684"/>
                  </a:lnTo>
                  <a:lnTo>
                    <a:pt x="374" y="684"/>
                  </a:lnTo>
                  <a:lnTo>
                    <a:pt x="370" y="680"/>
                  </a:lnTo>
                  <a:lnTo>
                    <a:pt x="374" y="645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1"/>
                  </a:lnTo>
                  <a:lnTo>
                    <a:pt x="374" y="634"/>
                  </a:lnTo>
                  <a:lnTo>
                    <a:pt x="377" y="627"/>
                  </a:lnTo>
                  <a:lnTo>
                    <a:pt x="381" y="620"/>
                  </a:lnTo>
                  <a:lnTo>
                    <a:pt x="384" y="617"/>
                  </a:lnTo>
                  <a:lnTo>
                    <a:pt x="388" y="613"/>
                  </a:lnTo>
                  <a:lnTo>
                    <a:pt x="391" y="606"/>
                  </a:lnTo>
                  <a:lnTo>
                    <a:pt x="398" y="603"/>
                  </a:lnTo>
                  <a:lnTo>
                    <a:pt x="402" y="599"/>
                  </a:lnTo>
                  <a:lnTo>
                    <a:pt x="405" y="599"/>
                  </a:lnTo>
                  <a:lnTo>
                    <a:pt x="409" y="596"/>
                  </a:lnTo>
                  <a:lnTo>
                    <a:pt x="416" y="589"/>
                  </a:lnTo>
                  <a:lnTo>
                    <a:pt x="420" y="578"/>
                  </a:lnTo>
                  <a:lnTo>
                    <a:pt x="420" y="571"/>
                  </a:lnTo>
                  <a:lnTo>
                    <a:pt x="420" y="567"/>
                  </a:lnTo>
                  <a:lnTo>
                    <a:pt x="420" y="553"/>
                  </a:lnTo>
                  <a:lnTo>
                    <a:pt x="430" y="539"/>
                  </a:lnTo>
                  <a:lnTo>
                    <a:pt x="441" y="532"/>
                  </a:lnTo>
                  <a:lnTo>
                    <a:pt x="448" y="529"/>
                  </a:lnTo>
                  <a:lnTo>
                    <a:pt x="458" y="529"/>
                  </a:lnTo>
                  <a:lnTo>
                    <a:pt x="465" y="532"/>
                  </a:lnTo>
                  <a:lnTo>
                    <a:pt x="472" y="539"/>
                  </a:lnTo>
                  <a:lnTo>
                    <a:pt x="476" y="546"/>
                  </a:lnTo>
                  <a:lnTo>
                    <a:pt x="472" y="553"/>
                  </a:lnTo>
                  <a:lnTo>
                    <a:pt x="469" y="560"/>
                  </a:lnTo>
                  <a:lnTo>
                    <a:pt x="465" y="567"/>
                  </a:lnTo>
                  <a:lnTo>
                    <a:pt x="462" y="571"/>
                  </a:lnTo>
                  <a:lnTo>
                    <a:pt x="458" y="571"/>
                  </a:lnTo>
                  <a:lnTo>
                    <a:pt x="437" y="592"/>
                  </a:lnTo>
                  <a:lnTo>
                    <a:pt x="427" y="599"/>
                  </a:lnTo>
                  <a:lnTo>
                    <a:pt x="423" y="610"/>
                  </a:lnTo>
                  <a:lnTo>
                    <a:pt x="420" y="613"/>
                  </a:lnTo>
                  <a:lnTo>
                    <a:pt x="420" y="617"/>
                  </a:lnTo>
                  <a:lnTo>
                    <a:pt x="420" y="652"/>
                  </a:lnTo>
                  <a:lnTo>
                    <a:pt x="420" y="659"/>
                  </a:lnTo>
                  <a:lnTo>
                    <a:pt x="420" y="666"/>
                  </a:lnTo>
                  <a:lnTo>
                    <a:pt x="420" y="673"/>
                  </a:lnTo>
                  <a:lnTo>
                    <a:pt x="420" y="677"/>
                  </a:lnTo>
                  <a:lnTo>
                    <a:pt x="420" y="680"/>
                  </a:lnTo>
                  <a:lnTo>
                    <a:pt x="423" y="684"/>
                  </a:lnTo>
                  <a:lnTo>
                    <a:pt x="427" y="687"/>
                  </a:lnTo>
                  <a:lnTo>
                    <a:pt x="434" y="694"/>
                  </a:lnTo>
                  <a:lnTo>
                    <a:pt x="437" y="694"/>
                  </a:lnTo>
                  <a:lnTo>
                    <a:pt x="441" y="698"/>
                  </a:lnTo>
                  <a:lnTo>
                    <a:pt x="451" y="701"/>
                  </a:lnTo>
                  <a:lnTo>
                    <a:pt x="458" y="698"/>
                  </a:lnTo>
                  <a:lnTo>
                    <a:pt x="465" y="694"/>
                  </a:lnTo>
                  <a:lnTo>
                    <a:pt x="469" y="694"/>
                  </a:lnTo>
                  <a:lnTo>
                    <a:pt x="472" y="694"/>
                  </a:lnTo>
                  <a:lnTo>
                    <a:pt x="486" y="691"/>
                  </a:lnTo>
                  <a:lnTo>
                    <a:pt x="493" y="687"/>
                  </a:lnTo>
                  <a:lnTo>
                    <a:pt x="501" y="684"/>
                  </a:lnTo>
                  <a:lnTo>
                    <a:pt x="504" y="684"/>
                  </a:lnTo>
                  <a:lnTo>
                    <a:pt x="508" y="684"/>
                  </a:lnTo>
                  <a:lnTo>
                    <a:pt x="508" y="684"/>
                  </a:lnTo>
                  <a:lnTo>
                    <a:pt x="515" y="691"/>
                  </a:lnTo>
                  <a:lnTo>
                    <a:pt x="518" y="694"/>
                  </a:lnTo>
                  <a:lnTo>
                    <a:pt x="525" y="698"/>
                  </a:lnTo>
                  <a:lnTo>
                    <a:pt x="532" y="698"/>
                  </a:lnTo>
                  <a:lnTo>
                    <a:pt x="536" y="698"/>
                  </a:lnTo>
                  <a:lnTo>
                    <a:pt x="532" y="701"/>
                  </a:lnTo>
                  <a:lnTo>
                    <a:pt x="529" y="701"/>
                  </a:lnTo>
                  <a:lnTo>
                    <a:pt x="525" y="705"/>
                  </a:lnTo>
                  <a:lnTo>
                    <a:pt x="525" y="705"/>
                  </a:lnTo>
                  <a:lnTo>
                    <a:pt x="515" y="705"/>
                  </a:lnTo>
                  <a:lnTo>
                    <a:pt x="508" y="708"/>
                  </a:lnTo>
                  <a:lnTo>
                    <a:pt x="501" y="712"/>
                  </a:lnTo>
                  <a:lnTo>
                    <a:pt x="497" y="715"/>
                  </a:lnTo>
                  <a:lnTo>
                    <a:pt x="493" y="715"/>
                  </a:lnTo>
                  <a:lnTo>
                    <a:pt x="490" y="712"/>
                  </a:lnTo>
                  <a:lnTo>
                    <a:pt x="479" y="708"/>
                  </a:lnTo>
                  <a:lnTo>
                    <a:pt x="469" y="708"/>
                  </a:lnTo>
                  <a:lnTo>
                    <a:pt x="462" y="712"/>
                  </a:lnTo>
                  <a:lnTo>
                    <a:pt x="458" y="715"/>
                  </a:lnTo>
                  <a:lnTo>
                    <a:pt x="455" y="719"/>
                  </a:lnTo>
                  <a:lnTo>
                    <a:pt x="451" y="722"/>
                  </a:lnTo>
                  <a:lnTo>
                    <a:pt x="451" y="722"/>
                  </a:lnTo>
                  <a:lnTo>
                    <a:pt x="451" y="726"/>
                  </a:lnTo>
                  <a:lnTo>
                    <a:pt x="448" y="730"/>
                  </a:lnTo>
                  <a:lnTo>
                    <a:pt x="448" y="737"/>
                  </a:lnTo>
                  <a:lnTo>
                    <a:pt x="448" y="744"/>
                  </a:lnTo>
                  <a:lnTo>
                    <a:pt x="448" y="744"/>
                  </a:lnTo>
                  <a:lnTo>
                    <a:pt x="455" y="747"/>
                  </a:lnTo>
                  <a:lnTo>
                    <a:pt x="458" y="758"/>
                  </a:lnTo>
                  <a:lnTo>
                    <a:pt x="458" y="768"/>
                  </a:lnTo>
                  <a:lnTo>
                    <a:pt x="455" y="772"/>
                  </a:lnTo>
                  <a:lnTo>
                    <a:pt x="455" y="775"/>
                  </a:lnTo>
                  <a:lnTo>
                    <a:pt x="451" y="779"/>
                  </a:lnTo>
                  <a:lnTo>
                    <a:pt x="451" y="779"/>
                  </a:lnTo>
                  <a:lnTo>
                    <a:pt x="444" y="775"/>
                  </a:lnTo>
                  <a:lnTo>
                    <a:pt x="441" y="772"/>
                  </a:lnTo>
                  <a:lnTo>
                    <a:pt x="437" y="772"/>
                  </a:lnTo>
                  <a:lnTo>
                    <a:pt x="437" y="768"/>
                  </a:lnTo>
                  <a:lnTo>
                    <a:pt x="427" y="761"/>
                  </a:lnTo>
                  <a:lnTo>
                    <a:pt x="412" y="775"/>
                  </a:lnTo>
                  <a:lnTo>
                    <a:pt x="412" y="779"/>
                  </a:lnTo>
                  <a:lnTo>
                    <a:pt x="409" y="786"/>
                  </a:lnTo>
                  <a:lnTo>
                    <a:pt x="409" y="796"/>
                  </a:lnTo>
                  <a:lnTo>
                    <a:pt x="409" y="804"/>
                  </a:lnTo>
                  <a:lnTo>
                    <a:pt x="409" y="821"/>
                  </a:lnTo>
                  <a:lnTo>
                    <a:pt x="398" y="818"/>
                  </a:lnTo>
                  <a:lnTo>
                    <a:pt x="398" y="821"/>
                  </a:lnTo>
                  <a:lnTo>
                    <a:pt x="398" y="825"/>
                  </a:lnTo>
                  <a:lnTo>
                    <a:pt x="395" y="828"/>
                  </a:lnTo>
                  <a:lnTo>
                    <a:pt x="395" y="828"/>
                  </a:lnTo>
                  <a:lnTo>
                    <a:pt x="374" y="835"/>
                  </a:lnTo>
                  <a:lnTo>
                    <a:pt x="370" y="835"/>
                  </a:lnTo>
                  <a:lnTo>
                    <a:pt x="367" y="835"/>
                  </a:lnTo>
                  <a:lnTo>
                    <a:pt x="367" y="835"/>
                  </a:lnTo>
                  <a:lnTo>
                    <a:pt x="363" y="832"/>
                  </a:lnTo>
                  <a:lnTo>
                    <a:pt x="356" y="835"/>
                  </a:lnTo>
                  <a:lnTo>
                    <a:pt x="353" y="835"/>
                  </a:lnTo>
                  <a:lnTo>
                    <a:pt x="349" y="842"/>
                  </a:lnTo>
                  <a:lnTo>
                    <a:pt x="342" y="842"/>
                  </a:lnTo>
                  <a:lnTo>
                    <a:pt x="342" y="846"/>
                  </a:lnTo>
                  <a:lnTo>
                    <a:pt x="314" y="849"/>
                  </a:lnTo>
                  <a:lnTo>
                    <a:pt x="307" y="839"/>
                  </a:lnTo>
                  <a:lnTo>
                    <a:pt x="300" y="839"/>
                  </a:lnTo>
                  <a:lnTo>
                    <a:pt x="289" y="849"/>
                  </a:lnTo>
                  <a:lnTo>
                    <a:pt x="286" y="853"/>
                  </a:lnTo>
                  <a:lnTo>
                    <a:pt x="282" y="853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56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49"/>
                  </a:lnTo>
                  <a:lnTo>
                    <a:pt x="279" y="846"/>
                  </a:lnTo>
                  <a:lnTo>
                    <a:pt x="282" y="846"/>
                  </a:lnTo>
                  <a:lnTo>
                    <a:pt x="282" y="842"/>
                  </a:lnTo>
                  <a:lnTo>
                    <a:pt x="279" y="839"/>
                  </a:lnTo>
                  <a:lnTo>
                    <a:pt x="272" y="835"/>
                  </a:lnTo>
                  <a:lnTo>
                    <a:pt x="268" y="828"/>
                  </a:lnTo>
                  <a:lnTo>
                    <a:pt x="268" y="825"/>
                  </a:lnTo>
                  <a:lnTo>
                    <a:pt x="268" y="811"/>
                  </a:lnTo>
                  <a:lnTo>
                    <a:pt x="268" y="807"/>
                  </a:lnTo>
                  <a:lnTo>
                    <a:pt x="268" y="804"/>
                  </a:lnTo>
                  <a:lnTo>
                    <a:pt x="268" y="800"/>
                  </a:lnTo>
                  <a:lnTo>
                    <a:pt x="268" y="796"/>
                  </a:lnTo>
                  <a:lnTo>
                    <a:pt x="272" y="793"/>
                  </a:lnTo>
                  <a:lnTo>
                    <a:pt x="275" y="793"/>
                  </a:lnTo>
                  <a:lnTo>
                    <a:pt x="275" y="789"/>
                  </a:lnTo>
                  <a:lnTo>
                    <a:pt x="275" y="786"/>
                  </a:lnTo>
                  <a:lnTo>
                    <a:pt x="275" y="782"/>
                  </a:lnTo>
                  <a:lnTo>
                    <a:pt x="272" y="779"/>
                  </a:lnTo>
                  <a:lnTo>
                    <a:pt x="272" y="779"/>
                  </a:lnTo>
                  <a:lnTo>
                    <a:pt x="268" y="772"/>
                  </a:lnTo>
                  <a:lnTo>
                    <a:pt x="268" y="768"/>
                  </a:lnTo>
                  <a:lnTo>
                    <a:pt x="268" y="761"/>
                  </a:lnTo>
                  <a:lnTo>
                    <a:pt x="268" y="761"/>
                  </a:lnTo>
                  <a:lnTo>
                    <a:pt x="265" y="761"/>
                  </a:lnTo>
                  <a:lnTo>
                    <a:pt x="240" y="782"/>
                  </a:lnTo>
                  <a:lnTo>
                    <a:pt x="240" y="786"/>
                  </a:lnTo>
                  <a:lnTo>
                    <a:pt x="236" y="789"/>
                  </a:lnTo>
                  <a:lnTo>
                    <a:pt x="236" y="796"/>
                  </a:lnTo>
                  <a:lnTo>
                    <a:pt x="240" y="804"/>
                  </a:lnTo>
                  <a:lnTo>
                    <a:pt x="240" y="807"/>
                  </a:lnTo>
                  <a:lnTo>
                    <a:pt x="240" y="811"/>
                  </a:lnTo>
                  <a:lnTo>
                    <a:pt x="247" y="821"/>
                  </a:lnTo>
                  <a:lnTo>
                    <a:pt x="247" y="828"/>
                  </a:lnTo>
                  <a:lnTo>
                    <a:pt x="247" y="849"/>
                  </a:lnTo>
                  <a:lnTo>
                    <a:pt x="243" y="856"/>
                  </a:lnTo>
                  <a:lnTo>
                    <a:pt x="240" y="853"/>
                  </a:lnTo>
                  <a:lnTo>
                    <a:pt x="233" y="856"/>
                  </a:lnTo>
                  <a:lnTo>
                    <a:pt x="229" y="860"/>
                  </a:lnTo>
                  <a:lnTo>
                    <a:pt x="222" y="863"/>
                  </a:lnTo>
                  <a:lnTo>
                    <a:pt x="215" y="860"/>
                  </a:lnTo>
                  <a:lnTo>
                    <a:pt x="212" y="860"/>
                  </a:lnTo>
                  <a:lnTo>
                    <a:pt x="212" y="860"/>
                  </a:lnTo>
                  <a:lnTo>
                    <a:pt x="205" y="863"/>
                  </a:lnTo>
                  <a:lnTo>
                    <a:pt x="198" y="870"/>
                  </a:lnTo>
                  <a:lnTo>
                    <a:pt x="194" y="878"/>
                  </a:lnTo>
                  <a:lnTo>
                    <a:pt x="191" y="885"/>
                  </a:lnTo>
                  <a:lnTo>
                    <a:pt x="191" y="885"/>
                  </a:lnTo>
                  <a:lnTo>
                    <a:pt x="187" y="892"/>
                  </a:lnTo>
                  <a:lnTo>
                    <a:pt x="187" y="895"/>
                  </a:lnTo>
                  <a:lnTo>
                    <a:pt x="183" y="902"/>
                  </a:lnTo>
                  <a:lnTo>
                    <a:pt x="180" y="902"/>
                  </a:lnTo>
                  <a:lnTo>
                    <a:pt x="176" y="909"/>
                  </a:lnTo>
                  <a:lnTo>
                    <a:pt x="173" y="913"/>
                  </a:lnTo>
                  <a:lnTo>
                    <a:pt x="169" y="916"/>
                  </a:lnTo>
                  <a:lnTo>
                    <a:pt x="169" y="916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7"/>
                  </a:lnTo>
                  <a:lnTo>
                    <a:pt x="183" y="941"/>
                  </a:lnTo>
                  <a:lnTo>
                    <a:pt x="187" y="944"/>
                  </a:lnTo>
                  <a:lnTo>
                    <a:pt x="191" y="948"/>
                  </a:lnTo>
                  <a:lnTo>
                    <a:pt x="191" y="948"/>
                  </a:lnTo>
                  <a:lnTo>
                    <a:pt x="194" y="951"/>
                  </a:lnTo>
                  <a:lnTo>
                    <a:pt x="194" y="951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9"/>
                  </a:lnTo>
                  <a:lnTo>
                    <a:pt x="198" y="959"/>
                  </a:lnTo>
                  <a:lnTo>
                    <a:pt x="198" y="962"/>
                  </a:lnTo>
                  <a:lnTo>
                    <a:pt x="201" y="966"/>
                  </a:lnTo>
                  <a:lnTo>
                    <a:pt x="208" y="969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15" y="973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05" y="969"/>
                  </a:lnTo>
                  <a:lnTo>
                    <a:pt x="201" y="966"/>
                  </a:lnTo>
                  <a:lnTo>
                    <a:pt x="201" y="962"/>
                  </a:lnTo>
                  <a:lnTo>
                    <a:pt x="198" y="962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4" y="951"/>
                  </a:lnTo>
                  <a:lnTo>
                    <a:pt x="191" y="948"/>
                  </a:lnTo>
                  <a:lnTo>
                    <a:pt x="183" y="948"/>
                  </a:lnTo>
                  <a:lnTo>
                    <a:pt x="183" y="941"/>
                  </a:lnTo>
                  <a:lnTo>
                    <a:pt x="183" y="937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0"/>
                  </a:lnTo>
                  <a:lnTo>
                    <a:pt x="180" y="930"/>
                  </a:lnTo>
                  <a:lnTo>
                    <a:pt x="176" y="923"/>
                  </a:lnTo>
                  <a:lnTo>
                    <a:pt x="173" y="920"/>
                  </a:lnTo>
                  <a:lnTo>
                    <a:pt x="169" y="920"/>
                  </a:lnTo>
                  <a:lnTo>
                    <a:pt x="169" y="916"/>
                  </a:lnTo>
                  <a:lnTo>
                    <a:pt x="162" y="920"/>
                  </a:lnTo>
                  <a:lnTo>
                    <a:pt x="159" y="923"/>
                  </a:lnTo>
                  <a:lnTo>
                    <a:pt x="155" y="927"/>
                  </a:lnTo>
                  <a:lnTo>
                    <a:pt x="152" y="930"/>
                  </a:lnTo>
                  <a:lnTo>
                    <a:pt x="148" y="930"/>
                  </a:lnTo>
                  <a:lnTo>
                    <a:pt x="141" y="934"/>
                  </a:lnTo>
                  <a:lnTo>
                    <a:pt x="134" y="944"/>
                  </a:lnTo>
                  <a:lnTo>
                    <a:pt x="131" y="944"/>
                  </a:lnTo>
                  <a:lnTo>
                    <a:pt x="124" y="944"/>
                  </a:lnTo>
                  <a:lnTo>
                    <a:pt x="120" y="948"/>
                  </a:lnTo>
                  <a:lnTo>
                    <a:pt x="117" y="948"/>
                  </a:lnTo>
                  <a:lnTo>
                    <a:pt x="113" y="948"/>
                  </a:lnTo>
                  <a:lnTo>
                    <a:pt x="106" y="951"/>
                  </a:lnTo>
                  <a:lnTo>
                    <a:pt x="99" y="955"/>
                  </a:lnTo>
                  <a:lnTo>
                    <a:pt x="92" y="955"/>
                  </a:lnTo>
                  <a:lnTo>
                    <a:pt x="92" y="955"/>
                  </a:lnTo>
                  <a:lnTo>
                    <a:pt x="81" y="955"/>
                  </a:lnTo>
                  <a:lnTo>
                    <a:pt x="85" y="969"/>
                  </a:lnTo>
                  <a:lnTo>
                    <a:pt x="74" y="966"/>
                  </a:lnTo>
                  <a:lnTo>
                    <a:pt x="71" y="969"/>
                  </a:lnTo>
                  <a:lnTo>
                    <a:pt x="67" y="973"/>
                  </a:lnTo>
                  <a:lnTo>
                    <a:pt x="71" y="976"/>
                  </a:lnTo>
                  <a:lnTo>
                    <a:pt x="71" y="976"/>
                  </a:lnTo>
                  <a:lnTo>
                    <a:pt x="71" y="980"/>
                  </a:lnTo>
                  <a:lnTo>
                    <a:pt x="92" y="987"/>
                  </a:lnTo>
                  <a:lnTo>
                    <a:pt x="92" y="990"/>
                  </a:lnTo>
                  <a:lnTo>
                    <a:pt x="102" y="997"/>
                  </a:lnTo>
                  <a:lnTo>
                    <a:pt x="102" y="1001"/>
                  </a:lnTo>
                  <a:lnTo>
                    <a:pt x="106" y="1004"/>
                  </a:lnTo>
                  <a:lnTo>
                    <a:pt x="109" y="1008"/>
                  </a:lnTo>
                  <a:lnTo>
                    <a:pt x="109" y="1011"/>
                  </a:lnTo>
                  <a:lnTo>
                    <a:pt x="109" y="1015"/>
                  </a:lnTo>
                  <a:lnTo>
                    <a:pt x="109" y="1064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92" y="1071"/>
                  </a:lnTo>
                  <a:lnTo>
                    <a:pt x="78" y="1068"/>
                  </a:lnTo>
                  <a:lnTo>
                    <a:pt x="64" y="1068"/>
                  </a:lnTo>
                  <a:lnTo>
                    <a:pt x="60" y="1068"/>
                  </a:lnTo>
                  <a:lnTo>
                    <a:pt x="32" y="1064"/>
                  </a:lnTo>
                  <a:lnTo>
                    <a:pt x="28" y="1061"/>
                  </a:lnTo>
                  <a:lnTo>
                    <a:pt x="25" y="1061"/>
                  </a:lnTo>
                  <a:lnTo>
                    <a:pt x="21" y="1061"/>
                  </a:lnTo>
                  <a:lnTo>
                    <a:pt x="11" y="1071"/>
                  </a:lnTo>
                  <a:lnTo>
                    <a:pt x="7" y="1071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7" y="1082"/>
                  </a:lnTo>
                  <a:lnTo>
                    <a:pt x="7" y="1085"/>
                  </a:lnTo>
                  <a:lnTo>
                    <a:pt x="7" y="1085"/>
                  </a:lnTo>
                  <a:lnTo>
                    <a:pt x="7" y="1092"/>
                  </a:lnTo>
                  <a:lnTo>
                    <a:pt x="7" y="1124"/>
                  </a:lnTo>
                  <a:lnTo>
                    <a:pt x="7" y="1135"/>
                  </a:lnTo>
                  <a:lnTo>
                    <a:pt x="4" y="1145"/>
                  </a:lnTo>
                  <a:lnTo>
                    <a:pt x="0" y="1149"/>
                  </a:lnTo>
                  <a:lnTo>
                    <a:pt x="0" y="1149"/>
                  </a:lnTo>
                  <a:lnTo>
                    <a:pt x="0" y="1156"/>
                  </a:lnTo>
                  <a:lnTo>
                    <a:pt x="4" y="1159"/>
                  </a:lnTo>
                  <a:lnTo>
                    <a:pt x="4" y="1163"/>
                  </a:lnTo>
                  <a:lnTo>
                    <a:pt x="4" y="1163"/>
                  </a:lnTo>
                  <a:lnTo>
                    <a:pt x="4" y="1180"/>
                  </a:lnTo>
                  <a:lnTo>
                    <a:pt x="11" y="1184"/>
                  </a:lnTo>
                  <a:lnTo>
                    <a:pt x="14" y="1184"/>
                  </a:lnTo>
                  <a:lnTo>
                    <a:pt x="14" y="1184"/>
                  </a:lnTo>
                  <a:lnTo>
                    <a:pt x="18" y="1184"/>
                  </a:lnTo>
                  <a:lnTo>
                    <a:pt x="18" y="1184"/>
                  </a:lnTo>
                  <a:lnTo>
                    <a:pt x="18" y="1188"/>
                  </a:lnTo>
                  <a:lnTo>
                    <a:pt x="21" y="1184"/>
                  </a:lnTo>
                  <a:lnTo>
                    <a:pt x="21" y="1180"/>
                  </a:lnTo>
                  <a:lnTo>
                    <a:pt x="25" y="1173"/>
                  </a:lnTo>
                  <a:lnTo>
                    <a:pt x="21" y="1173"/>
                  </a:lnTo>
                  <a:lnTo>
                    <a:pt x="21" y="1177"/>
                  </a:lnTo>
                  <a:lnTo>
                    <a:pt x="21" y="1180"/>
                  </a:lnTo>
                  <a:lnTo>
                    <a:pt x="21" y="1184"/>
                  </a:lnTo>
                  <a:lnTo>
                    <a:pt x="18" y="1188"/>
                  </a:lnTo>
                  <a:lnTo>
                    <a:pt x="21" y="1191"/>
                  </a:lnTo>
                  <a:lnTo>
                    <a:pt x="21" y="1191"/>
                  </a:lnTo>
                  <a:lnTo>
                    <a:pt x="21" y="1195"/>
                  </a:lnTo>
                  <a:lnTo>
                    <a:pt x="25" y="1198"/>
                  </a:lnTo>
                  <a:lnTo>
                    <a:pt x="28" y="1202"/>
                  </a:lnTo>
                  <a:lnTo>
                    <a:pt x="32" y="1202"/>
                  </a:lnTo>
                  <a:lnTo>
                    <a:pt x="32" y="1202"/>
                  </a:lnTo>
                  <a:lnTo>
                    <a:pt x="36" y="1198"/>
                  </a:lnTo>
                  <a:lnTo>
                    <a:pt x="36" y="1191"/>
                  </a:lnTo>
                  <a:lnTo>
                    <a:pt x="43" y="1188"/>
                  </a:lnTo>
                  <a:lnTo>
                    <a:pt x="46" y="1188"/>
                  </a:lnTo>
                  <a:lnTo>
                    <a:pt x="50" y="1188"/>
                  </a:lnTo>
                  <a:lnTo>
                    <a:pt x="53" y="1191"/>
                  </a:lnTo>
                  <a:lnTo>
                    <a:pt x="57" y="1191"/>
                  </a:lnTo>
                  <a:lnTo>
                    <a:pt x="60" y="1188"/>
                  </a:lnTo>
                  <a:lnTo>
                    <a:pt x="67" y="1184"/>
                  </a:lnTo>
                  <a:lnTo>
                    <a:pt x="74" y="1184"/>
                  </a:lnTo>
                  <a:lnTo>
                    <a:pt x="74" y="1184"/>
                  </a:lnTo>
                  <a:lnTo>
                    <a:pt x="88" y="1184"/>
                  </a:lnTo>
                  <a:lnTo>
                    <a:pt x="95" y="1188"/>
                  </a:lnTo>
                  <a:lnTo>
                    <a:pt x="102" y="1184"/>
                  </a:lnTo>
                  <a:lnTo>
                    <a:pt x="106" y="1184"/>
                  </a:lnTo>
                  <a:lnTo>
                    <a:pt x="117" y="1163"/>
                  </a:lnTo>
                  <a:lnTo>
                    <a:pt x="120" y="1156"/>
                  </a:lnTo>
                  <a:lnTo>
                    <a:pt x="124" y="1152"/>
                  </a:lnTo>
                  <a:lnTo>
                    <a:pt x="127" y="1149"/>
                  </a:lnTo>
                  <a:lnTo>
                    <a:pt x="131" y="1145"/>
                  </a:lnTo>
                  <a:lnTo>
                    <a:pt x="131" y="1145"/>
                  </a:lnTo>
                  <a:lnTo>
                    <a:pt x="127" y="1138"/>
                  </a:lnTo>
                  <a:lnTo>
                    <a:pt x="131" y="1131"/>
                  </a:lnTo>
                  <a:lnTo>
                    <a:pt x="134" y="1128"/>
                  </a:lnTo>
                  <a:lnTo>
                    <a:pt x="138" y="1121"/>
                  </a:lnTo>
                  <a:lnTo>
                    <a:pt x="141" y="1117"/>
                  </a:lnTo>
                  <a:lnTo>
                    <a:pt x="141" y="1117"/>
                  </a:lnTo>
                  <a:lnTo>
                    <a:pt x="148" y="1114"/>
                  </a:lnTo>
                  <a:lnTo>
                    <a:pt x="155" y="1110"/>
                  </a:lnTo>
                  <a:lnTo>
                    <a:pt x="162" y="1110"/>
                  </a:lnTo>
                  <a:lnTo>
                    <a:pt x="166" y="1110"/>
                  </a:lnTo>
                  <a:lnTo>
                    <a:pt x="166" y="1110"/>
                  </a:lnTo>
                  <a:lnTo>
                    <a:pt x="169" y="1107"/>
                  </a:lnTo>
                  <a:lnTo>
                    <a:pt x="176" y="1099"/>
                  </a:lnTo>
                  <a:lnTo>
                    <a:pt x="176" y="1096"/>
                  </a:lnTo>
                  <a:lnTo>
                    <a:pt x="173" y="1092"/>
                  </a:lnTo>
                  <a:lnTo>
                    <a:pt x="173" y="1092"/>
                  </a:lnTo>
                  <a:lnTo>
                    <a:pt x="176" y="1082"/>
                  </a:lnTo>
                  <a:lnTo>
                    <a:pt x="183" y="1078"/>
                  </a:lnTo>
                  <a:lnTo>
                    <a:pt x="191" y="1078"/>
                  </a:lnTo>
                  <a:lnTo>
                    <a:pt x="201" y="1078"/>
                  </a:lnTo>
                  <a:lnTo>
                    <a:pt x="208" y="1078"/>
                  </a:lnTo>
                  <a:lnTo>
                    <a:pt x="215" y="1078"/>
                  </a:lnTo>
                  <a:lnTo>
                    <a:pt x="215" y="1078"/>
                  </a:lnTo>
                  <a:lnTo>
                    <a:pt x="226" y="1075"/>
                  </a:lnTo>
                  <a:lnTo>
                    <a:pt x="226" y="1071"/>
                  </a:lnTo>
                  <a:lnTo>
                    <a:pt x="229" y="1071"/>
                  </a:lnTo>
                  <a:lnTo>
                    <a:pt x="233" y="1071"/>
                  </a:lnTo>
                  <a:lnTo>
                    <a:pt x="254" y="1061"/>
                  </a:lnTo>
                  <a:lnTo>
                    <a:pt x="261" y="1064"/>
                  </a:lnTo>
                  <a:lnTo>
                    <a:pt x="265" y="1068"/>
                  </a:lnTo>
                  <a:lnTo>
                    <a:pt x="268" y="1071"/>
                  </a:lnTo>
                  <a:lnTo>
                    <a:pt x="268" y="1075"/>
                  </a:lnTo>
                  <a:lnTo>
                    <a:pt x="268" y="1078"/>
                  </a:lnTo>
                  <a:lnTo>
                    <a:pt x="293" y="1099"/>
                  </a:lnTo>
                  <a:lnTo>
                    <a:pt x="300" y="1110"/>
                  </a:lnTo>
                  <a:lnTo>
                    <a:pt x="307" y="1121"/>
                  </a:lnTo>
                  <a:lnTo>
                    <a:pt x="331" y="1135"/>
                  </a:lnTo>
                  <a:lnTo>
                    <a:pt x="335" y="1138"/>
                  </a:lnTo>
                  <a:lnTo>
                    <a:pt x="342" y="1142"/>
                  </a:lnTo>
                  <a:lnTo>
                    <a:pt x="346" y="1156"/>
                  </a:lnTo>
                  <a:lnTo>
                    <a:pt x="338" y="1156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42" y="1163"/>
                  </a:lnTo>
                  <a:lnTo>
                    <a:pt x="342" y="1163"/>
                  </a:lnTo>
                  <a:lnTo>
                    <a:pt x="338" y="1173"/>
                  </a:lnTo>
                  <a:lnTo>
                    <a:pt x="346" y="1177"/>
                  </a:lnTo>
                  <a:lnTo>
                    <a:pt x="353" y="1170"/>
                  </a:lnTo>
                  <a:lnTo>
                    <a:pt x="353" y="1163"/>
                  </a:lnTo>
                  <a:lnTo>
                    <a:pt x="360" y="1159"/>
                  </a:lnTo>
                  <a:lnTo>
                    <a:pt x="356" y="1152"/>
                  </a:lnTo>
                  <a:lnTo>
                    <a:pt x="360" y="1145"/>
                  </a:lnTo>
                  <a:lnTo>
                    <a:pt x="367" y="1145"/>
                  </a:lnTo>
                  <a:lnTo>
                    <a:pt x="374" y="1156"/>
                  </a:lnTo>
                  <a:lnTo>
                    <a:pt x="381" y="1149"/>
                  </a:lnTo>
                  <a:lnTo>
                    <a:pt x="370" y="1128"/>
                  </a:lnTo>
                  <a:lnTo>
                    <a:pt x="360" y="1117"/>
                  </a:lnTo>
                  <a:lnTo>
                    <a:pt x="328" y="1089"/>
                  </a:lnTo>
                  <a:lnTo>
                    <a:pt x="324" y="1085"/>
                  </a:lnTo>
                  <a:lnTo>
                    <a:pt x="324" y="1082"/>
                  </a:lnTo>
                  <a:lnTo>
                    <a:pt x="324" y="1078"/>
                  </a:lnTo>
                  <a:lnTo>
                    <a:pt x="324" y="1075"/>
                  </a:lnTo>
                  <a:lnTo>
                    <a:pt x="317" y="1075"/>
                  </a:lnTo>
                  <a:lnTo>
                    <a:pt x="310" y="1068"/>
                  </a:lnTo>
                  <a:lnTo>
                    <a:pt x="303" y="1061"/>
                  </a:lnTo>
                  <a:lnTo>
                    <a:pt x="300" y="1057"/>
                  </a:lnTo>
                  <a:lnTo>
                    <a:pt x="296" y="1054"/>
                  </a:lnTo>
                  <a:lnTo>
                    <a:pt x="296" y="1050"/>
                  </a:lnTo>
                  <a:lnTo>
                    <a:pt x="303" y="1047"/>
                  </a:lnTo>
                  <a:lnTo>
                    <a:pt x="314" y="1043"/>
                  </a:lnTo>
                  <a:lnTo>
                    <a:pt x="314" y="1043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4" y="1043"/>
                  </a:lnTo>
                  <a:lnTo>
                    <a:pt x="321" y="1054"/>
                  </a:lnTo>
                  <a:lnTo>
                    <a:pt x="331" y="1061"/>
                  </a:lnTo>
                  <a:lnTo>
                    <a:pt x="338" y="1057"/>
                  </a:lnTo>
                  <a:lnTo>
                    <a:pt x="342" y="1064"/>
                  </a:lnTo>
                  <a:lnTo>
                    <a:pt x="346" y="1068"/>
                  </a:lnTo>
                  <a:lnTo>
                    <a:pt x="349" y="1075"/>
                  </a:lnTo>
                  <a:lnTo>
                    <a:pt x="353" y="1078"/>
                  </a:lnTo>
                  <a:lnTo>
                    <a:pt x="353" y="1078"/>
                  </a:lnTo>
                  <a:lnTo>
                    <a:pt x="360" y="1078"/>
                  </a:lnTo>
                  <a:lnTo>
                    <a:pt x="384" y="1103"/>
                  </a:lnTo>
                  <a:lnTo>
                    <a:pt x="391" y="1110"/>
                  </a:lnTo>
                  <a:lnTo>
                    <a:pt x="395" y="1110"/>
                  </a:lnTo>
                  <a:lnTo>
                    <a:pt x="395" y="1114"/>
                  </a:lnTo>
                  <a:lnTo>
                    <a:pt x="395" y="1117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1" y="1128"/>
                  </a:lnTo>
                  <a:lnTo>
                    <a:pt x="391" y="1131"/>
                  </a:lnTo>
                  <a:lnTo>
                    <a:pt x="391" y="1138"/>
                  </a:lnTo>
                  <a:lnTo>
                    <a:pt x="391" y="1138"/>
                  </a:lnTo>
                  <a:lnTo>
                    <a:pt x="391" y="1145"/>
                  </a:lnTo>
                  <a:lnTo>
                    <a:pt x="391" y="1149"/>
                  </a:lnTo>
                  <a:lnTo>
                    <a:pt x="391" y="1145"/>
                  </a:lnTo>
                  <a:lnTo>
                    <a:pt x="395" y="1142"/>
                  </a:lnTo>
                  <a:lnTo>
                    <a:pt x="398" y="1138"/>
                  </a:lnTo>
                  <a:lnTo>
                    <a:pt x="395" y="1142"/>
                  </a:lnTo>
                  <a:lnTo>
                    <a:pt x="391" y="1149"/>
                  </a:lnTo>
                  <a:lnTo>
                    <a:pt x="391" y="1149"/>
                  </a:lnTo>
                  <a:lnTo>
                    <a:pt x="391" y="1152"/>
                  </a:lnTo>
                  <a:lnTo>
                    <a:pt x="395" y="1156"/>
                  </a:lnTo>
                  <a:lnTo>
                    <a:pt x="395" y="1159"/>
                  </a:lnTo>
                  <a:lnTo>
                    <a:pt x="398" y="1163"/>
                  </a:lnTo>
                  <a:lnTo>
                    <a:pt x="405" y="1170"/>
                  </a:lnTo>
                  <a:lnTo>
                    <a:pt x="409" y="1177"/>
                  </a:lnTo>
                  <a:lnTo>
                    <a:pt x="416" y="1184"/>
                  </a:lnTo>
                  <a:lnTo>
                    <a:pt x="420" y="1195"/>
                  </a:lnTo>
                  <a:lnTo>
                    <a:pt x="423" y="1198"/>
                  </a:lnTo>
                  <a:lnTo>
                    <a:pt x="437" y="1198"/>
                  </a:lnTo>
                  <a:lnTo>
                    <a:pt x="437" y="1180"/>
                  </a:lnTo>
                  <a:lnTo>
                    <a:pt x="441" y="1180"/>
                  </a:lnTo>
                  <a:lnTo>
                    <a:pt x="444" y="1177"/>
                  </a:lnTo>
                  <a:lnTo>
                    <a:pt x="448" y="1170"/>
                  </a:lnTo>
                  <a:lnTo>
                    <a:pt x="455" y="1159"/>
                  </a:lnTo>
                  <a:lnTo>
                    <a:pt x="455" y="1159"/>
                  </a:lnTo>
                  <a:lnTo>
                    <a:pt x="455" y="1156"/>
                  </a:lnTo>
                  <a:lnTo>
                    <a:pt x="455" y="1152"/>
                  </a:lnTo>
                  <a:lnTo>
                    <a:pt x="455" y="1145"/>
                  </a:lnTo>
                  <a:lnTo>
                    <a:pt x="458" y="1138"/>
                  </a:lnTo>
                  <a:lnTo>
                    <a:pt x="458" y="1135"/>
                  </a:lnTo>
                  <a:lnTo>
                    <a:pt x="462" y="1135"/>
                  </a:lnTo>
                  <a:lnTo>
                    <a:pt x="465" y="1131"/>
                  </a:lnTo>
                  <a:lnTo>
                    <a:pt x="469" y="1128"/>
                  </a:lnTo>
                  <a:lnTo>
                    <a:pt x="472" y="1128"/>
                  </a:lnTo>
                  <a:lnTo>
                    <a:pt x="479" y="1131"/>
                  </a:lnTo>
                  <a:lnTo>
                    <a:pt x="479" y="1138"/>
                  </a:lnTo>
                  <a:lnTo>
                    <a:pt x="483" y="1138"/>
                  </a:lnTo>
                  <a:lnTo>
                    <a:pt x="486" y="1138"/>
                  </a:lnTo>
                  <a:lnTo>
                    <a:pt x="486" y="1138"/>
                  </a:lnTo>
                  <a:lnTo>
                    <a:pt x="490" y="1135"/>
                  </a:lnTo>
                  <a:lnTo>
                    <a:pt x="493" y="1135"/>
                  </a:lnTo>
                  <a:lnTo>
                    <a:pt x="493" y="1131"/>
                  </a:lnTo>
                  <a:lnTo>
                    <a:pt x="497" y="1131"/>
                  </a:lnTo>
                  <a:lnTo>
                    <a:pt x="497" y="1128"/>
                  </a:lnTo>
                  <a:lnTo>
                    <a:pt x="501" y="1128"/>
                  </a:lnTo>
                  <a:lnTo>
                    <a:pt x="501" y="1124"/>
                  </a:lnTo>
                  <a:lnTo>
                    <a:pt x="504" y="1124"/>
                  </a:lnTo>
                  <a:lnTo>
                    <a:pt x="511" y="1124"/>
                  </a:lnTo>
                  <a:lnTo>
                    <a:pt x="515" y="1124"/>
                  </a:lnTo>
                  <a:lnTo>
                    <a:pt x="515" y="1124"/>
                  </a:lnTo>
                  <a:lnTo>
                    <a:pt x="518" y="1121"/>
                  </a:lnTo>
                  <a:lnTo>
                    <a:pt x="518" y="1117"/>
                  </a:lnTo>
                  <a:lnTo>
                    <a:pt x="522" y="1117"/>
                  </a:lnTo>
                  <a:lnTo>
                    <a:pt x="522" y="1114"/>
                  </a:lnTo>
                  <a:lnTo>
                    <a:pt x="515" y="1107"/>
                  </a:lnTo>
                  <a:lnTo>
                    <a:pt x="511" y="1099"/>
                  </a:lnTo>
                  <a:lnTo>
                    <a:pt x="508" y="1096"/>
                  </a:lnTo>
                  <a:lnTo>
                    <a:pt x="508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89"/>
                  </a:lnTo>
                  <a:lnTo>
                    <a:pt x="508" y="1082"/>
                  </a:lnTo>
                  <a:lnTo>
                    <a:pt x="508" y="1078"/>
                  </a:lnTo>
                  <a:lnTo>
                    <a:pt x="511" y="1078"/>
                  </a:lnTo>
                  <a:lnTo>
                    <a:pt x="511" y="1075"/>
                  </a:lnTo>
                  <a:lnTo>
                    <a:pt x="515" y="1071"/>
                  </a:lnTo>
                  <a:lnTo>
                    <a:pt x="515" y="1068"/>
                  </a:lnTo>
                  <a:lnTo>
                    <a:pt x="515" y="1068"/>
                  </a:lnTo>
                  <a:lnTo>
                    <a:pt x="518" y="1061"/>
                  </a:lnTo>
                  <a:lnTo>
                    <a:pt x="518" y="1057"/>
                  </a:lnTo>
                  <a:lnTo>
                    <a:pt x="522" y="1054"/>
                  </a:lnTo>
                  <a:lnTo>
                    <a:pt x="518" y="1050"/>
                  </a:lnTo>
                  <a:lnTo>
                    <a:pt x="518" y="1047"/>
                  </a:lnTo>
                  <a:lnTo>
                    <a:pt x="518" y="1050"/>
                  </a:lnTo>
                  <a:lnTo>
                    <a:pt x="522" y="1050"/>
                  </a:lnTo>
                  <a:lnTo>
                    <a:pt x="522" y="1047"/>
                  </a:lnTo>
                  <a:lnTo>
                    <a:pt x="522" y="1043"/>
                  </a:lnTo>
                  <a:lnTo>
                    <a:pt x="522" y="1040"/>
                  </a:lnTo>
                  <a:lnTo>
                    <a:pt x="522" y="1036"/>
                  </a:lnTo>
                  <a:lnTo>
                    <a:pt x="522" y="1033"/>
                  </a:lnTo>
                  <a:lnTo>
                    <a:pt x="522" y="1029"/>
                  </a:lnTo>
                  <a:lnTo>
                    <a:pt x="522" y="1029"/>
                  </a:lnTo>
                  <a:lnTo>
                    <a:pt x="525" y="1025"/>
                  </a:lnTo>
                  <a:lnTo>
                    <a:pt x="529" y="1022"/>
                  </a:lnTo>
                  <a:lnTo>
                    <a:pt x="529" y="1022"/>
                  </a:lnTo>
                  <a:lnTo>
                    <a:pt x="536" y="1022"/>
                  </a:lnTo>
                  <a:lnTo>
                    <a:pt x="543" y="1018"/>
                  </a:lnTo>
                  <a:lnTo>
                    <a:pt x="543" y="1018"/>
                  </a:lnTo>
                  <a:lnTo>
                    <a:pt x="550" y="1018"/>
                  </a:lnTo>
                  <a:lnTo>
                    <a:pt x="557" y="1018"/>
                  </a:lnTo>
                  <a:lnTo>
                    <a:pt x="564" y="1022"/>
                  </a:lnTo>
                  <a:lnTo>
                    <a:pt x="571" y="1025"/>
                  </a:lnTo>
                  <a:lnTo>
                    <a:pt x="575" y="1025"/>
                  </a:lnTo>
                  <a:lnTo>
                    <a:pt x="578" y="1029"/>
                  </a:lnTo>
                  <a:lnTo>
                    <a:pt x="575" y="1029"/>
                  </a:lnTo>
                  <a:lnTo>
                    <a:pt x="578" y="1029"/>
                  </a:lnTo>
                  <a:lnTo>
                    <a:pt x="589" y="1029"/>
                  </a:lnTo>
                  <a:lnTo>
                    <a:pt x="592" y="1029"/>
                  </a:lnTo>
                  <a:lnTo>
                    <a:pt x="596" y="1033"/>
                  </a:lnTo>
                  <a:lnTo>
                    <a:pt x="599" y="1033"/>
                  </a:lnTo>
                  <a:lnTo>
                    <a:pt x="596" y="1033"/>
                  </a:lnTo>
                  <a:lnTo>
                    <a:pt x="596" y="1036"/>
                  </a:lnTo>
                  <a:lnTo>
                    <a:pt x="592" y="1036"/>
                  </a:lnTo>
                  <a:lnTo>
                    <a:pt x="592" y="1040"/>
                  </a:lnTo>
                  <a:lnTo>
                    <a:pt x="589" y="1043"/>
                  </a:lnTo>
                  <a:lnTo>
                    <a:pt x="589" y="1047"/>
                  </a:lnTo>
                  <a:lnTo>
                    <a:pt x="589" y="1054"/>
                  </a:lnTo>
                  <a:lnTo>
                    <a:pt x="596" y="1054"/>
                  </a:lnTo>
                  <a:lnTo>
                    <a:pt x="599" y="1054"/>
                  </a:lnTo>
                  <a:lnTo>
                    <a:pt x="606" y="1050"/>
                  </a:lnTo>
                  <a:lnTo>
                    <a:pt x="610" y="1043"/>
                  </a:lnTo>
                  <a:lnTo>
                    <a:pt x="610" y="1040"/>
                  </a:lnTo>
                  <a:lnTo>
                    <a:pt x="613" y="1040"/>
                  </a:lnTo>
                  <a:lnTo>
                    <a:pt x="610" y="1040"/>
                  </a:lnTo>
                  <a:lnTo>
                    <a:pt x="606" y="1036"/>
                  </a:lnTo>
                  <a:lnTo>
                    <a:pt x="603" y="1033"/>
                  </a:lnTo>
                  <a:lnTo>
                    <a:pt x="603" y="1029"/>
                  </a:lnTo>
                  <a:lnTo>
                    <a:pt x="603" y="1025"/>
                  </a:lnTo>
                  <a:lnTo>
                    <a:pt x="603" y="1022"/>
                  </a:lnTo>
                  <a:lnTo>
                    <a:pt x="606" y="1018"/>
                  </a:lnTo>
                  <a:lnTo>
                    <a:pt x="610" y="1015"/>
                  </a:lnTo>
                  <a:lnTo>
                    <a:pt x="617" y="1015"/>
                  </a:lnTo>
                  <a:lnTo>
                    <a:pt x="620" y="1011"/>
                  </a:lnTo>
                  <a:lnTo>
                    <a:pt x="627" y="1011"/>
                  </a:lnTo>
                  <a:lnTo>
                    <a:pt x="631" y="1015"/>
                  </a:lnTo>
                  <a:lnTo>
                    <a:pt x="634" y="1022"/>
                  </a:lnTo>
                  <a:lnTo>
                    <a:pt x="634" y="1025"/>
                  </a:lnTo>
                  <a:lnTo>
                    <a:pt x="631" y="1029"/>
                  </a:lnTo>
                  <a:lnTo>
                    <a:pt x="627" y="1029"/>
                  </a:lnTo>
                  <a:lnTo>
                    <a:pt x="627" y="1029"/>
                  </a:lnTo>
                  <a:lnTo>
                    <a:pt x="624" y="1029"/>
                  </a:lnTo>
                  <a:lnTo>
                    <a:pt x="620" y="1033"/>
                  </a:lnTo>
                  <a:lnTo>
                    <a:pt x="617" y="1033"/>
                  </a:lnTo>
                  <a:lnTo>
                    <a:pt x="617" y="1033"/>
                  </a:lnTo>
                  <a:lnTo>
                    <a:pt x="617" y="1040"/>
                  </a:lnTo>
                  <a:lnTo>
                    <a:pt x="617" y="1043"/>
                  </a:lnTo>
                  <a:lnTo>
                    <a:pt x="620" y="1047"/>
                  </a:lnTo>
                  <a:lnTo>
                    <a:pt x="624" y="1050"/>
                  </a:lnTo>
                  <a:lnTo>
                    <a:pt x="627" y="1050"/>
                  </a:lnTo>
                  <a:lnTo>
                    <a:pt x="631" y="1054"/>
                  </a:lnTo>
                  <a:lnTo>
                    <a:pt x="634" y="1057"/>
                  </a:lnTo>
                  <a:lnTo>
                    <a:pt x="638" y="1057"/>
                  </a:lnTo>
                  <a:lnTo>
                    <a:pt x="638" y="1061"/>
                  </a:lnTo>
                  <a:lnTo>
                    <a:pt x="641" y="1064"/>
                  </a:lnTo>
                  <a:lnTo>
                    <a:pt x="645" y="1068"/>
                  </a:lnTo>
                  <a:lnTo>
                    <a:pt x="645" y="1071"/>
                  </a:lnTo>
                  <a:lnTo>
                    <a:pt x="649" y="1071"/>
                  </a:lnTo>
                  <a:lnTo>
                    <a:pt x="652" y="1075"/>
                  </a:lnTo>
                  <a:lnTo>
                    <a:pt x="659" y="1078"/>
                  </a:lnTo>
                  <a:lnTo>
                    <a:pt x="666" y="1082"/>
                  </a:lnTo>
                  <a:lnTo>
                    <a:pt x="670" y="1085"/>
                  </a:lnTo>
                  <a:lnTo>
                    <a:pt x="673" y="1089"/>
                  </a:lnTo>
                  <a:lnTo>
                    <a:pt x="677" y="1089"/>
                  </a:lnTo>
                  <a:lnTo>
                    <a:pt x="677" y="1099"/>
                  </a:lnTo>
                  <a:lnTo>
                    <a:pt x="677" y="1107"/>
                  </a:lnTo>
                  <a:lnTo>
                    <a:pt x="673" y="1117"/>
                  </a:lnTo>
                  <a:lnTo>
                    <a:pt x="670" y="1121"/>
                  </a:lnTo>
                  <a:lnTo>
                    <a:pt x="659" y="1117"/>
                  </a:lnTo>
                  <a:lnTo>
                    <a:pt x="652" y="1114"/>
                  </a:lnTo>
                  <a:lnTo>
                    <a:pt x="649" y="1110"/>
                  </a:lnTo>
                  <a:lnTo>
                    <a:pt x="649" y="1110"/>
                  </a:lnTo>
                  <a:lnTo>
                    <a:pt x="645" y="1107"/>
                  </a:lnTo>
                  <a:lnTo>
                    <a:pt x="638" y="1107"/>
                  </a:lnTo>
                  <a:lnTo>
                    <a:pt x="634" y="1107"/>
                  </a:lnTo>
                  <a:lnTo>
                    <a:pt x="627" y="1107"/>
                  </a:lnTo>
                  <a:lnTo>
                    <a:pt x="627" y="1107"/>
                  </a:lnTo>
                  <a:lnTo>
                    <a:pt x="624" y="1110"/>
                  </a:lnTo>
                  <a:lnTo>
                    <a:pt x="617" y="1110"/>
                  </a:lnTo>
                  <a:lnTo>
                    <a:pt x="613" y="1110"/>
                  </a:lnTo>
                  <a:lnTo>
                    <a:pt x="606" y="1107"/>
                  </a:lnTo>
                  <a:lnTo>
                    <a:pt x="603" y="1103"/>
                  </a:lnTo>
                  <a:lnTo>
                    <a:pt x="599" y="1099"/>
                  </a:lnTo>
                  <a:lnTo>
                    <a:pt x="599" y="1096"/>
                  </a:lnTo>
                  <a:lnTo>
                    <a:pt x="589" y="1096"/>
                  </a:lnTo>
                  <a:lnTo>
                    <a:pt x="582" y="1092"/>
                  </a:lnTo>
                  <a:lnTo>
                    <a:pt x="578" y="1096"/>
                  </a:lnTo>
                  <a:lnTo>
                    <a:pt x="575" y="1096"/>
                  </a:lnTo>
                  <a:lnTo>
                    <a:pt x="571" y="1096"/>
                  </a:lnTo>
                  <a:lnTo>
                    <a:pt x="571" y="1099"/>
                  </a:lnTo>
                  <a:lnTo>
                    <a:pt x="567" y="1103"/>
                  </a:lnTo>
                  <a:lnTo>
                    <a:pt x="560" y="1107"/>
                  </a:lnTo>
                  <a:lnTo>
                    <a:pt x="553" y="1110"/>
                  </a:lnTo>
                  <a:lnTo>
                    <a:pt x="546" y="1110"/>
                  </a:lnTo>
                  <a:lnTo>
                    <a:pt x="546" y="1110"/>
                  </a:lnTo>
                  <a:lnTo>
                    <a:pt x="543" y="1110"/>
                  </a:lnTo>
                  <a:lnTo>
                    <a:pt x="539" y="1110"/>
                  </a:lnTo>
                  <a:lnTo>
                    <a:pt x="532" y="1110"/>
                  </a:lnTo>
                  <a:lnTo>
                    <a:pt x="532" y="1110"/>
                  </a:lnTo>
                  <a:lnTo>
                    <a:pt x="525" y="1114"/>
                  </a:lnTo>
                  <a:lnTo>
                    <a:pt x="522" y="1121"/>
                  </a:lnTo>
                  <a:lnTo>
                    <a:pt x="522" y="1124"/>
                  </a:lnTo>
                  <a:lnTo>
                    <a:pt x="522" y="1128"/>
                  </a:lnTo>
                  <a:lnTo>
                    <a:pt x="522" y="1131"/>
                  </a:lnTo>
                  <a:lnTo>
                    <a:pt x="525" y="1131"/>
                  </a:lnTo>
                  <a:lnTo>
                    <a:pt x="529" y="1135"/>
                  </a:lnTo>
                  <a:lnTo>
                    <a:pt x="532" y="1135"/>
                  </a:lnTo>
                  <a:lnTo>
                    <a:pt x="536" y="1135"/>
                  </a:lnTo>
                  <a:lnTo>
                    <a:pt x="525" y="1135"/>
                  </a:lnTo>
                  <a:lnTo>
                    <a:pt x="522" y="1135"/>
                  </a:lnTo>
                  <a:lnTo>
                    <a:pt x="518" y="1138"/>
                  </a:lnTo>
                  <a:lnTo>
                    <a:pt x="515" y="1138"/>
                  </a:lnTo>
                  <a:lnTo>
                    <a:pt x="511" y="1142"/>
                  </a:lnTo>
                  <a:lnTo>
                    <a:pt x="508" y="1142"/>
                  </a:lnTo>
                  <a:lnTo>
                    <a:pt x="501" y="1142"/>
                  </a:lnTo>
                  <a:lnTo>
                    <a:pt x="497" y="1142"/>
                  </a:lnTo>
                  <a:lnTo>
                    <a:pt x="493" y="1138"/>
                  </a:lnTo>
                  <a:lnTo>
                    <a:pt x="490" y="1142"/>
                  </a:lnTo>
                  <a:lnTo>
                    <a:pt x="486" y="1145"/>
                  </a:lnTo>
                  <a:lnTo>
                    <a:pt x="483" y="1149"/>
                  </a:lnTo>
                  <a:lnTo>
                    <a:pt x="483" y="1149"/>
                  </a:lnTo>
                  <a:lnTo>
                    <a:pt x="483" y="1152"/>
                  </a:lnTo>
                  <a:lnTo>
                    <a:pt x="483" y="1156"/>
                  </a:lnTo>
                  <a:lnTo>
                    <a:pt x="483" y="1159"/>
                  </a:lnTo>
                  <a:lnTo>
                    <a:pt x="483" y="1166"/>
                  </a:lnTo>
                  <a:lnTo>
                    <a:pt x="483" y="1166"/>
                  </a:lnTo>
                  <a:lnTo>
                    <a:pt x="490" y="1173"/>
                  </a:lnTo>
                  <a:lnTo>
                    <a:pt x="490" y="1177"/>
                  </a:lnTo>
                  <a:lnTo>
                    <a:pt x="493" y="1184"/>
                  </a:lnTo>
                  <a:lnTo>
                    <a:pt x="493" y="1188"/>
                  </a:lnTo>
                  <a:lnTo>
                    <a:pt x="493" y="1188"/>
                  </a:lnTo>
                  <a:lnTo>
                    <a:pt x="497" y="1195"/>
                  </a:lnTo>
                  <a:lnTo>
                    <a:pt x="504" y="1198"/>
                  </a:lnTo>
                  <a:lnTo>
                    <a:pt x="511" y="1202"/>
                  </a:lnTo>
                  <a:lnTo>
                    <a:pt x="515" y="1205"/>
                  </a:lnTo>
                  <a:lnTo>
                    <a:pt x="515" y="1205"/>
                  </a:lnTo>
                  <a:lnTo>
                    <a:pt x="522" y="1205"/>
                  </a:lnTo>
                  <a:lnTo>
                    <a:pt x="525" y="1209"/>
                  </a:lnTo>
                  <a:lnTo>
                    <a:pt x="529" y="1209"/>
                  </a:lnTo>
                  <a:lnTo>
                    <a:pt x="532" y="1209"/>
                  </a:lnTo>
                  <a:lnTo>
                    <a:pt x="536" y="1209"/>
                  </a:lnTo>
                  <a:lnTo>
                    <a:pt x="539" y="1205"/>
                  </a:lnTo>
                  <a:lnTo>
                    <a:pt x="543" y="1202"/>
                  </a:lnTo>
                  <a:lnTo>
                    <a:pt x="543" y="1202"/>
                  </a:lnTo>
                  <a:lnTo>
                    <a:pt x="550" y="1202"/>
                  </a:lnTo>
                  <a:lnTo>
                    <a:pt x="557" y="1205"/>
                  </a:lnTo>
                  <a:lnTo>
                    <a:pt x="564" y="1205"/>
                  </a:lnTo>
                  <a:lnTo>
                    <a:pt x="567" y="1205"/>
                  </a:lnTo>
                  <a:lnTo>
                    <a:pt x="571" y="1209"/>
                  </a:lnTo>
                  <a:lnTo>
                    <a:pt x="575" y="1205"/>
                  </a:lnTo>
                  <a:lnTo>
                    <a:pt x="578" y="1205"/>
                  </a:lnTo>
                  <a:lnTo>
                    <a:pt x="582" y="1202"/>
                  </a:lnTo>
                  <a:lnTo>
                    <a:pt x="585" y="1202"/>
                  </a:lnTo>
                  <a:lnTo>
                    <a:pt x="589" y="1205"/>
                  </a:lnTo>
                  <a:lnTo>
                    <a:pt x="596" y="1202"/>
                  </a:lnTo>
                  <a:lnTo>
                    <a:pt x="603" y="1198"/>
                  </a:lnTo>
                  <a:lnTo>
                    <a:pt x="603" y="1202"/>
                  </a:lnTo>
                  <a:lnTo>
                    <a:pt x="603" y="1202"/>
                  </a:lnTo>
                  <a:lnTo>
                    <a:pt x="603" y="1205"/>
                  </a:lnTo>
                  <a:lnTo>
                    <a:pt x="599" y="1205"/>
                  </a:lnTo>
                  <a:lnTo>
                    <a:pt x="599" y="1209"/>
                  </a:lnTo>
                  <a:lnTo>
                    <a:pt x="599" y="1209"/>
                  </a:lnTo>
                  <a:lnTo>
                    <a:pt x="603" y="1212"/>
                  </a:lnTo>
                  <a:lnTo>
                    <a:pt x="603" y="1212"/>
                  </a:lnTo>
                  <a:lnTo>
                    <a:pt x="603" y="1216"/>
                  </a:lnTo>
                  <a:lnTo>
                    <a:pt x="603" y="1219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6" y="1230"/>
                  </a:lnTo>
                  <a:lnTo>
                    <a:pt x="599" y="1230"/>
                  </a:lnTo>
                  <a:lnTo>
                    <a:pt x="603" y="1226"/>
                  </a:lnTo>
                  <a:lnTo>
                    <a:pt x="603" y="1226"/>
                  </a:lnTo>
                  <a:lnTo>
                    <a:pt x="606" y="1230"/>
                  </a:lnTo>
                  <a:lnTo>
                    <a:pt x="606" y="1233"/>
                  </a:lnTo>
                  <a:lnTo>
                    <a:pt x="603" y="1237"/>
                  </a:lnTo>
                  <a:lnTo>
                    <a:pt x="603" y="1237"/>
                  </a:lnTo>
                  <a:lnTo>
                    <a:pt x="603" y="1240"/>
                  </a:lnTo>
                  <a:lnTo>
                    <a:pt x="603" y="1244"/>
                  </a:lnTo>
                  <a:lnTo>
                    <a:pt x="599" y="1247"/>
                  </a:lnTo>
                  <a:lnTo>
                    <a:pt x="599" y="1247"/>
                  </a:lnTo>
                  <a:lnTo>
                    <a:pt x="599" y="1251"/>
                  </a:lnTo>
                  <a:lnTo>
                    <a:pt x="599" y="1251"/>
                  </a:lnTo>
                  <a:lnTo>
                    <a:pt x="596" y="1254"/>
                  </a:lnTo>
                  <a:lnTo>
                    <a:pt x="596" y="1254"/>
                  </a:lnTo>
                  <a:lnTo>
                    <a:pt x="596" y="1290"/>
                  </a:lnTo>
                  <a:lnTo>
                    <a:pt x="589" y="1321"/>
                  </a:lnTo>
                  <a:lnTo>
                    <a:pt x="592" y="1321"/>
                  </a:lnTo>
                  <a:lnTo>
                    <a:pt x="603" y="1321"/>
                  </a:lnTo>
                  <a:lnTo>
                    <a:pt x="610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592" y="1321"/>
                  </a:lnTo>
                  <a:lnTo>
                    <a:pt x="592" y="1328"/>
                  </a:lnTo>
                  <a:lnTo>
                    <a:pt x="596" y="1339"/>
                  </a:lnTo>
                  <a:lnTo>
                    <a:pt x="596" y="1339"/>
                  </a:lnTo>
                  <a:lnTo>
                    <a:pt x="599" y="1343"/>
                  </a:lnTo>
                  <a:lnTo>
                    <a:pt x="603" y="1350"/>
                  </a:lnTo>
                  <a:lnTo>
                    <a:pt x="606" y="1357"/>
                  </a:lnTo>
                  <a:lnTo>
                    <a:pt x="610" y="1360"/>
                  </a:lnTo>
                  <a:lnTo>
                    <a:pt x="613" y="1367"/>
                  </a:lnTo>
                  <a:lnTo>
                    <a:pt x="617" y="1371"/>
                  </a:lnTo>
                  <a:lnTo>
                    <a:pt x="620" y="1378"/>
                  </a:lnTo>
                  <a:lnTo>
                    <a:pt x="624" y="1385"/>
                  </a:lnTo>
                  <a:lnTo>
                    <a:pt x="631" y="1392"/>
                  </a:lnTo>
                  <a:lnTo>
                    <a:pt x="634" y="1399"/>
                  </a:lnTo>
                  <a:lnTo>
                    <a:pt x="634" y="1399"/>
                  </a:lnTo>
                  <a:lnTo>
                    <a:pt x="634" y="1402"/>
                  </a:lnTo>
                  <a:lnTo>
                    <a:pt x="638" y="1406"/>
                  </a:lnTo>
                  <a:lnTo>
                    <a:pt x="641" y="1413"/>
                  </a:lnTo>
                  <a:lnTo>
                    <a:pt x="645" y="1424"/>
                  </a:lnTo>
                  <a:lnTo>
                    <a:pt x="649" y="1431"/>
                  </a:lnTo>
                  <a:lnTo>
                    <a:pt x="652" y="1438"/>
                  </a:lnTo>
                  <a:lnTo>
                    <a:pt x="663" y="1459"/>
                  </a:lnTo>
                  <a:lnTo>
                    <a:pt x="666" y="1462"/>
                  </a:lnTo>
                  <a:lnTo>
                    <a:pt x="670" y="1469"/>
                  </a:lnTo>
                  <a:lnTo>
                    <a:pt x="673" y="1476"/>
                  </a:lnTo>
                  <a:lnTo>
                    <a:pt x="677" y="1487"/>
                  </a:lnTo>
                  <a:lnTo>
                    <a:pt x="684" y="1494"/>
                  </a:lnTo>
                  <a:lnTo>
                    <a:pt x="687" y="1501"/>
                  </a:lnTo>
                  <a:lnTo>
                    <a:pt x="687" y="1505"/>
                  </a:lnTo>
                  <a:lnTo>
                    <a:pt x="691" y="1508"/>
                  </a:lnTo>
                  <a:lnTo>
                    <a:pt x="691" y="1505"/>
                  </a:lnTo>
                  <a:lnTo>
                    <a:pt x="694" y="1505"/>
                  </a:lnTo>
                  <a:lnTo>
                    <a:pt x="691" y="1505"/>
                  </a:lnTo>
                  <a:lnTo>
                    <a:pt x="691" y="1508"/>
                  </a:lnTo>
                  <a:lnTo>
                    <a:pt x="691" y="1508"/>
                  </a:lnTo>
                  <a:lnTo>
                    <a:pt x="691" y="1515"/>
                  </a:lnTo>
                  <a:lnTo>
                    <a:pt x="691" y="1526"/>
                  </a:lnTo>
                  <a:lnTo>
                    <a:pt x="694" y="1529"/>
                  </a:lnTo>
                  <a:lnTo>
                    <a:pt x="694" y="1533"/>
                  </a:lnTo>
                  <a:lnTo>
                    <a:pt x="698" y="1543"/>
                  </a:lnTo>
                  <a:lnTo>
                    <a:pt x="701" y="1557"/>
                  </a:lnTo>
                  <a:lnTo>
                    <a:pt x="701" y="1557"/>
                  </a:lnTo>
                  <a:lnTo>
                    <a:pt x="705" y="1561"/>
                  </a:lnTo>
                  <a:lnTo>
                    <a:pt x="708" y="1561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22" y="1557"/>
                  </a:lnTo>
                  <a:lnTo>
                    <a:pt x="722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08" y="1561"/>
                  </a:lnTo>
                  <a:lnTo>
                    <a:pt x="712" y="1564"/>
                  </a:lnTo>
                  <a:lnTo>
                    <a:pt x="719" y="1564"/>
                  </a:lnTo>
                  <a:lnTo>
                    <a:pt x="751" y="1557"/>
                  </a:lnTo>
                  <a:lnTo>
                    <a:pt x="768" y="1543"/>
                  </a:lnTo>
                  <a:lnTo>
                    <a:pt x="768" y="1540"/>
                  </a:lnTo>
                  <a:lnTo>
                    <a:pt x="775" y="1540"/>
                  </a:lnTo>
                  <a:lnTo>
                    <a:pt x="786" y="1536"/>
                  </a:lnTo>
                  <a:lnTo>
                    <a:pt x="793" y="1529"/>
                  </a:lnTo>
                  <a:lnTo>
                    <a:pt x="800" y="1526"/>
                  </a:lnTo>
                  <a:lnTo>
                    <a:pt x="804" y="1519"/>
                  </a:lnTo>
                  <a:lnTo>
                    <a:pt x="811" y="1515"/>
                  </a:lnTo>
                  <a:lnTo>
                    <a:pt x="814" y="1512"/>
                  </a:lnTo>
                  <a:lnTo>
                    <a:pt x="825" y="1508"/>
                  </a:lnTo>
                  <a:lnTo>
                    <a:pt x="835" y="1505"/>
                  </a:lnTo>
                  <a:lnTo>
                    <a:pt x="849" y="1501"/>
                  </a:lnTo>
                  <a:lnTo>
                    <a:pt x="856" y="1498"/>
                  </a:lnTo>
                  <a:lnTo>
                    <a:pt x="863" y="1494"/>
                  </a:lnTo>
                  <a:lnTo>
                    <a:pt x="870" y="1487"/>
                  </a:lnTo>
                  <a:lnTo>
                    <a:pt x="874" y="1483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76"/>
                  </a:lnTo>
                  <a:lnTo>
                    <a:pt x="877" y="1473"/>
                  </a:lnTo>
                  <a:lnTo>
                    <a:pt x="877" y="1469"/>
                  </a:lnTo>
                  <a:lnTo>
                    <a:pt x="885" y="1466"/>
                  </a:lnTo>
                  <a:lnTo>
                    <a:pt x="892" y="1466"/>
                  </a:lnTo>
                  <a:lnTo>
                    <a:pt x="892" y="1462"/>
                  </a:lnTo>
                  <a:lnTo>
                    <a:pt x="895" y="1462"/>
                  </a:lnTo>
                  <a:lnTo>
                    <a:pt x="899" y="1459"/>
                  </a:lnTo>
                  <a:lnTo>
                    <a:pt x="902" y="1455"/>
                  </a:lnTo>
                  <a:lnTo>
                    <a:pt x="902" y="1448"/>
                  </a:lnTo>
                  <a:lnTo>
                    <a:pt x="902" y="1448"/>
                  </a:lnTo>
                  <a:lnTo>
                    <a:pt x="909" y="1445"/>
                  </a:lnTo>
                  <a:lnTo>
                    <a:pt x="913" y="1441"/>
                  </a:lnTo>
                  <a:lnTo>
                    <a:pt x="920" y="1434"/>
                  </a:lnTo>
                  <a:lnTo>
                    <a:pt x="920" y="1431"/>
                  </a:lnTo>
                  <a:lnTo>
                    <a:pt x="920" y="1420"/>
                  </a:lnTo>
                  <a:lnTo>
                    <a:pt x="916" y="1420"/>
                  </a:lnTo>
                  <a:lnTo>
                    <a:pt x="913" y="1420"/>
                  </a:lnTo>
                  <a:lnTo>
                    <a:pt x="909" y="1417"/>
                  </a:lnTo>
                  <a:lnTo>
                    <a:pt x="906" y="1413"/>
                  </a:lnTo>
                  <a:lnTo>
                    <a:pt x="899" y="1406"/>
                  </a:lnTo>
                  <a:lnTo>
                    <a:pt x="899" y="1402"/>
                  </a:lnTo>
                  <a:lnTo>
                    <a:pt x="899" y="1399"/>
                  </a:lnTo>
                  <a:lnTo>
                    <a:pt x="899" y="1395"/>
                  </a:lnTo>
                  <a:lnTo>
                    <a:pt x="892" y="1399"/>
                  </a:lnTo>
                  <a:lnTo>
                    <a:pt x="892" y="1399"/>
                  </a:lnTo>
                  <a:lnTo>
                    <a:pt x="888" y="1402"/>
                  </a:lnTo>
                  <a:lnTo>
                    <a:pt x="888" y="1402"/>
                  </a:lnTo>
                  <a:lnTo>
                    <a:pt x="885" y="1402"/>
                  </a:lnTo>
                  <a:lnTo>
                    <a:pt x="885" y="1406"/>
                  </a:lnTo>
                  <a:lnTo>
                    <a:pt x="877" y="1409"/>
                  </a:lnTo>
                  <a:lnTo>
                    <a:pt x="877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60" y="1409"/>
                  </a:lnTo>
                  <a:lnTo>
                    <a:pt x="839" y="1409"/>
                  </a:lnTo>
                  <a:lnTo>
                    <a:pt x="835" y="1409"/>
                  </a:lnTo>
                  <a:lnTo>
                    <a:pt x="835" y="1409"/>
                  </a:lnTo>
                  <a:lnTo>
                    <a:pt x="832" y="1406"/>
                  </a:lnTo>
                  <a:lnTo>
                    <a:pt x="832" y="1402"/>
                  </a:lnTo>
                  <a:lnTo>
                    <a:pt x="835" y="1395"/>
                  </a:lnTo>
                  <a:lnTo>
                    <a:pt x="821" y="1392"/>
                  </a:lnTo>
                  <a:lnTo>
                    <a:pt x="821" y="1395"/>
                  </a:lnTo>
                  <a:lnTo>
                    <a:pt x="818" y="1395"/>
                  </a:lnTo>
                  <a:lnTo>
                    <a:pt x="814" y="1395"/>
                  </a:lnTo>
                  <a:lnTo>
                    <a:pt x="811" y="1395"/>
                  </a:lnTo>
                  <a:lnTo>
                    <a:pt x="807" y="1392"/>
                  </a:lnTo>
                  <a:lnTo>
                    <a:pt x="807" y="1388"/>
                  </a:lnTo>
                  <a:lnTo>
                    <a:pt x="804" y="1381"/>
                  </a:lnTo>
                  <a:lnTo>
                    <a:pt x="800" y="1374"/>
                  </a:lnTo>
                  <a:lnTo>
                    <a:pt x="796" y="1367"/>
                  </a:lnTo>
                  <a:lnTo>
                    <a:pt x="793" y="1364"/>
                  </a:lnTo>
                  <a:lnTo>
                    <a:pt x="793" y="1364"/>
                  </a:lnTo>
                  <a:lnTo>
                    <a:pt x="772" y="1336"/>
                  </a:lnTo>
                  <a:lnTo>
                    <a:pt x="754" y="1336"/>
                  </a:lnTo>
                  <a:lnTo>
                    <a:pt x="751" y="1336"/>
                  </a:lnTo>
                  <a:lnTo>
                    <a:pt x="751" y="1332"/>
                  </a:lnTo>
                  <a:lnTo>
                    <a:pt x="744" y="1328"/>
                  </a:lnTo>
                  <a:lnTo>
                    <a:pt x="744" y="1328"/>
                  </a:lnTo>
                  <a:lnTo>
                    <a:pt x="740" y="1325"/>
                  </a:lnTo>
                  <a:lnTo>
                    <a:pt x="737" y="1321"/>
                  </a:lnTo>
                  <a:lnTo>
                    <a:pt x="730" y="1318"/>
                  </a:lnTo>
                  <a:lnTo>
                    <a:pt x="751" y="1311"/>
                  </a:lnTo>
                  <a:lnTo>
                    <a:pt x="754" y="1307"/>
                  </a:lnTo>
                  <a:lnTo>
                    <a:pt x="758" y="1307"/>
                  </a:lnTo>
                  <a:lnTo>
                    <a:pt x="758" y="1307"/>
                  </a:lnTo>
                  <a:lnTo>
                    <a:pt x="772" y="1307"/>
                  </a:lnTo>
                  <a:lnTo>
                    <a:pt x="786" y="1307"/>
                  </a:lnTo>
                  <a:lnTo>
                    <a:pt x="786" y="1307"/>
                  </a:lnTo>
                  <a:lnTo>
                    <a:pt x="789" y="1311"/>
                  </a:lnTo>
                  <a:lnTo>
                    <a:pt x="796" y="1318"/>
                  </a:lnTo>
                  <a:lnTo>
                    <a:pt x="804" y="1328"/>
                  </a:lnTo>
                  <a:lnTo>
                    <a:pt x="825" y="1350"/>
                  </a:lnTo>
                  <a:lnTo>
                    <a:pt x="825" y="1350"/>
                  </a:lnTo>
                  <a:lnTo>
                    <a:pt x="832" y="1353"/>
                  </a:lnTo>
                  <a:lnTo>
                    <a:pt x="839" y="1353"/>
                  </a:lnTo>
                  <a:lnTo>
                    <a:pt x="842" y="1357"/>
                  </a:lnTo>
                  <a:lnTo>
                    <a:pt x="849" y="1357"/>
                  </a:lnTo>
                  <a:lnTo>
                    <a:pt x="856" y="1357"/>
                  </a:lnTo>
                  <a:lnTo>
                    <a:pt x="863" y="1357"/>
                  </a:lnTo>
                  <a:lnTo>
                    <a:pt x="867" y="1357"/>
                  </a:lnTo>
                  <a:lnTo>
                    <a:pt x="874" y="1353"/>
                  </a:lnTo>
                  <a:lnTo>
                    <a:pt x="881" y="1360"/>
                  </a:lnTo>
                  <a:lnTo>
                    <a:pt x="881" y="1374"/>
                  </a:lnTo>
                  <a:lnTo>
                    <a:pt x="892" y="1381"/>
                  </a:lnTo>
                  <a:lnTo>
                    <a:pt x="892" y="1381"/>
                  </a:lnTo>
                  <a:lnTo>
                    <a:pt x="895" y="1381"/>
                  </a:lnTo>
                  <a:lnTo>
                    <a:pt x="899" y="1378"/>
                  </a:lnTo>
                  <a:lnTo>
                    <a:pt x="902" y="1378"/>
                  </a:lnTo>
                  <a:lnTo>
                    <a:pt x="906" y="1378"/>
                  </a:lnTo>
                  <a:lnTo>
                    <a:pt x="913" y="1378"/>
                  </a:lnTo>
                  <a:lnTo>
                    <a:pt x="916" y="1381"/>
                  </a:lnTo>
                  <a:lnTo>
                    <a:pt x="916" y="1388"/>
                  </a:lnTo>
                  <a:lnTo>
                    <a:pt x="923" y="1399"/>
                  </a:lnTo>
                  <a:lnTo>
                    <a:pt x="941" y="1388"/>
                  </a:lnTo>
                  <a:lnTo>
                    <a:pt x="941" y="1388"/>
                  </a:lnTo>
                  <a:lnTo>
                    <a:pt x="941" y="1381"/>
                  </a:lnTo>
                  <a:lnTo>
                    <a:pt x="941" y="1378"/>
                  </a:lnTo>
                  <a:lnTo>
                    <a:pt x="937" y="1371"/>
                  </a:lnTo>
                  <a:lnTo>
                    <a:pt x="937" y="1371"/>
                  </a:lnTo>
                  <a:lnTo>
                    <a:pt x="941" y="1367"/>
                  </a:lnTo>
                  <a:lnTo>
                    <a:pt x="941" y="1367"/>
                  </a:lnTo>
                  <a:lnTo>
                    <a:pt x="941" y="1371"/>
                  </a:lnTo>
                  <a:lnTo>
                    <a:pt x="941" y="1371"/>
                  </a:lnTo>
                  <a:lnTo>
                    <a:pt x="941" y="1378"/>
                  </a:lnTo>
                  <a:lnTo>
                    <a:pt x="941" y="1385"/>
                  </a:lnTo>
                  <a:lnTo>
                    <a:pt x="941" y="1388"/>
                  </a:lnTo>
                  <a:lnTo>
                    <a:pt x="944" y="1388"/>
                  </a:lnTo>
                  <a:lnTo>
                    <a:pt x="948" y="1388"/>
                  </a:lnTo>
                  <a:lnTo>
                    <a:pt x="951" y="1385"/>
                  </a:lnTo>
                  <a:lnTo>
                    <a:pt x="959" y="1385"/>
                  </a:lnTo>
                  <a:lnTo>
                    <a:pt x="962" y="1385"/>
                  </a:lnTo>
                  <a:lnTo>
                    <a:pt x="966" y="1385"/>
                  </a:lnTo>
                  <a:lnTo>
                    <a:pt x="973" y="1385"/>
                  </a:lnTo>
                  <a:lnTo>
                    <a:pt x="980" y="1385"/>
                  </a:lnTo>
                  <a:lnTo>
                    <a:pt x="983" y="1385"/>
                  </a:lnTo>
                  <a:lnTo>
                    <a:pt x="983" y="1385"/>
                  </a:lnTo>
                  <a:lnTo>
                    <a:pt x="990" y="1385"/>
                  </a:lnTo>
                  <a:lnTo>
                    <a:pt x="994" y="1385"/>
                  </a:lnTo>
                  <a:lnTo>
                    <a:pt x="1001" y="1388"/>
                  </a:lnTo>
                  <a:lnTo>
                    <a:pt x="1004" y="1392"/>
                  </a:lnTo>
                  <a:lnTo>
                    <a:pt x="1015" y="1402"/>
                  </a:lnTo>
                  <a:lnTo>
                    <a:pt x="1015" y="1402"/>
                  </a:lnTo>
                  <a:lnTo>
                    <a:pt x="1018" y="1402"/>
                  </a:lnTo>
                  <a:lnTo>
                    <a:pt x="1018" y="1406"/>
                  </a:lnTo>
                  <a:lnTo>
                    <a:pt x="1025" y="1406"/>
                  </a:lnTo>
                  <a:lnTo>
                    <a:pt x="1033" y="1406"/>
                  </a:lnTo>
                  <a:lnTo>
                    <a:pt x="1040" y="1402"/>
                  </a:lnTo>
                  <a:lnTo>
                    <a:pt x="1043" y="1402"/>
                  </a:lnTo>
                  <a:lnTo>
                    <a:pt x="1047" y="1402"/>
                  </a:lnTo>
                  <a:lnTo>
                    <a:pt x="1050" y="1402"/>
                  </a:lnTo>
                  <a:lnTo>
                    <a:pt x="1054" y="1402"/>
                  </a:lnTo>
                  <a:lnTo>
                    <a:pt x="1054" y="1402"/>
                  </a:lnTo>
                  <a:lnTo>
                    <a:pt x="1054" y="1406"/>
                  </a:lnTo>
                  <a:lnTo>
                    <a:pt x="1050" y="1409"/>
                  </a:lnTo>
                  <a:lnTo>
                    <a:pt x="1047" y="1413"/>
                  </a:lnTo>
                  <a:lnTo>
                    <a:pt x="1043" y="1420"/>
                  </a:lnTo>
                  <a:lnTo>
                    <a:pt x="1036" y="1424"/>
                  </a:lnTo>
                  <a:lnTo>
                    <a:pt x="1033" y="1427"/>
                  </a:lnTo>
                  <a:lnTo>
                    <a:pt x="1033" y="1427"/>
                  </a:lnTo>
                  <a:lnTo>
                    <a:pt x="1033" y="1431"/>
                  </a:lnTo>
                  <a:lnTo>
                    <a:pt x="1036" y="1438"/>
                  </a:lnTo>
                  <a:lnTo>
                    <a:pt x="1040" y="1441"/>
                  </a:lnTo>
                  <a:lnTo>
                    <a:pt x="1047" y="1448"/>
                  </a:lnTo>
                  <a:lnTo>
                    <a:pt x="1057" y="1452"/>
                  </a:lnTo>
                  <a:lnTo>
                    <a:pt x="1057" y="1452"/>
                  </a:lnTo>
                  <a:lnTo>
                    <a:pt x="1061" y="1452"/>
                  </a:lnTo>
                  <a:lnTo>
                    <a:pt x="1064" y="1452"/>
                  </a:lnTo>
                  <a:lnTo>
                    <a:pt x="1068" y="1445"/>
                  </a:lnTo>
                  <a:lnTo>
                    <a:pt x="1068" y="1441"/>
                  </a:lnTo>
                  <a:lnTo>
                    <a:pt x="1068" y="1438"/>
                  </a:lnTo>
                  <a:lnTo>
                    <a:pt x="1071" y="1434"/>
                  </a:lnTo>
                  <a:lnTo>
                    <a:pt x="1075" y="1431"/>
                  </a:lnTo>
                  <a:lnTo>
                    <a:pt x="1075" y="1431"/>
                  </a:lnTo>
                  <a:lnTo>
                    <a:pt x="1075" y="1434"/>
                  </a:lnTo>
                  <a:lnTo>
                    <a:pt x="1075" y="1441"/>
                  </a:lnTo>
                  <a:lnTo>
                    <a:pt x="1075" y="1445"/>
                  </a:lnTo>
                  <a:lnTo>
                    <a:pt x="1075" y="1445"/>
                  </a:lnTo>
                  <a:lnTo>
                    <a:pt x="1075" y="1448"/>
                  </a:lnTo>
                  <a:lnTo>
                    <a:pt x="1075" y="1455"/>
                  </a:lnTo>
                  <a:lnTo>
                    <a:pt x="1075" y="1459"/>
                  </a:lnTo>
                  <a:lnTo>
                    <a:pt x="1075" y="1469"/>
                  </a:lnTo>
                  <a:lnTo>
                    <a:pt x="1078" y="1501"/>
                  </a:lnTo>
                  <a:lnTo>
                    <a:pt x="1096" y="1554"/>
                  </a:lnTo>
                  <a:lnTo>
                    <a:pt x="1114" y="1582"/>
                  </a:lnTo>
                  <a:lnTo>
                    <a:pt x="1114" y="1582"/>
                  </a:lnTo>
                  <a:lnTo>
                    <a:pt x="1117" y="1589"/>
                  </a:lnTo>
                  <a:lnTo>
                    <a:pt x="1124" y="1600"/>
                  </a:lnTo>
                  <a:lnTo>
                    <a:pt x="1124" y="1600"/>
                  </a:lnTo>
                  <a:lnTo>
                    <a:pt x="1128" y="1603"/>
                  </a:lnTo>
                  <a:lnTo>
                    <a:pt x="1131" y="1607"/>
                  </a:lnTo>
                  <a:lnTo>
                    <a:pt x="1135" y="1610"/>
                  </a:lnTo>
                  <a:lnTo>
                    <a:pt x="1135" y="1617"/>
                  </a:lnTo>
                  <a:lnTo>
                    <a:pt x="1138" y="1617"/>
                  </a:lnTo>
                  <a:lnTo>
                    <a:pt x="1142" y="1621"/>
                  </a:lnTo>
                  <a:lnTo>
                    <a:pt x="1149" y="1621"/>
                  </a:lnTo>
                  <a:lnTo>
                    <a:pt x="1152" y="1621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4"/>
                  </a:lnTo>
                  <a:lnTo>
                    <a:pt x="1156" y="1610"/>
                  </a:lnTo>
                  <a:lnTo>
                    <a:pt x="1159" y="1607"/>
                  </a:lnTo>
                  <a:lnTo>
                    <a:pt x="1163" y="1603"/>
                  </a:lnTo>
                  <a:lnTo>
                    <a:pt x="1166" y="1603"/>
                  </a:lnTo>
                  <a:lnTo>
                    <a:pt x="1166" y="1600"/>
                  </a:lnTo>
                  <a:lnTo>
                    <a:pt x="1170" y="1596"/>
                  </a:lnTo>
                  <a:lnTo>
                    <a:pt x="1173" y="1589"/>
                  </a:lnTo>
                  <a:lnTo>
                    <a:pt x="1180" y="1589"/>
                  </a:lnTo>
                  <a:lnTo>
                    <a:pt x="1180" y="1586"/>
                  </a:lnTo>
                  <a:lnTo>
                    <a:pt x="1180" y="1582"/>
                  </a:lnTo>
                  <a:lnTo>
                    <a:pt x="1184" y="1575"/>
                  </a:lnTo>
                  <a:lnTo>
                    <a:pt x="1184" y="1568"/>
                  </a:lnTo>
                  <a:lnTo>
                    <a:pt x="1184" y="1561"/>
                  </a:lnTo>
                  <a:lnTo>
                    <a:pt x="1184" y="1554"/>
                  </a:lnTo>
                  <a:lnTo>
                    <a:pt x="1180" y="1543"/>
                  </a:lnTo>
                  <a:lnTo>
                    <a:pt x="1180" y="1536"/>
                  </a:lnTo>
                  <a:lnTo>
                    <a:pt x="1180" y="1529"/>
                  </a:lnTo>
                  <a:lnTo>
                    <a:pt x="1184" y="1522"/>
                  </a:lnTo>
                  <a:lnTo>
                    <a:pt x="1191" y="1519"/>
                  </a:lnTo>
                  <a:lnTo>
                    <a:pt x="1191" y="1519"/>
                  </a:lnTo>
                  <a:lnTo>
                    <a:pt x="1198" y="1515"/>
                  </a:lnTo>
                  <a:lnTo>
                    <a:pt x="1202" y="1515"/>
                  </a:lnTo>
                  <a:lnTo>
                    <a:pt x="1209" y="1512"/>
                  </a:lnTo>
                  <a:lnTo>
                    <a:pt x="1209" y="1508"/>
                  </a:lnTo>
                  <a:lnTo>
                    <a:pt x="1212" y="1505"/>
                  </a:lnTo>
                  <a:lnTo>
                    <a:pt x="1219" y="1498"/>
                  </a:lnTo>
                  <a:lnTo>
                    <a:pt x="1226" y="1491"/>
                  </a:lnTo>
                  <a:lnTo>
                    <a:pt x="1233" y="1483"/>
                  </a:lnTo>
                  <a:lnTo>
                    <a:pt x="1240" y="1480"/>
                  </a:lnTo>
                  <a:lnTo>
                    <a:pt x="1247" y="1473"/>
                  </a:lnTo>
                  <a:lnTo>
                    <a:pt x="1251" y="1473"/>
                  </a:lnTo>
                  <a:lnTo>
                    <a:pt x="1254" y="1469"/>
                  </a:lnTo>
                  <a:lnTo>
                    <a:pt x="1261" y="1466"/>
                  </a:lnTo>
                  <a:lnTo>
                    <a:pt x="1269" y="1459"/>
                  </a:lnTo>
                  <a:lnTo>
                    <a:pt x="1276" y="1448"/>
                  </a:lnTo>
                  <a:lnTo>
                    <a:pt x="1276" y="1441"/>
                  </a:lnTo>
                  <a:lnTo>
                    <a:pt x="1279" y="1438"/>
                  </a:lnTo>
                  <a:lnTo>
                    <a:pt x="1279" y="1438"/>
                  </a:lnTo>
                  <a:lnTo>
                    <a:pt x="1283" y="1434"/>
                  </a:lnTo>
                  <a:lnTo>
                    <a:pt x="1286" y="1434"/>
                  </a:lnTo>
                  <a:lnTo>
                    <a:pt x="1293" y="1434"/>
                  </a:lnTo>
                  <a:lnTo>
                    <a:pt x="1300" y="1434"/>
                  </a:lnTo>
                  <a:lnTo>
                    <a:pt x="1311" y="1434"/>
                  </a:lnTo>
                  <a:lnTo>
                    <a:pt x="1314" y="1431"/>
                  </a:lnTo>
                  <a:lnTo>
                    <a:pt x="1314" y="1431"/>
                  </a:lnTo>
                  <a:lnTo>
                    <a:pt x="1314" y="1427"/>
                  </a:lnTo>
                  <a:lnTo>
                    <a:pt x="1321" y="1424"/>
                  </a:lnTo>
                  <a:lnTo>
                    <a:pt x="1325" y="1424"/>
                  </a:lnTo>
                  <a:lnTo>
                    <a:pt x="1332" y="1424"/>
                  </a:lnTo>
                  <a:lnTo>
                    <a:pt x="1335" y="1424"/>
                  </a:lnTo>
                  <a:lnTo>
                    <a:pt x="1339" y="1424"/>
                  </a:lnTo>
                  <a:lnTo>
                    <a:pt x="1343" y="1427"/>
                  </a:lnTo>
                  <a:lnTo>
                    <a:pt x="1346" y="1431"/>
                  </a:lnTo>
                  <a:lnTo>
                    <a:pt x="1346" y="1434"/>
                  </a:lnTo>
                  <a:lnTo>
                    <a:pt x="1350" y="1441"/>
                  </a:lnTo>
                  <a:lnTo>
                    <a:pt x="1350" y="1445"/>
                  </a:lnTo>
                  <a:lnTo>
                    <a:pt x="1350" y="1445"/>
                  </a:lnTo>
                  <a:lnTo>
                    <a:pt x="1350" y="1452"/>
                  </a:lnTo>
                  <a:lnTo>
                    <a:pt x="1353" y="1455"/>
                  </a:lnTo>
                  <a:lnTo>
                    <a:pt x="1357" y="1459"/>
                  </a:lnTo>
                  <a:lnTo>
                    <a:pt x="1357" y="1459"/>
                  </a:lnTo>
                  <a:lnTo>
                    <a:pt x="1360" y="1466"/>
                  </a:lnTo>
                  <a:lnTo>
                    <a:pt x="1364" y="1473"/>
                  </a:lnTo>
                  <a:lnTo>
                    <a:pt x="1367" y="1476"/>
                  </a:lnTo>
                  <a:lnTo>
                    <a:pt x="1371" y="1483"/>
                  </a:lnTo>
                  <a:lnTo>
                    <a:pt x="1374" y="1487"/>
                  </a:lnTo>
                  <a:lnTo>
                    <a:pt x="1374" y="1491"/>
                  </a:lnTo>
                  <a:lnTo>
                    <a:pt x="1374" y="1498"/>
                  </a:lnTo>
                  <a:lnTo>
                    <a:pt x="1374" y="1505"/>
                  </a:lnTo>
                  <a:lnTo>
                    <a:pt x="1374" y="1512"/>
                  </a:lnTo>
                  <a:lnTo>
                    <a:pt x="1374" y="1519"/>
                  </a:lnTo>
                  <a:lnTo>
                    <a:pt x="1374" y="1522"/>
                  </a:lnTo>
                  <a:lnTo>
                    <a:pt x="1388" y="1526"/>
                  </a:lnTo>
                  <a:lnTo>
                    <a:pt x="1413" y="1508"/>
                  </a:lnTo>
                  <a:lnTo>
                    <a:pt x="1424" y="1529"/>
                  </a:lnTo>
                  <a:lnTo>
                    <a:pt x="1427" y="1554"/>
                  </a:lnTo>
                  <a:lnTo>
                    <a:pt x="1427" y="1575"/>
                  </a:lnTo>
                  <a:lnTo>
                    <a:pt x="1424" y="1582"/>
                  </a:lnTo>
                  <a:lnTo>
                    <a:pt x="1424" y="1600"/>
                  </a:lnTo>
                  <a:lnTo>
                    <a:pt x="1424" y="1610"/>
                  </a:lnTo>
                  <a:lnTo>
                    <a:pt x="1424" y="1617"/>
                  </a:lnTo>
                  <a:lnTo>
                    <a:pt x="1424" y="1624"/>
                  </a:lnTo>
                  <a:lnTo>
                    <a:pt x="1427" y="1628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5"/>
                  </a:lnTo>
                  <a:lnTo>
                    <a:pt x="1431" y="1638"/>
                  </a:lnTo>
                  <a:lnTo>
                    <a:pt x="1434" y="1646"/>
                  </a:lnTo>
                  <a:lnTo>
                    <a:pt x="1441" y="1653"/>
                  </a:lnTo>
                  <a:lnTo>
                    <a:pt x="1455" y="1660"/>
                  </a:lnTo>
                  <a:lnTo>
                    <a:pt x="1441" y="1653"/>
                  </a:lnTo>
                  <a:lnTo>
                    <a:pt x="1455" y="1681"/>
                  </a:lnTo>
                  <a:lnTo>
                    <a:pt x="1459" y="1681"/>
                  </a:lnTo>
                  <a:lnTo>
                    <a:pt x="1462" y="1684"/>
                  </a:lnTo>
                  <a:lnTo>
                    <a:pt x="1469" y="1691"/>
                  </a:lnTo>
                  <a:lnTo>
                    <a:pt x="1476" y="1698"/>
                  </a:lnTo>
                  <a:lnTo>
                    <a:pt x="1483" y="1705"/>
                  </a:lnTo>
                  <a:lnTo>
                    <a:pt x="1494" y="1712"/>
                  </a:lnTo>
                  <a:lnTo>
                    <a:pt x="1501" y="1716"/>
                  </a:lnTo>
                  <a:lnTo>
                    <a:pt x="1505" y="1720"/>
                  </a:lnTo>
                  <a:lnTo>
                    <a:pt x="1508" y="1723"/>
                  </a:lnTo>
                  <a:lnTo>
                    <a:pt x="1512" y="1723"/>
                  </a:lnTo>
                  <a:lnTo>
                    <a:pt x="1512" y="1720"/>
                  </a:lnTo>
                  <a:lnTo>
                    <a:pt x="1512" y="1716"/>
                  </a:lnTo>
                  <a:lnTo>
                    <a:pt x="1512" y="1712"/>
                  </a:lnTo>
                  <a:lnTo>
                    <a:pt x="1508" y="1709"/>
                  </a:lnTo>
                  <a:lnTo>
                    <a:pt x="1501" y="1698"/>
                  </a:lnTo>
                  <a:lnTo>
                    <a:pt x="1501" y="1695"/>
                  </a:lnTo>
                  <a:lnTo>
                    <a:pt x="1501" y="1688"/>
                  </a:lnTo>
                  <a:lnTo>
                    <a:pt x="1498" y="1684"/>
                  </a:lnTo>
                  <a:lnTo>
                    <a:pt x="1498" y="1677"/>
                  </a:lnTo>
                  <a:lnTo>
                    <a:pt x="1487" y="1667"/>
                  </a:lnTo>
                  <a:lnTo>
                    <a:pt x="1476" y="1653"/>
                  </a:lnTo>
                  <a:lnTo>
                    <a:pt x="1452" y="1624"/>
                  </a:lnTo>
                  <a:lnTo>
                    <a:pt x="1448" y="1624"/>
                  </a:lnTo>
                  <a:lnTo>
                    <a:pt x="1448" y="1621"/>
                  </a:lnTo>
                  <a:lnTo>
                    <a:pt x="1445" y="1617"/>
                  </a:lnTo>
                  <a:lnTo>
                    <a:pt x="1445" y="1610"/>
                  </a:lnTo>
                  <a:lnTo>
                    <a:pt x="1441" y="1600"/>
                  </a:lnTo>
                  <a:lnTo>
                    <a:pt x="1445" y="1589"/>
                  </a:lnTo>
                  <a:lnTo>
                    <a:pt x="1445" y="1586"/>
                  </a:lnTo>
                  <a:lnTo>
                    <a:pt x="1448" y="1582"/>
                  </a:lnTo>
                  <a:lnTo>
                    <a:pt x="1448" y="1572"/>
                  </a:lnTo>
                  <a:lnTo>
                    <a:pt x="1452" y="1564"/>
                  </a:lnTo>
                  <a:lnTo>
                    <a:pt x="1452" y="1557"/>
                  </a:lnTo>
                  <a:lnTo>
                    <a:pt x="1455" y="1547"/>
                  </a:lnTo>
                  <a:lnTo>
                    <a:pt x="1455" y="1543"/>
                  </a:lnTo>
                  <a:lnTo>
                    <a:pt x="1455" y="1543"/>
                  </a:lnTo>
                  <a:lnTo>
                    <a:pt x="1455" y="1540"/>
                  </a:lnTo>
                  <a:lnTo>
                    <a:pt x="1455" y="1536"/>
                  </a:lnTo>
                  <a:lnTo>
                    <a:pt x="1462" y="1536"/>
                  </a:lnTo>
                  <a:lnTo>
                    <a:pt x="1462" y="1536"/>
                  </a:lnTo>
                  <a:lnTo>
                    <a:pt x="1462" y="1543"/>
                  </a:lnTo>
                  <a:lnTo>
                    <a:pt x="1462" y="1547"/>
                  </a:lnTo>
                  <a:lnTo>
                    <a:pt x="1473" y="1564"/>
                  </a:lnTo>
                  <a:lnTo>
                    <a:pt x="1480" y="1572"/>
                  </a:lnTo>
                  <a:lnTo>
                    <a:pt x="1480" y="1568"/>
                  </a:lnTo>
                  <a:lnTo>
                    <a:pt x="1476" y="1564"/>
                  </a:lnTo>
                  <a:lnTo>
                    <a:pt x="1476" y="1557"/>
                  </a:lnTo>
                  <a:lnTo>
                    <a:pt x="1476" y="1564"/>
                  </a:lnTo>
                  <a:lnTo>
                    <a:pt x="1480" y="1568"/>
                  </a:lnTo>
                  <a:lnTo>
                    <a:pt x="1480" y="1572"/>
                  </a:lnTo>
                  <a:lnTo>
                    <a:pt x="1501" y="1593"/>
                  </a:lnTo>
                  <a:lnTo>
                    <a:pt x="1522" y="1586"/>
                  </a:lnTo>
                  <a:lnTo>
                    <a:pt x="1529" y="1586"/>
                  </a:lnTo>
                  <a:lnTo>
                    <a:pt x="1547" y="1589"/>
                  </a:lnTo>
                  <a:lnTo>
                    <a:pt x="1547" y="1586"/>
                  </a:lnTo>
                  <a:lnTo>
                    <a:pt x="1550" y="1582"/>
                  </a:lnTo>
                  <a:lnTo>
                    <a:pt x="1557" y="1575"/>
                  </a:lnTo>
                  <a:lnTo>
                    <a:pt x="1561" y="1568"/>
                  </a:lnTo>
                  <a:lnTo>
                    <a:pt x="1568" y="1564"/>
                  </a:lnTo>
                  <a:lnTo>
                    <a:pt x="1572" y="1557"/>
                  </a:lnTo>
                  <a:lnTo>
                    <a:pt x="1575" y="1554"/>
                  </a:lnTo>
                  <a:lnTo>
                    <a:pt x="1575" y="1547"/>
                  </a:lnTo>
                  <a:lnTo>
                    <a:pt x="1575" y="1543"/>
                  </a:lnTo>
                  <a:lnTo>
                    <a:pt x="1575" y="1540"/>
                  </a:lnTo>
                  <a:lnTo>
                    <a:pt x="1572" y="1519"/>
                  </a:lnTo>
                  <a:lnTo>
                    <a:pt x="1572" y="1515"/>
                  </a:lnTo>
                  <a:lnTo>
                    <a:pt x="1572" y="1512"/>
                  </a:lnTo>
                  <a:lnTo>
                    <a:pt x="1568" y="1508"/>
                  </a:lnTo>
                  <a:lnTo>
                    <a:pt x="1568" y="1501"/>
                  </a:lnTo>
                  <a:lnTo>
                    <a:pt x="1561" y="1498"/>
                  </a:lnTo>
                  <a:lnTo>
                    <a:pt x="1554" y="1494"/>
                  </a:lnTo>
                  <a:lnTo>
                    <a:pt x="1543" y="1487"/>
                  </a:lnTo>
                  <a:lnTo>
                    <a:pt x="1529" y="1466"/>
                  </a:lnTo>
                  <a:lnTo>
                    <a:pt x="1529" y="1459"/>
                  </a:lnTo>
                  <a:lnTo>
                    <a:pt x="1529" y="1459"/>
                  </a:lnTo>
                  <a:lnTo>
                    <a:pt x="1533" y="1455"/>
                  </a:lnTo>
                  <a:lnTo>
                    <a:pt x="1533" y="1452"/>
                  </a:lnTo>
                  <a:lnTo>
                    <a:pt x="1536" y="1448"/>
                  </a:lnTo>
                  <a:lnTo>
                    <a:pt x="1543" y="1445"/>
                  </a:lnTo>
                  <a:lnTo>
                    <a:pt x="1547" y="1445"/>
                  </a:lnTo>
                  <a:lnTo>
                    <a:pt x="1550" y="1441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7" y="1434"/>
                  </a:lnTo>
                  <a:lnTo>
                    <a:pt x="1561" y="1434"/>
                  </a:lnTo>
                  <a:lnTo>
                    <a:pt x="1564" y="1431"/>
                  </a:lnTo>
                  <a:lnTo>
                    <a:pt x="1568" y="1434"/>
                  </a:lnTo>
                  <a:lnTo>
                    <a:pt x="1572" y="1434"/>
                  </a:lnTo>
                  <a:lnTo>
                    <a:pt x="1575" y="1438"/>
                  </a:lnTo>
                  <a:lnTo>
                    <a:pt x="1582" y="1438"/>
                  </a:lnTo>
                  <a:lnTo>
                    <a:pt x="1582" y="1441"/>
                  </a:lnTo>
                  <a:lnTo>
                    <a:pt x="1582" y="1448"/>
                  </a:lnTo>
                  <a:lnTo>
                    <a:pt x="1582" y="1452"/>
                  </a:lnTo>
                  <a:lnTo>
                    <a:pt x="1579" y="1459"/>
                  </a:lnTo>
                  <a:lnTo>
                    <a:pt x="1575" y="1462"/>
                  </a:lnTo>
                  <a:lnTo>
                    <a:pt x="1572" y="1466"/>
                  </a:lnTo>
                  <a:lnTo>
                    <a:pt x="1575" y="1469"/>
                  </a:lnTo>
                  <a:lnTo>
                    <a:pt x="1575" y="1473"/>
                  </a:lnTo>
                  <a:lnTo>
                    <a:pt x="1579" y="1476"/>
                  </a:lnTo>
                  <a:lnTo>
                    <a:pt x="1579" y="1476"/>
                  </a:lnTo>
                  <a:lnTo>
                    <a:pt x="1593" y="1473"/>
                  </a:lnTo>
                  <a:lnTo>
                    <a:pt x="1593" y="1473"/>
                  </a:lnTo>
                  <a:lnTo>
                    <a:pt x="1596" y="1469"/>
                  </a:lnTo>
                  <a:lnTo>
                    <a:pt x="1596" y="1462"/>
                  </a:lnTo>
                  <a:lnTo>
                    <a:pt x="1596" y="1455"/>
                  </a:lnTo>
                  <a:lnTo>
                    <a:pt x="1593" y="1445"/>
                  </a:lnTo>
                  <a:lnTo>
                    <a:pt x="1593" y="1441"/>
                  </a:lnTo>
                  <a:lnTo>
                    <a:pt x="1596" y="1438"/>
                  </a:lnTo>
                  <a:lnTo>
                    <a:pt x="1600" y="1434"/>
                  </a:lnTo>
                  <a:lnTo>
                    <a:pt x="1603" y="1434"/>
                  </a:lnTo>
                  <a:lnTo>
                    <a:pt x="1607" y="1434"/>
                  </a:lnTo>
                  <a:lnTo>
                    <a:pt x="1607" y="1434"/>
                  </a:lnTo>
                  <a:lnTo>
                    <a:pt x="1617" y="1431"/>
                  </a:lnTo>
                  <a:lnTo>
                    <a:pt x="1628" y="1420"/>
                  </a:lnTo>
                  <a:lnTo>
                    <a:pt x="1635" y="1420"/>
                  </a:lnTo>
                  <a:lnTo>
                    <a:pt x="1645" y="1420"/>
                  </a:lnTo>
                  <a:lnTo>
                    <a:pt x="1653" y="1420"/>
                  </a:lnTo>
                  <a:lnTo>
                    <a:pt x="1663" y="1420"/>
                  </a:lnTo>
                  <a:lnTo>
                    <a:pt x="1667" y="1420"/>
                  </a:lnTo>
                  <a:lnTo>
                    <a:pt x="1670" y="1420"/>
                  </a:lnTo>
                  <a:lnTo>
                    <a:pt x="1674" y="1409"/>
                  </a:lnTo>
                  <a:lnTo>
                    <a:pt x="1691" y="1399"/>
                  </a:lnTo>
                  <a:lnTo>
                    <a:pt x="1712" y="1378"/>
                  </a:lnTo>
                  <a:lnTo>
                    <a:pt x="1723" y="1353"/>
                  </a:lnTo>
                  <a:lnTo>
                    <a:pt x="1737" y="1332"/>
                  </a:lnTo>
                  <a:lnTo>
                    <a:pt x="1737" y="1332"/>
                  </a:lnTo>
                  <a:lnTo>
                    <a:pt x="1741" y="1328"/>
                  </a:lnTo>
                  <a:lnTo>
                    <a:pt x="1744" y="1321"/>
                  </a:lnTo>
                  <a:lnTo>
                    <a:pt x="1744" y="1314"/>
                  </a:lnTo>
                  <a:lnTo>
                    <a:pt x="1748" y="1307"/>
                  </a:lnTo>
                  <a:lnTo>
                    <a:pt x="1748" y="1304"/>
                  </a:lnTo>
                  <a:lnTo>
                    <a:pt x="1748" y="1293"/>
                  </a:lnTo>
                  <a:lnTo>
                    <a:pt x="1744" y="1290"/>
                  </a:lnTo>
                  <a:lnTo>
                    <a:pt x="1741" y="1283"/>
                  </a:lnTo>
                  <a:lnTo>
                    <a:pt x="1741" y="1283"/>
                  </a:lnTo>
                  <a:lnTo>
                    <a:pt x="1734" y="1254"/>
                  </a:lnTo>
                  <a:lnTo>
                    <a:pt x="1730" y="1254"/>
                  </a:lnTo>
                  <a:lnTo>
                    <a:pt x="1730" y="1247"/>
                  </a:lnTo>
                  <a:lnTo>
                    <a:pt x="1727" y="1240"/>
                  </a:lnTo>
                  <a:lnTo>
                    <a:pt x="1719" y="1233"/>
                  </a:lnTo>
                  <a:lnTo>
                    <a:pt x="1712" y="1223"/>
                  </a:lnTo>
                  <a:lnTo>
                    <a:pt x="1712" y="1219"/>
                  </a:lnTo>
                  <a:lnTo>
                    <a:pt x="1712" y="1212"/>
                  </a:lnTo>
                  <a:lnTo>
                    <a:pt x="1716" y="1209"/>
                  </a:lnTo>
                  <a:lnTo>
                    <a:pt x="1719" y="1205"/>
                  </a:lnTo>
                  <a:lnTo>
                    <a:pt x="1719" y="1205"/>
                  </a:lnTo>
                  <a:lnTo>
                    <a:pt x="1723" y="1205"/>
                  </a:lnTo>
                  <a:lnTo>
                    <a:pt x="1723" y="1202"/>
                  </a:lnTo>
                  <a:lnTo>
                    <a:pt x="1730" y="1198"/>
                  </a:lnTo>
                  <a:lnTo>
                    <a:pt x="1737" y="1195"/>
                  </a:lnTo>
                  <a:lnTo>
                    <a:pt x="1744" y="1191"/>
                  </a:lnTo>
                  <a:lnTo>
                    <a:pt x="1751" y="1191"/>
                  </a:lnTo>
                  <a:lnTo>
                    <a:pt x="1755" y="1188"/>
                  </a:lnTo>
                  <a:lnTo>
                    <a:pt x="1758" y="1188"/>
                  </a:lnTo>
                  <a:lnTo>
                    <a:pt x="1755" y="1180"/>
                  </a:lnTo>
                  <a:lnTo>
                    <a:pt x="1751" y="1180"/>
                  </a:lnTo>
                  <a:lnTo>
                    <a:pt x="1748" y="1177"/>
                  </a:lnTo>
                  <a:lnTo>
                    <a:pt x="1741" y="1177"/>
                  </a:lnTo>
                  <a:lnTo>
                    <a:pt x="1734" y="1177"/>
                  </a:lnTo>
                  <a:lnTo>
                    <a:pt x="1727" y="1177"/>
                  </a:lnTo>
                  <a:lnTo>
                    <a:pt x="1719" y="1180"/>
                  </a:lnTo>
                  <a:lnTo>
                    <a:pt x="1716" y="1180"/>
                  </a:lnTo>
                  <a:lnTo>
                    <a:pt x="1712" y="1180"/>
                  </a:lnTo>
                  <a:lnTo>
                    <a:pt x="1709" y="1180"/>
                  </a:lnTo>
                  <a:lnTo>
                    <a:pt x="1709" y="1180"/>
                  </a:lnTo>
                  <a:lnTo>
                    <a:pt x="1705" y="1177"/>
                  </a:lnTo>
                  <a:lnTo>
                    <a:pt x="1698" y="1173"/>
                  </a:lnTo>
                  <a:lnTo>
                    <a:pt x="1691" y="1170"/>
                  </a:lnTo>
                  <a:lnTo>
                    <a:pt x="1684" y="1163"/>
                  </a:lnTo>
                  <a:lnTo>
                    <a:pt x="1681" y="1159"/>
                  </a:lnTo>
                  <a:lnTo>
                    <a:pt x="1681" y="1156"/>
                  </a:lnTo>
                  <a:lnTo>
                    <a:pt x="1681" y="1152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8" y="1149"/>
                  </a:lnTo>
                  <a:lnTo>
                    <a:pt x="1695" y="1152"/>
                  </a:lnTo>
                  <a:lnTo>
                    <a:pt x="1705" y="1152"/>
                  </a:lnTo>
                  <a:lnTo>
                    <a:pt x="1712" y="1149"/>
                  </a:lnTo>
                  <a:lnTo>
                    <a:pt x="1719" y="1142"/>
                  </a:lnTo>
                  <a:lnTo>
                    <a:pt x="1727" y="1138"/>
                  </a:lnTo>
                  <a:lnTo>
                    <a:pt x="1730" y="1135"/>
                  </a:lnTo>
                  <a:lnTo>
                    <a:pt x="1737" y="1135"/>
                  </a:lnTo>
                  <a:lnTo>
                    <a:pt x="1741" y="1138"/>
                  </a:lnTo>
                  <a:lnTo>
                    <a:pt x="1741" y="1142"/>
                  </a:lnTo>
                  <a:lnTo>
                    <a:pt x="1737" y="1145"/>
                  </a:lnTo>
                  <a:lnTo>
                    <a:pt x="1734" y="1152"/>
                  </a:lnTo>
                  <a:lnTo>
                    <a:pt x="1730" y="1156"/>
                  </a:lnTo>
                  <a:lnTo>
                    <a:pt x="1734" y="1159"/>
                  </a:lnTo>
                  <a:lnTo>
                    <a:pt x="1737" y="1159"/>
                  </a:lnTo>
                  <a:lnTo>
                    <a:pt x="1737" y="1159"/>
                  </a:lnTo>
                  <a:lnTo>
                    <a:pt x="1741" y="1159"/>
                  </a:lnTo>
                  <a:lnTo>
                    <a:pt x="1744" y="1159"/>
                  </a:lnTo>
                  <a:lnTo>
                    <a:pt x="1751" y="1152"/>
                  </a:lnTo>
                  <a:lnTo>
                    <a:pt x="1758" y="1149"/>
                  </a:lnTo>
                  <a:lnTo>
                    <a:pt x="1762" y="1149"/>
                  </a:lnTo>
                  <a:lnTo>
                    <a:pt x="1762" y="1145"/>
                  </a:lnTo>
                  <a:lnTo>
                    <a:pt x="1762" y="1145"/>
                  </a:lnTo>
                  <a:lnTo>
                    <a:pt x="1772" y="1142"/>
                  </a:lnTo>
                  <a:lnTo>
                    <a:pt x="1783" y="1152"/>
                  </a:lnTo>
                  <a:lnTo>
                    <a:pt x="1776" y="1166"/>
                  </a:lnTo>
                  <a:lnTo>
                    <a:pt x="1779" y="1166"/>
                  </a:lnTo>
                  <a:lnTo>
                    <a:pt x="1783" y="1170"/>
                  </a:lnTo>
                  <a:lnTo>
                    <a:pt x="1786" y="1173"/>
                  </a:lnTo>
                  <a:lnTo>
                    <a:pt x="1793" y="1177"/>
                  </a:lnTo>
                  <a:lnTo>
                    <a:pt x="1797" y="1180"/>
                  </a:lnTo>
                  <a:lnTo>
                    <a:pt x="1804" y="1180"/>
                  </a:lnTo>
                  <a:lnTo>
                    <a:pt x="1804" y="1184"/>
                  </a:lnTo>
                  <a:lnTo>
                    <a:pt x="1804" y="1188"/>
                  </a:lnTo>
                  <a:lnTo>
                    <a:pt x="1804" y="1188"/>
                  </a:lnTo>
                  <a:lnTo>
                    <a:pt x="1804" y="1191"/>
                  </a:lnTo>
                  <a:lnTo>
                    <a:pt x="1804" y="1195"/>
                  </a:lnTo>
                  <a:lnTo>
                    <a:pt x="1804" y="1202"/>
                  </a:lnTo>
                  <a:lnTo>
                    <a:pt x="1804" y="1212"/>
                  </a:lnTo>
                  <a:lnTo>
                    <a:pt x="1804" y="1219"/>
                  </a:lnTo>
                  <a:lnTo>
                    <a:pt x="1808" y="1223"/>
                  </a:lnTo>
                  <a:lnTo>
                    <a:pt x="1811" y="1226"/>
                  </a:lnTo>
                  <a:lnTo>
                    <a:pt x="1818" y="1226"/>
                  </a:lnTo>
                  <a:lnTo>
                    <a:pt x="1825" y="1230"/>
                  </a:lnTo>
                  <a:lnTo>
                    <a:pt x="1829" y="1226"/>
                  </a:lnTo>
                  <a:lnTo>
                    <a:pt x="1832" y="1223"/>
                  </a:lnTo>
                  <a:lnTo>
                    <a:pt x="1836" y="1219"/>
                  </a:lnTo>
                  <a:lnTo>
                    <a:pt x="1839" y="1216"/>
                  </a:lnTo>
                  <a:lnTo>
                    <a:pt x="1839" y="1216"/>
                  </a:lnTo>
                  <a:lnTo>
                    <a:pt x="1843" y="1191"/>
                  </a:lnTo>
                  <a:lnTo>
                    <a:pt x="1843" y="1180"/>
                  </a:lnTo>
                  <a:lnTo>
                    <a:pt x="1839" y="1170"/>
                  </a:lnTo>
                  <a:lnTo>
                    <a:pt x="1836" y="1166"/>
                  </a:lnTo>
                  <a:lnTo>
                    <a:pt x="1829" y="1163"/>
                  </a:lnTo>
                  <a:lnTo>
                    <a:pt x="1829" y="1159"/>
                  </a:lnTo>
                  <a:lnTo>
                    <a:pt x="1825" y="1159"/>
                  </a:lnTo>
                  <a:lnTo>
                    <a:pt x="1818" y="1152"/>
                  </a:lnTo>
                  <a:lnTo>
                    <a:pt x="1818" y="1145"/>
                  </a:lnTo>
                  <a:lnTo>
                    <a:pt x="1815" y="1142"/>
                  </a:lnTo>
                  <a:lnTo>
                    <a:pt x="1818" y="1138"/>
                  </a:lnTo>
                  <a:lnTo>
                    <a:pt x="1818" y="1138"/>
                  </a:lnTo>
                  <a:lnTo>
                    <a:pt x="1822" y="1138"/>
                  </a:lnTo>
                  <a:lnTo>
                    <a:pt x="1822" y="1135"/>
                  </a:lnTo>
                  <a:lnTo>
                    <a:pt x="1825" y="1135"/>
                  </a:lnTo>
                  <a:lnTo>
                    <a:pt x="1832" y="1128"/>
                  </a:lnTo>
                  <a:lnTo>
                    <a:pt x="1839" y="1117"/>
                  </a:lnTo>
                  <a:lnTo>
                    <a:pt x="1846" y="1110"/>
                  </a:lnTo>
                  <a:lnTo>
                    <a:pt x="1853" y="1103"/>
                  </a:lnTo>
                  <a:lnTo>
                    <a:pt x="1857" y="1096"/>
                  </a:lnTo>
                  <a:lnTo>
                    <a:pt x="1860" y="1092"/>
                  </a:lnTo>
                  <a:lnTo>
                    <a:pt x="1864" y="1092"/>
                  </a:lnTo>
                  <a:lnTo>
                    <a:pt x="1867" y="1085"/>
                  </a:lnTo>
                  <a:lnTo>
                    <a:pt x="1871" y="1075"/>
                  </a:lnTo>
                  <a:lnTo>
                    <a:pt x="1874" y="1068"/>
                  </a:lnTo>
                  <a:lnTo>
                    <a:pt x="1878" y="1061"/>
                  </a:lnTo>
                  <a:lnTo>
                    <a:pt x="1882" y="1057"/>
                  </a:lnTo>
                  <a:lnTo>
                    <a:pt x="1882" y="1057"/>
                  </a:lnTo>
                  <a:lnTo>
                    <a:pt x="1882" y="1050"/>
                  </a:lnTo>
                  <a:lnTo>
                    <a:pt x="1885" y="1043"/>
                  </a:lnTo>
                  <a:lnTo>
                    <a:pt x="1892" y="1033"/>
                  </a:lnTo>
                  <a:lnTo>
                    <a:pt x="1903" y="1022"/>
                  </a:lnTo>
                  <a:lnTo>
                    <a:pt x="1913" y="1011"/>
                  </a:lnTo>
                  <a:lnTo>
                    <a:pt x="1917" y="1001"/>
                  </a:lnTo>
                  <a:lnTo>
                    <a:pt x="1924" y="990"/>
                  </a:lnTo>
                  <a:lnTo>
                    <a:pt x="1920" y="1001"/>
                  </a:lnTo>
                  <a:lnTo>
                    <a:pt x="1913" y="1011"/>
                  </a:lnTo>
                  <a:lnTo>
                    <a:pt x="1903" y="1022"/>
                  </a:lnTo>
                  <a:lnTo>
                    <a:pt x="1885" y="1043"/>
                  </a:lnTo>
                  <a:lnTo>
                    <a:pt x="1882" y="1054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2" y="1054"/>
                  </a:lnTo>
                  <a:lnTo>
                    <a:pt x="1882" y="1061"/>
                  </a:lnTo>
                  <a:lnTo>
                    <a:pt x="1882" y="1064"/>
                  </a:lnTo>
                  <a:lnTo>
                    <a:pt x="1878" y="1068"/>
                  </a:lnTo>
                  <a:lnTo>
                    <a:pt x="1878" y="1068"/>
                  </a:lnTo>
                  <a:lnTo>
                    <a:pt x="1882" y="1075"/>
                  </a:lnTo>
                  <a:lnTo>
                    <a:pt x="1885" y="1082"/>
                  </a:lnTo>
                  <a:lnTo>
                    <a:pt x="1892" y="1085"/>
                  </a:lnTo>
                  <a:lnTo>
                    <a:pt x="1896" y="1089"/>
                  </a:lnTo>
                  <a:lnTo>
                    <a:pt x="1899" y="1089"/>
                  </a:lnTo>
                  <a:lnTo>
                    <a:pt x="1899" y="1092"/>
                  </a:lnTo>
                  <a:lnTo>
                    <a:pt x="1913" y="1078"/>
                  </a:lnTo>
                  <a:lnTo>
                    <a:pt x="1931" y="1061"/>
                  </a:lnTo>
                  <a:lnTo>
                    <a:pt x="1945" y="1036"/>
                  </a:lnTo>
                  <a:lnTo>
                    <a:pt x="1963" y="1011"/>
                  </a:lnTo>
                  <a:lnTo>
                    <a:pt x="1973" y="990"/>
                  </a:lnTo>
                  <a:lnTo>
                    <a:pt x="1984" y="973"/>
                  </a:lnTo>
                  <a:lnTo>
                    <a:pt x="1987" y="966"/>
                  </a:lnTo>
                  <a:lnTo>
                    <a:pt x="1987" y="955"/>
                  </a:lnTo>
                  <a:lnTo>
                    <a:pt x="1991" y="944"/>
                  </a:lnTo>
                  <a:lnTo>
                    <a:pt x="1994" y="934"/>
                  </a:lnTo>
                  <a:lnTo>
                    <a:pt x="1998" y="927"/>
                  </a:lnTo>
                  <a:lnTo>
                    <a:pt x="2001" y="923"/>
                  </a:lnTo>
                  <a:lnTo>
                    <a:pt x="2001" y="920"/>
                  </a:lnTo>
                  <a:lnTo>
                    <a:pt x="2005" y="892"/>
                  </a:lnTo>
                  <a:lnTo>
                    <a:pt x="2005" y="892"/>
                  </a:lnTo>
                  <a:lnTo>
                    <a:pt x="2008" y="885"/>
                  </a:lnTo>
                  <a:lnTo>
                    <a:pt x="2008" y="878"/>
                  </a:lnTo>
                  <a:lnTo>
                    <a:pt x="2008" y="867"/>
                  </a:lnTo>
                  <a:lnTo>
                    <a:pt x="2005" y="860"/>
                  </a:lnTo>
                  <a:lnTo>
                    <a:pt x="2001" y="853"/>
                  </a:lnTo>
                  <a:lnTo>
                    <a:pt x="1994" y="849"/>
                  </a:lnTo>
                  <a:lnTo>
                    <a:pt x="1987" y="846"/>
                  </a:lnTo>
                  <a:lnTo>
                    <a:pt x="1980" y="849"/>
                  </a:lnTo>
                  <a:lnTo>
                    <a:pt x="1977" y="853"/>
                  </a:lnTo>
                  <a:lnTo>
                    <a:pt x="1966" y="853"/>
                  </a:lnTo>
                  <a:lnTo>
                    <a:pt x="1959" y="853"/>
                  </a:lnTo>
                  <a:lnTo>
                    <a:pt x="1956" y="849"/>
                  </a:lnTo>
                  <a:lnTo>
                    <a:pt x="1948" y="846"/>
                  </a:lnTo>
                  <a:lnTo>
                    <a:pt x="1948" y="842"/>
                  </a:lnTo>
                  <a:lnTo>
                    <a:pt x="1945" y="842"/>
                  </a:lnTo>
                  <a:lnTo>
                    <a:pt x="1934" y="839"/>
                  </a:lnTo>
                  <a:lnTo>
                    <a:pt x="1959" y="811"/>
                  </a:lnTo>
                  <a:lnTo>
                    <a:pt x="1963" y="804"/>
                  </a:lnTo>
                  <a:lnTo>
                    <a:pt x="1984" y="779"/>
                  </a:lnTo>
                  <a:lnTo>
                    <a:pt x="2037" y="722"/>
                  </a:lnTo>
                  <a:lnTo>
                    <a:pt x="2044" y="726"/>
                  </a:lnTo>
                  <a:lnTo>
                    <a:pt x="2058" y="726"/>
                  </a:lnTo>
                  <a:lnTo>
                    <a:pt x="2079" y="733"/>
                  </a:lnTo>
                  <a:lnTo>
                    <a:pt x="2096" y="733"/>
                  </a:lnTo>
                  <a:lnTo>
                    <a:pt x="2107" y="737"/>
                  </a:lnTo>
                  <a:lnTo>
                    <a:pt x="2111" y="733"/>
                  </a:lnTo>
                  <a:lnTo>
                    <a:pt x="2111" y="733"/>
                  </a:lnTo>
                  <a:lnTo>
                    <a:pt x="2111" y="726"/>
                  </a:lnTo>
                  <a:lnTo>
                    <a:pt x="2111" y="726"/>
                  </a:lnTo>
                  <a:lnTo>
                    <a:pt x="2111" y="722"/>
                  </a:lnTo>
                  <a:lnTo>
                    <a:pt x="2121" y="715"/>
                  </a:lnTo>
                  <a:lnTo>
                    <a:pt x="2132" y="719"/>
                  </a:lnTo>
                  <a:lnTo>
                    <a:pt x="2142" y="719"/>
                  </a:lnTo>
                  <a:lnTo>
                    <a:pt x="2149" y="737"/>
                  </a:lnTo>
                  <a:lnTo>
                    <a:pt x="2199" y="722"/>
                  </a:lnTo>
                  <a:lnTo>
                    <a:pt x="2195" y="712"/>
                  </a:lnTo>
                  <a:lnTo>
                    <a:pt x="2237" y="677"/>
                  </a:lnTo>
                  <a:lnTo>
                    <a:pt x="2241" y="677"/>
                  </a:lnTo>
                  <a:lnTo>
                    <a:pt x="2244" y="673"/>
                  </a:lnTo>
                  <a:lnTo>
                    <a:pt x="2248" y="666"/>
                  </a:lnTo>
                  <a:lnTo>
                    <a:pt x="2255" y="663"/>
                  </a:lnTo>
                  <a:lnTo>
                    <a:pt x="2262" y="659"/>
                  </a:lnTo>
                  <a:lnTo>
                    <a:pt x="2266" y="659"/>
                  </a:lnTo>
                  <a:lnTo>
                    <a:pt x="2269" y="659"/>
                  </a:lnTo>
                  <a:lnTo>
                    <a:pt x="2269" y="666"/>
                  </a:lnTo>
                  <a:lnTo>
                    <a:pt x="2269" y="670"/>
                  </a:lnTo>
                  <a:lnTo>
                    <a:pt x="2262" y="680"/>
                  </a:lnTo>
                  <a:lnTo>
                    <a:pt x="2262" y="684"/>
                  </a:lnTo>
                  <a:lnTo>
                    <a:pt x="2262" y="687"/>
                  </a:lnTo>
                  <a:lnTo>
                    <a:pt x="2262" y="691"/>
                  </a:lnTo>
                  <a:lnTo>
                    <a:pt x="2266" y="691"/>
                  </a:lnTo>
                  <a:lnTo>
                    <a:pt x="2269" y="691"/>
                  </a:lnTo>
                  <a:lnTo>
                    <a:pt x="2273" y="687"/>
                  </a:lnTo>
                  <a:lnTo>
                    <a:pt x="2280" y="684"/>
                  </a:lnTo>
                  <a:lnTo>
                    <a:pt x="2283" y="680"/>
                  </a:lnTo>
                  <a:lnTo>
                    <a:pt x="2287" y="673"/>
                  </a:lnTo>
                  <a:lnTo>
                    <a:pt x="2294" y="666"/>
                  </a:lnTo>
                  <a:lnTo>
                    <a:pt x="2297" y="659"/>
                  </a:lnTo>
                  <a:lnTo>
                    <a:pt x="2301" y="652"/>
                  </a:lnTo>
                  <a:lnTo>
                    <a:pt x="2304" y="649"/>
                  </a:lnTo>
                  <a:lnTo>
                    <a:pt x="2308" y="649"/>
                  </a:lnTo>
                  <a:lnTo>
                    <a:pt x="2301" y="656"/>
                  </a:lnTo>
                  <a:lnTo>
                    <a:pt x="2301" y="666"/>
                  </a:lnTo>
                  <a:lnTo>
                    <a:pt x="2301" y="673"/>
                  </a:lnTo>
                  <a:lnTo>
                    <a:pt x="2301" y="680"/>
                  </a:lnTo>
                  <a:lnTo>
                    <a:pt x="2304" y="687"/>
                  </a:lnTo>
                  <a:lnTo>
                    <a:pt x="2304" y="687"/>
                  </a:lnTo>
                  <a:lnTo>
                    <a:pt x="2269" y="712"/>
                  </a:lnTo>
                  <a:lnTo>
                    <a:pt x="2258" y="744"/>
                  </a:lnTo>
                  <a:lnTo>
                    <a:pt x="2216" y="775"/>
                  </a:lnTo>
                  <a:lnTo>
                    <a:pt x="2202" y="818"/>
                  </a:lnTo>
                  <a:lnTo>
                    <a:pt x="2202" y="821"/>
                  </a:lnTo>
                  <a:lnTo>
                    <a:pt x="2199" y="825"/>
                  </a:lnTo>
                  <a:lnTo>
                    <a:pt x="2199" y="832"/>
                  </a:lnTo>
                  <a:lnTo>
                    <a:pt x="2199" y="839"/>
                  </a:lnTo>
                  <a:lnTo>
                    <a:pt x="2199" y="849"/>
                  </a:lnTo>
                  <a:lnTo>
                    <a:pt x="2206" y="870"/>
                  </a:lnTo>
                  <a:lnTo>
                    <a:pt x="2213" y="892"/>
                  </a:lnTo>
                  <a:lnTo>
                    <a:pt x="2220" y="913"/>
                  </a:lnTo>
                  <a:lnTo>
                    <a:pt x="2223" y="923"/>
                  </a:lnTo>
                  <a:lnTo>
                    <a:pt x="2241" y="895"/>
                  </a:lnTo>
                  <a:lnTo>
                    <a:pt x="2273" y="846"/>
                  </a:lnTo>
                  <a:lnTo>
                    <a:pt x="2290" y="842"/>
                  </a:lnTo>
                  <a:lnTo>
                    <a:pt x="2290" y="839"/>
                  </a:lnTo>
                  <a:lnTo>
                    <a:pt x="2287" y="832"/>
                  </a:lnTo>
                  <a:lnTo>
                    <a:pt x="2290" y="821"/>
                  </a:lnTo>
                  <a:lnTo>
                    <a:pt x="2290" y="811"/>
                  </a:lnTo>
                  <a:lnTo>
                    <a:pt x="2294" y="800"/>
                  </a:lnTo>
                  <a:lnTo>
                    <a:pt x="2301" y="789"/>
                  </a:lnTo>
                  <a:lnTo>
                    <a:pt x="2301" y="782"/>
                  </a:lnTo>
                  <a:lnTo>
                    <a:pt x="2301" y="775"/>
                  </a:lnTo>
                  <a:lnTo>
                    <a:pt x="2301" y="772"/>
                  </a:lnTo>
                  <a:lnTo>
                    <a:pt x="2301" y="768"/>
                  </a:lnTo>
                  <a:lnTo>
                    <a:pt x="2297" y="768"/>
                  </a:lnTo>
                  <a:lnTo>
                    <a:pt x="2297" y="765"/>
                  </a:lnTo>
                  <a:lnTo>
                    <a:pt x="2294" y="761"/>
                  </a:lnTo>
                  <a:lnTo>
                    <a:pt x="2294" y="754"/>
                  </a:lnTo>
                  <a:lnTo>
                    <a:pt x="2294" y="751"/>
                  </a:lnTo>
                  <a:lnTo>
                    <a:pt x="2297" y="744"/>
                  </a:lnTo>
                  <a:lnTo>
                    <a:pt x="2304" y="744"/>
                  </a:lnTo>
                  <a:lnTo>
                    <a:pt x="2311" y="740"/>
                  </a:lnTo>
                  <a:lnTo>
                    <a:pt x="2322" y="737"/>
                  </a:lnTo>
                  <a:lnTo>
                    <a:pt x="2325" y="737"/>
                  </a:lnTo>
                  <a:lnTo>
                    <a:pt x="2329" y="733"/>
                  </a:lnTo>
                  <a:lnTo>
                    <a:pt x="2329" y="726"/>
                  </a:lnTo>
                  <a:lnTo>
                    <a:pt x="2329" y="722"/>
                  </a:lnTo>
                  <a:lnTo>
                    <a:pt x="2329" y="715"/>
                  </a:lnTo>
                  <a:lnTo>
                    <a:pt x="2332" y="712"/>
                  </a:lnTo>
                  <a:lnTo>
                    <a:pt x="2336" y="712"/>
                  </a:lnTo>
                  <a:lnTo>
                    <a:pt x="2340" y="712"/>
                  </a:lnTo>
                  <a:lnTo>
                    <a:pt x="2347" y="712"/>
                  </a:lnTo>
                  <a:lnTo>
                    <a:pt x="2350" y="712"/>
                  </a:lnTo>
                  <a:lnTo>
                    <a:pt x="2354" y="708"/>
                  </a:lnTo>
                  <a:lnTo>
                    <a:pt x="2361" y="705"/>
                  </a:lnTo>
                  <a:lnTo>
                    <a:pt x="2371" y="694"/>
                  </a:lnTo>
                  <a:lnTo>
                    <a:pt x="2378" y="691"/>
                  </a:lnTo>
                  <a:lnTo>
                    <a:pt x="2382" y="691"/>
                  </a:lnTo>
                  <a:lnTo>
                    <a:pt x="2389" y="691"/>
                  </a:lnTo>
                  <a:lnTo>
                    <a:pt x="2392" y="694"/>
                  </a:lnTo>
                  <a:lnTo>
                    <a:pt x="2396" y="698"/>
                  </a:lnTo>
                  <a:lnTo>
                    <a:pt x="2399" y="698"/>
                  </a:lnTo>
                  <a:lnTo>
                    <a:pt x="2399" y="701"/>
                  </a:lnTo>
                  <a:lnTo>
                    <a:pt x="2421" y="691"/>
                  </a:lnTo>
                  <a:lnTo>
                    <a:pt x="2428" y="677"/>
                  </a:lnTo>
                  <a:lnTo>
                    <a:pt x="2442" y="663"/>
                  </a:lnTo>
                  <a:lnTo>
                    <a:pt x="2463" y="656"/>
                  </a:lnTo>
                  <a:lnTo>
                    <a:pt x="2466" y="641"/>
                  </a:lnTo>
                  <a:lnTo>
                    <a:pt x="2484" y="641"/>
                  </a:lnTo>
                  <a:lnTo>
                    <a:pt x="2484" y="641"/>
                  </a:lnTo>
                  <a:lnTo>
                    <a:pt x="2491" y="641"/>
                  </a:lnTo>
                  <a:lnTo>
                    <a:pt x="2498" y="645"/>
                  </a:lnTo>
                  <a:lnTo>
                    <a:pt x="2502" y="645"/>
                  </a:lnTo>
                  <a:lnTo>
                    <a:pt x="2505" y="645"/>
                  </a:lnTo>
                  <a:lnTo>
                    <a:pt x="2512" y="641"/>
                  </a:lnTo>
                  <a:lnTo>
                    <a:pt x="2516" y="638"/>
                  </a:lnTo>
                  <a:lnTo>
                    <a:pt x="2523" y="634"/>
                  </a:lnTo>
                  <a:lnTo>
                    <a:pt x="2526" y="631"/>
                  </a:lnTo>
                  <a:lnTo>
                    <a:pt x="2526" y="627"/>
                  </a:lnTo>
                  <a:lnTo>
                    <a:pt x="2526" y="627"/>
                  </a:lnTo>
                  <a:lnTo>
                    <a:pt x="2523" y="620"/>
                  </a:lnTo>
                  <a:lnTo>
                    <a:pt x="2516" y="617"/>
                  </a:lnTo>
                  <a:lnTo>
                    <a:pt x="2512" y="610"/>
                  </a:lnTo>
                  <a:lnTo>
                    <a:pt x="2505" y="603"/>
                  </a:lnTo>
                  <a:lnTo>
                    <a:pt x="2502" y="596"/>
                  </a:lnTo>
                  <a:lnTo>
                    <a:pt x="2495" y="592"/>
                  </a:lnTo>
                  <a:lnTo>
                    <a:pt x="2491" y="589"/>
                  </a:lnTo>
                  <a:lnTo>
                    <a:pt x="2491" y="585"/>
                  </a:lnTo>
                  <a:lnTo>
                    <a:pt x="2491" y="582"/>
                  </a:lnTo>
                  <a:lnTo>
                    <a:pt x="2491" y="578"/>
                  </a:lnTo>
                  <a:lnTo>
                    <a:pt x="2491" y="575"/>
                  </a:lnTo>
                  <a:lnTo>
                    <a:pt x="2495" y="575"/>
                  </a:lnTo>
                  <a:lnTo>
                    <a:pt x="2502" y="575"/>
                  </a:lnTo>
                  <a:lnTo>
                    <a:pt x="2505" y="575"/>
                  </a:lnTo>
                  <a:lnTo>
                    <a:pt x="2512" y="571"/>
                  </a:lnTo>
                  <a:lnTo>
                    <a:pt x="2512" y="571"/>
                  </a:lnTo>
                  <a:lnTo>
                    <a:pt x="2516" y="567"/>
                  </a:lnTo>
                  <a:lnTo>
                    <a:pt x="2537" y="546"/>
                  </a:lnTo>
                  <a:lnTo>
                    <a:pt x="2533" y="529"/>
                  </a:lnTo>
                  <a:lnTo>
                    <a:pt x="2544" y="522"/>
                  </a:lnTo>
                  <a:lnTo>
                    <a:pt x="2554" y="539"/>
                  </a:lnTo>
                  <a:lnTo>
                    <a:pt x="2576" y="546"/>
                  </a:lnTo>
                  <a:lnTo>
                    <a:pt x="2576" y="546"/>
                  </a:lnTo>
                  <a:lnTo>
                    <a:pt x="2579" y="550"/>
                  </a:lnTo>
                  <a:lnTo>
                    <a:pt x="2586" y="557"/>
                  </a:lnTo>
                  <a:lnTo>
                    <a:pt x="2590" y="560"/>
                  </a:lnTo>
                  <a:lnTo>
                    <a:pt x="2597" y="567"/>
                  </a:lnTo>
                  <a:lnTo>
                    <a:pt x="2604" y="575"/>
                  </a:lnTo>
                  <a:lnTo>
                    <a:pt x="2607" y="578"/>
                  </a:lnTo>
                  <a:lnTo>
                    <a:pt x="2614" y="582"/>
                  </a:lnTo>
                  <a:lnTo>
                    <a:pt x="2618" y="582"/>
                  </a:lnTo>
                  <a:lnTo>
                    <a:pt x="2621" y="582"/>
                  </a:lnTo>
                  <a:lnTo>
                    <a:pt x="2621" y="578"/>
                  </a:lnTo>
                  <a:lnTo>
                    <a:pt x="2625" y="553"/>
                  </a:lnTo>
                  <a:lnTo>
                    <a:pt x="2628" y="546"/>
                  </a:lnTo>
                  <a:lnTo>
                    <a:pt x="2628" y="546"/>
                  </a:lnTo>
                  <a:lnTo>
                    <a:pt x="2632" y="546"/>
                  </a:lnTo>
                  <a:lnTo>
                    <a:pt x="2639" y="546"/>
                  </a:lnTo>
                  <a:lnTo>
                    <a:pt x="2646" y="543"/>
                  </a:lnTo>
                  <a:lnTo>
                    <a:pt x="2653" y="539"/>
                  </a:lnTo>
                  <a:lnTo>
                    <a:pt x="2660" y="536"/>
                  </a:lnTo>
                  <a:lnTo>
                    <a:pt x="2660" y="529"/>
                  </a:lnTo>
                  <a:lnTo>
                    <a:pt x="2657" y="525"/>
                  </a:lnTo>
                  <a:lnTo>
                    <a:pt x="2650" y="518"/>
                  </a:lnTo>
                  <a:lnTo>
                    <a:pt x="2642" y="515"/>
                  </a:lnTo>
                  <a:lnTo>
                    <a:pt x="2632" y="511"/>
                  </a:lnTo>
                  <a:lnTo>
                    <a:pt x="2625" y="504"/>
                  </a:lnTo>
                  <a:lnTo>
                    <a:pt x="2618" y="50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12" name="Freeform 340"/>
            <p:cNvSpPr>
              <a:spLocks noEditPoints="1"/>
            </p:cNvSpPr>
            <p:nvPr userDrawn="1"/>
          </p:nvSpPr>
          <p:spPr bwMode="gray">
            <a:xfrm>
              <a:off x="3204" y="766"/>
              <a:ext cx="1763" cy="2437"/>
            </a:xfrm>
            <a:custGeom>
              <a:avLst/>
              <a:gdLst/>
              <a:ahLst/>
              <a:cxnLst>
                <a:cxn ang="0">
                  <a:pos x="1585" y="1427"/>
                </a:cxn>
                <a:cxn ang="0">
                  <a:pos x="1384" y="1262"/>
                </a:cxn>
                <a:cxn ang="0">
                  <a:pos x="1314" y="1237"/>
                </a:cxn>
                <a:cxn ang="0">
                  <a:pos x="1176" y="1318"/>
                </a:cxn>
                <a:cxn ang="0">
                  <a:pos x="1134" y="1237"/>
                </a:cxn>
                <a:cxn ang="0">
                  <a:pos x="1088" y="1149"/>
                </a:cxn>
                <a:cxn ang="0">
                  <a:pos x="954" y="1145"/>
                </a:cxn>
                <a:cxn ang="0">
                  <a:pos x="1144" y="1054"/>
                </a:cxn>
                <a:cxn ang="0">
                  <a:pos x="1236" y="902"/>
                </a:cxn>
                <a:cxn ang="0">
                  <a:pos x="1289" y="811"/>
                </a:cxn>
                <a:cxn ang="0">
                  <a:pos x="1395" y="733"/>
                </a:cxn>
                <a:cxn ang="0">
                  <a:pos x="1373" y="677"/>
                </a:cxn>
                <a:cxn ang="0">
                  <a:pos x="1476" y="617"/>
                </a:cxn>
                <a:cxn ang="0">
                  <a:pos x="1398" y="398"/>
                </a:cxn>
                <a:cxn ang="0">
                  <a:pos x="1225" y="324"/>
                </a:cxn>
                <a:cxn ang="0">
                  <a:pos x="1197" y="582"/>
                </a:cxn>
                <a:cxn ang="0">
                  <a:pos x="1060" y="515"/>
                </a:cxn>
                <a:cxn ang="0">
                  <a:pos x="1067" y="314"/>
                </a:cxn>
                <a:cxn ang="0">
                  <a:pos x="1159" y="194"/>
                </a:cxn>
                <a:cxn ang="0">
                  <a:pos x="1113" y="141"/>
                </a:cxn>
                <a:cxn ang="0">
                  <a:pos x="1035" y="43"/>
                </a:cxn>
                <a:cxn ang="0">
                  <a:pos x="1025" y="131"/>
                </a:cxn>
                <a:cxn ang="0">
                  <a:pos x="884" y="155"/>
                </a:cxn>
                <a:cxn ang="0">
                  <a:pos x="785" y="166"/>
                </a:cxn>
                <a:cxn ang="0">
                  <a:pos x="690" y="117"/>
                </a:cxn>
                <a:cxn ang="0">
                  <a:pos x="535" y="67"/>
                </a:cxn>
                <a:cxn ang="0">
                  <a:pos x="327" y="74"/>
                </a:cxn>
                <a:cxn ang="0">
                  <a:pos x="123" y="36"/>
                </a:cxn>
                <a:cxn ang="0">
                  <a:pos x="0" y="240"/>
                </a:cxn>
                <a:cxn ang="0">
                  <a:pos x="28" y="370"/>
                </a:cxn>
                <a:cxn ang="0">
                  <a:pos x="140" y="448"/>
                </a:cxn>
                <a:cxn ang="0">
                  <a:pos x="214" y="370"/>
                </a:cxn>
                <a:cxn ang="0">
                  <a:pos x="285" y="381"/>
                </a:cxn>
                <a:cxn ang="0">
                  <a:pos x="486" y="497"/>
                </a:cxn>
                <a:cxn ang="0">
                  <a:pos x="598" y="684"/>
                </a:cxn>
                <a:cxn ang="0">
                  <a:pos x="715" y="1040"/>
                </a:cxn>
                <a:cxn ang="0">
                  <a:pos x="778" y="1050"/>
                </a:cxn>
                <a:cxn ang="0">
                  <a:pos x="1032" y="1247"/>
                </a:cxn>
                <a:cxn ang="0">
                  <a:pos x="1095" y="1286"/>
                </a:cxn>
                <a:cxn ang="0">
                  <a:pos x="1106" y="1307"/>
                </a:cxn>
                <a:cxn ang="0">
                  <a:pos x="1194" y="1325"/>
                </a:cxn>
                <a:cxn ang="0">
                  <a:pos x="1152" y="1494"/>
                </a:cxn>
                <a:cxn ang="0">
                  <a:pos x="1303" y="1709"/>
                </a:cxn>
                <a:cxn ang="0">
                  <a:pos x="1282" y="2075"/>
                </a:cxn>
                <a:cxn ang="0">
                  <a:pos x="1377" y="2463"/>
                </a:cxn>
                <a:cxn ang="0">
                  <a:pos x="1349" y="2216"/>
                </a:cxn>
                <a:cxn ang="0">
                  <a:pos x="1486" y="1987"/>
                </a:cxn>
                <a:cxn ang="0">
                  <a:pos x="1828" y="1519"/>
                </a:cxn>
                <a:cxn ang="0">
                  <a:pos x="1345" y="694"/>
                </a:cxn>
                <a:cxn ang="0">
                  <a:pos x="1141" y="712"/>
                </a:cxn>
                <a:cxn ang="0">
                  <a:pos x="1155" y="790"/>
                </a:cxn>
                <a:cxn ang="0">
                  <a:pos x="1197" y="782"/>
                </a:cxn>
                <a:cxn ang="0">
                  <a:pos x="1088" y="800"/>
                </a:cxn>
                <a:cxn ang="0">
                  <a:pos x="1025" y="708"/>
                </a:cxn>
                <a:cxn ang="0">
                  <a:pos x="1120" y="1223"/>
                </a:cxn>
                <a:cxn ang="0">
                  <a:pos x="1331" y="1656"/>
                </a:cxn>
                <a:cxn ang="0">
                  <a:pos x="1345" y="1589"/>
                </a:cxn>
                <a:cxn ang="0">
                  <a:pos x="1483" y="1378"/>
                </a:cxn>
                <a:cxn ang="0">
                  <a:pos x="1409" y="1378"/>
                </a:cxn>
                <a:cxn ang="0">
                  <a:pos x="1528" y="1374"/>
                </a:cxn>
                <a:cxn ang="0">
                  <a:pos x="1384" y="1413"/>
                </a:cxn>
                <a:cxn ang="0">
                  <a:pos x="1225" y="1410"/>
                </a:cxn>
                <a:cxn ang="0">
                  <a:pos x="1391" y="1769"/>
                </a:cxn>
              </a:cxnLst>
              <a:rect l="0" t="0" r="r" b="b"/>
              <a:pathLst>
                <a:path w="1828" h="2470">
                  <a:moveTo>
                    <a:pt x="1796" y="1491"/>
                  </a:moveTo>
                  <a:lnTo>
                    <a:pt x="1789" y="1487"/>
                  </a:lnTo>
                  <a:lnTo>
                    <a:pt x="1779" y="1480"/>
                  </a:lnTo>
                  <a:lnTo>
                    <a:pt x="1757" y="1469"/>
                  </a:lnTo>
                  <a:lnTo>
                    <a:pt x="1740" y="1466"/>
                  </a:lnTo>
                  <a:lnTo>
                    <a:pt x="1687" y="1448"/>
                  </a:lnTo>
                  <a:lnTo>
                    <a:pt x="1680" y="1448"/>
                  </a:lnTo>
                  <a:lnTo>
                    <a:pt x="1676" y="1452"/>
                  </a:lnTo>
                  <a:lnTo>
                    <a:pt x="1669" y="1452"/>
                  </a:lnTo>
                  <a:lnTo>
                    <a:pt x="1666" y="1455"/>
                  </a:lnTo>
                  <a:lnTo>
                    <a:pt x="1666" y="1455"/>
                  </a:lnTo>
                  <a:lnTo>
                    <a:pt x="1669" y="1448"/>
                  </a:lnTo>
                  <a:lnTo>
                    <a:pt x="1669" y="1445"/>
                  </a:lnTo>
                  <a:lnTo>
                    <a:pt x="1669" y="1438"/>
                  </a:lnTo>
                  <a:lnTo>
                    <a:pt x="1669" y="1438"/>
                  </a:lnTo>
                  <a:lnTo>
                    <a:pt x="1669" y="1434"/>
                  </a:lnTo>
                  <a:lnTo>
                    <a:pt x="1666" y="1431"/>
                  </a:lnTo>
                  <a:lnTo>
                    <a:pt x="1662" y="1431"/>
                  </a:lnTo>
                  <a:lnTo>
                    <a:pt x="1659" y="1431"/>
                  </a:lnTo>
                  <a:lnTo>
                    <a:pt x="1655" y="1431"/>
                  </a:lnTo>
                  <a:lnTo>
                    <a:pt x="1652" y="1431"/>
                  </a:lnTo>
                  <a:lnTo>
                    <a:pt x="1645" y="1431"/>
                  </a:lnTo>
                  <a:lnTo>
                    <a:pt x="1638" y="1431"/>
                  </a:lnTo>
                  <a:lnTo>
                    <a:pt x="1631" y="1427"/>
                  </a:lnTo>
                  <a:lnTo>
                    <a:pt x="1624" y="1427"/>
                  </a:lnTo>
                  <a:lnTo>
                    <a:pt x="1620" y="1427"/>
                  </a:lnTo>
                  <a:lnTo>
                    <a:pt x="1613" y="1431"/>
                  </a:lnTo>
                  <a:lnTo>
                    <a:pt x="1602" y="1434"/>
                  </a:lnTo>
                  <a:lnTo>
                    <a:pt x="1595" y="1438"/>
                  </a:lnTo>
                  <a:lnTo>
                    <a:pt x="1592" y="1438"/>
                  </a:lnTo>
                  <a:lnTo>
                    <a:pt x="1588" y="1441"/>
                  </a:lnTo>
                  <a:lnTo>
                    <a:pt x="1581" y="1448"/>
                  </a:lnTo>
                  <a:lnTo>
                    <a:pt x="1571" y="1452"/>
                  </a:lnTo>
                  <a:lnTo>
                    <a:pt x="1564" y="1455"/>
                  </a:lnTo>
                  <a:lnTo>
                    <a:pt x="1560" y="1455"/>
                  </a:lnTo>
                  <a:lnTo>
                    <a:pt x="1560" y="1455"/>
                  </a:lnTo>
                  <a:lnTo>
                    <a:pt x="1564" y="1452"/>
                  </a:lnTo>
                  <a:lnTo>
                    <a:pt x="1571" y="1448"/>
                  </a:lnTo>
                  <a:lnTo>
                    <a:pt x="1574" y="1445"/>
                  </a:lnTo>
                  <a:lnTo>
                    <a:pt x="1578" y="1441"/>
                  </a:lnTo>
                  <a:lnTo>
                    <a:pt x="1578" y="1438"/>
                  </a:lnTo>
                  <a:lnTo>
                    <a:pt x="1581" y="1434"/>
                  </a:lnTo>
                  <a:lnTo>
                    <a:pt x="1585" y="1427"/>
                  </a:lnTo>
                  <a:lnTo>
                    <a:pt x="1592" y="1424"/>
                  </a:lnTo>
                  <a:lnTo>
                    <a:pt x="1595" y="1420"/>
                  </a:lnTo>
                  <a:lnTo>
                    <a:pt x="1599" y="1417"/>
                  </a:lnTo>
                  <a:lnTo>
                    <a:pt x="1602" y="1410"/>
                  </a:lnTo>
                  <a:lnTo>
                    <a:pt x="1606" y="1403"/>
                  </a:lnTo>
                  <a:lnTo>
                    <a:pt x="1606" y="1399"/>
                  </a:lnTo>
                  <a:lnTo>
                    <a:pt x="1599" y="1385"/>
                  </a:lnTo>
                  <a:lnTo>
                    <a:pt x="1588" y="1371"/>
                  </a:lnTo>
                  <a:lnTo>
                    <a:pt x="1578" y="1360"/>
                  </a:lnTo>
                  <a:lnTo>
                    <a:pt x="1571" y="1353"/>
                  </a:lnTo>
                  <a:lnTo>
                    <a:pt x="1564" y="1350"/>
                  </a:lnTo>
                  <a:lnTo>
                    <a:pt x="1557" y="1346"/>
                  </a:lnTo>
                  <a:lnTo>
                    <a:pt x="1550" y="1343"/>
                  </a:lnTo>
                  <a:lnTo>
                    <a:pt x="1536" y="1336"/>
                  </a:lnTo>
                  <a:lnTo>
                    <a:pt x="1525" y="1332"/>
                  </a:lnTo>
                  <a:lnTo>
                    <a:pt x="1514" y="1329"/>
                  </a:lnTo>
                  <a:lnTo>
                    <a:pt x="1507" y="1329"/>
                  </a:lnTo>
                  <a:lnTo>
                    <a:pt x="1497" y="1321"/>
                  </a:lnTo>
                  <a:lnTo>
                    <a:pt x="1497" y="1321"/>
                  </a:lnTo>
                  <a:lnTo>
                    <a:pt x="1493" y="1318"/>
                  </a:lnTo>
                  <a:lnTo>
                    <a:pt x="1490" y="1311"/>
                  </a:lnTo>
                  <a:lnTo>
                    <a:pt x="1483" y="1307"/>
                  </a:lnTo>
                  <a:lnTo>
                    <a:pt x="1476" y="1300"/>
                  </a:lnTo>
                  <a:lnTo>
                    <a:pt x="1465" y="1290"/>
                  </a:lnTo>
                  <a:lnTo>
                    <a:pt x="1462" y="1286"/>
                  </a:lnTo>
                  <a:lnTo>
                    <a:pt x="1458" y="1283"/>
                  </a:lnTo>
                  <a:lnTo>
                    <a:pt x="1454" y="1283"/>
                  </a:lnTo>
                  <a:lnTo>
                    <a:pt x="1451" y="1279"/>
                  </a:lnTo>
                  <a:lnTo>
                    <a:pt x="1447" y="1276"/>
                  </a:lnTo>
                  <a:lnTo>
                    <a:pt x="1444" y="1272"/>
                  </a:lnTo>
                  <a:lnTo>
                    <a:pt x="1437" y="1269"/>
                  </a:lnTo>
                  <a:lnTo>
                    <a:pt x="1430" y="1269"/>
                  </a:lnTo>
                  <a:lnTo>
                    <a:pt x="1430" y="1265"/>
                  </a:lnTo>
                  <a:lnTo>
                    <a:pt x="1426" y="1262"/>
                  </a:lnTo>
                  <a:lnTo>
                    <a:pt x="1423" y="1258"/>
                  </a:lnTo>
                  <a:lnTo>
                    <a:pt x="1419" y="1258"/>
                  </a:lnTo>
                  <a:lnTo>
                    <a:pt x="1419" y="1255"/>
                  </a:lnTo>
                  <a:lnTo>
                    <a:pt x="1412" y="1255"/>
                  </a:lnTo>
                  <a:lnTo>
                    <a:pt x="1405" y="1255"/>
                  </a:lnTo>
                  <a:lnTo>
                    <a:pt x="1398" y="1258"/>
                  </a:lnTo>
                  <a:lnTo>
                    <a:pt x="1395" y="1258"/>
                  </a:lnTo>
                  <a:lnTo>
                    <a:pt x="1391" y="1258"/>
                  </a:lnTo>
                  <a:lnTo>
                    <a:pt x="1384" y="1262"/>
                  </a:lnTo>
                  <a:lnTo>
                    <a:pt x="1377" y="1265"/>
                  </a:lnTo>
                  <a:lnTo>
                    <a:pt x="1370" y="1265"/>
                  </a:lnTo>
                  <a:lnTo>
                    <a:pt x="1366" y="1265"/>
                  </a:lnTo>
                  <a:lnTo>
                    <a:pt x="1363" y="1265"/>
                  </a:lnTo>
                  <a:lnTo>
                    <a:pt x="1356" y="1262"/>
                  </a:lnTo>
                  <a:lnTo>
                    <a:pt x="1349" y="1258"/>
                  </a:lnTo>
                  <a:lnTo>
                    <a:pt x="1345" y="1255"/>
                  </a:lnTo>
                  <a:lnTo>
                    <a:pt x="1345" y="1255"/>
                  </a:lnTo>
                  <a:lnTo>
                    <a:pt x="1338" y="1247"/>
                  </a:lnTo>
                  <a:lnTo>
                    <a:pt x="1335" y="1244"/>
                  </a:lnTo>
                  <a:lnTo>
                    <a:pt x="1331" y="1240"/>
                  </a:lnTo>
                  <a:lnTo>
                    <a:pt x="1331" y="1237"/>
                  </a:lnTo>
                  <a:lnTo>
                    <a:pt x="1328" y="1233"/>
                  </a:lnTo>
                  <a:lnTo>
                    <a:pt x="1328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0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7"/>
                  </a:lnTo>
                  <a:lnTo>
                    <a:pt x="1321" y="1237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4"/>
                  </a:lnTo>
                  <a:lnTo>
                    <a:pt x="1317" y="1244"/>
                  </a:lnTo>
                  <a:lnTo>
                    <a:pt x="1317" y="1244"/>
                  </a:lnTo>
                  <a:lnTo>
                    <a:pt x="1317" y="1247"/>
                  </a:lnTo>
                  <a:lnTo>
                    <a:pt x="1321" y="1247"/>
                  </a:lnTo>
                  <a:lnTo>
                    <a:pt x="1317" y="1251"/>
                  </a:lnTo>
                  <a:lnTo>
                    <a:pt x="1317" y="1251"/>
                  </a:lnTo>
                  <a:lnTo>
                    <a:pt x="1314" y="1251"/>
                  </a:lnTo>
                  <a:lnTo>
                    <a:pt x="1314" y="1251"/>
                  </a:lnTo>
                  <a:lnTo>
                    <a:pt x="1314" y="1247"/>
                  </a:lnTo>
                  <a:lnTo>
                    <a:pt x="1314" y="1247"/>
                  </a:lnTo>
                  <a:lnTo>
                    <a:pt x="1314" y="1244"/>
                  </a:lnTo>
                  <a:lnTo>
                    <a:pt x="1317" y="1244"/>
                  </a:lnTo>
                  <a:lnTo>
                    <a:pt x="1317" y="1240"/>
                  </a:lnTo>
                  <a:lnTo>
                    <a:pt x="1314" y="1240"/>
                  </a:lnTo>
                  <a:lnTo>
                    <a:pt x="1314" y="1237"/>
                  </a:lnTo>
                  <a:lnTo>
                    <a:pt x="1314" y="1237"/>
                  </a:lnTo>
                  <a:lnTo>
                    <a:pt x="1310" y="1237"/>
                  </a:lnTo>
                  <a:lnTo>
                    <a:pt x="1307" y="1240"/>
                  </a:lnTo>
                  <a:lnTo>
                    <a:pt x="1310" y="1237"/>
                  </a:lnTo>
                  <a:lnTo>
                    <a:pt x="1314" y="1237"/>
                  </a:lnTo>
                  <a:lnTo>
                    <a:pt x="1314" y="1233"/>
                  </a:lnTo>
                  <a:lnTo>
                    <a:pt x="1317" y="1233"/>
                  </a:lnTo>
                  <a:lnTo>
                    <a:pt x="1317" y="1233"/>
                  </a:lnTo>
                  <a:lnTo>
                    <a:pt x="1317" y="1230"/>
                  </a:lnTo>
                  <a:lnTo>
                    <a:pt x="1317" y="1230"/>
                  </a:lnTo>
                  <a:lnTo>
                    <a:pt x="1314" y="1230"/>
                  </a:lnTo>
                  <a:lnTo>
                    <a:pt x="1314" y="1230"/>
                  </a:lnTo>
                  <a:lnTo>
                    <a:pt x="1307" y="1230"/>
                  </a:lnTo>
                  <a:lnTo>
                    <a:pt x="1303" y="1233"/>
                  </a:lnTo>
                  <a:lnTo>
                    <a:pt x="1296" y="1233"/>
                  </a:lnTo>
                  <a:lnTo>
                    <a:pt x="1296" y="1237"/>
                  </a:lnTo>
                  <a:lnTo>
                    <a:pt x="1292" y="1237"/>
                  </a:lnTo>
                  <a:lnTo>
                    <a:pt x="1289" y="1237"/>
                  </a:lnTo>
                  <a:lnTo>
                    <a:pt x="1285" y="1237"/>
                  </a:lnTo>
                  <a:lnTo>
                    <a:pt x="1278" y="1240"/>
                  </a:lnTo>
                  <a:lnTo>
                    <a:pt x="1275" y="1244"/>
                  </a:lnTo>
                  <a:lnTo>
                    <a:pt x="1275" y="1244"/>
                  </a:lnTo>
                  <a:lnTo>
                    <a:pt x="1268" y="1251"/>
                  </a:lnTo>
                  <a:lnTo>
                    <a:pt x="1250" y="1255"/>
                  </a:lnTo>
                  <a:lnTo>
                    <a:pt x="1243" y="1265"/>
                  </a:lnTo>
                  <a:lnTo>
                    <a:pt x="1229" y="1283"/>
                  </a:lnTo>
                  <a:lnTo>
                    <a:pt x="1215" y="1286"/>
                  </a:lnTo>
                  <a:lnTo>
                    <a:pt x="1215" y="1286"/>
                  </a:lnTo>
                  <a:lnTo>
                    <a:pt x="1215" y="1290"/>
                  </a:lnTo>
                  <a:lnTo>
                    <a:pt x="1218" y="1293"/>
                  </a:lnTo>
                  <a:lnTo>
                    <a:pt x="1215" y="1300"/>
                  </a:lnTo>
                  <a:lnTo>
                    <a:pt x="1215" y="1300"/>
                  </a:lnTo>
                  <a:lnTo>
                    <a:pt x="1215" y="1304"/>
                  </a:lnTo>
                  <a:lnTo>
                    <a:pt x="1215" y="1307"/>
                  </a:lnTo>
                  <a:lnTo>
                    <a:pt x="1215" y="1311"/>
                  </a:lnTo>
                  <a:lnTo>
                    <a:pt x="1215" y="1314"/>
                  </a:lnTo>
                  <a:lnTo>
                    <a:pt x="1208" y="1311"/>
                  </a:lnTo>
                  <a:lnTo>
                    <a:pt x="1204" y="1311"/>
                  </a:lnTo>
                  <a:lnTo>
                    <a:pt x="1204" y="1311"/>
                  </a:lnTo>
                  <a:lnTo>
                    <a:pt x="1197" y="1311"/>
                  </a:lnTo>
                  <a:lnTo>
                    <a:pt x="1197" y="1311"/>
                  </a:lnTo>
                  <a:lnTo>
                    <a:pt x="1190" y="1314"/>
                  </a:lnTo>
                  <a:lnTo>
                    <a:pt x="1183" y="1314"/>
                  </a:lnTo>
                  <a:lnTo>
                    <a:pt x="1176" y="1318"/>
                  </a:lnTo>
                  <a:lnTo>
                    <a:pt x="1176" y="1318"/>
                  </a:lnTo>
                  <a:lnTo>
                    <a:pt x="1169" y="1318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2" y="1314"/>
                  </a:lnTo>
                  <a:lnTo>
                    <a:pt x="1159" y="1311"/>
                  </a:lnTo>
                  <a:lnTo>
                    <a:pt x="1148" y="1307"/>
                  </a:lnTo>
                  <a:lnTo>
                    <a:pt x="1141" y="1314"/>
                  </a:lnTo>
                  <a:lnTo>
                    <a:pt x="1137" y="1318"/>
                  </a:lnTo>
                  <a:lnTo>
                    <a:pt x="1137" y="1321"/>
                  </a:lnTo>
                  <a:lnTo>
                    <a:pt x="1137" y="1321"/>
                  </a:lnTo>
                  <a:lnTo>
                    <a:pt x="1134" y="1325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4" y="1325"/>
                  </a:lnTo>
                  <a:lnTo>
                    <a:pt x="1137" y="1321"/>
                  </a:lnTo>
                  <a:lnTo>
                    <a:pt x="1137" y="1318"/>
                  </a:lnTo>
                  <a:lnTo>
                    <a:pt x="1137" y="1314"/>
                  </a:lnTo>
                  <a:lnTo>
                    <a:pt x="1141" y="1311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1" y="1300"/>
                  </a:lnTo>
                  <a:lnTo>
                    <a:pt x="1137" y="1297"/>
                  </a:lnTo>
                  <a:lnTo>
                    <a:pt x="1137" y="1297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0"/>
                  </a:lnTo>
                  <a:lnTo>
                    <a:pt x="1127" y="1283"/>
                  </a:lnTo>
                  <a:lnTo>
                    <a:pt x="1127" y="1283"/>
                  </a:lnTo>
                  <a:lnTo>
                    <a:pt x="1127" y="1279"/>
                  </a:lnTo>
                  <a:lnTo>
                    <a:pt x="1127" y="1276"/>
                  </a:lnTo>
                  <a:lnTo>
                    <a:pt x="1127" y="1269"/>
                  </a:lnTo>
                  <a:lnTo>
                    <a:pt x="1127" y="1269"/>
                  </a:lnTo>
                  <a:lnTo>
                    <a:pt x="1130" y="1262"/>
                  </a:lnTo>
                  <a:lnTo>
                    <a:pt x="1130" y="1258"/>
                  </a:lnTo>
                  <a:lnTo>
                    <a:pt x="1130" y="1258"/>
                  </a:lnTo>
                  <a:lnTo>
                    <a:pt x="1130" y="1251"/>
                  </a:lnTo>
                  <a:lnTo>
                    <a:pt x="1130" y="1244"/>
                  </a:lnTo>
                  <a:lnTo>
                    <a:pt x="1134" y="1237"/>
                  </a:lnTo>
                  <a:lnTo>
                    <a:pt x="1134" y="1230"/>
                  </a:lnTo>
                  <a:lnTo>
                    <a:pt x="1134" y="1230"/>
                  </a:lnTo>
                  <a:lnTo>
                    <a:pt x="1134" y="1223"/>
                  </a:lnTo>
                  <a:lnTo>
                    <a:pt x="1134" y="1219"/>
                  </a:lnTo>
                  <a:lnTo>
                    <a:pt x="1134" y="1219"/>
                  </a:lnTo>
                  <a:lnTo>
                    <a:pt x="1134" y="1216"/>
                  </a:lnTo>
                  <a:lnTo>
                    <a:pt x="1134" y="1216"/>
                  </a:lnTo>
                  <a:lnTo>
                    <a:pt x="1130" y="1216"/>
                  </a:lnTo>
                  <a:lnTo>
                    <a:pt x="1127" y="1212"/>
                  </a:lnTo>
                  <a:lnTo>
                    <a:pt x="1123" y="1212"/>
                  </a:lnTo>
                  <a:lnTo>
                    <a:pt x="1116" y="1212"/>
                  </a:lnTo>
                  <a:lnTo>
                    <a:pt x="1109" y="1212"/>
                  </a:lnTo>
                  <a:lnTo>
                    <a:pt x="1102" y="1212"/>
                  </a:lnTo>
                  <a:lnTo>
                    <a:pt x="1095" y="1212"/>
                  </a:lnTo>
                  <a:lnTo>
                    <a:pt x="1092" y="1212"/>
                  </a:lnTo>
                  <a:lnTo>
                    <a:pt x="1092" y="1212"/>
                  </a:lnTo>
                  <a:lnTo>
                    <a:pt x="1088" y="1212"/>
                  </a:lnTo>
                  <a:lnTo>
                    <a:pt x="1085" y="1212"/>
                  </a:lnTo>
                  <a:lnTo>
                    <a:pt x="1081" y="1212"/>
                  </a:lnTo>
                  <a:lnTo>
                    <a:pt x="1081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4" y="1209"/>
                  </a:lnTo>
                  <a:lnTo>
                    <a:pt x="1074" y="1209"/>
                  </a:lnTo>
                  <a:lnTo>
                    <a:pt x="1074" y="1205"/>
                  </a:lnTo>
                  <a:lnTo>
                    <a:pt x="1074" y="1205"/>
                  </a:lnTo>
                  <a:lnTo>
                    <a:pt x="1074" y="1202"/>
                  </a:lnTo>
                  <a:lnTo>
                    <a:pt x="1074" y="1202"/>
                  </a:lnTo>
                  <a:lnTo>
                    <a:pt x="1074" y="1198"/>
                  </a:lnTo>
                  <a:lnTo>
                    <a:pt x="1078" y="1195"/>
                  </a:lnTo>
                  <a:lnTo>
                    <a:pt x="1078" y="1195"/>
                  </a:lnTo>
                  <a:lnTo>
                    <a:pt x="1078" y="1188"/>
                  </a:lnTo>
                  <a:lnTo>
                    <a:pt x="1074" y="1184"/>
                  </a:lnTo>
                  <a:lnTo>
                    <a:pt x="1074" y="1177"/>
                  </a:lnTo>
                  <a:lnTo>
                    <a:pt x="1078" y="1174"/>
                  </a:lnTo>
                  <a:lnTo>
                    <a:pt x="1078" y="1170"/>
                  </a:lnTo>
                  <a:lnTo>
                    <a:pt x="1078" y="1166"/>
                  </a:lnTo>
                  <a:lnTo>
                    <a:pt x="1081" y="1159"/>
                  </a:lnTo>
                  <a:lnTo>
                    <a:pt x="1081" y="1156"/>
                  </a:lnTo>
                  <a:lnTo>
                    <a:pt x="1085" y="1152"/>
                  </a:lnTo>
                  <a:lnTo>
                    <a:pt x="1085" y="1152"/>
                  </a:lnTo>
                  <a:lnTo>
                    <a:pt x="1088" y="1149"/>
                  </a:lnTo>
                  <a:lnTo>
                    <a:pt x="1088" y="1145"/>
                  </a:lnTo>
                  <a:lnTo>
                    <a:pt x="1092" y="1145"/>
                  </a:lnTo>
                  <a:lnTo>
                    <a:pt x="1092" y="1145"/>
                  </a:lnTo>
                  <a:lnTo>
                    <a:pt x="1092" y="1142"/>
                  </a:lnTo>
                  <a:lnTo>
                    <a:pt x="1092" y="1138"/>
                  </a:lnTo>
                  <a:lnTo>
                    <a:pt x="1092" y="1138"/>
                  </a:lnTo>
                  <a:lnTo>
                    <a:pt x="1088" y="1135"/>
                  </a:lnTo>
                  <a:lnTo>
                    <a:pt x="1081" y="1135"/>
                  </a:lnTo>
                  <a:lnTo>
                    <a:pt x="1081" y="1135"/>
                  </a:lnTo>
                  <a:lnTo>
                    <a:pt x="1074" y="1135"/>
                  </a:lnTo>
                  <a:lnTo>
                    <a:pt x="1067" y="1135"/>
                  </a:lnTo>
                  <a:lnTo>
                    <a:pt x="1060" y="1135"/>
                  </a:lnTo>
                  <a:lnTo>
                    <a:pt x="1056" y="1138"/>
                  </a:lnTo>
                  <a:lnTo>
                    <a:pt x="1053" y="1138"/>
                  </a:lnTo>
                  <a:lnTo>
                    <a:pt x="1049" y="1138"/>
                  </a:lnTo>
                  <a:lnTo>
                    <a:pt x="1046" y="1138"/>
                  </a:lnTo>
                  <a:lnTo>
                    <a:pt x="1046" y="1138"/>
                  </a:lnTo>
                  <a:lnTo>
                    <a:pt x="1042" y="1138"/>
                  </a:lnTo>
                  <a:lnTo>
                    <a:pt x="1039" y="1138"/>
                  </a:lnTo>
                  <a:lnTo>
                    <a:pt x="1039" y="1142"/>
                  </a:lnTo>
                  <a:lnTo>
                    <a:pt x="1039" y="1145"/>
                  </a:lnTo>
                  <a:lnTo>
                    <a:pt x="1035" y="1152"/>
                  </a:lnTo>
                  <a:lnTo>
                    <a:pt x="1035" y="1156"/>
                  </a:lnTo>
                  <a:lnTo>
                    <a:pt x="1035" y="1159"/>
                  </a:lnTo>
                  <a:lnTo>
                    <a:pt x="1035" y="1163"/>
                  </a:lnTo>
                  <a:lnTo>
                    <a:pt x="1032" y="1163"/>
                  </a:lnTo>
                  <a:lnTo>
                    <a:pt x="1028" y="1166"/>
                  </a:lnTo>
                  <a:lnTo>
                    <a:pt x="1025" y="1166"/>
                  </a:lnTo>
                  <a:lnTo>
                    <a:pt x="1021" y="1170"/>
                  </a:lnTo>
                  <a:lnTo>
                    <a:pt x="1018" y="1170"/>
                  </a:lnTo>
                  <a:lnTo>
                    <a:pt x="1014" y="1174"/>
                  </a:lnTo>
                  <a:lnTo>
                    <a:pt x="1011" y="1174"/>
                  </a:lnTo>
                  <a:lnTo>
                    <a:pt x="1004" y="1174"/>
                  </a:lnTo>
                  <a:lnTo>
                    <a:pt x="996" y="1174"/>
                  </a:lnTo>
                  <a:lnTo>
                    <a:pt x="986" y="1170"/>
                  </a:lnTo>
                  <a:lnTo>
                    <a:pt x="975" y="1170"/>
                  </a:lnTo>
                  <a:lnTo>
                    <a:pt x="968" y="1166"/>
                  </a:lnTo>
                  <a:lnTo>
                    <a:pt x="961" y="1163"/>
                  </a:lnTo>
                  <a:lnTo>
                    <a:pt x="961" y="1163"/>
                  </a:lnTo>
                  <a:lnTo>
                    <a:pt x="958" y="1159"/>
                  </a:lnTo>
                  <a:lnTo>
                    <a:pt x="954" y="1156"/>
                  </a:lnTo>
                  <a:lnTo>
                    <a:pt x="954" y="1149"/>
                  </a:lnTo>
                  <a:lnTo>
                    <a:pt x="954" y="1145"/>
                  </a:lnTo>
                  <a:lnTo>
                    <a:pt x="951" y="1142"/>
                  </a:lnTo>
                  <a:lnTo>
                    <a:pt x="951" y="1131"/>
                  </a:lnTo>
                  <a:lnTo>
                    <a:pt x="947" y="1121"/>
                  </a:lnTo>
                  <a:lnTo>
                    <a:pt x="944" y="1114"/>
                  </a:lnTo>
                  <a:lnTo>
                    <a:pt x="944" y="1110"/>
                  </a:lnTo>
                  <a:lnTo>
                    <a:pt x="940" y="1107"/>
                  </a:lnTo>
                  <a:lnTo>
                    <a:pt x="940" y="1096"/>
                  </a:lnTo>
                  <a:lnTo>
                    <a:pt x="940" y="1089"/>
                  </a:lnTo>
                  <a:lnTo>
                    <a:pt x="944" y="1085"/>
                  </a:lnTo>
                  <a:lnTo>
                    <a:pt x="940" y="1068"/>
                  </a:lnTo>
                  <a:lnTo>
                    <a:pt x="944" y="1064"/>
                  </a:lnTo>
                  <a:lnTo>
                    <a:pt x="944" y="1061"/>
                  </a:lnTo>
                  <a:lnTo>
                    <a:pt x="944" y="1054"/>
                  </a:lnTo>
                  <a:lnTo>
                    <a:pt x="944" y="1050"/>
                  </a:lnTo>
                  <a:lnTo>
                    <a:pt x="944" y="1050"/>
                  </a:lnTo>
                  <a:lnTo>
                    <a:pt x="954" y="1029"/>
                  </a:lnTo>
                  <a:lnTo>
                    <a:pt x="975" y="1022"/>
                  </a:lnTo>
                  <a:lnTo>
                    <a:pt x="979" y="1015"/>
                  </a:lnTo>
                  <a:lnTo>
                    <a:pt x="989" y="1015"/>
                  </a:lnTo>
                  <a:lnTo>
                    <a:pt x="996" y="1011"/>
                  </a:lnTo>
                  <a:lnTo>
                    <a:pt x="1004" y="1011"/>
                  </a:lnTo>
                  <a:lnTo>
                    <a:pt x="1007" y="1015"/>
                  </a:lnTo>
                  <a:lnTo>
                    <a:pt x="1011" y="1015"/>
                  </a:lnTo>
                  <a:lnTo>
                    <a:pt x="1025" y="1015"/>
                  </a:lnTo>
                  <a:lnTo>
                    <a:pt x="1039" y="1011"/>
                  </a:lnTo>
                  <a:lnTo>
                    <a:pt x="1046" y="1011"/>
                  </a:lnTo>
                  <a:lnTo>
                    <a:pt x="1049" y="1008"/>
                  </a:lnTo>
                  <a:lnTo>
                    <a:pt x="1049" y="1008"/>
                  </a:lnTo>
                  <a:lnTo>
                    <a:pt x="1053" y="1004"/>
                  </a:lnTo>
                  <a:lnTo>
                    <a:pt x="1053" y="1004"/>
                  </a:lnTo>
                  <a:lnTo>
                    <a:pt x="1067" y="1001"/>
                  </a:lnTo>
                  <a:lnTo>
                    <a:pt x="1088" y="1004"/>
                  </a:lnTo>
                  <a:lnTo>
                    <a:pt x="1109" y="1004"/>
                  </a:lnTo>
                  <a:lnTo>
                    <a:pt x="1120" y="1008"/>
                  </a:lnTo>
                  <a:lnTo>
                    <a:pt x="1127" y="1008"/>
                  </a:lnTo>
                  <a:lnTo>
                    <a:pt x="1130" y="1011"/>
                  </a:lnTo>
                  <a:lnTo>
                    <a:pt x="1134" y="1015"/>
                  </a:lnTo>
                  <a:lnTo>
                    <a:pt x="1137" y="1019"/>
                  </a:lnTo>
                  <a:lnTo>
                    <a:pt x="1137" y="1026"/>
                  </a:lnTo>
                  <a:lnTo>
                    <a:pt x="1137" y="1029"/>
                  </a:lnTo>
                  <a:lnTo>
                    <a:pt x="1137" y="1029"/>
                  </a:lnTo>
                  <a:lnTo>
                    <a:pt x="1141" y="1043"/>
                  </a:lnTo>
                  <a:lnTo>
                    <a:pt x="1144" y="1054"/>
                  </a:lnTo>
                  <a:lnTo>
                    <a:pt x="1152" y="1064"/>
                  </a:lnTo>
                  <a:lnTo>
                    <a:pt x="1155" y="1071"/>
                  </a:lnTo>
                  <a:lnTo>
                    <a:pt x="1162" y="1075"/>
                  </a:lnTo>
                  <a:lnTo>
                    <a:pt x="1166" y="1078"/>
                  </a:lnTo>
                  <a:lnTo>
                    <a:pt x="1166" y="1078"/>
                  </a:lnTo>
                  <a:lnTo>
                    <a:pt x="1173" y="1085"/>
                  </a:lnTo>
                  <a:lnTo>
                    <a:pt x="1176" y="1089"/>
                  </a:lnTo>
                  <a:lnTo>
                    <a:pt x="1180" y="1089"/>
                  </a:lnTo>
                  <a:lnTo>
                    <a:pt x="1183" y="1085"/>
                  </a:lnTo>
                  <a:lnTo>
                    <a:pt x="1183" y="1085"/>
                  </a:lnTo>
                  <a:lnTo>
                    <a:pt x="1187" y="1085"/>
                  </a:lnTo>
                  <a:lnTo>
                    <a:pt x="1187" y="1061"/>
                  </a:lnTo>
                  <a:lnTo>
                    <a:pt x="1180" y="1043"/>
                  </a:lnTo>
                  <a:lnTo>
                    <a:pt x="1173" y="1033"/>
                  </a:lnTo>
                  <a:lnTo>
                    <a:pt x="1169" y="1026"/>
                  </a:lnTo>
                  <a:lnTo>
                    <a:pt x="1166" y="1019"/>
                  </a:lnTo>
                  <a:lnTo>
                    <a:pt x="1162" y="1008"/>
                  </a:lnTo>
                  <a:lnTo>
                    <a:pt x="1162" y="1001"/>
                  </a:lnTo>
                  <a:lnTo>
                    <a:pt x="1162" y="997"/>
                  </a:lnTo>
                  <a:lnTo>
                    <a:pt x="1162" y="994"/>
                  </a:lnTo>
                  <a:lnTo>
                    <a:pt x="1162" y="987"/>
                  </a:lnTo>
                  <a:lnTo>
                    <a:pt x="1166" y="980"/>
                  </a:lnTo>
                  <a:lnTo>
                    <a:pt x="1169" y="976"/>
                  </a:lnTo>
                  <a:lnTo>
                    <a:pt x="1169" y="976"/>
                  </a:lnTo>
                  <a:lnTo>
                    <a:pt x="1176" y="966"/>
                  </a:lnTo>
                  <a:lnTo>
                    <a:pt x="1187" y="959"/>
                  </a:lnTo>
                  <a:lnTo>
                    <a:pt x="1194" y="952"/>
                  </a:lnTo>
                  <a:lnTo>
                    <a:pt x="1204" y="941"/>
                  </a:lnTo>
                  <a:lnTo>
                    <a:pt x="1211" y="934"/>
                  </a:lnTo>
                  <a:lnTo>
                    <a:pt x="1215" y="930"/>
                  </a:lnTo>
                  <a:lnTo>
                    <a:pt x="1218" y="927"/>
                  </a:lnTo>
                  <a:lnTo>
                    <a:pt x="1222" y="927"/>
                  </a:lnTo>
                  <a:lnTo>
                    <a:pt x="1225" y="920"/>
                  </a:lnTo>
                  <a:lnTo>
                    <a:pt x="1225" y="916"/>
                  </a:lnTo>
                  <a:lnTo>
                    <a:pt x="1229" y="913"/>
                  </a:lnTo>
                  <a:lnTo>
                    <a:pt x="1233" y="913"/>
                  </a:lnTo>
                  <a:lnTo>
                    <a:pt x="1233" y="913"/>
                  </a:lnTo>
                  <a:lnTo>
                    <a:pt x="1236" y="913"/>
                  </a:lnTo>
                  <a:lnTo>
                    <a:pt x="1236" y="909"/>
                  </a:lnTo>
                  <a:lnTo>
                    <a:pt x="1240" y="909"/>
                  </a:lnTo>
                  <a:lnTo>
                    <a:pt x="1240" y="906"/>
                  </a:lnTo>
                  <a:lnTo>
                    <a:pt x="1240" y="906"/>
                  </a:lnTo>
                  <a:lnTo>
                    <a:pt x="1236" y="902"/>
                  </a:lnTo>
                  <a:lnTo>
                    <a:pt x="1236" y="902"/>
                  </a:lnTo>
                  <a:lnTo>
                    <a:pt x="1233" y="902"/>
                  </a:lnTo>
                  <a:lnTo>
                    <a:pt x="1233" y="892"/>
                  </a:lnTo>
                  <a:lnTo>
                    <a:pt x="1229" y="888"/>
                  </a:lnTo>
                  <a:lnTo>
                    <a:pt x="1229" y="881"/>
                  </a:lnTo>
                  <a:lnTo>
                    <a:pt x="1229" y="881"/>
                  </a:lnTo>
                  <a:lnTo>
                    <a:pt x="1236" y="881"/>
                  </a:lnTo>
                  <a:lnTo>
                    <a:pt x="1240" y="878"/>
                  </a:lnTo>
                  <a:lnTo>
                    <a:pt x="1243" y="878"/>
                  </a:lnTo>
                  <a:lnTo>
                    <a:pt x="1243" y="874"/>
                  </a:lnTo>
                  <a:lnTo>
                    <a:pt x="1243" y="867"/>
                  </a:lnTo>
                  <a:lnTo>
                    <a:pt x="1243" y="863"/>
                  </a:lnTo>
                  <a:lnTo>
                    <a:pt x="1240" y="860"/>
                  </a:lnTo>
                  <a:lnTo>
                    <a:pt x="1240" y="860"/>
                  </a:lnTo>
                  <a:lnTo>
                    <a:pt x="1236" y="853"/>
                  </a:lnTo>
                  <a:lnTo>
                    <a:pt x="1236" y="853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47" y="856"/>
                  </a:lnTo>
                  <a:lnTo>
                    <a:pt x="1250" y="846"/>
                  </a:lnTo>
                  <a:lnTo>
                    <a:pt x="1254" y="856"/>
                  </a:lnTo>
                  <a:lnTo>
                    <a:pt x="1254" y="860"/>
                  </a:lnTo>
                  <a:lnTo>
                    <a:pt x="1254" y="863"/>
                  </a:lnTo>
                  <a:lnTo>
                    <a:pt x="1257" y="867"/>
                  </a:lnTo>
                  <a:lnTo>
                    <a:pt x="1261" y="867"/>
                  </a:lnTo>
                  <a:lnTo>
                    <a:pt x="1261" y="863"/>
                  </a:lnTo>
                  <a:lnTo>
                    <a:pt x="1261" y="856"/>
                  </a:lnTo>
                  <a:lnTo>
                    <a:pt x="1264" y="849"/>
                  </a:lnTo>
                  <a:lnTo>
                    <a:pt x="1264" y="846"/>
                  </a:lnTo>
                  <a:lnTo>
                    <a:pt x="1264" y="839"/>
                  </a:lnTo>
                  <a:lnTo>
                    <a:pt x="1264" y="832"/>
                  </a:lnTo>
                  <a:lnTo>
                    <a:pt x="1264" y="825"/>
                  </a:lnTo>
                  <a:lnTo>
                    <a:pt x="1261" y="825"/>
                  </a:lnTo>
                  <a:lnTo>
                    <a:pt x="1257" y="818"/>
                  </a:lnTo>
                  <a:lnTo>
                    <a:pt x="1257" y="814"/>
                  </a:lnTo>
                  <a:lnTo>
                    <a:pt x="1261" y="814"/>
                  </a:lnTo>
                  <a:lnTo>
                    <a:pt x="1264" y="811"/>
                  </a:lnTo>
                  <a:lnTo>
                    <a:pt x="1264" y="811"/>
                  </a:lnTo>
                  <a:lnTo>
                    <a:pt x="1268" y="814"/>
                  </a:lnTo>
                  <a:lnTo>
                    <a:pt x="1275" y="814"/>
                  </a:lnTo>
                  <a:lnTo>
                    <a:pt x="1282" y="811"/>
                  </a:lnTo>
                  <a:lnTo>
                    <a:pt x="1289" y="811"/>
                  </a:lnTo>
                  <a:lnTo>
                    <a:pt x="1292" y="807"/>
                  </a:lnTo>
                  <a:lnTo>
                    <a:pt x="1296" y="807"/>
                  </a:lnTo>
                  <a:lnTo>
                    <a:pt x="1303" y="807"/>
                  </a:lnTo>
                  <a:lnTo>
                    <a:pt x="1310" y="807"/>
                  </a:lnTo>
                  <a:lnTo>
                    <a:pt x="1314" y="807"/>
                  </a:lnTo>
                  <a:lnTo>
                    <a:pt x="1321" y="804"/>
                  </a:lnTo>
                  <a:lnTo>
                    <a:pt x="1321" y="800"/>
                  </a:lnTo>
                  <a:lnTo>
                    <a:pt x="1321" y="797"/>
                  </a:lnTo>
                  <a:lnTo>
                    <a:pt x="1314" y="797"/>
                  </a:lnTo>
                  <a:lnTo>
                    <a:pt x="1310" y="797"/>
                  </a:lnTo>
                  <a:lnTo>
                    <a:pt x="1307" y="793"/>
                  </a:lnTo>
                  <a:lnTo>
                    <a:pt x="1303" y="793"/>
                  </a:lnTo>
                  <a:lnTo>
                    <a:pt x="1299" y="793"/>
                  </a:lnTo>
                  <a:lnTo>
                    <a:pt x="1299" y="790"/>
                  </a:lnTo>
                  <a:lnTo>
                    <a:pt x="1299" y="786"/>
                  </a:lnTo>
                  <a:lnTo>
                    <a:pt x="1303" y="782"/>
                  </a:lnTo>
                  <a:lnTo>
                    <a:pt x="1310" y="779"/>
                  </a:lnTo>
                  <a:lnTo>
                    <a:pt x="1310" y="775"/>
                  </a:lnTo>
                  <a:lnTo>
                    <a:pt x="1314" y="775"/>
                  </a:lnTo>
                  <a:lnTo>
                    <a:pt x="1317" y="772"/>
                  </a:lnTo>
                  <a:lnTo>
                    <a:pt x="1321" y="765"/>
                  </a:lnTo>
                  <a:lnTo>
                    <a:pt x="1324" y="761"/>
                  </a:lnTo>
                  <a:lnTo>
                    <a:pt x="1328" y="758"/>
                  </a:lnTo>
                  <a:lnTo>
                    <a:pt x="1328" y="754"/>
                  </a:lnTo>
                  <a:lnTo>
                    <a:pt x="1338" y="754"/>
                  </a:lnTo>
                  <a:lnTo>
                    <a:pt x="1345" y="751"/>
                  </a:lnTo>
                  <a:lnTo>
                    <a:pt x="1349" y="747"/>
                  </a:lnTo>
                  <a:lnTo>
                    <a:pt x="1352" y="747"/>
                  </a:lnTo>
                  <a:lnTo>
                    <a:pt x="1359" y="744"/>
                  </a:lnTo>
                  <a:lnTo>
                    <a:pt x="1359" y="744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66" y="740"/>
                  </a:lnTo>
                  <a:lnTo>
                    <a:pt x="1373" y="737"/>
                  </a:lnTo>
                  <a:lnTo>
                    <a:pt x="1380" y="733"/>
                  </a:lnTo>
                  <a:lnTo>
                    <a:pt x="1384" y="733"/>
                  </a:lnTo>
                  <a:lnTo>
                    <a:pt x="1384" y="730"/>
                  </a:lnTo>
                  <a:lnTo>
                    <a:pt x="1391" y="730"/>
                  </a:lnTo>
                  <a:lnTo>
                    <a:pt x="1395" y="733"/>
                  </a:lnTo>
                  <a:lnTo>
                    <a:pt x="1395" y="733"/>
                  </a:lnTo>
                  <a:lnTo>
                    <a:pt x="1391" y="737"/>
                  </a:lnTo>
                  <a:lnTo>
                    <a:pt x="1391" y="740"/>
                  </a:lnTo>
                  <a:lnTo>
                    <a:pt x="1388" y="740"/>
                  </a:lnTo>
                  <a:lnTo>
                    <a:pt x="1384" y="744"/>
                  </a:lnTo>
                  <a:lnTo>
                    <a:pt x="1384" y="744"/>
                  </a:lnTo>
                  <a:lnTo>
                    <a:pt x="1373" y="747"/>
                  </a:lnTo>
                  <a:lnTo>
                    <a:pt x="1370" y="751"/>
                  </a:lnTo>
                  <a:lnTo>
                    <a:pt x="1370" y="754"/>
                  </a:lnTo>
                  <a:lnTo>
                    <a:pt x="1370" y="761"/>
                  </a:lnTo>
                  <a:lnTo>
                    <a:pt x="1373" y="761"/>
                  </a:lnTo>
                  <a:lnTo>
                    <a:pt x="1373" y="765"/>
                  </a:lnTo>
                  <a:lnTo>
                    <a:pt x="1377" y="765"/>
                  </a:lnTo>
                  <a:lnTo>
                    <a:pt x="1384" y="765"/>
                  </a:lnTo>
                  <a:lnTo>
                    <a:pt x="1391" y="761"/>
                  </a:lnTo>
                  <a:lnTo>
                    <a:pt x="1398" y="758"/>
                  </a:lnTo>
                  <a:lnTo>
                    <a:pt x="1405" y="754"/>
                  </a:lnTo>
                  <a:lnTo>
                    <a:pt x="1412" y="751"/>
                  </a:lnTo>
                  <a:lnTo>
                    <a:pt x="1419" y="751"/>
                  </a:lnTo>
                  <a:lnTo>
                    <a:pt x="1419" y="747"/>
                  </a:lnTo>
                  <a:lnTo>
                    <a:pt x="1426" y="747"/>
                  </a:lnTo>
                  <a:lnTo>
                    <a:pt x="1426" y="744"/>
                  </a:lnTo>
                  <a:lnTo>
                    <a:pt x="1426" y="740"/>
                  </a:lnTo>
                  <a:lnTo>
                    <a:pt x="1423" y="737"/>
                  </a:lnTo>
                  <a:lnTo>
                    <a:pt x="1419" y="737"/>
                  </a:lnTo>
                  <a:lnTo>
                    <a:pt x="1419" y="737"/>
                  </a:lnTo>
                  <a:lnTo>
                    <a:pt x="1412" y="733"/>
                  </a:lnTo>
                  <a:lnTo>
                    <a:pt x="1405" y="730"/>
                  </a:lnTo>
                  <a:lnTo>
                    <a:pt x="1398" y="723"/>
                  </a:lnTo>
                  <a:lnTo>
                    <a:pt x="1395" y="716"/>
                  </a:lnTo>
                  <a:lnTo>
                    <a:pt x="1391" y="712"/>
                  </a:lnTo>
                  <a:lnTo>
                    <a:pt x="1388" y="708"/>
                  </a:lnTo>
                  <a:lnTo>
                    <a:pt x="1384" y="705"/>
                  </a:lnTo>
                  <a:lnTo>
                    <a:pt x="1384" y="698"/>
                  </a:lnTo>
                  <a:lnTo>
                    <a:pt x="1384" y="694"/>
                  </a:lnTo>
                  <a:lnTo>
                    <a:pt x="1384" y="691"/>
                  </a:lnTo>
                  <a:lnTo>
                    <a:pt x="1388" y="691"/>
                  </a:lnTo>
                  <a:lnTo>
                    <a:pt x="1384" y="684"/>
                  </a:lnTo>
                  <a:lnTo>
                    <a:pt x="1384" y="684"/>
                  </a:lnTo>
                  <a:lnTo>
                    <a:pt x="1380" y="684"/>
                  </a:lnTo>
                  <a:lnTo>
                    <a:pt x="1377" y="684"/>
                  </a:lnTo>
                  <a:lnTo>
                    <a:pt x="1377" y="684"/>
                  </a:lnTo>
                  <a:lnTo>
                    <a:pt x="1373" y="684"/>
                  </a:lnTo>
                  <a:lnTo>
                    <a:pt x="1373" y="677"/>
                  </a:lnTo>
                  <a:lnTo>
                    <a:pt x="1380" y="677"/>
                  </a:lnTo>
                  <a:lnTo>
                    <a:pt x="1388" y="673"/>
                  </a:lnTo>
                  <a:lnTo>
                    <a:pt x="1391" y="670"/>
                  </a:lnTo>
                  <a:lnTo>
                    <a:pt x="1395" y="666"/>
                  </a:lnTo>
                  <a:lnTo>
                    <a:pt x="1395" y="663"/>
                  </a:lnTo>
                  <a:lnTo>
                    <a:pt x="1391" y="659"/>
                  </a:lnTo>
                  <a:lnTo>
                    <a:pt x="1388" y="656"/>
                  </a:lnTo>
                  <a:lnTo>
                    <a:pt x="1384" y="656"/>
                  </a:lnTo>
                  <a:lnTo>
                    <a:pt x="1380" y="656"/>
                  </a:lnTo>
                  <a:lnTo>
                    <a:pt x="1377" y="659"/>
                  </a:lnTo>
                  <a:lnTo>
                    <a:pt x="1373" y="659"/>
                  </a:lnTo>
                  <a:lnTo>
                    <a:pt x="1359" y="663"/>
                  </a:lnTo>
                  <a:lnTo>
                    <a:pt x="1349" y="666"/>
                  </a:lnTo>
                  <a:lnTo>
                    <a:pt x="1342" y="673"/>
                  </a:lnTo>
                  <a:lnTo>
                    <a:pt x="1338" y="677"/>
                  </a:lnTo>
                  <a:lnTo>
                    <a:pt x="1338" y="677"/>
                  </a:lnTo>
                  <a:lnTo>
                    <a:pt x="1331" y="684"/>
                  </a:lnTo>
                  <a:lnTo>
                    <a:pt x="1324" y="691"/>
                  </a:lnTo>
                  <a:lnTo>
                    <a:pt x="1314" y="698"/>
                  </a:lnTo>
                  <a:lnTo>
                    <a:pt x="1307" y="701"/>
                  </a:lnTo>
                  <a:lnTo>
                    <a:pt x="1303" y="705"/>
                  </a:lnTo>
                  <a:lnTo>
                    <a:pt x="1299" y="705"/>
                  </a:lnTo>
                  <a:lnTo>
                    <a:pt x="1307" y="698"/>
                  </a:lnTo>
                  <a:lnTo>
                    <a:pt x="1314" y="691"/>
                  </a:lnTo>
                  <a:lnTo>
                    <a:pt x="1321" y="684"/>
                  </a:lnTo>
                  <a:lnTo>
                    <a:pt x="1324" y="673"/>
                  </a:lnTo>
                  <a:lnTo>
                    <a:pt x="1331" y="666"/>
                  </a:lnTo>
                  <a:lnTo>
                    <a:pt x="1335" y="659"/>
                  </a:lnTo>
                  <a:lnTo>
                    <a:pt x="1338" y="656"/>
                  </a:lnTo>
                  <a:lnTo>
                    <a:pt x="1338" y="656"/>
                  </a:lnTo>
                  <a:lnTo>
                    <a:pt x="1356" y="645"/>
                  </a:lnTo>
                  <a:lnTo>
                    <a:pt x="1366" y="638"/>
                  </a:lnTo>
                  <a:lnTo>
                    <a:pt x="1377" y="634"/>
                  </a:lnTo>
                  <a:lnTo>
                    <a:pt x="1384" y="631"/>
                  </a:lnTo>
                  <a:lnTo>
                    <a:pt x="1388" y="631"/>
                  </a:lnTo>
                  <a:lnTo>
                    <a:pt x="1405" y="634"/>
                  </a:lnTo>
                  <a:lnTo>
                    <a:pt x="1430" y="634"/>
                  </a:lnTo>
                  <a:lnTo>
                    <a:pt x="1447" y="634"/>
                  </a:lnTo>
                  <a:lnTo>
                    <a:pt x="1454" y="631"/>
                  </a:lnTo>
                  <a:lnTo>
                    <a:pt x="1465" y="631"/>
                  </a:lnTo>
                  <a:lnTo>
                    <a:pt x="1472" y="627"/>
                  </a:lnTo>
                  <a:lnTo>
                    <a:pt x="1476" y="620"/>
                  </a:lnTo>
                  <a:lnTo>
                    <a:pt x="1476" y="617"/>
                  </a:lnTo>
                  <a:lnTo>
                    <a:pt x="1476" y="613"/>
                  </a:lnTo>
                  <a:lnTo>
                    <a:pt x="1476" y="613"/>
                  </a:lnTo>
                  <a:lnTo>
                    <a:pt x="1483" y="606"/>
                  </a:lnTo>
                  <a:lnTo>
                    <a:pt x="1486" y="603"/>
                  </a:lnTo>
                  <a:lnTo>
                    <a:pt x="1493" y="599"/>
                  </a:lnTo>
                  <a:lnTo>
                    <a:pt x="1497" y="599"/>
                  </a:lnTo>
                  <a:lnTo>
                    <a:pt x="1500" y="599"/>
                  </a:lnTo>
                  <a:lnTo>
                    <a:pt x="1500" y="599"/>
                  </a:lnTo>
                  <a:lnTo>
                    <a:pt x="1507" y="596"/>
                  </a:lnTo>
                  <a:lnTo>
                    <a:pt x="1511" y="589"/>
                  </a:lnTo>
                  <a:lnTo>
                    <a:pt x="1514" y="578"/>
                  </a:lnTo>
                  <a:lnTo>
                    <a:pt x="1514" y="571"/>
                  </a:lnTo>
                  <a:lnTo>
                    <a:pt x="1511" y="561"/>
                  </a:lnTo>
                  <a:lnTo>
                    <a:pt x="1507" y="553"/>
                  </a:lnTo>
                  <a:lnTo>
                    <a:pt x="1500" y="550"/>
                  </a:lnTo>
                  <a:lnTo>
                    <a:pt x="1497" y="546"/>
                  </a:lnTo>
                  <a:lnTo>
                    <a:pt x="1497" y="546"/>
                  </a:lnTo>
                  <a:lnTo>
                    <a:pt x="1493" y="539"/>
                  </a:lnTo>
                  <a:lnTo>
                    <a:pt x="1490" y="532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69" y="529"/>
                  </a:lnTo>
                  <a:lnTo>
                    <a:pt x="1465" y="532"/>
                  </a:lnTo>
                  <a:lnTo>
                    <a:pt x="1462" y="532"/>
                  </a:lnTo>
                  <a:lnTo>
                    <a:pt x="1458" y="532"/>
                  </a:lnTo>
                  <a:lnTo>
                    <a:pt x="1458" y="529"/>
                  </a:lnTo>
                  <a:lnTo>
                    <a:pt x="1454" y="529"/>
                  </a:lnTo>
                  <a:lnTo>
                    <a:pt x="1451" y="518"/>
                  </a:lnTo>
                  <a:lnTo>
                    <a:pt x="1447" y="508"/>
                  </a:lnTo>
                  <a:lnTo>
                    <a:pt x="1444" y="494"/>
                  </a:lnTo>
                  <a:lnTo>
                    <a:pt x="1440" y="487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83"/>
                  </a:lnTo>
                  <a:lnTo>
                    <a:pt x="1437" y="472"/>
                  </a:lnTo>
                  <a:lnTo>
                    <a:pt x="1426" y="455"/>
                  </a:lnTo>
                  <a:lnTo>
                    <a:pt x="1419" y="437"/>
                  </a:lnTo>
                  <a:lnTo>
                    <a:pt x="1412" y="423"/>
                  </a:lnTo>
                  <a:lnTo>
                    <a:pt x="1409" y="416"/>
                  </a:lnTo>
                  <a:lnTo>
                    <a:pt x="1405" y="405"/>
                  </a:lnTo>
                  <a:lnTo>
                    <a:pt x="1398" y="398"/>
                  </a:lnTo>
                  <a:lnTo>
                    <a:pt x="1395" y="391"/>
                  </a:lnTo>
                  <a:lnTo>
                    <a:pt x="1391" y="391"/>
                  </a:lnTo>
                  <a:lnTo>
                    <a:pt x="1388" y="391"/>
                  </a:lnTo>
                  <a:lnTo>
                    <a:pt x="1384" y="391"/>
                  </a:lnTo>
                  <a:lnTo>
                    <a:pt x="1384" y="395"/>
                  </a:lnTo>
                  <a:lnTo>
                    <a:pt x="1388" y="405"/>
                  </a:lnTo>
                  <a:lnTo>
                    <a:pt x="1384" y="413"/>
                  </a:lnTo>
                  <a:lnTo>
                    <a:pt x="1380" y="420"/>
                  </a:lnTo>
                  <a:lnTo>
                    <a:pt x="1377" y="423"/>
                  </a:lnTo>
                  <a:lnTo>
                    <a:pt x="1370" y="427"/>
                  </a:lnTo>
                  <a:lnTo>
                    <a:pt x="1366" y="427"/>
                  </a:lnTo>
                  <a:lnTo>
                    <a:pt x="1366" y="427"/>
                  </a:lnTo>
                  <a:lnTo>
                    <a:pt x="1356" y="430"/>
                  </a:lnTo>
                  <a:lnTo>
                    <a:pt x="1349" y="434"/>
                  </a:lnTo>
                  <a:lnTo>
                    <a:pt x="1342" y="434"/>
                  </a:lnTo>
                  <a:lnTo>
                    <a:pt x="1338" y="430"/>
                  </a:lnTo>
                  <a:lnTo>
                    <a:pt x="1335" y="427"/>
                  </a:lnTo>
                  <a:lnTo>
                    <a:pt x="1335" y="427"/>
                  </a:lnTo>
                  <a:lnTo>
                    <a:pt x="1331" y="423"/>
                  </a:lnTo>
                  <a:lnTo>
                    <a:pt x="1331" y="423"/>
                  </a:lnTo>
                  <a:lnTo>
                    <a:pt x="1328" y="413"/>
                  </a:lnTo>
                  <a:lnTo>
                    <a:pt x="1328" y="405"/>
                  </a:lnTo>
                  <a:lnTo>
                    <a:pt x="1328" y="395"/>
                  </a:lnTo>
                  <a:lnTo>
                    <a:pt x="1328" y="391"/>
                  </a:lnTo>
                  <a:lnTo>
                    <a:pt x="1331" y="388"/>
                  </a:lnTo>
                  <a:lnTo>
                    <a:pt x="1324" y="374"/>
                  </a:lnTo>
                  <a:lnTo>
                    <a:pt x="1328" y="370"/>
                  </a:lnTo>
                  <a:lnTo>
                    <a:pt x="1328" y="367"/>
                  </a:lnTo>
                  <a:lnTo>
                    <a:pt x="1324" y="363"/>
                  </a:lnTo>
                  <a:lnTo>
                    <a:pt x="1324" y="363"/>
                  </a:lnTo>
                  <a:lnTo>
                    <a:pt x="1321" y="360"/>
                  </a:lnTo>
                  <a:lnTo>
                    <a:pt x="1314" y="356"/>
                  </a:lnTo>
                  <a:lnTo>
                    <a:pt x="1310" y="353"/>
                  </a:lnTo>
                  <a:lnTo>
                    <a:pt x="1307" y="349"/>
                  </a:lnTo>
                  <a:lnTo>
                    <a:pt x="1303" y="346"/>
                  </a:lnTo>
                  <a:lnTo>
                    <a:pt x="1303" y="346"/>
                  </a:lnTo>
                  <a:lnTo>
                    <a:pt x="1296" y="335"/>
                  </a:lnTo>
                  <a:lnTo>
                    <a:pt x="1289" y="332"/>
                  </a:lnTo>
                  <a:lnTo>
                    <a:pt x="1282" y="332"/>
                  </a:lnTo>
                  <a:lnTo>
                    <a:pt x="1278" y="328"/>
                  </a:lnTo>
                  <a:lnTo>
                    <a:pt x="1275" y="328"/>
                  </a:lnTo>
                  <a:lnTo>
                    <a:pt x="1236" y="328"/>
                  </a:lnTo>
                  <a:lnTo>
                    <a:pt x="1225" y="324"/>
                  </a:lnTo>
                  <a:lnTo>
                    <a:pt x="1222" y="324"/>
                  </a:lnTo>
                  <a:lnTo>
                    <a:pt x="1218" y="328"/>
                  </a:lnTo>
                  <a:lnTo>
                    <a:pt x="1215" y="335"/>
                  </a:lnTo>
                  <a:lnTo>
                    <a:pt x="1211" y="339"/>
                  </a:lnTo>
                  <a:lnTo>
                    <a:pt x="1211" y="342"/>
                  </a:lnTo>
                  <a:lnTo>
                    <a:pt x="1211" y="342"/>
                  </a:lnTo>
                  <a:lnTo>
                    <a:pt x="1208" y="346"/>
                  </a:lnTo>
                  <a:lnTo>
                    <a:pt x="1208" y="353"/>
                  </a:lnTo>
                  <a:lnTo>
                    <a:pt x="1208" y="356"/>
                  </a:lnTo>
                  <a:lnTo>
                    <a:pt x="1208" y="363"/>
                  </a:lnTo>
                  <a:lnTo>
                    <a:pt x="1208" y="363"/>
                  </a:lnTo>
                  <a:lnTo>
                    <a:pt x="1215" y="370"/>
                  </a:lnTo>
                  <a:lnTo>
                    <a:pt x="1215" y="377"/>
                  </a:lnTo>
                  <a:lnTo>
                    <a:pt x="1218" y="384"/>
                  </a:lnTo>
                  <a:lnTo>
                    <a:pt x="1218" y="388"/>
                  </a:lnTo>
                  <a:lnTo>
                    <a:pt x="1211" y="402"/>
                  </a:lnTo>
                  <a:lnTo>
                    <a:pt x="1208" y="416"/>
                  </a:lnTo>
                  <a:lnTo>
                    <a:pt x="1204" y="423"/>
                  </a:lnTo>
                  <a:lnTo>
                    <a:pt x="1204" y="430"/>
                  </a:lnTo>
                  <a:lnTo>
                    <a:pt x="1204" y="430"/>
                  </a:lnTo>
                  <a:lnTo>
                    <a:pt x="1211" y="444"/>
                  </a:lnTo>
                  <a:lnTo>
                    <a:pt x="1215" y="465"/>
                  </a:lnTo>
                  <a:lnTo>
                    <a:pt x="1218" y="483"/>
                  </a:lnTo>
                  <a:lnTo>
                    <a:pt x="1222" y="490"/>
                  </a:lnTo>
                  <a:lnTo>
                    <a:pt x="1218" y="501"/>
                  </a:lnTo>
                  <a:lnTo>
                    <a:pt x="1218" y="504"/>
                  </a:lnTo>
                  <a:lnTo>
                    <a:pt x="1215" y="511"/>
                  </a:lnTo>
                  <a:lnTo>
                    <a:pt x="1211" y="511"/>
                  </a:lnTo>
                  <a:lnTo>
                    <a:pt x="1208" y="511"/>
                  </a:lnTo>
                  <a:lnTo>
                    <a:pt x="1204" y="522"/>
                  </a:lnTo>
                  <a:lnTo>
                    <a:pt x="1201" y="525"/>
                  </a:lnTo>
                  <a:lnTo>
                    <a:pt x="1194" y="529"/>
                  </a:lnTo>
                  <a:lnTo>
                    <a:pt x="1190" y="532"/>
                  </a:lnTo>
                  <a:lnTo>
                    <a:pt x="1190" y="532"/>
                  </a:lnTo>
                  <a:lnTo>
                    <a:pt x="1190" y="536"/>
                  </a:lnTo>
                  <a:lnTo>
                    <a:pt x="1190" y="543"/>
                  </a:lnTo>
                  <a:lnTo>
                    <a:pt x="1194" y="550"/>
                  </a:lnTo>
                  <a:lnTo>
                    <a:pt x="1190" y="557"/>
                  </a:lnTo>
                  <a:lnTo>
                    <a:pt x="1190" y="564"/>
                  </a:lnTo>
                  <a:lnTo>
                    <a:pt x="1190" y="564"/>
                  </a:lnTo>
                  <a:lnTo>
                    <a:pt x="1194" y="571"/>
                  </a:lnTo>
                  <a:lnTo>
                    <a:pt x="1194" y="578"/>
                  </a:lnTo>
                  <a:lnTo>
                    <a:pt x="1197" y="582"/>
                  </a:lnTo>
                  <a:lnTo>
                    <a:pt x="1201" y="585"/>
                  </a:lnTo>
                  <a:lnTo>
                    <a:pt x="1201" y="589"/>
                  </a:lnTo>
                  <a:lnTo>
                    <a:pt x="1201" y="596"/>
                  </a:lnTo>
                  <a:lnTo>
                    <a:pt x="1197" y="603"/>
                  </a:lnTo>
                  <a:lnTo>
                    <a:pt x="1194" y="606"/>
                  </a:lnTo>
                  <a:lnTo>
                    <a:pt x="1194" y="610"/>
                  </a:lnTo>
                  <a:lnTo>
                    <a:pt x="1190" y="610"/>
                  </a:lnTo>
                  <a:lnTo>
                    <a:pt x="1187" y="617"/>
                  </a:lnTo>
                  <a:lnTo>
                    <a:pt x="1183" y="620"/>
                  </a:lnTo>
                  <a:lnTo>
                    <a:pt x="1180" y="617"/>
                  </a:lnTo>
                  <a:lnTo>
                    <a:pt x="1176" y="617"/>
                  </a:lnTo>
                  <a:lnTo>
                    <a:pt x="1173" y="613"/>
                  </a:lnTo>
                  <a:lnTo>
                    <a:pt x="1173" y="610"/>
                  </a:lnTo>
                  <a:lnTo>
                    <a:pt x="1169" y="606"/>
                  </a:lnTo>
                  <a:lnTo>
                    <a:pt x="1169" y="603"/>
                  </a:lnTo>
                  <a:lnTo>
                    <a:pt x="1166" y="596"/>
                  </a:lnTo>
                  <a:lnTo>
                    <a:pt x="1162" y="592"/>
                  </a:lnTo>
                  <a:lnTo>
                    <a:pt x="1162" y="592"/>
                  </a:lnTo>
                  <a:lnTo>
                    <a:pt x="1155" y="589"/>
                  </a:lnTo>
                  <a:lnTo>
                    <a:pt x="1152" y="585"/>
                  </a:lnTo>
                  <a:lnTo>
                    <a:pt x="1152" y="578"/>
                  </a:lnTo>
                  <a:lnTo>
                    <a:pt x="1152" y="575"/>
                  </a:lnTo>
                  <a:lnTo>
                    <a:pt x="1152" y="575"/>
                  </a:lnTo>
                  <a:lnTo>
                    <a:pt x="1148" y="571"/>
                  </a:lnTo>
                  <a:lnTo>
                    <a:pt x="1144" y="564"/>
                  </a:lnTo>
                  <a:lnTo>
                    <a:pt x="1144" y="557"/>
                  </a:lnTo>
                  <a:lnTo>
                    <a:pt x="1144" y="553"/>
                  </a:lnTo>
                  <a:lnTo>
                    <a:pt x="1144" y="550"/>
                  </a:lnTo>
                  <a:lnTo>
                    <a:pt x="1141" y="539"/>
                  </a:lnTo>
                  <a:lnTo>
                    <a:pt x="1137" y="529"/>
                  </a:lnTo>
                  <a:lnTo>
                    <a:pt x="1134" y="525"/>
                  </a:lnTo>
                  <a:lnTo>
                    <a:pt x="1130" y="522"/>
                  </a:lnTo>
                  <a:lnTo>
                    <a:pt x="1127" y="522"/>
                  </a:lnTo>
                  <a:lnTo>
                    <a:pt x="1123" y="522"/>
                  </a:lnTo>
                  <a:lnTo>
                    <a:pt x="1123" y="522"/>
                  </a:lnTo>
                  <a:lnTo>
                    <a:pt x="1116" y="518"/>
                  </a:lnTo>
                  <a:lnTo>
                    <a:pt x="1106" y="518"/>
                  </a:lnTo>
                  <a:lnTo>
                    <a:pt x="1099" y="518"/>
                  </a:lnTo>
                  <a:lnTo>
                    <a:pt x="1088" y="518"/>
                  </a:lnTo>
                  <a:lnTo>
                    <a:pt x="1085" y="522"/>
                  </a:lnTo>
                  <a:lnTo>
                    <a:pt x="1081" y="522"/>
                  </a:lnTo>
                  <a:lnTo>
                    <a:pt x="1070" y="518"/>
                  </a:lnTo>
                  <a:lnTo>
                    <a:pt x="1060" y="515"/>
                  </a:lnTo>
                  <a:lnTo>
                    <a:pt x="1053" y="508"/>
                  </a:lnTo>
                  <a:lnTo>
                    <a:pt x="1049" y="501"/>
                  </a:lnTo>
                  <a:lnTo>
                    <a:pt x="1046" y="494"/>
                  </a:lnTo>
                  <a:lnTo>
                    <a:pt x="1042" y="487"/>
                  </a:lnTo>
                  <a:lnTo>
                    <a:pt x="1042" y="483"/>
                  </a:lnTo>
                  <a:lnTo>
                    <a:pt x="1042" y="483"/>
                  </a:lnTo>
                  <a:lnTo>
                    <a:pt x="1035" y="469"/>
                  </a:lnTo>
                  <a:lnTo>
                    <a:pt x="1028" y="462"/>
                  </a:lnTo>
                  <a:lnTo>
                    <a:pt x="1021" y="455"/>
                  </a:lnTo>
                  <a:lnTo>
                    <a:pt x="1018" y="451"/>
                  </a:lnTo>
                  <a:lnTo>
                    <a:pt x="1014" y="451"/>
                  </a:lnTo>
                  <a:lnTo>
                    <a:pt x="1014" y="444"/>
                  </a:lnTo>
                  <a:lnTo>
                    <a:pt x="1011" y="437"/>
                  </a:lnTo>
                  <a:lnTo>
                    <a:pt x="1011" y="437"/>
                  </a:lnTo>
                  <a:lnTo>
                    <a:pt x="1007" y="434"/>
                  </a:lnTo>
                  <a:lnTo>
                    <a:pt x="1000" y="437"/>
                  </a:lnTo>
                  <a:lnTo>
                    <a:pt x="993" y="434"/>
                  </a:lnTo>
                  <a:lnTo>
                    <a:pt x="986" y="430"/>
                  </a:lnTo>
                  <a:lnTo>
                    <a:pt x="982" y="423"/>
                  </a:lnTo>
                  <a:lnTo>
                    <a:pt x="982" y="420"/>
                  </a:lnTo>
                  <a:lnTo>
                    <a:pt x="982" y="413"/>
                  </a:lnTo>
                  <a:lnTo>
                    <a:pt x="979" y="409"/>
                  </a:lnTo>
                  <a:lnTo>
                    <a:pt x="979" y="405"/>
                  </a:lnTo>
                  <a:lnTo>
                    <a:pt x="982" y="391"/>
                  </a:lnTo>
                  <a:lnTo>
                    <a:pt x="993" y="374"/>
                  </a:lnTo>
                  <a:lnTo>
                    <a:pt x="1004" y="353"/>
                  </a:lnTo>
                  <a:lnTo>
                    <a:pt x="1014" y="342"/>
                  </a:lnTo>
                  <a:lnTo>
                    <a:pt x="1021" y="335"/>
                  </a:lnTo>
                  <a:lnTo>
                    <a:pt x="1028" y="332"/>
                  </a:lnTo>
                  <a:lnTo>
                    <a:pt x="1032" y="328"/>
                  </a:lnTo>
                  <a:lnTo>
                    <a:pt x="1035" y="324"/>
                  </a:lnTo>
                  <a:lnTo>
                    <a:pt x="1039" y="321"/>
                  </a:lnTo>
                  <a:lnTo>
                    <a:pt x="1039" y="321"/>
                  </a:lnTo>
                  <a:lnTo>
                    <a:pt x="1035" y="314"/>
                  </a:lnTo>
                  <a:lnTo>
                    <a:pt x="1039" y="310"/>
                  </a:lnTo>
                  <a:lnTo>
                    <a:pt x="1039" y="310"/>
                  </a:lnTo>
                  <a:lnTo>
                    <a:pt x="1042" y="310"/>
                  </a:lnTo>
                  <a:lnTo>
                    <a:pt x="1042" y="310"/>
                  </a:lnTo>
                  <a:lnTo>
                    <a:pt x="1046" y="307"/>
                  </a:lnTo>
                  <a:lnTo>
                    <a:pt x="1053" y="310"/>
                  </a:lnTo>
                  <a:lnTo>
                    <a:pt x="1056" y="310"/>
                  </a:lnTo>
                  <a:lnTo>
                    <a:pt x="1063" y="314"/>
                  </a:lnTo>
                  <a:lnTo>
                    <a:pt x="1067" y="314"/>
                  </a:lnTo>
                  <a:lnTo>
                    <a:pt x="1070" y="314"/>
                  </a:lnTo>
                  <a:lnTo>
                    <a:pt x="1070" y="314"/>
                  </a:lnTo>
                  <a:lnTo>
                    <a:pt x="1074" y="307"/>
                  </a:lnTo>
                  <a:lnTo>
                    <a:pt x="1078" y="300"/>
                  </a:lnTo>
                  <a:lnTo>
                    <a:pt x="1078" y="293"/>
                  </a:lnTo>
                  <a:lnTo>
                    <a:pt x="1078" y="289"/>
                  </a:lnTo>
                  <a:lnTo>
                    <a:pt x="1078" y="282"/>
                  </a:lnTo>
                  <a:lnTo>
                    <a:pt x="1078" y="282"/>
                  </a:lnTo>
                  <a:lnTo>
                    <a:pt x="1078" y="272"/>
                  </a:lnTo>
                  <a:lnTo>
                    <a:pt x="1081" y="261"/>
                  </a:lnTo>
                  <a:lnTo>
                    <a:pt x="1088" y="250"/>
                  </a:lnTo>
                  <a:lnTo>
                    <a:pt x="1092" y="243"/>
                  </a:lnTo>
                  <a:lnTo>
                    <a:pt x="1095" y="240"/>
                  </a:lnTo>
                  <a:lnTo>
                    <a:pt x="1095" y="240"/>
                  </a:lnTo>
                  <a:lnTo>
                    <a:pt x="1099" y="233"/>
                  </a:lnTo>
                  <a:lnTo>
                    <a:pt x="1099" y="229"/>
                  </a:lnTo>
                  <a:lnTo>
                    <a:pt x="1099" y="226"/>
                  </a:lnTo>
                  <a:lnTo>
                    <a:pt x="1099" y="226"/>
                  </a:lnTo>
                  <a:lnTo>
                    <a:pt x="1095" y="226"/>
                  </a:lnTo>
                  <a:lnTo>
                    <a:pt x="1095" y="229"/>
                  </a:lnTo>
                  <a:lnTo>
                    <a:pt x="1063" y="212"/>
                  </a:lnTo>
                  <a:lnTo>
                    <a:pt x="1063" y="208"/>
                  </a:lnTo>
                  <a:lnTo>
                    <a:pt x="1067" y="205"/>
                  </a:lnTo>
                  <a:lnTo>
                    <a:pt x="1070" y="205"/>
                  </a:lnTo>
                  <a:lnTo>
                    <a:pt x="1074" y="205"/>
                  </a:lnTo>
                  <a:lnTo>
                    <a:pt x="1081" y="208"/>
                  </a:lnTo>
                  <a:lnTo>
                    <a:pt x="1085" y="208"/>
                  </a:lnTo>
                  <a:lnTo>
                    <a:pt x="1092" y="208"/>
                  </a:lnTo>
                  <a:lnTo>
                    <a:pt x="1092" y="208"/>
                  </a:lnTo>
                  <a:lnTo>
                    <a:pt x="1095" y="208"/>
                  </a:lnTo>
                  <a:lnTo>
                    <a:pt x="1102" y="208"/>
                  </a:lnTo>
                  <a:lnTo>
                    <a:pt x="1109" y="208"/>
                  </a:lnTo>
                  <a:lnTo>
                    <a:pt x="1116" y="212"/>
                  </a:lnTo>
                  <a:lnTo>
                    <a:pt x="1120" y="212"/>
                  </a:lnTo>
                  <a:lnTo>
                    <a:pt x="1123" y="212"/>
                  </a:lnTo>
                  <a:lnTo>
                    <a:pt x="1130" y="201"/>
                  </a:lnTo>
                  <a:lnTo>
                    <a:pt x="1137" y="205"/>
                  </a:lnTo>
                  <a:lnTo>
                    <a:pt x="1144" y="205"/>
                  </a:lnTo>
                  <a:lnTo>
                    <a:pt x="1152" y="205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9" y="194"/>
                  </a:lnTo>
                  <a:lnTo>
                    <a:pt x="1159" y="191"/>
                  </a:lnTo>
                  <a:lnTo>
                    <a:pt x="1162" y="184"/>
                  </a:lnTo>
                  <a:lnTo>
                    <a:pt x="1166" y="180"/>
                  </a:lnTo>
                  <a:lnTo>
                    <a:pt x="1169" y="180"/>
                  </a:lnTo>
                  <a:lnTo>
                    <a:pt x="1173" y="176"/>
                  </a:lnTo>
                  <a:lnTo>
                    <a:pt x="1173" y="173"/>
                  </a:lnTo>
                  <a:lnTo>
                    <a:pt x="1173" y="166"/>
                  </a:lnTo>
                  <a:lnTo>
                    <a:pt x="1173" y="159"/>
                  </a:lnTo>
                  <a:lnTo>
                    <a:pt x="1169" y="148"/>
                  </a:lnTo>
                  <a:lnTo>
                    <a:pt x="1169" y="148"/>
                  </a:lnTo>
                  <a:lnTo>
                    <a:pt x="1166" y="145"/>
                  </a:lnTo>
                  <a:lnTo>
                    <a:pt x="1162" y="145"/>
                  </a:lnTo>
                  <a:lnTo>
                    <a:pt x="1159" y="138"/>
                  </a:lnTo>
                  <a:lnTo>
                    <a:pt x="1155" y="134"/>
                  </a:lnTo>
                  <a:lnTo>
                    <a:pt x="1155" y="131"/>
                  </a:lnTo>
                  <a:lnTo>
                    <a:pt x="1159" y="124"/>
                  </a:lnTo>
                  <a:lnTo>
                    <a:pt x="1166" y="120"/>
                  </a:lnTo>
                  <a:lnTo>
                    <a:pt x="1166" y="120"/>
                  </a:lnTo>
                  <a:lnTo>
                    <a:pt x="1169" y="120"/>
                  </a:lnTo>
                  <a:lnTo>
                    <a:pt x="1173" y="120"/>
                  </a:lnTo>
                  <a:lnTo>
                    <a:pt x="1173" y="117"/>
                  </a:lnTo>
                  <a:lnTo>
                    <a:pt x="1176" y="113"/>
                  </a:lnTo>
                  <a:lnTo>
                    <a:pt x="1173" y="110"/>
                  </a:lnTo>
                  <a:lnTo>
                    <a:pt x="1173" y="106"/>
                  </a:lnTo>
                  <a:lnTo>
                    <a:pt x="1169" y="103"/>
                  </a:lnTo>
                  <a:lnTo>
                    <a:pt x="1166" y="103"/>
                  </a:lnTo>
                  <a:lnTo>
                    <a:pt x="1162" y="99"/>
                  </a:lnTo>
                  <a:lnTo>
                    <a:pt x="1162" y="103"/>
                  </a:lnTo>
                  <a:lnTo>
                    <a:pt x="1159" y="78"/>
                  </a:lnTo>
                  <a:lnTo>
                    <a:pt x="1152" y="78"/>
                  </a:lnTo>
                  <a:lnTo>
                    <a:pt x="1148" y="78"/>
                  </a:lnTo>
                  <a:lnTo>
                    <a:pt x="1141" y="78"/>
                  </a:lnTo>
                  <a:lnTo>
                    <a:pt x="1134" y="74"/>
                  </a:lnTo>
                  <a:lnTo>
                    <a:pt x="1130" y="74"/>
                  </a:lnTo>
                  <a:lnTo>
                    <a:pt x="1130" y="74"/>
                  </a:lnTo>
                  <a:lnTo>
                    <a:pt x="1134" y="106"/>
                  </a:lnTo>
                  <a:lnTo>
                    <a:pt x="1130" y="106"/>
                  </a:lnTo>
                  <a:lnTo>
                    <a:pt x="1130" y="110"/>
                  </a:lnTo>
                  <a:lnTo>
                    <a:pt x="1123" y="117"/>
                  </a:lnTo>
                  <a:lnTo>
                    <a:pt x="1120" y="127"/>
                  </a:lnTo>
                  <a:lnTo>
                    <a:pt x="1116" y="141"/>
                  </a:lnTo>
                  <a:lnTo>
                    <a:pt x="1116" y="141"/>
                  </a:lnTo>
                  <a:lnTo>
                    <a:pt x="1113" y="141"/>
                  </a:lnTo>
                  <a:lnTo>
                    <a:pt x="1113" y="145"/>
                  </a:lnTo>
                  <a:lnTo>
                    <a:pt x="1109" y="148"/>
                  </a:lnTo>
                  <a:lnTo>
                    <a:pt x="1106" y="148"/>
                  </a:lnTo>
                  <a:lnTo>
                    <a:pt x="1102" y="145"/>
                  </a:lnTo>
                  <a:lnTo>
                    <a:pt x="1095" y="141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88" y="99"/>
                  </a:lnTo>
                  <a:lnTo>
                    <a:pt x="1088" y="99"/>
                  </a:lnTo>
                  <a:lnTo>
                    <a:pt x="1088" y="103"/>
                  </a:lnTo>
                  <a:lnTo>
                    <a:pt x="1085" y="110"/>
                  </a:lnTo>
                  <a:lnTo>
                    <a:pt x="1085" y="110"/>
                  </a:lnTo>
                  <a:lnTo>
                    <a:pt x="1081" y="113"/>
                  </a:lnTo>
                  <a:lnTo>
                    <a:pt x="1078" y="117"/>
                  </a:lnTo>
                  <a:lnTo>
                    <a:pt x="1078" y="120"/>
                  </a:lnTo>
                  <a:lnTo>
                    <a:pt x="1074" y="120"/>
                  </a:lnTo>
                  <a:lnTo>
                    <a:pt x="1070" y="124"/>
                  </a:lnTo>
                  <a:lnTo>
                    <a:pt x="1067" y="124"/>
                  </a:lnTo>
                  <a:lnTo>
                    <a:pt x="1067" y="120"/>
                  </a:lnTo>
                  <a:lnTo>
                    <a:pt x="1063" y="113"/>
                  </a:lnTo>
                  <a:lnTo>
                    <a:pt x="1063" y="106"/>
                  </a:lnTo>
                  <a:lnTo>
                    <a:pt x="1063" y="103"/>
                  </a:lnTo>
                  <a:lnTo>
                    <a:pt x="1060" y="103"/>
                  </a:lnTo>
                  <a:lnTo>
                    <a:pt x="1056" y="103"/>
                  </a:lnTo>
                  <a:lnTo>
                    <a:pt x="1053" y="106"/>
                  </a:lnTo>
                  <a:lnTo>
                    <a:pt x="1053" y="106"/>
                  </a:lnTo>
                  <a:lnTo>
                    <a:pt x="1049" y="106"/>
                  </a:lnTo>
                  <a:lnTo>
                    <a:pt x="1042" y="103"/>
                  </a:lnTo>
                  <a:lnTo>
                    <a:pt x="1039" y="99"/>
                  </a:lnTo>
                  <a:lnTo>
                    <a:pt x="1039" y="99"/>
                  </a:lnTo>
                  <a:lnTo>
                    <a:pt x="1035" y="95"/>
                  </a:lnTo>
                  <a:lnTo>
                    <a:pt x="1039" y="92"/>
                  </a:lnTo>
                  <a:lnTo>
                    <a:pt x="1042" y="85"/>
                  </a:lnTo>
                  <a:lnTo>
                    <a:pt x="1042" y="78"/>
                  </a:lnTo>
                  <a:lnTo>
                    <a:pt x="1046" y="71"/>
                  </a:lnTo>
                  <a:lnTo>
                    <a:pt x="1046" y="64"/>
                  </a:lnTo>
                  <a:lnTo>
                    <a:pt x="1046" y="64"/>
                  </a:lnTo>
                  <a:lnTo>
                    <a:pt x="1039" y="60"/>
                  </a:lnTo>
                  <a:lnTo>
                    <a:pt x="1039" y="53"/>
                  </a:lnTo>
                  <a:lnTo>
                    <a:pt x="1035" y="50"/>
                  </a:lnTo>
                  <a:lnTo>
                    <a:pt x="1035" y="46"/>
                  </a:lnTo>
                  <a:lnTo>
                    <a:pt x="1035" y="43"/>
                  </a:lnTo>
                  <a:lnTo>
                    <a:pt x="1035" y="39"/>
                  </a:lnTo>
                  <a:lnTo>
                    <a:pt x="1035" y="32"/>
                  </a:lnTo>
                  <a:lnTo>
                    <a:pt x="1032" y="25"/>
                  </a:lnTo>
                  <a:lnTo>
                    <a:pt x="1025" y="18"/>
                  </a:lnTo>
                  <a:lnTo>
                    <a:pt x="1021" y="14"/>
                  </a:lnTo>
                  <a:lnTo>
                    <a:pt x="1018" y="11"/>
                  </a:lnTo>
                  <a:lnTo>
                    <a:pt x="1014" y="7"/>
                  </a:lnTo>
                  <a:lnTo>
                    <a:pt x="1014" y="4"/>
                  </a:lnTo>
                  <a:lnTo>
                    <a:pt x="1011" y="0"/>
                  </a:lnTo>
                  <a:lnTo>
                    <a:pt x="1007" y="0"/>
                  </a:lnTo>
                  <a:lnTo>
                    <a:pt x="1004" y="0"/>
                  </a:lnTo>
                  <a:lnTo>
                    <a:pt x="1004" y="4"/>
                  </a:lnTo>
                  <a:lnTo>
                    <a:pt x="1000" y="4"/>
                  </a:lnTo>
                  <a:lnTo>
                    <a:pt x="996" y="4"/>
                  </a:lnTo>
                  <a:lnTo>
                    <a:pt x="996" y="7"/>
                  </a:lnTo>
                  <a:lnTo>
                    <a:pt x="993" y="14"/>
                  </a:lnTo>
                  <a:lnTo>
                    <a:pt x="993" y="18"/>
                  </a:lnTo>
                  <a:lnTo>
                    <a:pt x="993" y="25"/>
                  </a:lnTo>
                  <a:lnTo>
                    <a:pt x="993" y="25"/>
                  </a:lnTo>
                  <a:lnTo>
                    <a:pt x="982" y="32"/>
                  </a:lnTo>
                  <a:lnTo>
                    <a:pt x="979" y="43"/>
                  </a:lnTo>
                  <a:lnTo>
                    <a:pt x="979" y="50"/>
                  </a:lnTo>
                  <a:lnTo>
                    <a:pt x="979" y="53"/>
                  </a:lnTo>
                  <a:lnTo>
                    <a:pt x="979" y="57"/>
                  </a:lnTo>
                  <a:lnTo>
                    <a:pt x="979" y="67"/>
                  </a:lnTo>
                  <a:lnTo>
                    <a:pt x="982" y="74"/>
                  </a:lnTo>
                  <a:lnTo>
                    <a:pt x="986" y="81"/>
                  </a:lnTo>
                  <a:lnTo>
                    <a:pt x="993" y="88"/>
                  </a:lnTo>
                  <a:lnTo>
                    <a:pt x="996" y="92"/>
                  </a:lnTo>
                  <a:lnTo>
                    <a:pt x="1004" y="92"/>
                  </a:lnTo>
                  <a:lnTo>
                    <a:pt x="1007" y="92"/>
                  </a:lnTo>
                  <a:lnTo>
                    <a:pt x="1007" y="92"/>
                  </a:lnTo>
                  <a:lnTo>
                    <a:pt x="1000" y="99"/>
                  </a:lnTo>
                  <a:lnTo>
                    <a:pt x="1000" y="106"/>
                  </a:lnTo>
                  <a:lnTo>
                    <a:pt x="1000" y="113"/>
                  </a:lnTo>
                  <a:lnTo>
                    <a:pt x="1004" y="117"/>
                  </a:lnTo>
                  <a:lnTo>
                    <a:pt x="1007" y="120"/>
                  </a:lnTo>
                  <a:lnTo>
                    <a:pt x="1011" y="120"/>
                  </a:lnTo>
                  <a:lnTo>
                    <a:pt x="1014" y="124"/>
                  </a:lnTo>
                  <a:lnTo>
                    <a:pt x="1014" y="124"/>
                  </a:lnTo>
                  <a:lnTo>
                    <a:pt x="1021" y="124"/>
                  </a:lnTo>
                  <a:lnTo>
                    <a:pt x="1021" y="127"/>
                  </a:lnTo>
                  <a:lnTo>
                    <a:pt x="1025" y="131"/>
                  </a:lnTo>
                  <a:lnTo>
                    <a:pt x="1021" y="134"/>
                  </a:lnTo>
                  <a:lnTo>
                    <a:pt x="1021" y="138"/>
                  </a:lnTo>
                  <a:lnTo>
                    <a:pt x="1021" y="138"/>
                  </a:lnTo>
                  <a:lnTo>
                    <a:pt x="1018" y="141"/>
                  </a:lnTo>
                  <a:lnTo>
                    <a:pt x="1011" y="145"/>
                  </a:lnTo>
                  <a:lnTo>
                    <a:pt x="1004" y="148"/>
                  </a:lnTo>
                  <a:lnTo>
                    <a:pt x="996" y="152"/>
                  </a:lnTo>
                  <a:lnTo>
                    <a:pt x="989" y="155"/>
                  </a:lnTo>
                  <a:lnTo>
                    <a:pt x="986" y="159"/>
                  </a:lnTo>
                  <a:lnTo>
                    <a:pt x="982" y="159"/>
                  </a:lnTo>
                  <a:lnTo>
                    <a:pt x="975" y="159"/>
                  </a:lnTo>
                  <a:lnTo>
                    <a:pt x="972" y="159"/>
                  </a:lnTo>
                  <a:lnTo>
                    <a:pt x="972" y="159"/>
                  </a:lnTo>
                  <a:lnTo>
                    <a:pt x="972" y="155"/>
                  </a:lnTo>
                  <a:lnTo>
                    <a:pt x="972" y="155"/>
                  </a:lnTo>
                  <a:lnTo>
                    <a:pt x="975" y="131"/>
                  </a:lnTo>
                  <a:lnTo>
                    <a:pt x="958" y="131"/>
                  </a:lnTo>
                  <a:lnTo>
                    <a:pt x="947" y="131"/>
                  </a:lnTo>
                  <a:lnTo>
                    <a:pt x="944" y="131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48"/>
                  </a:lnTo>
                  <a:lnTo>
                    <a:pt x="940" y="155"/>
                  </a:lnTo>
                  <a:lnTo>
                    <a:pt x="940" y="159"/>
                  </a:lnTo>
                  <a:lnTo>
                    <a:pt x="937" y="162"/>
                  </a:lnTo>
                  <a:lnTo>
                    <a:pt x="937" y="162"/>
                  </a:lnTo>
                  <a:lnTo>
                    <a:pt x="933" y="162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23" y="155"/>
                  </a:lnTo>
                  <a:lnTo>
                    <a:pt x="919" y="152"/>
                  </a:lnTo>
                  <a:lnTo>
                    <a:pt x="912" y="152"/>
                  </a:lnTo>
                  <a:lnTo>
                    <a:pt x="912" y="155"/>
                  </a:lnTo>
                  <a:lnTo>
                    <a:pt x="908" y="155"/>
                  </a:lnTo>
                  <a:lnTo>
                    <a:pt x="908" y="155"/>
                  </a:lnTo>
                  <a:lnTo>
                    <a:pt x="901" y="162"/>
                  </a:lnTo>
                  <a:lnTo>
                    <a:pt x="894" y="162"/>
                  </a:lnTo>
                  <a:lnTo>
                    <a:pt x="891" y="162"/>
                  </a:lnTo>
                  <a:lnTo>
                    <a:pt x="887" y="162"/>
                  </a:lnTo>
                  <a:lnTo>
                    <a:pt x="887" y="159"/>
                  </a:lnTo>
                  <a:lnTo>
                    <a:pt x="884" y="155"/>
                  </a:lnTo>
                  <a:lnTo>
                    <a:pt x="884" y="155"/>
                  </a:lnTo>
                  <a:lnTo>
                    <a:pt x="880" y="148"/>
                  </a:lnTo>
                  <a:lnTo>
                    <a:pt x="877" y="141"/>
                  </a:lnTo>
                  <a:lnTo>
                    <a:pt x="873" y="141"/>
                  </a:lnTo>
                  <a:lnTo>
                    <a:pt x="870" y="141"/>
                  </a:lnTo>
                  <a:lnTo>
                    <a:pt x="866" y="145"/>
                  </a:lnTo>
                  <a:lnTo>
                    <a:pt x="866" y="145"/>
                  </a:lnTo>
                  <a:lnTo>
                    <a:pt x="856" y="141"/>
                  </a:lnTo>
                  <a:lnTo>
                    <a:pt x="852" y="138"/>
                  </a:lnTo>
                  <a:lnTo>
                    <a:pt x="849" y="134"/>
                  </a:lnTo>
                  <a:lnTo>
                    <a:pt x="845" y="131"/>
                  </a:lnTo>
                  <a:lnTo>
                    <a:pt x="845" y="127"/>
                  </a:lnTo>
                  <a:lnTo>
                    <a:pt x="845" y="127"/>
                  </a:lnTo>
                  <a:lnTo>
                    <a:pt x="845" y="120"/>
                  </a:lnTo>
                  <a:lnTo>
                    <a:pt x="841" y="117"/>
                  </a:lnTo>
                  <a:lnTo>
                    <a:pt x="838" y="117"/>
                  </a:lnTo>
                  <a:lnTo>
                    <a:pt x="834" y="117"/>
                  </a:lnTo>
                  <a:lnTo>
                    <a:pt x="831" y="117"/>
                  </a:lnTo>
                  <a:lnTo>
                    <a:pt x="831" y="117"/>
                  </a:lnTo>
                  <a:lnTo>
                    <a:pt x="820" y="117"/>
                  </a:lnTo>
                  <a:lnTo>
                    <a:pt x="813" y="120"/>
                  </a:lnTo>
                  <a:lnTo>
                    <a:pt x="806" y="124"/>
                  </a:lnTo>
                  <a:lnTo>
                    <a:pt x="806" y="127"/>
                  </a:lnTo>
                  <a:lnTo>
                    <a:pt x="803" y="131"/>
                  </a:lnTo>
                  <a:lnTo>
                    <a:pt x="803" y="138"/>
                  </a:lnTo>
                  <a:lnTo>
                    <a:pt x="803" y="141"/>
                  </a:lnTo>
                  <a:lnTo>
                    <a:pt x="806" y="141"/>
                  </a:lnTo>
                  <a:lnTo>
                    <a:pt x="806" y="145"/>
                  </a:lnTo>
                  <a:lnTo>
                    <a:pt x="810" y="148"/>
                  </a:lnTo>
                  <a:lnTo>
                    <a:pt x="810" y="152"/>
                  </a:lnTo>
                  <a:lnTo>
                    <a:pt x="810" y="155"/>
                  </a:lnTo>
                  <a:lnTo>
                    <a:pt x="806" y="159"/>
                  </a:lnTo>
                  <a:lnTo>
                    <a:pt x="806" y="162"/>
                  </a:lnTo>
                  <a:lnTo>
                    <a:pt x="806" y="162"/>
                  </a:lnTo>
                  <a:lnTo>
                    <a:pt x="806" y="191"/>
                  </a:lnTo>
                  <a:lnTo>
                    <a:pt x="803" y="194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6" y="187"/>
                  </a:lnTo>
                  <a:lnTo>
                    <a:pt x="792" y="176"/>
                  </a:lnTo>
                  <a:lnTo>
                    <a:pt x="785" y="166"/>
                  </a:lnTo>
                  <a:lnTo>
                    <a:pt x="782" y="159"/>
                  </a:lnTo>
                  <a:lnTo>
                    <a:pt x="778" y="152"/>
                  </a:lnTo>
                  <a:lnTo>
                    <a:pt x="775" y="145"/>
                  </a:lnTo>
                  <a:lnTo>
                    <a:pt x="771" y="145"/>
                  </a:lnTo>
                  <a:lnTo>
                    <a:pt x="768" y="148"/>
                  </a:lnTo>
                  <a:lnTo>
                    <a:pt x="768" y="152"/>
                  </a:lnTo>
                  <a:lnTo>
                    <a:pt x="764" y="155"/>
                  </a:lnTo>
                  <a:lnTo>
                    <a:pt x="764" y="159"/>
                  </a:lnTo>
                  <a:lnTo>
                    <a:pt x="760" y="159"/>
                  </a:lnTo>
                  <a:lnTo>
                    <a:pt x="757" y="159"/>
                  </a:lnTo>
                  <a:lnTo>
                    <a:pt x="750" y="155"/>
                  </a:lnTo>
                  <a:lnTo>
                    <a:pt x="743" y="155"/>
                  </a:lnTo>
                  <a:lnTo>
                    <a:pt x="736" y="159"/>
                  </a:lnTo>
                  <a:lnTo>
                    <a:pt x="732" y="159"/>
                  </a:lnTo>
                  <a:lnTo>
                    <a:pt x="722" y="159"/>
                  </a:lnTo>
                  <a:lnTo>
                    <a:pt x="715" y="155"/>
                  </a:lnTo>
                  <a:lnTo>
                    <a:pt x="711" y="155"/>
                  </a:lnTo>
                  <a:lnTo>
                    <a:pt x="711" y="152"/>
                  </a:lnTo>
                  <a:lnTo>
                    <a:pt x="715" y="148"/>
                  </a:lnTo>
                  <a:lnTo>
                    <a:pt x="715" y="148"/>
                  </a:lnTo>
                  <a:lnTo>
                    <a:pt x="718" y="145"/>
                  </a:lnTo>
                  <a:lnTo>
                    <a:pt x="718" y="145"/>
                  </a:lnTo>
                  <a:lnTo>
                    <a:pt x="725" y="138"/>
                  </a:lnTo>
                  <a:lnTo>
                    <a:pt x="725" y="131"/>
                  </a:lnTo>
                  <a:lnTo>
                    <a:pt x="725" y="124"/>
                  </a:lnTo>
                  <a:lnTo>
                    <a:pt x="725" y="120"/>
                  </a:lnTo>
                  <a:lnTo>
                    <a:pt x="722" y="117"/>
                  </a:lnTo>
                  <a:lnTo>
                    <a:pt x="718" y="113"/>
                  </a:lnTo>
                  <a:lnTo>
                    <a:pt x="715" y="113"/>
                  </a:lnTo>
                  <a:lnTo>
                    <a:pt x="715" y="113"/>
                  </a:lnTo>
                  <a:lnTo>
                    <a:pt x="708" y="106"/>
                  </a:lnTo>
                  <a:lnTo>
                    <a:pt x="704" y="106"/>
                  </a:lnTo>
                  <a:lnTo>
                    <a:pt x="704" y="106"/>
                  </a:lnTo>
                  <a:lnTo>
                    <a:pt x="701" y="106"/>
                  </a:lnTo>
                  <a:lnTo>
                    <a:pt x="701" y="110"/>
                  </a:lnTo>
                  <a:lnTo>
                    <a:pt x="701" y="110"/>
                  </a:lnTo>
                  <a:lnTo>
                    <a:pt x="701" y="113"/>
                  </a:lnTo>
                  <a:lnTo>
                    <a:pt x="701" y="117"/>
                  </a:lnTo>
                  <a:lnTo>
                    <a:pt x="701" y="120"/>
                  </a:lnTo>
                  <a:lnTo>
                    <a:pt x="697" y="120"/>
                  </a:lnTo>
                  <a:lnTo>
                    <a:pt x="697" y="120"/>
                  </a:lnTo>
                  <a:lnTo>
                    <a:pt x="694" y="117"/>
                  </a:lnTo>
                  <a:lnTo>
                    <a:pt x="690" y="117"/>
                  </a:lnTo>
                  <a:lnTo>
                    <a:pt x="690" y="117"/>
                  </a:lnTo>
                  <a:lnTo>
                    <a:pt x="672" y="99"/>
                  </a:lnTo>
                  <a:lnTo>
                    <a:pt x="655" y="88"/>
                  </a:lnTo>
                  <a:lnTo>
                    <a:pt x="641" y="81"/>
                  </a:lnTo>
                  <a:lnTo>
                    <a:pt x="634" y="81"/>
                  </a:lnTo>
                  <a:lnTo>
                    <a:pt x="620" y="78"/>
                  </a:lnTo>
                  <a:lnTo>
                    <a:pt x="609" y="74"/>
                  </a:lnTo>
                  <a:lnTo>
                    <a:pt x="605" y="71"/>
                  </a:lnTo>
                  <a:lnTo>
                    <a:pt x="602" y="71"/>
                  </a:lnTo>
                  <a:lnTo>
                    <a:pt x="602" y="71"/>
                  </a:lnTo>
                  <a:lnTo>
                    <a:pt x="595" y="67"/>
                  </a:lnTo>
                  <a:lnTo>
                    <a:pt x="591" y="67"/>
                  </a:lnTo>
                  <a:lnTo>
                    <a:pt x="591" y="67"/>
                  </a:lnTo>
                  <a:lnTo>
                    <a:pt x="588" y="71"/>
                  </a:lnTo>
                  <a:lnTo>
                    <a:pt x="588" y="74"/>
                  </a:lnTo>
                  <a:lnTo>
                    <a:pt x="591" y="78"/>
                  </a:lnTo>
                  <a:lnTo>
                    <a:pt x="591" y="81"/>
                  </a:lnTo>
                  <a:lnTo>
                    <a:pt x="591" y="81"/>
                  </a:lnTo>
                  <a:lnTo>
                    <a:pt x="588" y="88"/>
                  </a:lnTo>
                  <a:lnTo>
                    <a:pt x="584" y="88"/>
                  </a:lnTo>
                  <a:lnTo>
                    <a:pt x="584" y="88"/>
                  </a:lnTo>
                  <a:lnTo>
                    <a:pt x="581" y="85"/>
                  </a:lnTo>
                  <a:lnTo>
                    <a:pt x="581" y="85"/>
                  </a:lnTo>
                  <a:lnTo>
                    <a:pt x="577" y="81"/>
                  </a:lnTo>
                  <a:lnTo>
                    <a:pt x="574" y="74"/>
                  </a:lnTo>
                  <a:lnTo>
                    <a:pt x="570" y="67"/>
                  </a:lnTo>
                  <a:lnTo>
                    <a:pt x="567" y="60"/>
                  </a:lnTo>
                  <a:lnTo>
                    <a:pt x="563" y="57"/>
                  </a:lnTo>
                  <a:lnTo>
                    <a:pt x="560" y="53"/>
                  </a:lnTo>
                  <a:lnTo>
                    <a:pt x="556" y="50"/>
                  </a:lnTo>
                  <a:lnTo>
                    <a:pt x="553" y="46"/>
                  </a:lnTo>
                  <a:lnTo>
                    <a:pt x="549" y="46"/>
                  </a:lnTo>
                  <a:lnTo>
                    <a:pt x="546" y="46"/>
                  </a:lnTo>
                  <a:lnTo>
                    <a:pt x="546" y="50"/>
                  </a:lnTo>
                  <a:lnTo>
                    <a:pt x="546" y="53"/>
                  </a:lnTo>
                  <a:lnTo>
                    <a:pt x="549" y="57"/>
                  </a:lnTo>
                  <a:lnTo>
                    <a:pt x="549" y="57"/>
                  </a:lnTo>
                  <a:lnTo>
                    <a:pt x="549" y="60"/>
                  </a:lnTo>
                  <a:lnTo>
                    <a:pt x="546" y="67"/>
                  </a:lnTo>
                  <a:lnTo>
                    <a:pt x="542" y="71"/>
                  </a:lnTo>
                  <a:lnTo>
                    <a:pt x="539" y="71"/>
                  </a:lnTo>
                  <a:lnTo>
                    <a:pt x="535" y="71"/>
                  </a:lnTo>
                  <a:lnTo>
                    <a:pt x="535" y="67"/>
                  </a:lnTo>
                  <a:lnTo>
                    <a:pt x="531" y="67"/>
                  </a:lnTo>
                  <a:lnTo>
                    <a:pt x="531" y="64"/>
                  </a:lnTo>
                  <a:lnTo>
                    <a:pt x="524" y="60"/>
                  </a:lnTo>
                  <a:lnTo>
                    <a:pt x="521" y="60"/>
                  </a:lnTo>
                  <a:lnTo>
                    <a:pt x="517" y="64"/>
                  </a:lnTo>
                  <a:lnTo>
                    <a:pt x="514" y="67"/>
                  </a:lnTo>
                  <a:lnTo>
                    <a:pt x="514" y="67"/>
                  </a:lnTo>
                  <a:lnTo>
                    <a:pt x="510" y="71"/>
                  </a:lnTo>
                  <a:lnTo>
                    <a:pt x="507" y="74"/>
                  </a:lnTo>
                  <a:lnTo>
                    <a:pt x="503" y="78"/>
                  </a:lnTo>
                  <a:lnTo>
                    <a:pt x="500" y="81"/>
                  </a:lnTo>
                  <a:lnTo>
                    <a:pt x="500" y="81"/>
                  </a:lnTo>
                  <a:lnTo>
                    <a:pt x="493" y="81"/>
                  </a:lnTo>
                  <a:lnTo>
                    <a:pt x="482" y="85"/>
                  </a:lnTo>
                  <a:lnTo>
                    <a:pt x="475" y="92"/>
                  </a:lnTo>
                  <a:lnTo>
                    <a:pt x="465" y="95"/>
                  </a:lnTo>
                  <a:lnTo>
                    <a:pt x="461" y="103"/>
                  </a:lnTo>
                  <a:lnTo>
                    <a:pt x="454" y="106"/>
                  </a:lnTo>
                  <a:lnTo>
                    <a:pt x="454" y="106"/>
                  </a:lnTo>
                  <a:lnTo>
                    <a:pt x="447" y="113"/>
                  </a:lnTo>
                  <a:lnTo>
                    <a:pt x="440" y="117"/>
                  </a:lnTo>
                  <a:lnTo>
                    <a:pt x="433" y="117"/>
                  </a:lnTo>
                  <a:lnTo>
                    <a:pt x="429" y="113"/>
                  </a:lnTo>
                  <a:lnTo>
                    <a:pt x="426" y="113"/>
                  </a:lnTo>
                  <a:lnTo>
                    <a:pt x="422" y="110"/>
                  </a:lnTo>
                  <a:lnTo>
                    <a:pt x="415" y="106"/>
                  </a:lnTo>
                  <a:lnTo>
                    <a:pt x="408" y="99"/>
                  </a:lnTo>
                  <a:lnTo>
                    <a:pt x="401" y="95"/>
                  </a:lnTo>
                  <a:lnTo>
                    <a:pt x="398" y="92"/>
                  </a:lnTo>
                  <a:lnTo>
                    <a:pt x="391" y="88"/>
                  </a:lnTo>
                  <a:lnTo>
                    <a:pt x="391" y="88"/>
                  </a:lnTo>
                  <a:lnTo>
                    <a:pt x="384" y="85"/>
                  </a:lnTo>
                  <a:lnTo>
                    <a:pt x="376" y="85"/>
                  </a:lnTo>
                  <a:lnTo>
                    <a:pt x="369" y="81"/>
                  </a:lnTo>
                  <a:lnTo>
                    <a:pt x="362" y="78"/>
                  </a:lnTo>
                  <a:lnTo>
                    <a:pt x="359" y="78"/>
                  </a:lnTo>
                  <a:lnTo>
                    <a:pt x="355" y="74"/>
                  </a:lnTo>
                  <a:lnTo>
                    <a:pt x="355" y="74"/>
                  </a:lnTo>
                  <a:lnTo>
                    <a:pt x="352" y="74"/>
                  </a:lnTo>
                  <a:lnTo>
                    <a:pt x="348" y="71"/>
                  </a:lnTo>
                  <a:lnTo>
                    <a:pt x="341" y="71"/>
                  </a:lnTo>
                  <a:lnTo>
                    <a:pt x="334" y="71"/>
                  </a:lnTo>
                  <a:lnTo>
                    <a:pt x="327" y="74"/>
                  </a:lnTo>
                  <a:lnTo>
                    <a:pt x="327" y="74"/>
                  </a:lnTo>
                  <a:lnTo>
                    <a:pt x="320" y="74"/>
                  </a:lnTo>
                  <a:lnTo>
                    <a:pt x="313" y="74"/>
                  </a:lnTo>
                  <a:lnTo>
                    <a:pt x="306" y="71"/>
                  </a:lnTo>
                  <a:lnTo>
                    <a:pt x="299" y="67"/>
                  </a:lnTo>
                  <a:lnTo>
                    <a:pt x="295" y="67"/>
                  </a:lnTo>
                  <a:lnTo>
                    <a:pt x="292" y="67"/>
                  </a:lnTo>
                  <a:lnTo>
                    <a:pt x="285" y="64"/>
                  </a:lnTo>
                  <a:lnTo>
                    <a:pt x="278" y="64"/>
                  </a:lnTo>
                  <a:lnTo>
                    <a:pt x="274" y="57"/>
                  </a:lnTo>
                  <a:lnTo>
                    <a:pt x="274" y="57"/>
                  </a:lnTo>
                  <a:lnTo>
                    <a:pt x="271" y="53"/>
                  </a:lnTo>
                  <a:lnTo>
                    <a:pt x="264" y="53"/>
                  </a:lnTo>
                  <a:lnTo>
                    <a:pt x="260" y="50"/>
                  </a:lnTo>
                  <a:lnTo>
                    <a:pt x="257" y="50"/>
                  </a:lnTo>
                  <a:lnTo>
                    <a:pt x="253" y="50"/>
                  </a:lnTo>
                  <a:lnTo>
                    <a:pt x="250" y="46"/>
                  </a:lnTo>
                  <a:lnTo>
                    <a:pt x="243" y="46"/>
                  </a:lnTo>
                  <a:lnTo>
                    <a:pt x="243" y="46"/>
                  </a:lnTo>
                  <a:lnTo>
                    <a:pt x="243" y="53"/>
                  </a:lnTo>
                  <a:lnTo>
                    <a:pt x="243" y="57"/>
                  </a:lnTo>
                  <a:lnTo>
                    <a:pt x="243" y="60"/>
                  </a:lnTo>
                  <a:lnTo>
                    <a:pt x="243" y="64"/>
                  </a:lnTo>
                  <a:lnTo>
                    <a:pt x="239" y="64"/>
                  </a:lnTo>
                  <a:lnTo>
                    <a:pt x="236" y="60"/>
                  </a:lnTo>
                  <a:lnTo>
                    <a:pt x="228" y="57"/>
                  </a:lnTo>
                  <a:lnTo>
                    <a:pt x="225" y="50"/>
                  </a:lnTo>
                  <a:lnTo>
                    <a:pt x="218" y="46"/>
                  </a:lnTo>
                  <a:lnTo>
                    <a:pt x="214" y="43"/>
                  </a:lnTo>
                  <a:lnTo>
                    <a:pt x="207" y="39"/>
                  </a:lnTo>
                  <a:lnTo>
                    <a:pt x="197" y="36"/>
                  </a:lnTo>
                  <a:lnTo>
                    <a:pt x="190" y="32"/>
                  </a:lnTo>
                  <a:lnTo>
                    <a:pt x="186" y="29"/>
                  </a:lnTo>
                  <a:lnTo>
                    <a:pt x="186" y="29"/>
                  </a:lnTo>
                  <a:lnTo>
                    <a:pt x="183" y="29"/>
                  </a:lnTo>
                  <a:lnTo>
                    <a:pt x="179" y="25"/>
                  </a:lnTo>
                  <a:lnTo>
                    <a:pt x="172" y="25"/>
                  </a:lnTo>
                  <a:lnTo>
                    <a:pt x="165" y="21"/>
                  </a:lnTo>
                  <a:lnTo>
                    <a:pt x="155" y="25"/>
                  </a:lnTo>
                  <a:lnTo>
                    <a:pt x="140" y="29"/>
                  </a:lnTo>
                  <a:lnTo>
                    <a:pt x="133" y="32"/>
                  </a:lnTo>
                  <a:lnTo>
                    <a:pt x="126" y="36"/>
                  </a:lnTo>
                  <a:lnTo>
                    <a:pt x="123" y="36"/>
                  </a:lnTo>
                  <a:lnTo>
                    <a:pt x="119" y="36"/>
                  </a:lnTo>
                  <a:lnTo>
                    <a:pt x="116" y="36"/>
                  </a:lnTo>
                  <a:lnTo>
                    <a:pt x="112" y="36"/>
                  </a:lnTo>
                  <a:lnTo>
                    <a:pt x="109" y="36"/>
                  </a:lnTo>
                  <a:lnTo>
                    <a:pt x="102" y="39"/>
                  </a:lnTo>
                  <a:lnTo>
                    <a:pt x="95" y="43"/>
                  </a:lnTo>
                  <a:lnTo>
                    <a:pt x="91" y="46"/>
                  </a:lnTo>
                  <a:lnTo>
                    <a:pt x="88" y="53"/>
                  </a:lnTo>
                  <a:lnTo>
                    <a:pt x="84" y="60"/>
                  </a:lnTo>
                  <a:lnTo>
                    <a:pt x="81" y="67"/>
                  </a:lnTo>
                  <a:lnTo>
                    <a:pt x="77" y="78"/>
                  </a:lnTo>
                  <a:lnTo>
                    <a:pt x="70" y="85"/>
                  </a:lnTo>
                  <a:lnTo>
                    <a:pt x="66" y="95"/>
                  </a:lnTo>
                  <a:lnTo>
                    <a:pt x="59" y="99"/>
                  </a:lnTo>
                  <a:lnTo>
                    <a:pt x="52" y="103"/>
                  </a:lnTo>
                  <a:lnTo>
                    <a:pt x="42" y="103"/>
                  </a:lnTo>
                  <a:lnTo>
                    <a:pt x="31" y="106"/>
                  </a:lnTo>
                  <a:lnTo>
                    <a:pt x="24" y="110"/>
                  </a:lnTo>
                  <a:lnTo>
                    <a:pt x="21" y="113"/>
                  </a:lnTo>
                  <a:lnTo>
                    <a:pt x="17" y="120"/>
                  </a:lnTo>
                  <a:lnTo>
                    <a:pt x="17" y="127"/>
                  </a:lnTo>
                  <a:lnTo>
                    <a:pt x="21" y="134"/>
                  </a:lnTo>
                  <a:lnTo>
                    <a:pt x="24" y="138"/>
                  </a:lnTo>
                  <a:lnTo>
                    <a:pt x="31" y="145"/>
                  </a:lnTo>
                  <a:lnTo>
                    <a:pt x="38" y="152"/>
                  </a:lnTo>
                  <a:lnTo>
                    <a:pt x="52" y="166"/>
                  </a:lnTo>
                  <a:lnTo>
                    <a:pt x="70" y="184"/>
                  </a:lnTo>
                  <a:lnTo>
                    <a:pt x="77" y="198"/>
                  </a:lnTo>
                  <a:lnTo>
                    <a:pt x="77" y="212"/>
                  </a:lnTo>
                  <a:lnTo>
                    <a:pt x="70" y="215"/>
                  </a:lnTo>
                  <a:lnTo>
                    <a:pt x="66" y="215"/>
                  </a:lnTo>
                  <a:lnTo>
                    <a:pt x="59" y="212"/>
                  </a:lnTo>
                  <a:lnTo>
                    <a:pt x="56" y="208"/>
                  </a:lnTo>
                  <a:lnTo>
                    <a:pt x="52" y="205"/>
                  </a:lnTo>
                  <a:lnTo>
                    <a:pt x="49" y="201"/>
                  </a:lnTo>
                  <a:lnTo>
                    <a:pt x="42" y="201"/>
                  </a:lnTo>
                  <a:lnTo>
                    <a:pt x="31" y="201"/>
                  </a:lnTo>
                  <a:lnTo>
                    <a:pt x="24" y="205"/>
                  </a:lnTo>
                  <a:lnTo>
                    <a:pt x="14" y="208"/>
                  </a:lnTo>
                  <a:lnTo>
                    <a:pt x="7" y="215"/>
                  </a:lnTo>
                  <a:lnTo>
                    <a:pt x="3" y="226"/>
                  </a:lnTo>
                  <a:lnTo>
                    <a:pt x="0" y="233"/>
                  </a:lnTo>
                  <a:lnTo>
                    <a:pt x="0" y="240"/>
                  </a:lnTo>
                  <a:lnTo>
                    <a:pt x="0" y="247"/>
                  </a:lnTo>
                  <a:lnTo>
                    <a:pt x="7" y="254"/>
                  </a:lnTo>
                  <a:lnTo>
                    <a:pt x="28" y="261"/>
                  </a:lnTo>
                  <a:lnTo>
                    <a:pt x="45" y="268"/>
                  </a:lnTo>
                  <a:lnTo>
                    <a:pt x="66" y="265"/>
                  </a:lnTo>
                  <a:lnTo>
                    <a:pt x="66" y="265"/>
                  </a:lnTo>
                  <a:lnTo>
                    <a:pt x="70" y="265"/>
                  </a:lnTo>
                  <a:lnTo>
                    <a:pt x="73" y="261"/>
                  </a:lnTo>
                  <a:lnTo>
                    <a:pt x="81" y="258"/>
                  </a:lnTo>
                  <a:lnTo>
                    <a:pt x="84" y="258"/>
                  </a:lnTo>
                  <a:lnTo>
                    <a:pt x="91" y="258"/>
                  </a:lnTo>
                  <a:lnTo>
                    <a:pt x="95" y="258"/>
                  </a:lnTo>
                  <a:lnTo>
                    <a:pt x="95" y="261"/>
                  </a:lnTo>
                  <a:lnTo>
                    <a:pt x="91" y="265"/>
                  </a:lnTo>
                  <a:lnTo>
                    <a:pt x="91" y="268"/>
                  </a:lnTo>
                  <a:lnTo>
                    <a:pt x="88" y="268"/>
                  </a:lnTo>
                  <a:lnTo>
                    <a:pt x="88" y="275"/>
                  </a:lnTo>
                  <a:lnTo>
                    <a:pt x="91" y="279"/>
                  </a:lnTo>
                  <a:lnTo>
                    <a:pt x="95" y="282"/>
                  </a:lnTo>
                  <a:lnTo>
                    <a:pt x="95" y="286"/>
                  </a:lnTo>
                  <a:lnTo>
                    <a:pt x="95" y="289"/>
                  </a:lnTo>
                  <a:lnTo>
                    <a:pt x="91" y="293"/>
                  </a:lnTo>
                  <a:lnTo>
                    <a:pt x="84" y="296"/>
                  </a:lnTo>
                  <a:lnTo>
                    <a:pt x="77" y="300"/>
                  </a:lnTo>
                  <a:lnTo>
                    <a:pt x="70" y="303"/>
                  </a:lnTo>
                  <a:lnTo>
                    <a:pt x="63" y="307"/>
                  </a:lnTo>
                  <a:lnTo>
                    <a:pt x="59" y="310"/>
                  </a:lnTo>
                  <a:lnTo>
                    <a:pt x="56" y="317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2" y="328"/>
                  </a:lnTo>
                  <a:lnTo>
                    <a:pt x="45" y="332"/>
                  </a:lnTo>
                  <a:lnTo>
                    <a:pt x="38" y="335"/>
                  </a:lnTo>
                  <a:lnTo>
                    <a:pt x="28" y="342"/>
                  </a:lnTo>
                  <a:lnTo>
                    <a:pt x="17" y="349"/>
                  </a:lnTo>
                  <a:lnTo>
                    <a:pt x="14" y="353"/>
                  </a:lnTo>
                  <a:lnTo>
                    <a:pt x="17" y="360"/>
                  </a:lnTo>
                  <a:lnTo>
                    <a:pt x="21" y="367"/>
                  </a:lnTo>
                  <a:lnTo>
                    <a:pt x="24" y="367"/>
                  </a:lnTo>
                  <a:lnTo>
                    <a:pt x="28" y="370"/>
                  </a:lnTo>
                  <a:lnTo>
                    <a:pt x="35" y="374"/>
                  </a:lnTo>
                  <a:lnTo>
                    <a:pt x="38" y="374"/>
                  </a:lnTo>
                  <a:lnTo>
                    <a:pt x="38" y="377"/>
                  </a:lnTo>
                  <a:lnTo>
                    <a:pt x="38" y="381"/>
                  </a:lnTo>
                  <a:lnTo>
                    <a:pt x="38" y="388"/>
                  </a:lnTo>
                  <a:lnTo>
                    <a:pt x="38" y="395"/>
                  </a:lnTo>
                  <a:lnTo>
                    <a:pt x="42" y="402"/>
                  </a:lnTo>
                  <a:lnTo>
                    <a:pt x="49" y="405"/>
                  </a:lnTo>
                  <a:lnTo>
                    <a:pt x="52" y="405"/>
                  </a:lnTo>
                  <a:lnTo>
                    <a:pt x="59" y="405"/>
                  </a:lnTo>
                  <a:lnTo>
                    <a:pt x="66" y="405"/>
                  </a:lnTo>
                  <a:lnTo>
                    <a:pt x="70" y="405"/>
                  </a:lnTo>
                  <a:lnTo>
                    <a:pt x="70" y="409"/>
                  </a:lnTo>
                  <a:lnTo>
                    <a:pt x="73" y="413"/>
                  </a:lnTo>
                  <a:lnTo>
                    <a:pt x="77" y="423"/>
                  </a:lnTo>
                  <a:lnTo>
                    <a:pt x="77" y="430"/>
                  </a:lnTo>
                  <a:lnTo>
                    <a:pt x="77" y="434"/>
                  </a:lnTo>
                  <a:lnTo>
                    <a:pt x="81" y="434"/>
                  </a:lnTo>
                  <a:lnTo>
                    <a:pt x="84" y="434"/>
                  </a:lnTo>
                  <a:lnTo>
                    <a:pt x="91" y="434"/>
                  </a:lnTo>
                  <a:lnTo>
                    <a:pt x="95" y="427"/>
                  </a:lnTo>
                  <a:lnTo>
                    <a:pt x="95" y="427"/>
                  </a:lnTo>
                  <a:lnTo>
                    <a:pt x="98" y="427"/>
                  </a:lnTo>
                  <a:lnTo>
                    <a:pt x="102" y="427"/>
                  </a:lnTo>
                  <a:lnTo>
                    <a:pt x="102" y="430"/>
                  </a:lnTo>
                  <a:lnTo>
                    <a:pt x="105" y="434"/>
                  </a:lnTo>
                  <a:lnTo>
                    <a:pt x="105" y="437"/>
                  </a:lnTo>
                  <a:lnTo>
                    <a:pt x="105" y="437"/>
                  </a:lnTo>
                  <a:lnTo>
                    <a:pt x="109" y="441"/>
                  </a:lnTo>
                  <a:lnTo>
                    <a:pt x="112" y="444"/>
                  </a:lnTo>
                  <a:lnTo>
                    <a:pt x="116" y="444"/>
                  </a:lnTo>
                  <a:lnTo>
                    <a:pt x="119" y="444"/>
                  </a:lnTo>
                  <a:lnTo>
                    <a:pt x="126" y="437"/>
                  </a:lnTo>
                  <a:lnTo>
                    <a:pt x="126" y="437"/>
                  </a:lnTo>
                  <a:lnTo>
                    <a:pt x="130" y="434"/>
                  </a:lnTo>
                  <a:lnTo>
                    <a:pt x="133" y="430"/>
                  </a:lnTo>
                  <a:lnTo>
                    <a:pt x="137" y="427"/>
                  </a:lnTo>
                  <a:lnTo>
                    <a:pt x="140" y="427"/>
                  </a:lnTo>
                  <a:lnTo>
                    <a:pt x="144" y="427"/>
                  </a:lnTo>
                  <a:lnTo>
                    <a:pt x="144" y="430"/>
                  </a:lnTo>
                  <a:lnTo>
                    <a:pt x="144" y="434"/>
                  </a:lnTo>
                  <a:lnTo>
                    <a:pt x="144" y="437"/>
                  </a:lnTo>
                  <a:lnTo>
                    <a:pt x="140" y="448"/>
                  </a:lnTo>
                  <a:lnTo>
                    <a:pt x="137" y="458"/>
                  </a:lnTo>
                  <a:lnTo>
                    <a:pt x="133" y="465"/>
                  </a:lnTo>
                  <a:lnTo>
                    <a:pt x="130" y="465"/>
                  </a:lnTo>
                  <a:lnTo>
                    <a:pt x="126" y="469"/>
                  </a:lnTo>
                  <a:lnTo>
                    <a:pt x="119" y="476"/>
                  </a:lnTo>
                  <a:lnTo>
                    <a:pt x="112" y="483"/>
                  </a:lnTo>
                  <a:lnTo>
                    <a:pt x="102" y="490"/>
                  </a:lnTo>
                  <a:lnTo>
                    <a:pt x="95" y="497"/>
                  </a:lnTo>
                  <a:lnTo>
                    <a:pt x="88" y="504"/>
                  </a:lnTo>
                  <a:lnTo>
                    <a:pt x="88" y="504"/>
                  </a:lnTo>
                  <a:lnTo>
                    <a:pt x="81" y="508"/>
                  </a:lnTo>
                  <a:lnTo>
                    <a:pt x="77" y="511"/>
                  </a:lnTo>
                  <a:lnTo>
                    <a:pt x="70" y="518"/>
                  </a:lnTo>
                  <a:lnTo>
                    <a:pt x="66" y="525"/>
                  </a:lnTo>
                  <a:lnTo>
                    <a:pt x="66" y="525"/>
                  </a:lnTo>
                  <a:lnTo>
                    <a:pt x="73" y="522"/>
                  </a:lnTo>
                  <a:lnTo>
                    <a:pt x="81" y="518"/>
                  </a:lnTo>
                  <a:lnTo>
                    <a:pt x="88" y="518"/>
                  </a:lnTo>
                  <a:lnTo>
                    <a:pt x="98" y="515"/>
                  </a:lnTo>
                  <a:lnTo>
                    <a:pt x="116" y="508"/>
                  </a:lnTo>
                  <a:lnTo>
                    <a:pt x="133" y="494"/>
                  </a:lnTo>
                  <a:lnTo>
                    <a:pt x="155" y="476"/>
                  </a:lnTo>
                  <a:lnTo>
                    <a:pt x="169" y="458"/>
                  </a:lnTo>
                  <a:lnTo>
                    <a:pt x="169" y="458"/>
                  </a:lnTo>
                  <a:lnTo>
                    <a:pt x="172" y="455"/>
                  </a:lnTo>
                  <a:lnTo>
                    <a:pt x="179" y="451"/>
                  </a:lnTo>
                  <a:lnTo>
                    <a:pt x="186" y="448"/>
                  </a:lnTo>
                  <a:lnTo>
                    <a:pt x="190" y="444"/>
                  </a:lnTo>
                  <a:lnTo>
                    <a:pt x="193" y="437"/>
                  </a:lnTo>
                  <a:lnTo>
                    <a:pt x="193" y="434"/>
                  </a:lnTo>
                  <a:lnTo>
                    <a:pt x="190" y="427"/>
                  </a:lnTo>
                  <a:lnTo>
                    <a:pt x="190" y="427"/>
                  </a:lnTo>
                  <a:lnTo>
                    <a:pt x="186" y="427"/>
                  </a:lnTo>
                  <a:lnTo>
                    <a:pt x="186" y="423"/>
                  </a:lnTo>
                  <a:lnTo>
                    <a:pt x="186" y="420"/>
                  </a:lnTo>
                  <a:lnTo>
                    <a:pt x="190" y="416"/>
                  </a:lnTo>
                  <a:lnTo>
                    <a:pt x="193" y="416"/>
                  </a:lnTo>
                  <a:lnTo>
                    <a:pt x="197" y="409"/>
                  </a:lnTo>
                  <a:lnTo>
                    <a:pt x="200" y="402"/>
                  </a:lnTo>
                  <a:lnTo>
                    <a:pt x="204" y="395"/>
                  </a:lnTo>
                  <a:lnTo>
                    <a:pt x="207" y="388"/>
                  </a:lnTo>
                  <a:lnTo>
                    <a:pt x="214" y="377"/>
                  </a:lnTo>
                  <a:lnTo>
                    <a:pt x="214" y="370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32" y="363"/>
                  </a:lnTo>
                  <a:lnTo>
                    <a:pt x="243" y="360"/>
                  </a:lnTo>
                  <a:lnTo>
                    <a:pt x="257" y="360"/>
                  </a:lnTo>
                  <a:lnTo>
                    <a:pt x="257" y="360"/>
                  </a:lnTo>
                  <a:lnTo>
                    <a:pt x="260" y="363"/>
                  </a:lnTo>
                  <a:lnTo>
                    <a:pt x="264" y="367"/>
                  </a:lnTo>
                  <a:lnTo>
                    <a:pt x="264" y="367"/>
                  </a:lnTo>
                  <a:lnTo>
                    <a:pt x="264" y="370"/>
                  </a:lnTo>
                  <a:lnTo>
                    <a:pt x="260" y="370"/>
                  </a:lnTo>
                  <a:lnTo>
                    <a:pt x="253" y="374"/>
                  </a:lnTo>
                  <a:lnTo>
                    <a:pt x="246" y="374"/>
                  </a:lnTo>
                  <a:lnTo>
                    <a:pt x="236" y="377"/>
                  </a:lnTo>
                  <a:lnTo>
                    <a:pt x="228" y="381"/>
                  </a:lnTo>
                  <a:lnTo>
                    <a:pt x="225" y="391"/>
                  </a:lnTo>
                  <a:lnTo>
                    <a:pt x="225" y="391"/>
                  </a:lnTo>
                  <a:lnTo>
                    <a:pt x="221" y="398"/>
                  </a:lnTo>
                  <a:lnTo>
                    <a:pt x="221" y="402"/>
                  </a:lnTo>
                  <a:lnTo>
                    <a:pt x="218" y="405"/>
                  </a:lnTo>
                  <a:lnTo>
                    <a:pt x="218" y="405"/>
                  </a:lnTo>
                  <a:lnTo>
                    <a:pt x="218" y="409"/>
                  </a:lnTo>
                  <a:lnTo>
                    <a:pt x="218" y="413"/>
                  </a:lnTo>
                  <a:lnTo>
                    <a:pt x="218" y="420"/>
                  </a:lnTo>
                  <a:lnTo>
                    <a:pt x="221" y="420"/>
                  </a:lnTo>
                  <a:lnTo>
                    <a:pt x="225" y="423"/>
                  </a:lnTo>
                  <a:lnTo>
                    <a:pt x="232" y="420"/>
                  </a:lnTo>
                  <a:lnTo>
                    <a:pt x="232" y="420"/>
                  </a:lnTo>
                  <a:lnTo>
                    <a:pt x="239" y="416"/>
                  </a:lnTo>
                  <a:lnTo>
                    <a:pt x="243" y="413"/>
                  </a:lnTo>
                  <a:lnTo>
                    <a:pt x="250" y="409"/>
                  </a:lnTo>
                  <a:lnTo>
                    <a:pt x="257" y="402"/>
                  </a:lnTo>
                  <a:lnTo>
                    <a:pt x="260" y="398"/>
                  </a:lnTo>
                  <a:lnTo>
                    <a:pt x="264" y="395"/>
                  </a:lnTo>
                  <a:lnTo>
                    <a:pt x="264" y="391"/>
                  </a:lnTo>
                  <a:lnTo>
                    <a:pt x="264" y="388"/>
                  </a:lnTo>
                  <a:lnTo>
                    <a:pt x="267" y="384"/>
                  </a:lnTo>
                  <a:lnTo>
                    <a:pt x="267" y="381"/>
                  </a:lnTo>
                  <a:lnTo>
                    <a:pt x="271" y="377"/>
                  </a:lnTo>
                  <a:lnTo>
                    <a:pt x="274" y="374"/>
                  </a:lnTo>
                  <a:lnTo>
                    <a:pt x="278" y="377"/>
                  </a:lnTo>
                  <a:lnTo>
                    <a:pt x="285" y="381"/>
                  </a:lnTo>
                  <a:lnTo>
                    <a:pt x="285" y="381"/>
                  </a:lnTo>
                  <a:lnTo>
                    <a:pt x="292" y="381"/>
                  </a:lnTo>
                  <a:lnTo>
                    <a:pt x="299" y="381"/>
                  </a:lnTo>
                  <a:lnTo>
                    <a:pt x="302" y="384"/>
                  </a:lnTo>
                  <a:lnTo>
                    <a:pt x="310" y="388"/>
                  </a:lnTo>
                  <a:lnTo>
                    <a:pt x="313" y="395"/>
                  </a:lnTo>
                  <a:lnTo>
                    <a:pt x="313" y="395"/>
                  </a:lnTo>
                  <a:lnTo>
                    <a:pt x="320" y="395"/>
                  </a:lnTo>
                  <a:lnTo>
                    <a:pt x="327" y="398"/>
                  </a:lnTo>
                  <a:lnTo>
                    <a:pt x="338" y="398"/>
                  </a:lnTo>
                  <a:lnTo>
                    <a:pt x="348" y="402"/>
                  </a:lnTo>
                  <a:lnTo>
                    <a:pt x="352" y="402"/>
                  </a:lnTo>
                  <a:lnTo>
                    <a:pt x="355" y="405"/>
                  </a:lnTo>
                  <a:lnTo>
                    <a:pt x="362" y="409"/>
                  </a:lnTo>
                  <a:lnTo>
                    <a:pt x="366" y="413"/>
                  </a:lnTo>
                  <a:lnTo>
                    <a:pt x="369" y="413"/>
                  </a:lnTo>
                  <a:lnTo>
                    <a:pt x="369" y="409"/>
                  </a:lnTo>
                  <a:lnTo>
                    <a:pt x="373" y="409"/>
                  </a:lnTo>
                  <a:lnTo>
                    <a:pt x="380" y="405"/>
                  </a:lnTo>
                  <a:lnTo>
                    <a:pt x="384" y="405"/>
                  </a:lnTo>
                  <a:lnTo>
                    <a:pt x="387" y="409"/>
                  </a:lnTo>
                  <a:lnTo>
                    <a:pt x="391" y="416"/>
                  </a:lnTo>
                  <a:lnTo>
                    <a:pt x="394" y="423"/>
                  </a:lnTo>
                  <a:lnTo>
                    <a:pt x="405" y="430"/>
                  </a:lnTo>
                  <a:lnTo>
                    <a:pt x="412" y="437"/>
                  </a:lnTo>
                  <a:lnTo>
                    <a:pt x="419" y="444"/>
                  </a:lnTo>
                  <a:lnTo>
                    <a:pt x="426" y="451"/>
                  </a:lnTo>
                  <a:lnTo>
                    <a:pt x="429" y="455"/>
                  </a:lnTo>
                  <a:lnTo>
                    <a:pt x="433" y="458"/>
                  </a:lnTo>
                  <a:lnTo>
                    <a:pt x="447" y="430"/>
                  </a:lnTo>
                  <a:lnTo>
                    <a:pt x="447" y="434"/>
                  </a:lnTo>
                  <a:lnTo>
                    <a:pt x="450" y="437"/>
                  </a:lnTo>
                  <a:lnTo>
                    <a:pt x="457" y="444"/>
                  </a:lnTo>
                  <a:lnTo>
                    <a:pt x="461" y="451"/>
                  </a:lnTo>
                  <a:lnTo>
                    <a:pt x="465" y="458"/>
                  </a:lnTo>
                  <a:lnTo>
                    <a:pt x="468" y="465"/>
                  </a:lnTo>
                  <a:lnTo>
                    <a:pt x="468" y="465"/>
                  </a:lnTo>
                  <a:lnTo>
                    <a:pt x="472" y="469"/>
                  </a:lnTo>
                  <a:lnTo>
                    <a:pt x="475" y="472"/>
                  </a:lnTo>
                  <a:lnTo>
                    <a:pt x="479" y="479"/>
                  </a:lnTo>
                  <a:lnTo>
                    <a:pt x="482" y="483"/>
                  </a:lnTo>
                  <a:lnTo>
                    <a:pt x="482" y="487"/>
                  </a:lnTo>
                  <a:lnTo>
                    <a:pt x="482" y="490"/>
                  </a:lnTo>
                  <a:lnTo>
                    <a:pt x="486" y="497"/>
                  </a:lnTo>
                  <a:lnTo>
                    <a:pt x="486" y="504"/>
                  </a:lnTo>
                  <a:lnTo>
                    <a:pt x="493" y="508"/>
                  </a:lnTo>
                  <a:lnTo>
                    <a:pt x="493" y="508"/>
                  </a:lnTo>
                  <a:lnTo>
                    <a:pt x="493" y="511"/>
                  </a:lnTo>
                  <a:lnTo>
                    <a:pt x="493" y="511"/>
                  </a:lnTo>
                  <a:lnTo>
                    <a:pt x="496" y="511"/>
                  </a:lnTo>
                  <a:lnTo>
                    <a:pt x="503" y="508"/>
                  </a:lnTo>
                  <a:lnTo>
                    <a:pt x="503" y="508"/>
                  </a:lnTo>
                  <a:lnTo>
                    <a:pt x="503" y="511"/>
                  </a:lnTo>
                  <a:lnTo>
                    <a:pt x="503" y="511"/>
                  </a:lnTo>
                  <a:lnTo>
                    <a:pt x="507" y="518"/>
                  </a:lnTo>
                  <a:lnTo>
                    <a:pt x="507" y="525"/>
                  </a:lnTo>
                  <a:lnTo>
                    <a:pt x="507" y="525"/>
                  </a:lnTo>
                  <a:lnTo>
                    <a:pt x="503" y="529"/>
                  </a:lnTo>
                  <a:lnTo>
                    <a:pt x="503" y="532"/>
                  </a:lnTo>
                  <a:lnTo>
                    <a:pt x="503" y="539"/>
                  </a:lnTo>
                  <a:lnTo>
                    <a:pt x="503" y="543"/>
                  </a:lnTo>
                  <a:lnTo>
                    <a:pt x="507" y="546"/>
                  </a:lnTo>
                  <a:lnTo>
                    <a:pt x="510" y="550"/>
                  </a:lnTo>
                  <a:lnTo>
                    <a:pt x="510" y="561"/>
                  </a:lnTo>
                  <a:lnTo>
                    <a:pt x="514" y="564"/>
                  </a:lnTo>
                  <a:lnTo>
                    <a:pt x="514" y="568"/>
                  </a:lnTo>
                  <a:lnTo>
                    <a:pt x="517" y="571"/>
                  </a:lnTo>
                  <a:lnTo>
                    <a:pt x="521" y="575"/>
                  </a:lnTo>
                  <a:lnTo>
                    <a:pt x="528" y="582"/>
                  </a:lnTo>
                  <a:lnTo>
                    <a:pt x="531" y="589"/>
                  </a:lnTo>
                  <a:lnTo>
                    <a:pt x="535" y="596"/>
                  </a:lnTo>
                  <a:lnTo>
                    <a:pt x="539" y="603"/>
                  </a:lnTo>
                  <a:lnTo>
                    <a:pt x="539" y="603"/>
                  </a:lnTo>
                  <a:lnTo>
                    <a:pt x="549" y="613"/>
                  </a:lnTo>
                  <a:lnTo>
                    <a:pt x="560" y="620"/>
                  </a:lnTo>
                  <a:lnTo>
                    <a:pt x="570" y="627"/>
                  </a:lnTo>
                  <a:lnTo>
                    <a:pt x="577" y="631"/>
                  </a:lnTo>
                  <a:lnTo>
                    <a:pt x="581" y="634"/>
                  </a:lnTo>
                  <a:lnTo>
                    <a:pt x="584" y="634"/>
                  </a:lnTo>
                  <a:lnTo>
                    <a:pt x="591" y="642"/>
                  </a:lnTo>
                  <a:lnTo>
                    <a:pt x="595" y="649"/>
                  </a:lnTo>
                  <a:lnTo>
                    <a:pt x="598" y="656"/>
                  </a:lnTo>
                  <a:lnTo>
                    <a:pt x="598" y="659"/>
                  </a:lnTo>
                  <a:lnTo>
                    <a:pt x="602" y="663"/>
                  </a:lnTo>
                  <a:lnTo>
                    <a:pt x="602" y="677"/>
                  </a:lnTo>
                  <a:lnTo>
                    <a:pt x="598" y="680"/>
                  </a:lnTo>
                  <a:lnTo>
                    <a:pt x="598" y="684"/>
                  </a:lnTo>
                  <a:lnTo>
                    <a:pt x="591" y="684"/>
                  </a:lnTo>
                  <a:lnTo>
                    <a:pt x="588" y="684"/>
                  </a:lnTo>
                  <a:lnTo>
                    <a:pt x="588" y="684"/>
                  </a:lnTo>
                  <a:lnTo>
                    <a:pt x="584" y="684"/>
                  </a:lnTo>
                  <a:lnTo>
                    <a:pt x="584" y="698"/>
                  </a:lnTo>
                  <a:lnTo>
                    <a:pt x="588" y="719"/>
                  </a:lnTo>
                  <a:lnTo>
                    <a:pt x="588" y="740"/>
                  </a:lnTo>
                  <a:lnTo>
                    <a:pt x="588" y="747"/>
                  </a:lnTo>
                  <a:lnTo>
                    <a:pt x="591" y="758"/>
                  </a:lnTo>
                  <a:lnTo>
                    <a:pt x="591" y="761"/>
                  </a:lnTo>
                  <a:lnTo>
                    <a:pt x="588" y="768"/>
                  </a:lnTo>
                  <a:lnTo>
                    <a:pt x="588" y="772"/>
                  </a:lnTo>
                  <a:lnTo>
                    <a:pt x="584" y="772"/>
                  </a:lnTo>
                  <a:lnTo>
                    <a:pt x="581" y="782"/>
                  </a:lnTo>
                  <a:lnTo>
                    <a:pt x="581" y="800"/>
                  </a:lnTo>
                  <a:lnTo>
                    <a:pt x="581" y="821"/>
                  </a:lnTo>
                  <a:lnTo>
                    <a:pt x="584" y="828"/>
                  </a:lnTo>
                  <a:lnTo>
                    <a:pt x="591" y="856"/>
                  </a:lnTo>
                  <a:lnTo>
                    <a:pt x="602" y="881"/>
                  </a:lnTo>
                  <a:lnTo>
                    <a:pt x="616" y="902"/>
                  </a:lnTo>
                  <a:lnTo>
                    <a:pt x="623" y="913"/>
                  </a:lnTo>
                  <a:lnTo>
                    <a:pt x="630" y="920"/>
                  </a:lnTo>
                  <a:lnTo>
                    <a:pt x="637" y="930"/>
                  </a:lnTo>
                  <a:lnTo>
                    <a:pt x="644" y="937"/>
                  </a:lnTo>
                  <a:lnTo>
                    <a:pt x="651" y="941"/>
                  </a:lnTo>
                  <a:lnTo>
                    <a:pt x="658" y="941"/>
                  </a:lnTo>
                  <a:lnTo>
                    <a:pt x="658" y="941"/>
                  </a:lnTo>
                  <a:lnTo>
                    <a:pt x="665" y="945"/>
                  </a:lnTo>
                  <a:lnTo>
                    <a:pt x="672" y="952"/>
                  </a:lnTo>
                  <a:lnTo>
                    <a:pt x="676" y="959"/>
                  </a:lnTo>
                  <a:lnTo>
                    <a:pt x="679" y="966"/>
                  </a:lnTo>
                  <a:lnTo>
                    <a:pt x="683" y="973"/>
                  </a:lnTo>
                  <a:lnTo>
                    <a:pt x="683" y="976"/>
                  </a:lnTo>
                  <a:lnTo>
                    <a:pt x="683" y="976"/>
                  </a:lnTo>
                  <a:lnTo>
                    <a:pt x="686" y="983"/>
                  </a:lnTo>
                  <a:lnTo>
                    <a:pt x="690" y="990"/>
                  </a:lnTo>
                  <a:lnTo>
                    <a:pt x="697" y="1001"/>
                  </a:lnTo>
                  <a:lnTo>
                    <a:pt x="701" y="1008"/>
                  </a:lnTo>
                  <a:lnTo>
                    <a:pt x="704" y="1019"/>
                  </a:lnTo>
                  <a:lnTo>
                    <a:pt x="708" y="1026"/>
                  </a:lnTo>
                  <a:lnTo>
                    <a:pt x="708" y="1026"/>
                  </a:lnTo>
                  <a:lnTo>
                    <a:pt x="711" y="1033"/>
                  </a:lnTo>
                  <a:lnTo>
                    <a:pt x="715" y="1040"/>
                  </a:lnTo>
                  <a:lnTo>
                    <a:pt x="718" y="1050"/>
                  </a:lnTo>
                  <a:lnTo>
                    <a:pt x="718" y="1050"/>
                  </a:lnTo>
                  <a:lnTo>
                    <a:pt x="725" y="1054"/>
                  </a:lnTo>
                  <a:lnTo>
                    <a:pt x="732" y="1057"/>
                  </a:lnTo>
                  <a:lnTo>
                    <a:pt x="736" y="1064"/>
                  </a:lnTo>
                  <a:lnTo>
                    <a:pt x="743" y="1075"/>
                  </a:lnTo>
                  <a:lnTo>
                    <a:pt x="743" y="1078"/>
                  </a:lnTo>
                  <a:lnTo>
                    <a:pt x="746" y="1082"/>
                  </a:lnTo>
                  <a:lnTo>
                    <a:pt x="750" y="1089"/>
                  </a:lnTo>
                  <a:lnTo>
                    <a:pt x="757" y="1096"/>
                  </a:lnTo>
                  <a:lnTo>
                    <a:pt x="760" y="1107"/>
                  </a:lnTo>
                  <a:lnTo>
                    <a:pt x="768" y="1110"/>
                  </a:lnTo>
                  <a:lnTo>
                    <a:pt x="771" y="1117"/>
                  </a:lnTo>
                  <a:lnTo>
                    <a:pt x="775" y="1117"/>
                  </a:lnTo>
                  <a:lnTo>
                    <a:pt x="782" y="1121"/>
                  </a:lnTo>
                  <a:lnTo>
                    <a:pt x="785" y="1121"/>
                  </a:lnTo>
                  <a:lnTo>
                    <a:pt x="789" y="1121"/>
                  </a:lnTo>
                  <a:lnTo>
                    <a:pt x="789" y="1117"/>
                  </a:lnTo>
                  <a:lnTo>
                    <a:pt x="782" y="1110"/>
                  </a:lnTo>
                  <a:lnTo>
                    <a:pt x="778" y="1103"/>
                  </a:lnTo>
                  <a:lnTo>
                    <a:pt x="771" y="1092"/>
                  </a:lnTo>
                  <a:lnTo>
                    <a:pt x="768" y="1089"/>
                  </a:lnTo>
                  <a:lnTo>
                    <a:pt x="764" y="1082"/>
                  </a:lnTo>
                  <a:lnTo>
                    <a:pt x="760" y="1071"/>
                  </a:lnTo>
                  <a:lnTo>
                    <a:pt x="753" y="1061"/>
                  </a:lnTo>
                  <a:lnTo>
                    <a:pt x="750" y="1050"/>
                  </a:lnTo>
                  <a:lnTo>
                    <a:pt x="736" y="1036"/>
                  </a:lnTo>
                  <a:lnTo>
                    <a:pt x="722" y="1015"/>
                  </a:lnTo>
                  <a:lnTo>
                    <a:pt x="715" y="990"/>
                  </a:lnTo>
                  <a:lnTo>
                    <a:pt x="715" y="987"/>
                  </a:lnTo>
                  <a:lnTo>
                    <a:pt x="715" y="987"/>
                  </a:lnTo>
                  <a:lnTo>
                    <a:pt x="715" y="983"/>
                  </a:lnTo>
                  <a:lnTo>
                    <a:pt x="718" y="980"/>
                  </a:lnTo>
                  <a:lnTo>
                    <a:pt x="718" y="980"/>
                  </a:lnTo>
                  <a:lnTo>
                    <a:pt x="722" y="980"/>
                  </a:lnTo>
                  <a:lnTo>
                    <a:pt x="729" y="983"/>
                  </a:lnTo>
                  <a:lnTo>
                    <a:pt x="732" y="990"/>
                  </a:lnTo>
                  <a:lnTo>
                    <a:pt x="739" y="1011"/>
                  </a:lnTo>
                  <a:lnTo>
                    <a:pt x="753" y="1029"/>
                  </a:lnTo>
                  <a:lnTo>
                    <a:pt x="768" y="1047"/>
                  </a:lnTo>
                  <a:lnTo>
                    <a:pt x="768" y="1047"/>
                  </a:lnTo>
                  <a:lnTo>
                    <a:pt x="771" y="1047"/>
                  </a:lnTo>
                  <a:lnTo>
                    <a:pt x="778" y="1050"/>
                  </a:lnTo>
                  <a:lnTo>
                    <a:pt x="782" y="1054"/>
                  </a:lnTo>
                  <a:lnTo>
                    <a:pt x="785" y="1057"/>
                  </a:lnTo>
                  <a:lnTo>
                    <a:pt x="789" y="1064"/>
                  </a:lnTo>
                  <a:lnTo>
                    <a:pt x="789" y="1068"/>
                  </a:lnTo>
                  <a:lnTo>
                    <a:pt x="792" y="1071"/>
                  </a:lnTo>
                  <a:lnTo>
                    <a:pt x="799" y="1078"/>
                  </a:lnTo>
                  <a:lnTo>
                    <a:pt x="806" y="1085"/>
                  </a:lnTo>
                  <a:lnTo>
                    <a:pt x="813" y="1096"/>
                  </a:lnTo>
                  <a:lnTo>
                    <a:pt x="820" y="1103"/>
                  </a:lnTo>
                  <a:lnTo>
                    <a:pt x="827" y="1110"/>
                  </a:lnTo>
                  <a:lnTo>
                    <a:pt x="831" y="1117"/>
                  </a:lnTo>
                  <a:lnTo>
                    <a:pt x="834" y="1124"/>
                  </a:lnTo>
                  <a:lnTo>
                    <a:pt x="838" y="1145"/>
                  </a:lnTo>
                  <a:lnTo>
                    <a:pt x="841" y="1174"/>
                  </a:lnTo>
                  <a:lnTo>
                    <a:pt x="841" y="1174"/>
                  </a:lnTo>
                  <a:lnTo>
                    <a:pt x="845" y="1177"/>
                  </a:lnTo>
                  <a:lnTo>
                    <a:pt x="852" y="1177"/>
                  </a:lnTo>
                  <a:lnTo>
                    <a:pt x="863" y="1181"/>
                  </a:lnTo>
                  <a:lnTo>
                    <a:pt x="866" y="1181"/>
                  </a:lnTo>
                  <a:lnTo>
                    <a:pt x="873" y="1181"/>
                  </a:lnTo>
                  <a:lnTo>
                    <a:pt x="880" y="1184"/>
                  </a:lnTo>
                  <a:lnTo>
                    <a:pt x="891" y="1191"/>
                  </a:lnTo>
                  <a:lnTo>
                    <a:pt x="898" y="1195"/>
                  </a:lnTo>
                  <a:lnTo>
                    <a:pt x="905" y="1202"/>
                  </a:lnTo>
                  <a:lnTo>
                    <a:pt x="923" y="1202"/>
                  </a:lnTo>
                  <a:lnTo>
                    <a:pt x="923" y="1202"/>
                  </a:lnTo>
                  <a:lnTo>
                    <a:pt x="930" y="1205"/>
                  </a:lnTo>
                  <a:lnTo>
                    <a:pt x="937" y="1209"/>
                  </a:lnTo>
                  <a:lnTo>
                    <a:pt x="947" y="1212"/>
                  </a:lnTo>
                  <a:lnTo>
                    <a:pt x="958" y="1216"/>
                  </a:lnTo>
                  <a:lnTo>
                    <a:pt x="972" y="1219"/>
                  </a:lnTo>
                  <a:lnTo>
                    <a:pt x="972" y="1219"/>
                  </a:lnTo>
                  <a:lnTo>
                    <a:pt x="979" y="1219"/>
                  </a:lnTo>
                  <a:lnTo>
                    <a:pt x="989" y="1219"/>
                  </a:lnTo>
                  <a:lnTo>
                    <a:pt x="996" y="1219"/>
                  </a:lnTo>
                  <a:lnTo>
                    <a:pt x="1004" y="1219"/>
                  </a:lnTo>
                  <a:lnTo>
                    <a:pt x="1007" y="1219"/>
                  </a:lnTo>
                  <a:lnTo>
                    <a:pt x="1011" y="1219"/>
                  </a:lnTo>
                  <a:lnTo>
                    <a:pt x="1014" y="1223"/>
                  </a:lnTo>
                  <a:lnTo>
                    <a:pt x="1018" y="1226"/>
                  </a:lnTo>
                  <a:lnTo>
                    <a:pt x="1021" y="1233"/>
                  </a:lnTo>
                  <a:lnTo>
                    <a:pt x="1025" y="1240"/>
                  </a:lnTo>
                  <a:lnTo>
                    <a:pt x="1032" y="1247"/>
                  </a:lnTo>
                  <a:lnTo>
                    <a:pt x="1042" y="1240"/>
                  </a:lnTo>
                  <a:lnTo>
                    <a:pt x="1046" y="1240"/>
                  </a:lnTo>
                  <a:lnTo>
                    <a:pt x="1046" y="1237"/>
                  </a:lnTo>
                  <a:lnTo>
                    <a:pt x="1049" y="1237"/>
                  </a:lnTo>
                  <a:lnTo>
                    <a:pt x="1053" y="1237"/>
                  </a:lnTo>
                  <a:lnTo>
                    <a:pt x="1049" y="1237"/>
                  </a:lnTo>
                  <a:lnTo>
                    <a:pt x="1049" y="1237"/>
                  </a:lnTo>
                  <a:lnTo>
                    <a:pt x="1046" y="1240"/>
                  </a:lnTo>
                  <a:lnTo>
                    <a:pt x="1042" y="1240"/>
                  </a:lnTo>
                  <a:lnTo>
                    <a:pt x="1035" y="1247"/>
                  </a:lnTo>
                  <a:lnTo>
                    <a:pt x="1035" y="1247"/>
                  </a:lnTo>
                  <a:lnTo>
                    <a:pt x="1042" y="1251"/>
                  </a:lnTo>
                  <a:lnTo>
                    <a:pt x="1046" y="1255"/>
                  </a:lnTo>
                  <a:lnTo>
                    <a:pt x="1049" y="1255"/>
                  </a:lnTo>
                  <a:lnTo>
                    <a:pt x="1053" y="1258"/>
                  </a:lnTo>
                  <a:lnTo>
                    <a:pt x="1060" y="1258"/>
                  </a:lnTo>
                  <a:lnTo>
                    <a:pt x="1067" y="1262"/>
                  </a:lnTo>
                  <a:lnTo>
                    <a:pt x="1078" y="1262"/>
                  </a:lnTo>
                  <a:lnTo>
                    <a:pt x="1078" y="1262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5" y="1258"/>
                  </a:lnTo>
                  <a:lnTo>
                    <a:pt x="1085" y="1262"/>
                  </a:lnTo>
                  <a:lnTo>
                    <a:pt x="1088" y="1262"/>
                  </a:lnTo>
                  <a:lnTo>
                    <a:pt x="1085" y="1262"/>
                  </a:lnTo>
                  <a:lnTo>
                    <a:pt x="1085" y="1262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78" y="1265"/>
                  </a:lnTo>
                  <a:lnTo>
                    <a:pt x="1081" y="1269"/>
                  </a:lnTo>
                  <a:lnTo>
                    <a:pt x="1088" y="1276"/>
                  </a:lnTo>
                  <a:lnTo>
                    <a:pt x="1088" y="1276"/>
                  </a:lnTo>
                  <a:lnTo>
                    <a:pt x="1092" y="1279"/>
                  </a:lnTo>
                  <a:lnTo>
                    <a:pt x="1092" y="1283"/>
                  </a:lnTo>
                  <a:lnTo>
                    <a:pt x="1095" y="1286"/>
                  </a:lnTo>
                  <a:lnTo>
                    <a:pt x="1095" y="1286"/>
                  </a:lnTo>
                  <a:lnTo>
                    <a:pt x="1099" y="1286"/>
                  </a:lnTo>
                  <a:lnTo>
                    <a:pt x="1102" y="1286"/>
                  </a:lnTo>
                  <a:lnTo>
                    <a:pt x="1106" y="1290"/>
                  </a:lnTo>
                  <a:lnTo>
                    <a:pt x="1109" y="1290"/>
                  </a:lnTo>
                  <a:lnTo>
                    <a:pt x="1113" y="1290"/>
                  </a:lnTo>
                  <a:lnTo>
                    <a:pt x="1116" y="1290"/>
                  </a:lnTo>
                  <a:lnTo>
                    <a:pt x="1120" y="1290"/>
                  </a:lnTo>
                  <a:lnTo>
                    <a:pt x="1123" y="1290"/>
                  </a:lnTo>
                  <a:lnTo>
                    <a:pt x="1127" y="1290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27" y="1293"/>
                  </a:lnTo>
                  <a:lnTo>
                    <a:pt x="1123" y="1290"/>
                  </a:lnTo>
                  <a:lnTo>
                    <a:pt x="1120" y="1290"/>
                  </a:lnTo>
                  <a:lnTo>
                    <a:pt x="1116" y="1290"/>
                  </a:lnTo>
                  <a:lnTo>
                    <a:pt x="1113" y="1290"/>
                  </a:lnTo>
                  <a:lnTo>
                    <a:pt x="1109" y="1290"/>
                  </a:lnTo>
                  <a:lnTo>
                    <a:pt x="1106" y="1290"/>
                  </a:lnTo>
                  <a:lnTo>
                    <a:pt x="1102" y="1286"/>
                  </a:lnTo>
                  <a:lnTo>
                    <a:pt x="1099" y="1286"/>
                  </a:lnTo>
                  <a:lnTo>
                    <a:pt x="1095" y="1286"/>
                  </a:lnTo>
                  <a:lnTo>
                    <a:pt x="1095" y="1290"/>
                  </a:lnTo>
                  <a:lnTo>
                    <a:pt x="1095" y="1290"/>
                  </a:lnTo>
                  <a:lnTo>
                    <a:pt x="1095" y="1293"/>
                  </a:lnTo>
                  <a:lnTo>
                    <a:pt x="1095" y="1293"/>
                  </a:lnTo>
                  <a:lnTo>
                    <a:pt x="1095" y="1297"/>
                  </a:lnTo>
                  <a:lnTo>
                    <a:pt x="1095" y="1300"/>
                  </a:lnTo>
                  <a:lnTo>
                    <a:pt x="1095" y="1304"/>
                  </a:lnTo>
                  <a:lnTo>
                    <a:pt x="1099" y="1307"/>
                  </a:lnTo>
                  <a:lnTo>
                    <a:pt x="1102" y="1314"/>
                  </a:lnTo>
                  <a:lnTo>
                    <a:pt x="1106" y="1311"/>
                  </a:lnTo>
                  <a:lnTo>
                    <a:pt x="1102" y="1311"/>
                  </a:lnTo>
                  <a:lnTo>
                    <a:pt x="1102" y="1307"/>
                  </a:lnTo>
                  <a:lnTo>
                    <a:pt x="1102" y="1307"/>
                  </a:lnTo>
                  <a:lnTo>
                    <a:pt x="1102" y="1304"/>
                  </a:lnTo>
                  <a:lnTo>
                    <a:pt x="1102" y="1304"/>
                  </a:lnTo>
                  <a:lnTo>
                    <a:pt x="1106" y="1307"/>
                  </a:lnTo>
                  <a:lnTo>
                    <a:pt x="1113" y="1311"/>
                  </a:lnTo>
                  <a:lnTo>
                    <a:pt x="1120" y="1321"/>
                  </a:lnTo>
                  <a:lnTo>
                    <a:pt x="1116" y="1321"/>
                  </a:lnTo>
                  <a:lnTo>
                    <a:pt x="1116" y="1321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3" y="1321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9"/>
                  </a:lnTo>
                  <a:lnTo>
                    <a:pt x="1127" y="1329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41" y="1329"/>
                  </a:lnTo>
                  <a:lnTo>
                    <a:pt x="1141" y="1329"/>
                  </a:lnTo>
                  <a:lnTo>
                    <a:pt x="1148" y="1329"/>
                  </a:lnTo>
                  <a:lnTo>
                    <a:pt x="1152" y="1325"/>
                  </a:lnTo>
                  <a:lnTo>
                    <a:pt x="1162" y="1325"/>
                  </a:lnTo>
                  <a:lnTo>
                    <a:pt x="1162" y="1325"/>
                  </a:lnTo>
                  <a:lnTo>
                    <a:pt x="1166" y="1325"/>
                  </a:lnTo>
                  <a:lnTo>
                    <a:pt x="1173" y="1329"/>
                  </a:lnTo>
                  <a:lnTo>
                    <a:pt x="1176" y="1329"/>
                  </a:lnTo>
                  <a:lnTo>
                    <a:pt x="1176" y="1332"/>
                  </a:lnTo>
                  <a:lnTo>
                    <a:pt x="1176" y="1336"/>
                  </a:lnTo>
                  <a:lnTo>
                    <a:pt x="1183" y="1339"/>
                  </a:lnTo>
                  <a:lnTo>
                    <a:pt x="1183" y="1339"/>
                  </a:lnTo>
                  <a:lnTo>
                    <a:pt x="1187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87" y="1332"/>
                  </a:lnTo>
                  <a:lnTo>
                    <a:pt x="1187" y="1332"/>
                  </a:lnTo>
                  <a:lnTo>
                    <a:pt x="1187" y="1329"/>
                  </a:lnTo>
                  <a:lnTo>
                    <a:pt x="1187" y="1329"/>
                  </a:lnTo>
                  <a:lnTo>
                    <a:pt x="1190" y="1329"/>
                  </a:lnTo>
                  <a:lnTo>
                    <a:pt x="1194" y="1325"/>
                  </a:lnTo>
                  <a:lnTo>
                    <a:pt x="1197" y="1321"/>
                  </a:lnTo>
                  <a:lnTo>
                    <a:pt x="1197" y="1321"/>
                  </a:lnTo>
                  <a:lnTo>
                    <a:pt x="1197" y="1318"/>
                  </a:lnTo>
                  <a:lnTo>
                    <a:pt x="1201" y="1318"/>
                  </a:lnTo>
                  <a:lnTo>
                    <a:pt x="1201" y="1318"/>
                  </a:lnTo>
                  <a:lnTo>
                    <a:pt x="1208" y="1318"/>
                  </a:lnTo>
                  <a:lnTo>
                    <a:pt x="1211" y="1321"/>
                  </a:lnTo>
                  <a:lnTo>
                    <a:pt x="1211" y="1321"/>
                  </a:lnTo>
                  <a:lnTo>
                    <a:pt x="1215" y="1325"/>
                  </a:lnTo>
                  <a:lnTo>
                    <a:pt x="1215" y="1336"/>
                  </a:lnTo>
                  <a:lnTo>
                    <a:pt x="1215" y="1343"/>
                  </a:lnTo>
                  <a:lnTo>
                    <a:pt x="1215" y="1350"/>
                  </a:lnTo>
                  <a:lnTo>
                    <a:pt x="1215" y="1360"/>
                  </a:lnTo>
                  <a:lnTo>
                    <a:pt x="1215" y="1371"/>
                  </a:lnTo>
                  <a:lnTo>
                    <a:pt x="1211" y="1381"/>
                  </a:lnTo>
                  <a:lnTo>
                    <a:pt x="1204" y="1392"/>
                  </a:lnTo>
                  <a:lnTo>
                    <a:pt x="1201" y="1399"/>
                  </a:lnTo>
                  <a:lnTo>
                    <a:pt x="1201" y="1399"/>
                  </a:lnTo>
                  <a:lnTo>
                    <a:pt x="1197" y="1399"/>
                  </a:lnTo>
                  <a:lnTo>
                    <a:pt x="1194" y="1403"/>
                  </a:lnTo>
                  <a:lnTo>
                    <a:pt x="1194" y="1406"/>
                  </a:lnTo>
                  <a:lnTo>
                    <a:pt x="1194" y="1410"/>
                  </a:lnTo>
                  <a:lnTo>
                    <a:pt x="1194" y="1413"/>
                  </a:lnTo>
                  <a:lnTo>
                    <a:pt x="1194" y="1420"/>
                  </a:lnTo>
                  <a:lnTo>
                    <a:pt x="1190" y="1424"/>
                  </a:lnTo>
                  <a:lnTo>
                    <a:pt x="1187" y="1424"/>
                  </a:lnTo>
                  <a:lnTo>
                    <a:pt x="1183" y="1427"/>
                  </a:lnTo>
                  <a:lnTo>
                    <a:pt x="1183" y="1441"/>
                  </a:lnTo>
                  <a:lnTo>
                    <a:pt x="1180" y="1441"/>
                  </a:lnTo>
                  <a:lnTo>
                    <a:pt x="1176" y="1445"/>
                  </a:lnTo>
                  <a:lnTo>
                    <a:pt x="1169" y="1452"/>
                  </a:lnTo>
                  <a:lnTo>
                    <a:pt x="1162" y="1459"/>
                  </a:lnTo>
                  <a:lnTo>
                    <a:pt x="1155" y="1466"/>
                  </a:lnTo>
                  <a:lnTo>
                    <a:pt x="1155" y="1473"/>
                  </a:lnTo>
                  <a:lnTo>
                    <a:pt x="1155" y="1476"/>
                  </a:lnTo>
                  <a:lnTo>
                    <a:pt x="1155" y="1480"/>
                  </a:lnTo>
                  <a:lnTo>
                    <a:pt x="1159" y="1484"/>
                  </a:lnTo>
                  <a:lnTo>
                    <a:pt x="1162" y="1484"/>
                  </a:lnTo>
                  <a:lnTo>
                    <a:pt x="1162" y="1487"/>
                  </a:lnTo>
                  <a:lnTo>
                    <a:pt x="1162" y="1487"/>
                  </a:lnTo>
                  <a:lnTo>
                    <a:pt x="1159" y="1487"/>
                  </a:lnTo>
                  <a:lnTo>
                    <a:pt x="1155" y="1491"/>
                  </a:lnTo>
                  <a:lnTo>
                    <a:pt x="1152" y="1494"/>
                  </a:lnTo>
                  <a:lnTo>
                    <a:pt x="1148" y="1501"/>
                  </a:lnTo>
                  <a:lnTo>
                    <a:pt x="1152" y="1501"/>
                  </a:lnTo>
                  <a:lnTo>
                    <a:pt x="1155" y="1501"/>
                  </a:lnTo>
                  <a:lnTo>
                    <a:pt x="1155" y="1505"/>
                  </a:lnTo>
                  <a:lnTo>
                    <a:pt x="1155" y="1508"/>
                  </a:lnTo>
                  <a:lnTo>
                    <a:pt x="1155" y="1508"/>
                  </a:lnTo>
                  <a:lnTo>
                    <a:pt x="1155" y="1512"/>
                  </a:lnTo>
                  <a:lnTo>
                    <a:pt x="1155" y="1515"/>
                  </a:lnTo>
                  <a:lnTo>
                    <a:pt x="1155" y="1519"/>
                  </a:lnTo>
                  <a:lnTo>
                    <a:pt x="1159" y="1526"/>
                  </a:lnTo>
                  <a:lnTo>
                    <a:pt x="1166" y="1529"/>
                  </a:lnTo>
                  <a:lnTo>
                    <a:pt x="1173" y="1540"/>
                  </a:lnTo>
                  <a:lnTo>
                    <a:pt x="1180" y="1550"/>
                  </a:lnTo>
                  <a:lnTo>
                    <a:pt x="1187" y="1561"/>
                  </a:lnTo>
                  <a:lnTo>
                    <a:pt x="1194" y="1568"/>
                  </a:lnTo>
                  <a:lnTo>
                    <a:pt x="1197" y="1579"/>
                  </a:lnTo>
                  <a:lnTo>
                    <a:pt x="1197" y="1579"/>
                  </a:lnTo>
                  <a:lnTo>
                    <a:pt x="1201" y="1586"/>
                  </a:lnTo>
                  <a:lnTo>
                    <a:pt x="1204" y="1593"/>
                  </a:lnTo>
                  <a:lnTo>
                    <a:pt x="1208" y="1600"/>
                  </a:lnTo>
                  <a:lnTo>
                    <a:pt x="1211" y="1610"/>
                  </a:lnTo>
                  <a:lnTo>
                    <a:pt x="1215" y="1617"/>
                  </a:lnTo>
                  <a:lnTo>
                    <a:pt x="1218" y="1624"/>
                  </a:lnTo>
                  <a:lnTo>
                    <a:pt x="1218" y="1628"/>
                  </a:lnTo>
                  <a:lnTo>
                    <a:pt x="1222" y="1635"/>
                  </a:lnTo>
                  <a:lnTo>
                    <a:pt x="1222" y="1639"/>
                  </a:lnTo>
                  <a:lnTo>
                    <a:pt x="1225" y="1646"/>
                  </a:lnTo>
                  <a:lnTo>
                    <a:pt x="1229" y="1653"/>
                  </a:lnTo>
                  <a:lnTo>
                    <a:pt x="1236" y="1660"/>
                  </a:lnTo>
                  <a:lnTo>
                    <a:pt x="1247" y="1663"/>
                  </a:lnTo>
                  <a:lnTo>
                    <a:pt x="1250" y="1667"/>
                  </a:lnTo>
                  <a:lnTo>
                    <a:pt x="1257" y="1670"/>
                  </a:lnTo>
                  <a:lnTo>
                    <a:pt x="1264" y="1674"/>
                  </a:lnTo>
                  <a:lnTo>
                    <a:pt x="1268" y="1677"/>
                  </a:lnTo>
                  <a:lnTo>
                    <a:pt x="1275" y="1677"/>
                  </a:lnTo>
                  <a:lnTo>
                    <a:pt x="1275" y="1681"/>
                  </a:lnTo>
                  <a:lnTo>
                    <a:pt x="1282" y="1681"/>
                  </a:lnTo>
                  <a:lnTo>
                    <a:pt x="1282" y="1681"/>
                  </a:lnTo>
                  <a:lnTo>
                    <a:pt x="1278" y="1681"/>
                  </a:lnTo>
                  <a:lnTo>
                    <a:pt x="1282" y="1684"/>
                  </a:lnTo>
                  <a:lnTo>
                    <a:pt x="1292" y="1691"/>
                  </a:lnTo>
                  <a:lnTo>
                    <a:pt x="1299" y="1698"/>
                  </a:lnTo>
                  <a:lnTo>
                    <a:pt x="1303" y="1709"/>
                  </a:lnTo>
                  <a:lnTo>
                    <a:pt x="1310" y="1737"/>
                  </a:lnTo>
                  <a:lnTo>
                    <a:pt x="1310" y="1758"/>
                  </a:lnTo>
                  <a:lnTo>
                    <a:pt x="1307" y="1772"/>
                  </a:lnTo>
                  <a:lnTo>
                    <a:pt x="1307" y="1779"/>
                  </a:lnTo>
                  <a:lnTo>
                    <a:pt x="1303" y="1787"/>
                  </a:lnTo>
                  <a:lnTo>
                    <a:pt x="1307" y="1794"/>
                  </a:lnTo>
                  <a:lnTo>
                    <a:pt x="1307" y="1801"/>
                  </a:lnTo>
                  <a:lnTo>
                    <a:pt x="1307" y="1811"/>
                  </a:lnTo>
                  <a:lnTo>
                    <a:pt x="1307" y="1818"/>
                  </a:lnTo>
                  <a:lnTo>
                    <a:pt x="1307" y="1822"/>
                  </a:lnTo>
                  <a:lnTo>
                    <a:pt x="1303" y="1825"/>
                  </a:lnTo>
                  <a:lnTo>
                    <a:pt x="1303" y="1832"/>
                  </a:lnTo>
                  <a:lnTo>
                    <a:pt x="1303" y="1839"/>
                  </a:lnTo>
                  <a:lnTo>
                    <a:pt x="1303" y="1843"/>
                  </a:lnTo>
                  <a:lnTo>
                    <a:pt x="1303" y="1846"/>
                  </a:lnTo>
                  <a:lnTo>
                    <a:pt x="1303" y="1853"/>
                  </a:lnTo>
                  <a:lnTo>
                    <a:pt x="1303" y="1861"/>
                  </a:lnTo>
                  <a:lnTo>
                    <a:pt x="1303" y="1864"/>
                  </a:lnTo>
                  <a:lnTo>
                    <a:pt x="1303" y="1868"/>
                  </a:lnTo>
                  <a:lnTo>
                    <a:pt x="1299" y="1875"/>
                  </a:lnTo>
                  <a:lnTo>
                    <a:pt x="1292" y="1889"/>
                  </a:lnTo>
                  <a:lnTo>
                    <a:pt x="1285" y="1910"/>
                  </a:lnTo>
                  <a:lnTo>
                    <a:pt x="1285" y="1924"/>
                  </a:lnTo>
                  <a:lnTo>
                    <a:pt x="1285" y="1931"/>
                  </a:lnTo>
                  <a:lnTo>
                    <a:pt x="1282" y="1956"/>
                  </a:lnTo>
                  <a:lnTo>
                    <a:pt x="1275" y="1994"/>
                  </a:lnTo>
                  <a:lnTo>
                    <a:pt x="1261" y="2044"/>
                  </a:lnTo>
                  <a:lnTo>
                    <a:pt x="1264" y="2072"/>
                  </a:lnTo>
                  <a:lnTo>
                    <a:pt x="1264" y="2072"/>
                  </a:lnTo>
                  <a:lnTo>
                    <a:pt x="1268" y="2068"/>
                  </a:lnTo>
                  <a:lnTo>
                    <a:pt x="1268" y="2065"/>
                  </a:lnTo>
                  <a:lnTo>
                    <a:pt x="1271" y="2058"/>
                  </a:lnTo>
                  <a:lnTo>
                    <a:pt x="1271" y="2051"/>
                  </a:lnTo>
                  <a:lnTo>
                    <a:pt x="1271" y="2047"/>
                  </a:lnTo>
                  <a:lnTo>
                    <a:pt x="1271" y="2040"/>
                  </a:lnTo>
                  <a:lnTo>
                    <a:pt x="1275" y="2037"/>
                  </a:lnTo>
                  <a:lnTo>
                    <a:pt x="1278" y="2033"/>
                  </a:lnTo>
                  <a:lnTo>
                    <a:pt x="1282" y="2026"/>
                  </a:lnTo>
                  <a:lnTo>
                    <a:pt x="1289" y="2019"/>
                  </a:lnTo>
                  <a:lnTo>
                    <a:pt x="1285" y="2037"/>
                  </a:lnTo>
                  <a:lnTo>
                    <a:pt x="1282" y="2047"/>
                  </a:lnTo>
                  <a:lnTo>
                    <a:pt x="1282" y="2058"/>
                  </a:lnTo>
                  <a:lnTo>
                    <a:pt x="1282" y="2075"/>
                  </a:lnTo>
                  <a:lnTo>
                    <a:pt x="1271" y="2082"/>
                  </a:lnTo>
                  <a:lnTo>
                    <a:pt x="1264" y="2082"/>
                  </a:lnTo>
                  <a:lnTo>
                    <a:pt x="1261" y="2090"/>
                  </a:lnTo>
                  <a:lnTo>
                    <a:pt x="1268" y="2090"/>
                  </a:lnTo>
                  <a:lnTo>
                    <a:pt x="1268" y="2111"/>
                  </a:lnTo>
                  <a:lnTo>
                    <a:pt x="1250" y="2128"/>
                  </a:lnTo>
                  <a:lnTo>
                    <a:pt x="1264" y="2149"/>
                  </a:lnTo>
                  <a:lnTo>
                    <a:pt x="1264" y="2181"/>
                  </a:lnTo>
                  <a:lnTo>
                    <a:pt x="1257" y="2209"/>
                  </a:lnTo>
                  <a:lnTo>
                    <a:pt x="1240" y="2234"/>
                  </a:lnTo>
                  <a:lnTo>
                    <a:pt x="1240" y="2245"/>
                  </a:lnTo>
                  <a:lnTo>
                    <a:pt x="1236" y="2262"/>
                  </a:lnTo>
                  <a:lnTo>
                    <a:pt x="1233" y="2290"/>
                  </a:lnTo>
                  <a:lnTo>
                    <a:pt x="1233" y="2322"/>
                  </a:lnTo>
                  <a:lnTo>
                    <a:pt x="1233" y="2347"/>
                  </a:lnTo>
                  <a:lnTo>
                    <a:pt x="1236" y="2361"/>
                  </a:lnTo>
                  <a:lnTo>
                    <a:pt x="1268" y="2396"/>
                  </a:lnTo>
                  <a:lnTo>
                    <a:pt x="1268" y="2396"/>
                  </a:lnTo>
                  <a:lnTo>
                    <a:pt x="1268" y="2392"/>
                  </a:lnTo>
                  <a:lnTo>
                    <a:pt x="1271" y="2389"/>
                  </a:lnTo>
                  <a:lnTo>
                    <a:pt x="1275" y="2385"/>
                  </a:lnTo>
                  <a:lnTo>
                    <a:pt x="1282" y="2385"/>
                  </a:lnTo>
                  <a:lnTo>
                    <a:pt x="1292" y="2385"/>
                  </a:lnTo>
                  <a:lnTo>
                    <a:pt x="1292" y="2385"/>
                  </a:lnTo>
                  <a:lnTo>
                    <a:pt x="1296" y="2389"/>
                  </a:lnTo>
                  <a:lnTo>
                    <a:pt x="1303" y="2392"/>
                  </a:lnTo>
                  <a:lnTo>
                    <a:pt x="1307" y="2400"/>
                  </a:lnTo>
                  <a:lnTo>
                    <a:pt x="1307" y="2403"/>
                  </a:lnTo>
                  <a:lnTo>
                    <a:pt x="1303" y="2424"/>
                  </a:lnTo>
                  <a:lnTo>
                    <a:pt x="1289" y="2428"/>
                  </a:lnTo>
                  <a:lnTo>
                    <a:pt x="1289" y="2442"/>
                  </a:lnTo>
                  <a:lnTo>
                    <a:pt x="1307" y="2442"/>
                  </a:lnTo>
                  <a:lnTo>
                    <a:pt x="1310" y="2463"/>
                  </a:lnTo>
                  <a:lnTo>
                    <a:pt x="1328" y="2463"/>
                  </a:lnTo>
                  <a:lnTo>
                    <a:pt x="1328" y="2449"/>
                  </a:lnTo>
                  <a:lnTo>
                    <a:pt x="1338" y="2445"/>
                  </a:lnTo>
                  <a:lnTo>
                    <a:pt x="1342" y="2452"/>
                  </a:lnTo>
                  <a:lnTo>
                    <a:pt x="1338" y="2463"/>
                  </a:lnTo>
                  <a:lnTo>
                    <a:pt x="1342" y="2470"/>
                  </a:lnTo>
                  <a:lnTo>
                    <a:pt x="1349" y="2463"/>
                  </a:lnTo>
                  <a:lnTo>
                    <a:pt x="1359" y="2456"/>
                  </a:lnTo>
                  <a:lnTo>
                    <a:pt x="1370" y="2456"/>
                  </a:lnTo>
                  <a:lnTo>
                    <a:pt x="1377" y="2463"/>
                  </a:lnTo>
                  <a:lnTo>
                    <a:pt x="1384" y="2466"/>
                  </a:lnTo>
                  <a:lnTo>
                    <a:pt x="1391" y="2463"/>
                  </a:lnTo>
                  <a:lnTo>
                    <a:pt x="1391" y="2456"/>
                  </a:lnTo>
                  <a:lnTo>
                    <a:pt x="1395" y="2449"/>
                  </a:lnTo>
                  <a:lnTo>
                    <a:pt x="1395" y="2438"/>
                  </a:lnTo>
                  <a:lnTo>
                    <a:pt x="1380" y="2424"/>
                  </a:lnTo>
                  <a:lnTo>
                    <a:pt x="1370" y="2414"/>
                  </a:lnTo>
                  <a:lnTo>
                    <a:pt x="1370" y="2414"/>
                  </a:lnTo>
                  <a:lnTo>
                    <a:pt x="1366" y="2414"/>
                  </a:lnTo>
                  <a:lnTo>
                    <a:pt x="1363" y="2414"/>
                  </a:lnTo>
                  <a:lnTo>
                    <a:pt x="1356" y="2414"/>
                  </a:lnTo>
                  <a:lnTo>
                    <a:pt x="1352" y="2414"/>
                  </a:lnTo>
                  <a:lnTo>
                    <a:pt x="1345" y="2410"/>
                  </a:lnTo>
                  <a:lnTo>
                    <a:pt x="1342" y="2403"/>
                  </a:lnTo>
                  <a:lnTo>
                    <a:pt x="1335" y="2392"/>
                  </a:lnTo>
                  <a:lnTo>
                    <a:pt x="1331" y="2378"/>
                  </a:lnTo>
                  <a:lnTo>
                    <a:pt x="1328" y="2364"/>
                  </a:lnTo>
                  <a:lnTo>
                    <a:pt x="1328" y="2361"/>
                  </a:lnTo>
                  <a:lnTo>
                    <a:pt x="1328" y="2357"/>
                  </a:lnTo>
                  <a:lnTo>
                    <a:pt x="1328" y="2347"/>
                  </a:lnTo>
                  <a:lnTo>
                    <a:pt x="1324" y="2340"/>
                  </a:lnTo>
                  <a:lnTo>
                    <a:pt x="1328" y="2333"/>
                  </a:lnTo>
                  <a:lnTo>
                    <a:pt x="1328" y="2326"/>
                  </a:lnTo>
                  <a:lnTo>
                    <a:pt x="1335" y="2319"/>
                  </a:lnTo>
                  <a:lnTo>
                    <a:pt x="1349" y="2301"/>
                  </a:lnTo>
                  <a:lnTo>
                    <a:pt x="1349" y="2297"/>
                  </a:lnTo>
                  <a:lnTo>
                    <a:pt x="1352" y="2297"/>
                  </a:lnTo>
                  <a:lnTo>
                    <a:pt x="1359" y="2290"/>
                  </a:lnTo>
                  <a:lnTo>
                    <a:pt x="1366" y="2287"/>
                  </a:lnTo>
                  <a:lnTo>
                    <a:pt x="1370" y="2283"/>
                  </a:lnTo>
                  <a:lnTo>
                    <a:pt x="1370" y="2276"/>
                  </a:lnTo>
                  <a:lnTo>
                    <a:pt x="1370" y="2276"/>
                  </a:lnTo>
                  <a:lnTo>
                    <a:pt x="1370" y="2269"/>
                  </a:lnTo>
                  <a:lnTo>
                    <a:pt x="1370" y="2266"/>
                  </a:lnTo>
                  <a:lnTo>
                    <a:pt x="1370" y="2259"/>
                  </a:lnTo>
                  <a:lnTo>
                    <a:pt x="1370" y="2252"/>
                  </a:lnTo>
                  <a:lnTo>
                    <a:pt x="1366" y="2248"/>
                  </a:lnTo>
                  <a:lnTo>
                    <a:pt x="1359" y="2248"/>
                  </a:lnTo>
                  <a:lnTo>
                    <a:pt x="1356" y="2245"/>
                  </a:lnTo>
                  <a:lnTo>
                    <a:pt x="1352" y="2241"/>
                  </a:lnTo>
                  <a:lnTo>
                    <a:pt x="1349" y="2234"/>
                  </a:lnTo>
                  <a:lnTo>
                    <a:pt x="1349" y="2223"/>
                  </a:lnTo>
                  <a:lnTo>
                    <a:pt x="1349" y="2216"/>
                  </a:lnTo>
                  <a:lnTo>
                    <a:pt x="1352" y="2213"/>
                  </a:lnTo>
                  <a:lnTo>
                    <a:pt x="1356" y="2213"/>
                  </a:lnTo>
                  <a:lnTo>
                    <a:pt x="1359" y="2213"/>
                  </a:lnTo>
                  <a:lnTo>
                    <a:pt x="1363" y="2213"/>
                  </a:lnTo>
                  <a:lnTo>
                    <a:pt x="1363" y="2213"/>
                  </a:lnTo>
                  <a:lnTo>
                    <a:pt x="1380" y="2188"/>
                  </a:lnTo>
                  <a:lnTo>
                    <a:pt x="1388" y="2167"/>
                  </a:lnTo>
                  <a:lnTo>
                    <a:pt x="1388" y="2156"/>
                  </a:lnTo>
                  <a:lnTo>
                    <a:pt x="1402" y="2153"/>
                  </a:lnTo>
                  <a:lnTo>
                    <a:pt x="1402" y="2139"/>
                  </a:lnTo>
                  <a:lnTo>
                    <a:pt x="1388" y="2132"/>
                  </a:lnTo>
                  <a:lnTo>
                    <a:pt x="1388" y="2132"/>
                  </a:lnTo>
                  <a:lnTo>
                    <a:pt x="1388" y="2128"/>
                  </a:lnTo>
                  <a:lnTo>
                    <a:pt x="1388" y="2121"/>
                  </a:lnTo>
                  <a:lnTo>
                    <a:pt x="1388" y="2118"/>
                  </a:lnTo>
                  <a:lnTo>
                    <a:pt x="1388" y="2114"/>
                  </a:lnTo>
                  <a:lnTo>
                    <a:pt x="1395" y="2114"/>
                  </a:lnTo>
                  <a:lnTo>
                    <a:pt x="1416" y="2118"/>
                  </a:lnTo>
                  <a:lnTo>
                    <a:pt x="1419" y="2093"/>
                  </a:lnTo>
                  <a:lnTo>
                    <a:pt x="1419" y="2093"/>
                  </a:lnTo>
                  <a:lnTo>
                    <a:pt x="1423" y="2090"/>
                  </a:lnTo>
                  <a:lnTo>
                    <a:pt x="1423" y="2082"/>
                  </a:lnTo>
                  <a:lnTo>
                    <a:pt x="1426" y="2079"/>
                  </a:lnTo>
                  <a:lnTo>
                    <a:pt x="1433" y="2075"/>
                  </a:lnTo>
                  <a:lnTo>
                    <a:pt x="1437" y="2072"/>
                  </a:lnTo>
                  <a:lnTo>
                    <a:pt x="1444" y="2075"/>
                  </a:lnTo>
                  <a:lnTo>
                    <a:pt x="1458" y="2075"/>
                  </a:lnTo>
                  <a:lnTo>
                    <a:pt x="1472" y="2072"/>
                  </a:lnTo>
                  <a:lnTo>
                    <a:pt x="1490" y="2065"/>
                  </a:lnTo>
                  <a:lnTo>
                    <a:pt x="1500" y="2044"/>
                  </a:lnTo>
                  <a:lnTo>
                    <a:pt x="1500" y="2037"/>
                  </a:lnTo>
                  <a:lnTo>
                    <a:pt x="1500" y="2030"/>
                  </a:lnTo>
                  <a:lnTo>
                    <a:pt x="1500" y="2023"/>
                  </a:lnTo>
                  <a:lnTo>
                    <a:pt x="1493" y="2012"/>
                  </a:lnTo>
                  <a:lnTo>
                    <a:pt x="1490" y="1994"/>
                  </a:lnTo>
                  <a:lnTo>
                    <a:pt x="1486" y="1991"/>
                  </a:lnTo>
                  <a:lnTo>
                    <a:pt x="1486" y="1987"/>
                  </a:lnTo>
                  <a:lnTo>
                    <a:pt x="1483" y="1980"/>
                  </a:lnTo>
                  <a:lnTo>
                    <a:pt x="1483" y="1973"/>
                  </a:lnTo>
                  <a:lnTo>
                    <a:pt x="1483" y="1970"/>
                  </a:lnTo>
                  <a:lnTo>
                    <a:pt x="1483" y="1973"/>
                  </a:lnTo>
                  <a:lnTo>
                    <a:pt x="1483" y="1980"/>
                  </a:lnTo>
                  <a:lnTo>
                    <a:pt x="1486" y="1987"/>
                  </a:lnTo>
                  <a:lnTo>
                    <a:pt x="1490" y="1991"/>
                  </a:lnTo>
                  <a:lnTo>
                    <a:pt x="1493" y="1994"/>
                  </a:lnTo>
                  <a:lnTo>
                    <a:pt x="1497" y="1998"/>
                  </a:lnTo>
                  <a:lnTo>
                    <a:pt x="1497" y="1998"/>
                  </a:lnTo>
                  <a:lnTo>
                    <a:pt x="1500" y="1998"/>
                  </a:lnTo>
                  <a:lnTo>
                    <a:pt x="1507" y="1998"/>
                  </a:lnTo>
                  <a:lnTo>
                    <a:pt x="1518" y="1998"/>
                  </a:lnTo>
                  <a:lnTo>
                    <a:pt x="1525" y="1998"/>
                  </a:lnTo>
                  <a:lnTo>
                    <a:pt x="1532" y="1994"/>
                  </a:lnTo>
                  <a:lnTo>
                    <a:pt x="1539" y="1994"/>
                  </a:lnTo>
                  <a:lnTo>
                    <a:pt x="1543" y="1991"/>
                  </a:lnTo>
                  <a:lnTo>
                    <a:pt x="1550" y="1987"/>
                  </a:lnTo>
                  <a:lnTo>
                    <a:pt x="1553" y="1984"/>
                  </a:lnTo>
                  <a:lnTo>
                    <a:pt x="1557" y="1984"/>
                  </a:lnTo>
                  <a:lnTo>
                    <a:pt x="1564" y="1956"/>
                  </a:lnTo>
                  <a:lnTo>
                    <a:pt x="1571" y="1945"/>
                  </a:lnTo>
                  <a:lnTo>
                    <a:pt x="1574" y="1938"/>
                  </a:lnTo>
                  <a:lnTo>
                    <a:pt x="1578" y="1934"/>
                  </a:lnTo>
                  <a:lnTo>
                    <a:pt x="1581" y="1927"/>
                  </a:lnTo>
                  <a:lnTo>
                    <a:pt x="1592" y="1910"/>
                  </a:lnTo>
                  <a:lnTo>
                    <a:pt x="1606" y="1878"/>
                  </a:lnTo>
                  <a:lnTo>
                    <a:pt x="1620" y="1836"/>
                  </a:lnTo>
                  <a:lnTo>
                    <a:pt x="1627" y="1825"/>
                  </a:lnTo>
                  <a:lnTo>
                    <a:pt x="1648" y="1808"/>
                  </a:lnTo>
                  <a:lnTo>
                    <a:pt x="1673" y="1794"/>
                  </a:lnTo>
                  <a:lnTo>
                    <a:pt x="1705" y="1779"/>
                  </a:lnTo>
                  <a:lnTo>
                    <a:pt x="1712" y="1776"/>
                  </a:lnTo>
                  <a:lnTo>
                    <a:pt x="1722" y="1769"/>
                  </a:lnTo>
                  <a:lnTo>
                    <a:pt x="1736" y="1755"/>
                  </a:lnTo>
                  <a:lnTo>
                    <a:pt x="1750" y="1730"/>
                  </a:lnTo>
                  <a:lnTo>
                    <a:pt x="1761" y="1698"/>
                  </a:lnTo>
                  <a:lnTo>
                    <a:pt x="1764" y="1653"/>
                  </a:lnTo>
                  <a:lnTo>
                    <a:pt x="1807" y="1579"/>
                  </a:lnTo>
                  <a:lnTo>
                    <a:pt x="1810" y="1579"/>
                  </a:lnTo>
                  <a:lnTo>
                    <a:pt x="1814" y="1575"/>
                  </a:lnTo>
                  <a:lnTo>
                    <a:pt x="1817" y="1568"/>
                  </a:lnTo>
                  <a:lnTo>
                    <a:pt x="1824" y="1558"/>
                  </a:lnTo>
                  <a:lnTo>
                    <a:pt x="1824" y="1547"/>
                  </a:lnTo>
                  <a:lnTo>
                    <a:pt x="1828" y="1533"/>
                  </a:lnTo>
                  <a:lnTo>
                    <a:pt x="1828" y="1529"/>
                  </a:lnTo>
                  <a:lnTo>
                    <a:pt x="1828" y="1529"/>
                  </a:lnTo>
                  <a:lnTo>
                    <a:pt x="1828" y="1522"/>
                  </a:lnTo>
                  <a:lnTo>
                    <a:pt x="1828" y="1519"/>
                  </a:lnTo>
                  <a:lnTo>
                    <a:pt x="1828" y="1512"/>
                  </a:lnTo>
                  <a:lnTo>
                    <a:pt x="1824" y="1505"/>
                  </a:lnTo>
                  <a:lnTo>
                    <a:pt x="1817" y="1501"/>
                  </a:lnTo>
                  <a:lnTo>
                    <a:pt x="1807" y="1494"/>
                  </a:lnTo>
                  <a:lnTo>
                    <a:pt x="1796" y="1491"/>
                  </a:lnTo>
                  <a:close/>
                  <a:moveTo>
                    <a:pt x="510" y="550"/>
                  </a:moveTo>
                  <a:lnTo>
                    <a:pt x="514" y="546"/>
                  </a:lnTo>
                  <a:lnTo>
                    <a:pt x="514" y="539"/>
                  </a:lnTo>
                  <a:lnTo>
                    <a:pt x="517" y="529"/>
                  </a:lnTo>
                  <a:lnTo>
                    <a:pt x="517" y="522"/>
                  </a:lnTo>
                  <a:lnTo>
                    <a:pt x="521" y="511"/>
                  </a:lnTo>
                  <a:lnTo>
                    <a:pt x="517" y="508"/>
                  </a:lnTo>
                  <a:lnTo>
                    <a:pt x="517" y="504"/>
                  </a:lnTo>
                  <a:lnTo>
                    <a:pt x="514" y="501"/>
                  </a:lnTo>
                  <a:lnTo>
                    <a:pt x="507" y="497"/>
                  </a:lnTo>
                  <a:lnTo>
                    <a:pt x="500" y="490"/>
                  </a:lnTo>
                  <a:lnTo>
                    <a:pt x="496" y="479"/>
                  </a:lnTo>
                  <a:lnTo>
                    <a:pt x="489" y="472"/>
                  </a:lnTo>
                  <a:lnTo>
                    <a:pt x="479" y="455"/>
                  </a:lnTo>
                  <a:lnTo>
                    <a:pt x="465" y="437"/>
                  </a:lnTo>
                  <a:lnTo>
                    <a:pt x="454" y="420"/>
                  </a:lnTo>
                  <a:lnTo>
                    <a:pt x="443" y="409"/>
                  </a:lnTo>
                  <a:lnTo>
                    <a:pt x="454" y="420"/>
                  </a:lnTo>
                  <a:lnTo>
                    <a:pt x="468" y="437"/>
                  </a:lnTo>
                  <a:lnTo>
                    <a:pt x="479" y="455"/>
                  </a:lnTo>
                  <a:lnTo>
                    <a:pt x="493" y="472"/>
                  </a:lnTo>
                  <a:lnTo>
                    <a:pt x="496" y="479"/>
                  </a:lnTo>
                  <a:lnTo>
                    <a:pt x="500" y="490"/>
                  </a:lnTo>
                  <a:lnTo>
                    <a:pt x="507" y="497"/>
                  </a:lnTo>
                  <a:lnTo>
                    <a:pt x="514" y="501"/>
                  </a:lnTo>
                  <a:lnTo>
                    <a:pt x="517" y="504"/>
                  </a:lnTo>
                  <a:lnTo>
                    <a:pt x="517" y="508"/>
                  </a:lnTo>
                  <a:lnTo>
                    <a:pt x="521" y="511"/>
                  </a:lnTo>
                  <a:lnTo>
                    <a:pt x="517" y="522"/>
                  </a:lnTo>
                  <a:lnTo>
                    <a:pt x="517" y="529"/>
                  </a:lnTo>
                  <a:lnTo>
                    <a:pt x="514" y="539"/>
                  </a:lnTo>
                  <a:lnTo>
                    <a:pt x="514" y="546"/>
                  </a:lnTo>
                  <a:lnTo>
                    <a:pt x="510" y="550"/>
                  </a:lnTo>
                  <a:close/>
                  <a:moveTo>
                    <a:pt x="1345" y="694"/>
                  </a:moveTo>
                  <a:lnTo>
                    <a:pt x="1345" y="694"/>
                  </a:lnTo>
                  <a:lnTo>
                    <a:pt x="1342" y="691"/>
                  </a:lnTo>
                  <a:lnTo>
                    <a:pt x="1345" y="694"/>
                  </a:lnTo>
                  <a:lnTo>
                    <a:pt x="1345" y="694"/>
                  </a:lnTo>
                  <a:close/>
                  <a:moveTo>
                    <a:pt x="1317" y="716"/>
                  </a:moveTo>
                  <a:lnTo>
                    <a:pt x="1314" y="719"/>
                  </a:lnTo>
                  <a:lnTo>
                    <a:pt x="1303" y="719"/>
                  </a:lnTo>
                  <a:lnTo>
                    <a:pt x="1289" y="723"/>
                  </a:lnTo>
                  <a:lnTo>
                    <a:pt x="1278" y="726"/>
                  </a:lnTo>
                  <a:lnTo>
                    <a:pt x="1289" y="723"/>
                  </a:lnTo>
                  <a:lnTo>
                    <a:pt x="1303" y="719"/>
                  </a:lnTo>
                  <a:lnTo>
                    <a:pt x="1314" y="716"/>
                  </a:lnTo>
                  <a:lnTo>
                    <a:pt x="1317" y="716"/>
                  </a:lnTo>
                  <a:close/>
                  <a:moveTo>
                    <a:pt x="1275" y="726"/>
                  </a:move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close/>
                  <a:moveTo>
                    <a:pt x="1021" y="677"/>
                  </a:moveTo>
                  <a:lnTo>
                    <a:pt x="1025" y="680"/>
                  </a:lnTo>
                  <a:lnTo>
                    <a:pt x="1028" y="684"/>
                  </a:lnTo>
                  <a:lnTo>
                    <a:pt x="1032" y="684"/>
                  </a:lnTo>
                  <a:lnTo>
                    <a:pt x="1035" y="684"/>
                  </a:lnTo>
                  <a:lnTo>
                    <a:pt x="1039" y="684"/>
                  </a:lnTo>
                  <a:lnTo>
                    <a:pt x="1049" y="680"/>
                  </a:lnTo>
                  <a:lnTo>
                    <a:pt x="1056" y="677"/>
                  </a:lnTo>
                  <a:lnTo>
                    <a:pt x="1063" y="673"/>
                  </a:lnTo>
                  <a:lnTo>
                    <a:pt x="1063" y="673"/>
                  </a:lnTo>
                  <a:lnTo>
                    <a:pt x="1074" y="670"/>
                  </a:lnTo>
                  <a:lnTo>
                    <a:pt x="1085" y="670"/>
                  </a:lnTo>
                  <a:lnTo>
                    <a:pt x="1092" y="670"/>
                  </a:lnTo>
                  <a:lnTo>
                    <a:pt x="1095" y="673"/>
                  </a:lnTo>
                  <a:lnTo>
                    <a:pt x="1102" y="680"/>
                  </a:lnTo>
                  <a:lnTo>
                    <a:pt x="1102" y="680"/>
                  </a:lnTo>
                  <a:lnTo>
                    <a:pt x="1106" y="684"/>
                  </a:lnTo>
                  <a:lnTo>
                    <a:pt x="1113" y="684"/>
                  </a:lnTo>
                  <a:lnTo>
                    <a:pt x="1120" y="687"/>
                  </a:lnTo>
                  <a:lnTo>
                    <a:pt x="1123" y="691"/>
                  </a:lnTo>
                  <a:lnTo>
                    <a:pt x="1123" y="691"/>
                  </a:lnTo>
                  <a:lnTo>
                    <a:pt x="1123" y="694"/>
                  </a:lnTo>
                  <a:lnTo>
                    <a:pt x="1123" y="698"/>
                  </a:lnTo>
                  <a:lnTo>
                    <a:pt x="1120" y="698"/>
                  </a:lnTo>
                  <a:lnTo>
                    <a:pt x="1123" y="705"/>
                  </a:lnTo>
                  <a:lnTo>
                    <a:pt x="1127" y="712"/>
                  </a:lnTo>
                  <a:lnTo>
                    <a:pt x="1130" y="712"/>
                  </a:lnTo>
                  <a:lnTo>
                    <a:pt x="1134" y="712"/>
                  </a:lnTo>
                  <a:lnTo>
                    <a:pt x="1141" y="712"/>
                  </a:lnTo>
                  <a:lnTo>
                    <a:pt x="1148" y="712"/>
                  </a:lnTo>
                  <a:lnTo>
                    <a:pt x="1155" y="712"/>
                  </a:lnTo>
                  <a:lnTo>
                    <a:pt x="1159" y="712"/>
                  </a:lnTo>
                  <a:lnTo>
                    <a:pt x="1169" y="712"/>
                  </a:lnTo>
                  <a:lnTo>
                    <a:pt x="1173" y="716"/>
                  </a:lnTo>
                  <a:lnTo>
                    <a:pt x="1180" y="719"/>
                  </a:lnTo>
                  <a:lnTo>
                    <a:pt x="1183" y="723"/>
                  </a:lnTo>
                  <a:lnTo>
                    <a:pt x="1190" y="726"/>
                  </a:lnTo>
                  <a:lnTo>
                    <a:pt x="1190" y="730"/>
                  </a:lnTo>
                  <a:lnTo>
                    <a:pt x="1190" y="733"/>
                  </a:lnTo>
                  <a:lnTo>
                    <a:pt x="1190" y="733"/>
                  </a:lnTo>
                  <a:lnTo>
                    <a:pt x="1194" y="737"/>
                  </a:lnTo>
                  <a:lnTo>
                    <a:pt x="1190" y="740"/>
                  </a:lnTo>
                  <a:lnTo>
                    <a:pt x="1187" y="744"/>
                  </a:lnTo>
                  <a:lnTo>
                    <a:pt x="1183" y="744"/>
                  </a:lnTo>
                  <a:lnTo>
                    <a:pt x="1180" y="744"/>
                  </a:lnTo>
                  <a:lnTo>
                    <a:pt x="1176" y="744"/>
                  </a:lnTo>
                  <a:lnTo>
                    <a:pt x="1173" y="744"/>
                  </a:lnTo>
                  <a:lnTo>
                    <a:pt x="1173" y="740"/>
                  </a:lnTo>
                  <a:lnTo>
                    <a:pt x="1162" y="737"/>
                  </a:lnTo>
                  <a:lnTo>
                    <a:pt x="1166" y="737"/>
                  </a:lnTo>
                  <a:lnTo>
                    <a:pt x="1166" y="740"/>
                  </a:lnTo>
                  <a:lnTo>
                    <a:pt x="1169" y="747"/>
                  </a:lnTo>
                  <a:lnTo>
                    <a:pt x="1166" y="754"/>
                  </a:lnTo>
                  <a:lnTo>
                    <a:pt x="1162" y="758"/>
                  </a:lnTo>
                  <a:lnTo>
                    <a:pt x="1159" y="761"/>
                  </a:lnTo>
                  <a:lnTo>
                    <a:pt x="1152" y="761"/>
                  </a:lnTo>
                  <a:lnTo>
                    <a:pt x="1148" y="765"/>
                  </a:lnTo>
                  <a:lnTo>
                    <a:pt x="1152" y="768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5" y="772"/>
                  </a:lnTo>
                  <a:lnTo>
                    <a:pt x="1155" y="772"/>
                  </a:lnTo>
                  <a:lnTo>
                    <a:pt x="1159" y="779"/>
                  </a:lnTo>
                  <a:lnTo>
                    <a:pt x="1155" y="782"/>
                  </a:lnTo>
                  <a:lnTo>
                    <a:pt x="1155" y="782"/>
                  </a:lnTo>
                  <a:lnTo>
                    <a:pt x="1152" y="782"/>
                  </a:lnTo>
                  <a:lnTo>
                    <a:pt x="1152" y="786"/>
                  </a:lnTo>
                  <a:lnTo>
                    <a:pt x="1148" y="790"/>
                  </a:lnTo>
                  <a:lnTo>
                    <a:pt x="1148" y="790"/>
                  </a:lnTo>
                  <a:lnTo>
                    <a:pt x="1152" y="790"/>
                  </a:lnTo>
                  <a:lnTo>
                    <a:pt x="1155" y="790"/>
                  </a:lnTo>
                  <a:lnTo>
                    <a:pt x="1162" y="786"/>
                  </a:lnTo>
                  <a:lnTo>
                    <a:pt x="1166" y="779"/>
                  </a:lnTo>
                  <a:lnTo>
                    <a:pt x="1169" y="775"/>
                  </a:lnTo>
                  <a:lnTo>
                    <a:pt x="1173" y="772"/>
                  </a:lnTo>
                  <a:lnTo>
                    <a:pt x="1173" y="768"/>
                  </a:lnTo>
                  <a:lnTo>
                    <a:pt x="1176" y="765"/>
                  </a:lnTo>
                  <a:lnTo>
                    <a:pt x="1183" y="765"/>
                  </a:lnTo>
                  <a:lnTo>
                    <a:pt x="1190" y="765"/>
                  </a:lnTo>
                  <a:lnTo>
                    <a:pt x="1201" y="765"/>
                  </a:lnTo>
                  <a:lnTo>
                    <a:pt x="1204" y="765"/>
                  </a:lnTo>
                  <a:lnTo>
                    <a:pt x="1204" y="765"/>
                  </a:lnTo>
                  <a:lnTo>
                    <a:pt x="1201" y="761"/>
                  </a:lnTo>
                  <a:lnTo>
                    <a:pt x="1197" y="758"/>
                  </a:lnTo>
                  <a:lnTo>
                    <a:pt x="1201" y="754"/>
                  </a:lnTo>
                  <a:lnTo>
                    <a:pt x="1204" y="751"/>
                  </a:lnTo>
                  <a:lnTo>
                    <a:pt x="1208" y="744"/>
                  </a:lnTo>
                  <a:lnTo>
                    <a:pt x="1215" y="740"/>
                  </a:lnTo>
                  <a:lnTo>
                    <a:pt x="1222" y="737"/>
                  </a:lnTo>
                  <a:lnTo>
                    <a:pt x="1233" y="737"/>
                  </a:lnTo>
                  <a:lnTo>
                    <a:pt x="1240" y="737"/>
                  </a:lnTo>
                  <a:lnTo>
                    <a:pt x="1243" y="737"/>
                  </a:lnTo>
                  <a:lnTo>
                    <a:pt x="1247" y="740"/>
                  </a:lnTo>
                  <a:lnTo>
                    <a:pt x="1250" y="740"/>
                  </a:lnTo>
                  <a:lnTo>
                    <a:pt x="1254" y="740"/>
                  </a:lnTo>
                  <a:lnTo>
                    <a:pt x="1254" y="740"/>
                  </a:lnTo>
                  <a:lnTo>
                    <a:pt x="1261" y="737"/>
                  </a:lnTo>
                  <a:lnTo>
                    <a:pt x="1264" y="733"/>
                  </a:lnTo>
                  <a:lnTo>
                    <a:pt x="1261" y="737"/>
                  </a:lnTo>
                  <a:lnTo>
                    <a:pt x="1257" y="740"/>
                  </a:lnTo>
                  <a:lnTo>
                    <a:pt x="1254" y="747"/>
                  </a:lnTo>
                  <a:lnTo>
                    <a:pt x="1250" y="751"/>
                  </a:lnTo>
                  <a:lnTo>
                    <a:pt x="1243" y="754"/>
                  </a:lnTo>
                  <a:lnTo>
                    <a:pt x="1236" y="758"/>
                  </a:lnTo>
                  <a:lnTo>
                    <a:pt x="1225" y="758"/>
                  </a:lnTo>
                  <a:lnTo>
                    <a:pt x="1218" y="758"/>
                  </a:lnTo>
                  <a:lnTo>
                    <a:pt x="1211" y="761"/>
                  </a:lnTo>
                  <a:lnTo>
                    <a:pt x="1208" y="765"/>
                  </a:lnTo>
                  <a:lnTo>
                    <a:pt x="1208" y="768"/>
                  </a:lnTo>
                  <a:lnTo>
                    <a:pt x="1208" y="768"/>
                  </a:lnTo>
                  <a:lnTo>
                    <a:pt x="1208" y="772"/>
                  </a:lnTo>
                  <a:lnTo>
                    <a:pt x="1208" y="775"/>
                  </a:lnTo>
                  <a:lnTo>
                    <a:pt x="1204" y="779"/>
                  </a:lnTo>
                  <a:lnTo>
                    <a:pt x="1197" y="782"/>
                  </a:lnTo>
                  <a:lnTo>
                    <a:pt x="1190" y="790"/>
                  </a:lnTo>
                  <a:lnTo>
                    <a:pt x="1187" y="793"/>
                  </a:lnTo>
                  <a:lnTo>
                    <a:pt x="1180" y="797"/>
                  </a:lnTo>
                  <a:lnTo>
                    <a:pt x="1169" y="797"/>
                  </a:lnTo>
                  <a:lnTo>
                    <a:pt x="1159" y="797"/>
                  </a:lnTo>
                  <a:lnTo>
                    <a:pt x="1152" y="797"/>
                  </a:lnTo>
                  <a:lnTo>
                    <a:pt x="1148" y="797"/>
                  </a:lnTo>
                  <a:lnTo>
                    <a:pt x="1144" y="793"/>
                  </a:lnTo>
                  <a:lnTo>
                    <a:pt x="1144" y="793"/>
                  </a:lnTo>
                  <a:lnTo>
                    <a:pt x="1144" y="790"/>
                  </a:lnTo>
                  <a:lnTo>
                    <a:pt x="1148" y="786"/>
                  </a:lnTo>
                  <a:lnTo>
                    <a:pt x="1148" y="779"/>
                  </a:lnTo>
                  <a:lnTo>
                    <a:pt x="1148" y="772"/>
                  </a:lnTo>
                  <a:lnTo>
                    <a:pt x="1144" y="768"/>
                  </a:lnTo>
                  <a:lnTo>
                    <a:pt x="1141" y="761"/>
                  </a:lnTo>
                  <a:lnTo>
                    <a:pt x="1141" y="758"/>
                  </a:lnTo>
                  <a:lnTo>
                    <a:pt x="1137" y="754"/>
                  </a:lnTo>
                  <a:lnTo>
                    <a:pt x="1137" y="758"/>
                  </a:lnTo>
                  <a:lnTo>
                    <a:pt x="1134" y="758"/>
                  </a:lnTo>
                  <a:lnTo>
                    <a:pt x="1130" y="761"/>
                  </a:lnTo>
                  <a:lnTo>
                    <a:pt x="1130" y="758"/>
                  </a:lnTo>
                  <a:lnTo>
                    <a:pt x="1130" y="758"/>
                  </a:lnTo>
                  <a:lnTo>
                    <a:pt x="1130" y="754"/>
                  </a:lnTo>
                  <a:lnTo>
                    <a:pt x="1130" y="754"/>
                  </a:lnTo>
                  <a:lnTo>
                    <a:pt x="1134" y="744"/>
                  </a:lnTo>
                  <a:lnTo>
                    <a:pt x="1134" y="737"/>
                  </a:lnTo>
                  <a:lnTo>
                    <a:pt x="1130" y="733"/>
                  </a:lnTo>
                  <a:lnTo>
                    <a:pt x="1127" y="730"/>
                  </a:lnTo>
                  <a:lnTo>
                    <a:pt x="1123" y="730"/>
                  </a:lnTo>
                  <a:lnTo>
                    <a:pt x="1120" y="730"/>
                  </a:lnTo>
                  <a:lnTo>
                    <a:pt x="1120" y="730"/>
                  </a:lnTo>
                  <a:lnTo>
                    <a:pt x="1116" y="730"/>
                  </a:lnTo>
                  <a:lnTo>
                    <a:pt x="1113" y="730"/>
                  </a:lnTo>
                  <a:lnTo>
                    <a:pt x="1113" y="730"/>
                  </a:lnTo>
                  <a:lnTo>
                    <a:pt x="1109" y="737"/>
                  </a:lnTo>
                  <a:lnTo>
                    <a:pt x="1109" y="740"/>
                  </a:lnTo>
                  <a:lnTo>
                    <a:pt x="1109" y="744"/>
                  </a:lnTo>
                  <a:lnTo>
                    <a:pt x="1109" y="744"/>
                  </a:lnTo>
                  <a:lnTo>
                    <a:pt x="1102" y="747"/>
                  </a:lnTo>
                  <a:lnTo>
                    <a:pt x="1099" y="775"/>
                  </a:lnTo>
                  <a:lnTo>
                    <a:pt x="1095" y="786"/>
                  </a:lnTo>
                  <a:lnTo>
                    <a:pt x="1092" y="793"/>
                  </a:lnTo>
                  <a:lnTo>
                    <a:pt x="1088" y="800"/>
                  </a:lnTo>
                  <a:lnTo>
                    <a:pt x="1085" y="804"/>
                  </a:lnTo>
                  <a:lnTo>
                    <a:pt x="1081" y="804"/>
                  </a:lnTo>
                  <a:lnTo>
                    <a:pt x="1081" y="804"/>
                  </a:lnTo>
                  <a:lnTo>
                    <a:pt x="1078" y="797"/>
                  </a:lnTo>
                  <a:lnTo>
                    <a:pt x="1074" y="790"/>
                  </a:lnTo>
                  <a:lnTo>
                    <a:pt x="1074" y="782"/>
                  </a:lnTo>
                  <a:lnTo>
                    <a:pt x="1078" y="772"/>
                  </a:lnTo>
                  <a:lnTo>
                    <a:pt x="1078" y="765"/>
                  </a:lnTo>
                  <a:lnTo>
                    <a:pt x="1081" y="758"/>
                  </a:lnTo>
                  <a:lnTo>
                    <a:pt x="1081" y="758"/>
                  </a:lnTo>
                  <a:lnTo>
                    <a:pt x="1085" y="751"/>
                  </a:lnTo>
                  <a:lnTo>
                    <a:pt x="1085" y="744"/>
                  </a:lnTo>
                  <a:lnTo>
                    <a:pt x="1081" y="740"/>
                  </a:lnTo>
                  <a:lnTo>
                    <a:pt x="1078" y="737"/>
                  </a:lnTo>
                  <a:lnTo>
                    <a:pt x="1078" y="737"/>
                  </a:lnTo>
                  <a:lnTo>
                    <a:pt x="1081" y="730"/>
                  </a:lnTo>
                  <a:lnTo>
                    <a:pt x="1085" y="726"/>
                  </a:lnTo>
                  <a:lnTo>
                    <a:pt x="1088" y="723"/>
                  </a:lnTo>
                  <a:lnTo>
                    <a:pt x="1095" y="723"/>
                  </a:lnTo>
                  <a:lnTo>
                    <a:pt x="1099" y="723"/>
                  </a:lnTo>
                  <a:lnTo>
                    <a:pt x="1099" y="726"/>
                  </a:lnTo>
                  <a:lnTo>
                    <a:pt x="1106" y="723"/>
                  </a:lnTo>
                  <a:lnTo>
                    <a:pt x="1109" y="719"/>
                  </a:lnTo>
                  <a:lnTo>
                    <a:pt x="1113" y="716"/>
                  </a:lnTo>
                  <a:lnTo>
                    <a:pt x="1113" y="712"/>
                  </a:lnTo>
                  <a:lnTo>
                    <a:pt x="1113" y="708"/>
                  </a:lnTo>
                  <a:lnTo>
                    <a:pt x="1109" y="705"/>
                  </a:lnTo>
                  <a:lnTo>
                    <a:pt x="1102" y="705"/>
                  </a:lnTo>
                  <a:lnTo>
                    <a:pt x="1099" y="705"/>
                  </a:lnTo>
                  <a:lnTo>
                    <a:pt x="1092" y="708"/>
                  </a:lnTo>
                  <a:lnTo>
                    <a:pt x="1092" y="708"/>
                  </a:lnTo>
                  <a:lnTo>
                    <a:pt x="1081" y="708"/>
                  </a:lnTo>
                  <a:lnTo>
                    <a:pt x="1078" y="705"/>
                  </a:lnTo>
                  <a:lnTo>
                    <a:pt x="1074" y="705"/>
                  </a:lnTo>
                  <a:lnTo>
                    <a:pt x="1070" y="701"/>
                  </a:lnTo>
                  <a:lnTo>
                    <a:pt x="1070" y="701"/>
                  </a:lnTo>
                  <a:lnTo>
                    <a:pt x="1063" y="705"/>
                  </a:lnTo>
                  <a:lnTo>
                    <a:pt x="1056" y="708"/>
                  </a:lnTo>
                  <a:lnTo>
                    <a:pt x="1049" y="708"/>
                  </a:lnTo>
                  <a:lnTo>
                    <a:pt x="1039" y="708"/>
                  </a:lnTo>
                  <a:lnTo>
                    <a:pt x="1035" y="708"/>
                  </a:lnTo>
                  <a:lnTo>
                    <a:pt x="1032" y="708"/>
                  </a:lnTo>
                  <a:lnTo>
                    <a:pt x="1025" y="708"/>
                  </a:lnTo>
                  <a:lnTo>
                    <a:pt x="1021" y="705"/>
                  </a:lnTo>
                  <a:lnTo>
                    <a:pt x="1021" y="705"/>
                  </a:lnTo>
                  <a:lnTo>
                    <a:pt x="1021" y="701"/>
                  </a:lnTo>
                  <a:lnTo>
                    <a:pt x="1025" y="698"/>
                  </a:lnTo>
                  <a:lnTo>
                    <a:pt x="1028" y="694"/>
                  </a:lnTo>
                  <a:lnTo>
                    <a:pt x="1035" y="691"/>
                  </a:lnTo>
                  <a:lnTo>
                    <a:pt x="1039" y="684"/>
                  </a:lnTo>
                  <a:lnTo>
                    <a:pt x="1039" y="684"/>
                  </a:lnTo>
                  <a:lnTo>
                    <a:pt x="1035" y="684"/>
                  </a:lnTo>
                  <a:lnTo>
                    <a:pt x="1032" y="684"/>
                  </a:lnTo>
                  <a:lnTo>
                    <a:pt x="1028" y="684"/>
                  </a:lnTo>
                  <a:lnTo>
                    <a:pt x="1025" y="680"/>
                  </a:lnTo>
                  <a:lnTo>
                    <a:pt x="1021" y="677"/>
                  </a:lnTo>
                  <a:lnTo>
                    <a:pt x="996" y="673"/>
                  </a:lnTo>
                  <a:lnTo>
                    <a:pt x="1021" y="677"/>
                  </a:lnTo>
                  <a:close/>
                  <a:moveTo>
                    <a:pt x="1074" y="1219"/>
                  </a:moveTo>
                  <a:lnTo>
                    <a:pt x="1070" y="1223"/>
                  </a:lnTo>
                  <a:lnTo>
                    <a:pt x="1063" y="1223"/>
                  </a:lnTo>
                  <a:lnTo>
                    <a:pt x="1070" y="1223"/>
                  </a:lnTo>
                  <a:lnTo>
                    <a:pt x="1074" y="1219"/>
                  </a:lnTo>
                  <a:close/>
                  <a:moveTo>
                    <a:pt x="1063" y="1244"/>
                  </a:move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close/>
                  <a:moveTo>
                    <a:pt x="1049" y="1237"/>
                  </a:moveTo>
                  <a:lnTo>
                    <a:pt x="1049" y="1237"/>
                  </a:lnTo>
                  <a:lnTo>
                    <a:pt x="1049" y="1237"/>
                  </a:lnTo>
                  <a:lnTo>
                    <a:pt x="1049" y="1233"/>
                  </a:lnTo>
                  <a:lnTo>
                    <a:pt x="1049" y="1233"/>
                  </a:lnTo>
                  <a:lnTo>
                    <a:pt x="1049" y="1237"/>
                  </a:lnTo>
                  <a:close/>
                  <a:moveTo>
                    <a:pt x="1067" y="1244"/>
                  </a:moveTo>
                  <a:lnTo>
                    <a:pt x="1067" y="1244"/>
                  </a:lnTo>
                  <a:lnTo>
                    <a:pt x="1063" y="1244"/>
                  </a:lnTo>
                  <a:lnTo>
                    <a:pt x="1067" y="1244"/>
                  </a:lnTo>
                  <a:lnTo>
                    <a:pt x="1067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67" y="1244"/>
                  </a:lnTo>
                  <a:lnTo>
                    <a:pt x="1067" y="1244"/>
                  </a:lnTo>
                  <a:close/>
                  <a:moveTo>
                    <a:pt x="1120" y="1223"/>
                  </a:moveTo>
                  <a:lnTo>
                    <a:pt x="1123" y="1223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23" y="1223"/>
                  </a:lnTo>
                  <a:lnTo>
                    <a:pt x="1120" y="1223"/>
                  </a:lnTo>
                  <a:close/>
                  <a:moveTo>
                    <a:pt x="1349" y="1406"/>
                  </a:moveTo>
                  <a:lnTo>
                    <a:pt x="1349" y="1406"/>
                  </a:lnTo>
                  <a:lnTo>
                    <a:pt x="1349" y="1406"/>
                  </a:lnTo>
                  <a:lnTo>
                    <a:pt x="1349" y="1403"/>
                  </a:lnTo>
                  <a:lnTo>
                    <a:pt x="1349" y="1399"/>
                  </a:lnTo>
                  <a:lnTo>
                    <a:pt x="1345" y="1399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9" y="1399"/>
                  </a:lnTo>
                  <a:lnTo>
                    <a:pt x="1349" y="1403"/>
                  </a:lnTo>
                  <a:lnTo>
                    <a:pt x="1349" y="1406"/>
                  </a:lnTo>
                  <a:close/>
                  <a:moveTo>
                    <a:pt x="1331" y="1417"/>
                  </a:moveTo>
                  <a:lnTo>
                    <a:pt x="1331" y="1417"/>
                  </a:lnTo>
                  <a:lnTo>
                    <a:pt x="1328" y="1413"/>
                  </a:lnTo>
                  <a:lnTo>
                    <a:pt x="1324" y="1413"/>
                  </a:lnTo>
                  <a:lnTo>
                    <a:pt x="1328" y="1413"/>
                  </a:lnTo>
                  <a:lnTo>
                    <a:pt x="1331" y="1417"/>
                  </a:lnTo>
                  <a:lnTo>
                    <a:pt x="1331" y="1417"/>
                  </a:lnTo>
                  <a:close/>
                  <a:moveTo>
                    <a:pt x="1338" y="1737"/>
                  </a:moveTo>
                  <a:lnTo>
                    <a:pt x="1338" y="1734"/>
                  </a:lnTo>
                  <a:lnTo>
                    <a:pt x="1338" y="1727"/>
                  </a:lnTo>
                  <a:lnTo>
                    <a:pt x="1338" y="1723"/>
                  </a:lnTo>
                  <a:lnTo>
                    <a:pt x="1335" y="1720"/>
                  </a:lnTo>
                  <a:lnTo>
                    <a:pt x="1335" y="1720"/>
                  </a:lnTo>
                  <a:lnTo>
                    <a:pt x="1331" y="1709"/>
                  </a:lnTo>
                  <a:lnTo>
                    <a:pt x="1335" y="1716"/>
                  </a:lnTo>
                  <a:lnTo>
                    <a:pt x="1338" y="1720"/>
                  </a:lnTo>
                  <a:lnTo>
                    <a:pt x="1338" y="1723"/>
                  </a:lnTo>
                  <a:lnTo>
                    <a:pt x="1338" y="1730"/>
                  </a:lnTo>
                  <a:lnTo>
                    <a:pt x="1338" y="1737"/>
                  </a:lnTo>
                  <a:close/>
                  <a:moveTo>
                    <a:pt x="1335" y="1656"/>
                  </a:moveTo>
                  <a:lnTo>
                    <a:pt x="1331" y="1656"/>
                  </a:lnTo>
                  <a:lnTo>
                    <a:pt x="1328" y="1660"/>
                  </a:lnTo>
                  <a:lnTo>
                    <a:pt x="1321" y="1663"/>
                  </a:lnTo>
                  <a:lnTo>
                    <a:pt x="1314" y="1667"/>
                  </a:lnTo>
                  <a:lnTo>
                    <a:pt x="1310" y="1667"/>
                  </a:lnTo>
                  <a:lnTo>
                    <a:pt x="1314" y="1663"/>
                  </a:lnTo>
                  <a:lnTo>
                    <a:pt x="1321" y="1660"/>
                  </a:lnTo>
                  <a:lnTo>
                    <a:pt x="1328" y="1660"/>
                  </a:lnTo>
                  <a:lnTo>
                    <a:pt x="1331" y="1656"/>
                  </a:lnTo>
                  <a:lnTo>
                    <a:pt x="1335" y="1656"/>
                  </a:lnTo>
                  <a:close/>
                  <a:moveTo>
                    <a:pt x="1314" y="1491"/>
                  </a:moveTo>
                  <a:lnTo>
                    <a:pt x="1314" y="1491"/>
                  </a:lnTo>
                  <a:lnTo>
                    <a:pt x="1310" y="1491"/>
                  </a:lnTo>
                  <a:lnTo>
                    <a:pt x="1307" y="1491"/>
                  </a:lnTo>
                  <a:lnTo>
                    <a:pt x="1310" y="1487"/>
                  </a:lnTo>
                  <a:lnTo>
                    <a:pt x="1314" y="1491"/>
                  </a:lnTo>
                  <a:lnTo>
                    <a:pt x="1314" y="1491"/>
                  </a:lnTo>
                  <a:lnTo>
                    <a:pt x="1314" y="1491"/>
                  </a:lnTo>
                  <a:close/>
                  <a:moveTo>
                    <a:pt x="1314" y="1484"/>
                  </a:moveTo>
                  <a:lnTo>
                    <a:pt x="1314" y="1484"/>
                  </a:lnTo>
                  <a:lnTo>
                    <a:pt x="1317" y="1484"/>
                  </a:lnTo>
                  <a:lnTo>
                    <a:pt x="1321" y="1484"/>
                  </a:lnTo>
                  <a:lnTo>
                    <a:pt x="1321" y="1484"/>
                  </a:lnTo>
                  <a:lnTo>
                    <a:pt x="1314" y="1484"/>
                  </a:lnTo>
                  <a:close/>
                  <a:moveTo>
                    <a:pt x="1310" y="1558"/>
                  </a:moveTo>
                  <a:lnTo>
                    <a:pt x="1310" y="1561"/>
                  </a:lnTo>
                  <a:lnTo>
                    <a:pt x="1307" y="1565"/>
                  </a:lnTo>
                  <a:lnTo>
                    <a:pt x="1303" y="1565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6" y="1568"/>
                  </a:lnTo>
                  <a:lnTo>
                    <a:pt x="1299" y="1568"/>
                  </a:lnTo>
                  <a:lnTo>
                    <a:pt x="1303" y="1565"/>
                  </a:lnTo>
                  <a:lnTo>
                    <a:pt x="1307" y="1561"/>
                  </a:lnTo>
                  <a:lnTo>
                    <a:pt x="1310" y="1558"/>
                  </a:lnTo>
                  <a:close/>
                  <a:moveTo>
                    <a:pt x="1307" y="1670"/>
                  </a:moveTo>
                  <a:lnTo>
                    <a:pt x="1310" y="1674"/>
                  </a:lnTo>
                  <a:lnTo>
                    <a:pt x="1310" y="1674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close/>
                  <a:moveTo>
                    <a:pt x="1345" y="1589"/>
                  </a:moveTo>
                  <a:lnTo>
                    <a:pt x="1324" y="1589"/>
                  </a:lnTo>
                  <a:lnTo>
                    <a:pt x="1321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24" y="1589"/>
                  </a:lnTo>
                  <a:lnTo>
                    <a:pt x="1331" y="1589"/>
                  </a:lnTo>
                  <a:lnTo>
                    <a:pt x="1338" y="1589"/>
                  </a:lnTo>
                  <a:lnTo>
                    <a:pt x="1342" y="1589"/>
                  </a:lnTo>
                  <a:lnTo>
                    <a:pt x="1345" y="1589"/>
                  </a:lnTo>
                  <a:lnTo>
                    <a:pt x="1349" y="1586"/>
                  </a:lnTo>
                  <a:lnTo>
                    <a:pt x="1352" y="1582"/>
                  </a:lnTo>
                  <a:lnTo>
                    <a:pt x="1356" y="1579"/>
                  </a:lnTo>
                  <a:lnTo>
                    <a:pt x="1359" y="1575"/>
                  </a:lnTo>
                  <a:lnTo>
                    <a:pt x="1363" y="1575"/>
                  </a:lnTo>
                  <a:lnTo>
                    <a:pt x="1366" y="1575"/>
                  </a:lnTo>
                  <a:lnTo>
                    <a:pt x="1359" y="1575"/>
                  </a:lnTo>
                  <a:lnTo>
                    <a:pt x="1356" y="1579"/>
                  </a:lnTo>
                  <a:lnTo>
                    <a:pt x="1352" y="1582"/>
                  </a:lnTo>
                  <a:lnTo>
                    <a:pt x="1349" y="1586"/>
                  </a:lnTo>
                  <a:lnTo>
                    <a:pt x="1345" y="1589"/>
                  </a:lnTo>
                  <a:lnTo>
                    <a:pt x="1345" y="1589"/>
                  </a:lnTo>
                  <a:close/>
                  <a:moveTo>
                    <a:pt x="1349" y="1783"/>
                  </a:moveTo>
                  <a:lnTo>
                    <a:pt x="1345" y="1755"/>
                  </a:lnTo>
                  <a:lnTo>
                    <a:pt x="1345" y="1762"/>
                  </a:lnTo>
                  <a:lnTo>
                    <a:pt x="1349" y="1783"/>
                  </a:lnTo>
                  <a:close/>
                  <a:moveTo>
                    <a:pt x="1518" y="1374"/>
                  </a:move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close/>
                  <a:moveTo>
                    <a:pt x="1525" y="1797"/>
                  </a:moveTo>
                  <a:lnTo>
                    <a:pt x="1521" y="1797"/>
                  </a:lnTo>
                  <a:lnTo>
                    <a:pt x="1518" y="1797"/>
                  </a:lnTo>
                  <a:lnTo>
                    <a:pt x="1518" y="1797"/>
                  </a:lnTo>
                  <a:lnTo>
                    <a:pt x="1514" y="1797"/>
                  </a:lnTo>
                  <a:lnTo>
                    <a:pt x="1518" y="1797"/>
                  </a:lnTo>
                  <a:lnTo>
                    <a:pt x="1525" y="1797"/>
                  </a:lnTo>
                  <a:close/>
                  <a:moveTo>
                    <a:pt x="1497" y="1381"/>
                  </a:moveTo>
                  <a:lnTo>
                    <a:pt x="1497" y="1381"/>
                  </a:lnTo>
                  <a:lnTo>
                    <a:pt x="1493" y="1381"/>
                  </a:lnTo>
                  <a:lnTo>
                    <a:pt x="1490" y="1378"/>
                  </a:lnTo>
                  <a:lnTo>
                    <a:pt x="1483" y="1378"/>
                  </a:lnTo>
                  <a:lnTo>
                    <a:pt x="1486" y="1378"/>
                  </a:lnTo>
                  <a:lnTo>
                    <a:pt x="1493" y="1381"/>
                  </a:lnTo>
                  <a:lnTo>
                    <a:pt x="1497" y="1381"/>
                  </a:lnTo>
                  <a:close/>
                  <a:moveTo>
                    <a:pt x="1458" y="1371"/>
                  </a:moveTo>
                  <a:lnTo>
                    <a:pt x="1462" y="1371"/>
                  </a:lnTo>
                  <a:lnTo>
                    <a:pt x="1462" y="1364"/>
                  </a:lnTo>
                  <a:lnTo>
                    <a:pt x="1458" y="1360"/>
                  </a:lnTo>
                  <a:lnTo>
                    <a:pt x="1458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8" y="1353"/>
                  </a:lnTo>
                  <a:lnTo>
                    <a:pt x="1458" y="1357"/>
                  </a:lnTo>
                  <a:lnTo>
                    <a:pt x="1462" y="1360"/>
                  </a:lnTo>
                  <a:lnTo>
                    <a:pt x="1462" y="1367"/>
                  </a:lnTo>
                  <a:lnTo>
                    <a:pt x="1462" y="1367"/>
                  </a:lnTo>
                  <a:lnTo>
                    <a:pt x="1462" y="1374"/>
                  </a:lnTo>
                  <a:lnTo>
                    <a:pt x="1462" y="1378"/>
                  </a:lnTo>
                  <a:lnTo>
                    <a:pt x="1462" y="1385"/>
                  </a:lnTo>
                  <a:lnTo>
                    <a:pt x="1465" y="1381"/>
                  </a:lnTo>
                  <a:lnTo>
                    <a:pt x="1462" y="1385"/>
                  </a:lnTo>
                  <a:lnTo>
                    <a:pt x="1462" y="1385"/>
                  </a:lnTo>
                  <a:lnTo>
                    <a:pt x="1458" y="1381"/>
                  </a:lnTo>
                  <a:lnTo>
                    <a:pt x="1458" y="1378"/>
                  </a:lnTo>
                  <a:lnTo>
                    <a:pt x="1458" y="1371"/>
                  </a:lnTo>
                  <a:close/>
                  <a:moveTo>
                    <a:pt x="1447" y="1360"/>
                  </a:move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close/>
                  <a:moveTo>
                    <a:pt x="1419" y="1617"/>
                  </a:moveTo>
                  <a:lnTo>
                    <a:pt x="1419" y="1617"/>
                  </a:lnTo>
                  <a:lnTo>
                    <a:pt x="1419" y="1617"/>
                  </a:lnTo>
                  <a:lnTo>
                    <a:pt x="1412" y="1617"/>
                  </a:lnTo>
                  <a:lnTo>
                    <a:pt x="1412" y="1617"/>
                  </a:lnTo>
                  <a:lnTo>
                    <a:pt x="1419" y="1617"/>
                  </a:lnTo>
                  <a:close/>
                  <a:moveTo>
                    <a:pt x="1409" y="1378"/>
                  </a:moveTo>
                  <a:lnTo>
                    <a:pt x="1409" y="1378"/>
                  </a:lnTo>
                  <a:lnTo>
                    <a:pt x="1405" y="1378"/>
                  </a:lnTo>
                  <a:lnTo>
                    <a:pt x="1409" y="1378"/>
                  </a:lnTo>
                  <a:lnTo>
                    <a:pt x="1409" y="1378"/>
                  </a:lnTo>
                  <a:lnTo>
                    <a:pt x="1409" y="1378"/>
                  </a:lnTo>
                  <a:close/>
                  <a:moveTo>
                    <a:pt x="1405" y="1378"/>
                  </a:move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close/>
                  <a:moveTo>
                    <a:pt x="1426" y="1755"/>
                  </a:moveTo>
                  <a:lnTo>
                    <a:pt x="1433" y="1744"/>
                  </a:lnTo>
                  <a:lnTo>
                    <a:pt x="1437" y="1737"/>
                  </a:lnTo>
                  <a:lnTo>
                    <a:pt x="1444" y="1730"/>
                  </a:lnTo>
                  <a:lnTo>
                    <a:pt x="1451" y="1727"/>
                  </a:lnTo>
                  <a:lnTo>
                    <a:pt x="1451" y="1727"/>
                  </a:lnTo>
                  <a:lnTo>
                    <a:pt x="1454" y="1727"/>
                  </a:lnTo>
                  <a:lnTo>
                    <a:pt x="1462" y="1723"/>
                  </a:lnTo>
                  <a:lnTo>
                    <a:pt x="1454" y="1727"/>
                  </a:lnTo>
                  <a:lnTo>
                    <a:pt x="1447" y="1730"/>
                  </a:lnTo>
                  <a:lnTo>
                    <a:pt x="1437" y="1737"/>
                  </a:lnTo>
                  <a:lnTo>
                    <a:pt x="1430" y="1748"/>
                  </a:lnTo>
                  <a:lnTo>
                    <a:pt x="1430" y="1751"/>
                  </a:lnTo>
                  <a:lnTo>
                    <a:pt x="1426" y="1755"/>
                  </a:lnTo>
                  <a:close/>
                  <a:moveTo>
                    <a:pt x="1486" y="1737"/>
                  </a:moveTo>
                  <a:lnTo>
                    <a:pt x="1479" y="1730"/>
                  </a:lnTo>
                  <a:lnTo>
                    <a:pt x="1472" y="1727"/>
                  </a:lnTo>
                  <a:lnTo>
                    <a:pt x="1479" y="1730"/>
                  </a:lnTo>
                  <a:lnTo>
                    <a:pt x="1486" y="1737"/>
                  </a:lnTo>
                  <a:close/>
                  <a:moveTo>
                    <a:pt x="1539" y="1374"/>
                  </a:moveTo>
                  <a:lnTo>
                    <a:pt x="1539" y="1378"/>
                  </a:lnTo>
                  <a:lnTo>
                    <a:pt x="1539" y="1378"/>
                  </a:lnTo>
                  <a:lnTo>
                    <a:pt x="1539" y="1378"/>
                  </a:lnTo>
                  <a:lnTo>
                    <a:pt x="1536" y="1374"/>
                  </a:lnTo>
                  <a:lnTo>
                    <a:pt x="1536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6" y="1374"/>
                  </a:lnTo>
                  <a:lnTo>
                    <a:pt x="1539" y="1374"/>
                  </a:lnTo>
                  <a:close/>
                  <a:moveTo>
                    <a:pt x="1528" y="1374"/>
                  </a:moveTo>
                  <a:lnTo>
                    <a:pt x="1528" y="1374"/>
                  </a:lnTo>
                  <a:lnTo>
                    <a:pt x="1528" y="1374"/>
                  </a:lnTo>
                  <a:lnTo>
                    <a:pt x="1528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8" y="1374"/>
                  </a:lnTo>
                  <a:lnTo>
                    <a:pt x="1528" y="1374"/>
                  </a:lnTo>
                  <a:close/>
                  <a:moveTo>
                    <a:pt x="1514" y="1374"/>
                  </a:moveTo>
                  <a:lnTo>
                    <a:pt x="1514" y="1378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21" y="1378"/>
                  </a:lnTo>
                  <a:lnTo>
                    <a:pt x="1518" y="1378"/>
                  </a:lnTo>
                  <a:lnTo>
                    <a:pt x="1514" y="1374"/>
                  </a:lnTo>
                  <a:lnTo>
                    <a:pt x="1514" y="1378"/>
                  </a:lnTo>
                  <a:lnTo>
                    <a:pt x="1514" y="1378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4" y="1374"/>
                  </a:lnTo>
                  <a:close/>
                  <a:moveTo>
                    <a:pt x="1504" y="1374"/>
                  </a:moveTo>
                  <a:lnTo>
                    <a:pt x="1504" y="1374"/>
                  </a:lnTo>
                  <a:lnTo>
                    <a:pt x="1500" y="1374"/>
                  </a:lnTo>
                  <a:lnTo>
                    <a:pt x="1497" y="1374"/>
                  </a:lnTo>
                  <a:lnTo>
                    <a:pt x="1497" y="1374"/>
                  </a:lnTo>
                  <a:lnTo>
                    <a:pt x="1500" y="1374"/>
                  </a:lnTo>
                  <a:lnTo>
                    <a:pt x="1504" y="1374"/>
                  </a:lnTo>
                  <a:close/>
                  <a:moveTo>
                    <a:pt x="1444" y="1360"/>
                  </a:moveTo>
                  <a:lnTo>
                    <a:pt x="1440" y="1357"/>
                  </a:lnTo>
                  <a:lnTo>
                    <a:pt x="1440" y="1357"/>
                  </a:lnTo>
                  <a:lnTo>
                    <a:pt x="1444" y="1357"/>
                  </a:lnTo>
                  <a:lnTo>
                    <a:pt x="1444" y="1360"/>
                  </a:lnTo>
                  <a:close/>
                  <a:moveTo>
                    <a:pt x="1402" y="1360"/>
                  </a:moveTo>
                  <a:lnTo>
                    <a:pt x="1412" y="1364"/>
                  </a:lnTo>
                  <a:lnTo>
                    <a:pt x="1416" y="1367"/>
                  </a:lnTo>
                  <a:lnTo>
                    <a:pt x="1416" y="1367"/>
                  </a:lnTo>
                  <a:lnTo>
                    <a:pt x="1412" y="1364"/>
                  </a:lnTo>
                  <a:lnTo>
                    <a:pt x="1409" y="1360"/>
                  </a:lnTo>
                  <a:lnTo>
                    <a:pt x="1405" y="1360"/>
                  </a:lnTo>
                  <a:lnTo>
                    <a:pt x="1398" y="1360"/>
                  </a:lnTo>
                  <a:lnTo>
                    <a:pt x="1395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5" y="1357"/>
                  </a:lnTo>
                  <a:lnTo>
                    <a:pt x="1402" y="1360"/>
                  </a:lnTo>
                  <a:close/>
                  <a:moveTo>
                    <a:pt x="1363" y="1406"/>
                  </a:moveTo>
                  <a:lnTo>
                    <a:pt x="1384" y="1413"/>
                  </a:lnTo>
                  <a:lnTo>
                    <a:pt x="1384" y="1413"/>
                  </a:lnTo>
                  <a:lnTo>
                    <a:pt x="1363" y="1406"/>
                  </a:lnTo>
                  <a:lnTo>
                    <a:pt x="1359" y="1406"/>
                  </a:lnTo>
                  <a:lnTo>
                    <a:pt x="1356" y="1406"/>
                  </a:lnTo>
                  <a:lnTo>
                    <a:pt x="1349" y="1406"/>
                  </a:lnTo>
                  <a:lnTo>
                    <a:pt x="1352" y="1406"/>
                  </a:lnTo>
                  <a:lnTo>
                    <a:pt x="1363" y="1406"/>
                  </a:lnTo>
                  <a:close/>
                  <a:moveTo>
                    <a:pt x="1380" y="1568"/>
                  </a:moveTo>
                  <a:lnTo>
                    <a:pt x="1380" y="1568"/>
                  </a:lnTo>
                  <a:lnTo>
                    <a:pt x="1380" y="1568"/>
                  </a:lnTo>
                  <a:lnTo>
                    <a:pt x="1377" y="1572"/>
                  </a:lnTo>
                  <a:lnTo>
                    <a:pt x="1377" y="1575"/>
                  </a:lnTo>
                  <a:lnTo>
                    <a:pt x="1373" y="1575"/>
                  </a:lnTo>
                  <a:lnTo>
                    <a:pt x="1377" y="1572"/>
                  </a:lnTo>
                  <a:lnTo>
                    <a:pt x="1377" y="1568"/>
                  </a:lnTo>
                  <a:lnTo>
                    <a:pt x="1380" y="1568"/>
                  </a:lnTo>
                  <a:lnTo>
                    <a:pt x="1380" y="1568"/>
                  </a:lnTo>
                  <a:close/>
                  <a:moveTo>
                    <a:pt x="1307" y="1240"/>
                  </a:moveTo>
                  <a:lnTo>
                    <a:pt x="1303" y="1240"/>
                  </a:lnTo>
                  <a:lnTo>
                    <a:pt x="1303" y="1244"/>
                  </a:lnTo>
                  <a:lnTo>
                    <a:pt x="1307" y="1240"/>
                  </a:lnTo>
                  <a:lnTo>
                    <a:pt x="1307" y="1240"/>
                  </a:lnTo>
                  <a:close/>
                  <a:moveTo>
                    <a:pt x="1303" y="1244"/>
                  </a:move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close/>
                  <a:moveTo>
                    <a:pt x="1236" y="1424"/>
                  </a:moveTo>
                  <a:lnTo>
                    <a:pt x="1236" y="1424"/>
                  </a:lnTo>
                  <a:lnTo>
                    <a:pt x="1236" y="1420"/>
                  </a:lnTo>
                  <a:lnTo>
                    <a:pt x="1233" y="1417"/>
                  </a:lnTo>
                  <a:lnTo>
                    <a:pt x="1229" y="1417"/>
                  </a:lnTo>
                  <a:lnTo>
                    <a:pt x="1233" y="1420"/>
                  </a:lnTo>
                  <a:lnTo>
                    <a:pt x="1236" y="1424"/>
                  </a:lnTo>
                  <a:close/>
                  <a:moveTo>
                    <a:pt x="1225" y="1410"/>
                  </a:moveTo>
                  <a:lnTo>
                    <a:pt x="1222" y="1410"/>
                  </a:lnTo>
                  <a:lnTo>
                    <a:pt x="1222" y="1410"/>
                  </a:lnTo>
                  <a:lnTo>
                    <a:pt x="1222" y="1410"/>
                  </a:lnTo>
                  <a:lnTo>
                    <a:pt x="1225" y="1410"/>
                  </a:lnTo>
                  <a:close/>
                  <a:moveTo>
                    <a:pt x="1225" y="1410"/>
                  </a:moveTo>
                  <a:lnTo>
                    <a:pt x="1225" y="1413"/>
                  </a:lnTo>
                  <a:lnTo>
                    <a:pt x="1225" y="1413"/>
                  </a:lnTo>
                  <a:lnTo>
                    <a:pt x="1225" y="1413"/>
                  </a:lnTo>
                  <a:lnTo>
                    <a:pt x="1225" y="1410"/>
                  </a:lnTo>
                  <a:close/>
                  <a:moveTo>
                    <a:pt x="1225" y="1413"/>
                  </a:moveTo>
                  <a:lnTo>
                    <a:pt x="1225" y="1413"/>
                  </a:lnTo>
                  <a:lnTo>
                    <a:pt x="1229" y="1417"/>
                  </a:lnTo>
                  <a:lnTo>
                    <a:pt x="1225" y="1413"/>
                  </a:lnTo>
                  <a:lnTo>
                    <a:pt x="1225" y="1413"/>
                  </a:lnTo>
                  <a:close/>
                  <a:moveTo>
                    <a:pt x="1236" y="1427"/>
                  </a:moveTo>
                  <a:lnTo>
                    <a:pt x="1236" y="1431"/>
                  </a:lnTo>
                  <a:lnTo>
                    <a:pt x="1236" y="1434"/>
                  </a:lnTo>
                  <a:lnTo>
                    <a:pt x="1236" y="1431"/>
                  </a:lnTo>
                  <a:lnTo>
                    <a:pt x="1236" y="1427"/>
                  </a:lnTo>
                  <a:close/>
                  <a:moveTo>
                    <a:pt x="1271" y="1565"/>
                  </a:moveTo>
                  <a:lnTo>
                    <a:pt x="1271" y="1561"/>
                  </a:lnTo>
                  <a:lnTo>
                    <a:pt x="1271" y="1561"/>
                  </a:lnTo>
                  <a:lnTo>
                    <a:pt x="1275" y="1561"/>
                  </a:lnTo>
                  <a:lnTo>
                    <a:pt x="1278" y="1561"/>
                  </a:lnTo>
                  <a:lnTo>
                    <a:pt x="1275" y="1561"/>
                  </a:lnTo>
                  <a:lnTo>
                    <a:pt x="1271" y="1561"/>
                  </a:lnTo>
                  <a:lnTo>
                    <a:pt x="1271" y="1565"/>
                  </a:lnTo>
                  <a:close/>
                  <a:moveTo>
                    <a:pt x="1289" y="1677"/>
                  </a:moveTo>
                  <a:lnTo>
                    <a:pt x="1292" y="1677"/>
                  </a:lnTo>
                  <a:lnTo>
                    <a:pt x="1299" y="1674"/>
                  </a:lnTo>
                  <a:lnTo>
                    <a:pt x="1307" y="1670"/>
                  </a:lnTo>
                  <a:lnTo>
                    <a:pt x="1296" y="1677"/>
                  </a:lnTo>
                  <a:lnTo>
                    <a:pt x="1289" y="1677"/>
                  </a:lnTo>
                  <a:close/>
                  <a:moveTo>
                    <a:pt x="1384" y="1765"/>
                  </a:moveTo>
                  <a:lnTo>
                    <a:pt x="1370" y="1765"/>
                  </a:lnTo>
                  <a:lnTo>
                    <a:pt x="1370" y="1765"/>
                  </a:lnTo>
                  <a:lnTo>
                    <a:pt x="1366" y="1772"/>
                  </a:lnTo>
                  <a:lnTo>
                    <a:pt x="1363" y="1776"/>
                  </a:lnTo>
                  <a:lnTo>
                    <a:pt x="1356" y="1783"/>
                  </a:lnTo>
                  <a:lnTo>
                    <a:pt x="1356" y="1783"/>
                  </a:lnTo>
                  <a:lnTo>
                    <a:pt x="1352" y="1783"/>
                  </a:lnTo>
                  <a:lnTo>
                    <a:pt x="1356" y="1783"/>
                  </a:lnTo>
                  <a:lnTo>
                    <a:pt x="1356" y="1779"/>
                  </a:lnTo>
                  <a:lnTo>
                    <a:pt x="1359" y="1779"/>
                  </a:lnTo>
                  <a:lnTo>
                    <a:pt x="1359" y="1776"/>
                  </a:lnTo>
                  <a:lnTo>
                    <a:pt x="1363" y="1772"/>
                  </a:lnTo>
                  <a:lnTo>
                    <a:pt x="1366" y="1769"/>
                  </a:lnTo>
                  <a:lnTo>
                    <a:pt x="1370" y="1765"/>
                  </a:lnTo>
                  <a:lnTo>
                    <a:pt x="1370" y="1765"/>
                  </a:lnTo>
                  <a:lnTo>
                    <a:pt x="1388" y="1765"/>
                  </a:lnTo>
                  <a:lnTo>
                    <a:pt x="1391" y="1769"/>
                  </a:lnTo>
                  <a:lnTo>
                    <a:pt x="1391" y="1769"/>
                  </a:lnTo>
                  <a:lnTo>
                    <a:pt x="1388" y="1769"/>
                  </a:lnTo>
                  <a:lnTo>
                    <a:pt x="1384" y="1765"/>
                  </a:lnTo>
                  <a:close/>
                  <a:moveTo>
                    <a:pt x="1402" y="1772"/>
                  </a:moveTo>
                  <a:lnTo>
                    <a:pt x="1405" y="1769"/>
                  </a:lnTo>
                  <a:lnTo>
                    <a:pt x="1405" y="1769"/>
                  </a:lnTo>
                  <a:lnTo>
                    <a:pt x="1395" y="1779"/>
                  </a:lnTo>
                  <a:lnTo>
                    <a:pt x="1402" y="1772"/>
                  </a:lnTo>
                  <a:close/>
                  <a:moveTo>
                    <a:pt x="1423" y="1772"/>
                  </a:moveTo>
                  <a:lnTo>
                    <a:pt x="1423" y="1776"/>
                  </a:lnTo>
                  <a:lnTo>
                    <a:pt x="1423" y="1779"/>
                  </a:lnTo>
                  <a:lnTo>
                    <a:pt x="1423" y="1776"/>
                  </a:lnTo>
                  <a:lnTo>
                    <a:pt x="1423" y="1772"/>
                  </a:lnTo>
                  <a:close/>
                  <a:moveTo>
                    <a:pt x="1483" y="1966"/>
                  </a:moveTo>
                  <a:lnTo>
                    <a:pt x="1483" y="1959"/>
                  </a:lnTo>
                  <a:lnTo>
                    <a:pt x="1479" y="1949"/>
                  </a:lnTo>
                  <a:lnTo>
                    <a:pt x="1483" y="1956"/>
                  </a:lnTo>
                  <a:lnTo>
                    <a:pt x="1483" y="1959"/>
                  </a:lnTo>
                  <a:lnTo>
                    <a:pt x="1483" y="1963"/>
                  </a:lnTo>
                  <a:lnTo>
                    <a:pt x="1483" y="1966"/>
                  </a:lnTo>
                  <a:close/>
                  <a:moveTo>
                    <a:pt x="1479" y="1942"/>
                  </a:moveTo>
                  <a:lnTo>
                    <a:pt x="1479" y="1934"/>
                  </a:lnTo>
                  <a:lnTo>
                    <a:pt x="1479" y="1927"/>
                  </a:lnTo>
                  <a:lnTo>
                    <a:pt x="1483" y="1924"/>
                  </a:lnTo>
                  <a:lnTo>
                    <a:pt x="1479" y="1931"/>
                  </a:lnTo>
                  <a:lnTo>
                    <a:pt x="1479" y="1942"/>
                  </a:lnTo>
                  <a:close/>
                  <a:moveTo>
                    <a:pt x="1511" y="1913"/>
                  </a:moveTo>
                  <a:lnTo>
                    <a:pt x="1518" y="1920"/>
                  </a:lnTo>
                  <a:lnTo>
                    <a:pt x="1514" y="1917"/>
                  </a:lnTo>
                  <a:lnTo>
                    <a:pt x="1511" y="1913"/>
                  </a:lnTo>
                  <a:close/>
                  <a:moveTo>
                    <a:pt x="1543" y="1934"/>
                  </a:moveTo>
                  <a:lnTo>
                    <a:pt x="1543" y="1934"/>
                  </a:lnTo>
                  <a:lnTo>
                    <a:pt x="1543" y="1931"/>
                  </a:lnTo>
                  <a:lnTo>
                    <a:pt x="1536" y="1927"/>
                  </a:lnTo>
                  <a:lnTo>
                    <a:pt x="1528" y="1924"/>
                  </a:lnTo>
                  <a:lnTo>
                    <a:pt x="1525" y="1924"/>
                  </a:lnTo>
                  <a:lnTo>
                    <a:pt x="1521" y="1920"/>
                  </a:lnTo>
                  <a:lnTo>
                    <a:pt x="1525" y="1924"/>
                  </a:lnTo>
                  <a:lnTo>
                    <a:pt x="1532" y="1927"/>
                  </a:lnTo>
                  <a:lnTo>
                    <a:pt x="1539" y="1931"/>
                  </a:lnTo>
                  <a:lnTo>
                    <a:pt x="1543" y="1934"/>
                  </a:lnTo>
                  <a:lnTo>
                    <a:pt x="1557" y="1949"/>
                  </a:lnTo>
                  <a:lnTo>
                    <a:pt x="1543" y="193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5882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413" name="Group 341"/>
            <p:cNvGrpSpPr>
              <a:grpSpLocks/>
            </p:cNvGrpSpPr>
            <p:nvPr userDrawn="1"/>
          </p:nvGrpSpPr>
          <p:grpSpPr bwMode="auto">
            <a:xfrm>
              <a:off x="3794" y="346"/>
              <a:ext cx="1173" cy="782"/>
              <a:chOff x="698" y="-2896"/>
              <a:chExt cx="1216" cy="793"/>
            </a:xfrm>
          </p:grpSpPr>
          <p:sp>
            <p:nvSpPr>
              <p:cNvPr id="3414" name="Freeform 342"/>
              <p:cNvSpPr>
                <a:spLocks/>
              </p:cNvSpPr>
              <p:nvPr userDrawn="1"/>
            </p:nvSpPr>
            <p:spPr bwMode="gray">
              <a:xfrm>
                <a:off x="1875" y="-2600"/>
                <a:ext cx="25" cy="1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14"/>
                  </a:cxn>
                  <a:cxn ang="0">
                    <a:pos x="11" y="18"/>
                  </a:cxn>
                  <a:cxn ang="0">
                    <a:pos x="18" y="18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1"/>
                  </a:cxn>
                  <a:cxn ang="0">
                    <a:pos x="21" y="7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7"/>
                  </a:cxn>
                </a:cxnLst>
                <a:rect l="0" t="0" r="r" b="b"/>
                <a:pathLst>
                  <a:path w="25" h="18">
                    <a:moveTo>
                      <a:pt x="0" y="7"/>
                    </a:moveTo>
                    <a:lnTo>
                      <a:pt x="4" y="14"/>
                    </a:lnTo>
                    <a:lnTo>
                      <a:pt x="11" y="18"/>
                    </a:lnTo>
                    <a:lnTo>
                      <a:pt x="18" y="18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1"/>
                    </a:lnTo>
                    <a:lnTo>
                      <a:pt x="21" y="7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15" name="Freeform 343"/>
              <p:cNvSpPr>
                <a:spLocks/>
              </p:cNvSpPr>
              <p:nvPr userDrawn="1"/>
            </p:nvSpPr>
            <p:spPr bwMode="gray">
              <a:xfrm>
                <a:off x="1452" y="-2797"/>
                <a:ext cx="462" cy="694"/>
              </a:xfrm>
              <a:custGeom>
                <a:avLst/>
                <a:gdLst/>
                <a:ahLst/>
                <a:cxnLst>
                  <a:cxn ang="0">
                    <a:pos x="53" y="162"/>
                  </a:cxn>
                  <a:cxn ang="0">
                    <a:pos x="71" y="179"/>
                  </a:cxn>
                  <a:cxn ang="0">
                    <a:pos x="57" y="208"/>
                  </a:cxn>
                  <a:cxn ang="0">
                    <a:pos x="29" y="222"/>
                  </a:cxn>
                  <a:cxn ang="0">
                    <a:pos x="0" y="236"/>
                  </a:cxn>
                  <a:cxn ang="0">
                    <a:pos x="25" y="267"/>
                  </a:cxn>
                  <a:cxn ang="0">
                    <a:pos x="53" y="271"/>
                  </a:cxn>
                  <a:cxn ang="0">
                    <a:pos x="39" y="285"/>
                  </a:cxn>
                  <a:cxn ang="0">
                    <a:pos x="22" y="285"/>
                  </a:cxn>
                  <a:cxn ang="0">
                    <a:pos x="25" y="310"/>
                  </a:cxn>
                  <a:cxn ang="0">
                    <a:pos x="50" y="334"/>
                  </a:cxn>
                  <a:cxn ang="0">
                    <a:pos x="106" y="317"/>
                  </a:cxn>
                  <a:cxn ang="0">
                    <a:pos x="131" y="334"/>
                  </a:cxn>
                  <a:cxn ang="0">
                    <a:pos x="148" y="405"/>
                  </a:cxn>
                  <a:cxn ang="0">
                    <a:pos x="148" y="430"/>
                  </a:cxn>
                  <a:cxn ang="0">
                    <a:pos x="145" y="454"/>
                  </a:cxn>
                  <a:cxn ang="0">
                    <a:pos x="159" y="454"/>
                  </a:cxn>
                  <a:cxn ang="0">
                    <a:pos x="177" y="472"/>
                  </a:cxn>
                  <a:cxn ang="0">
                    <a:pos x="162" y="479"/>
                  </a:cxn>
                  <a:cxn ang="0">
                    <a:pos x="180" y="496"/>
                  </a:cxn>
                  <a:cxn ang="0">
                    <a:pos x="166" y="532"/>
                  </a:cxn>
                  <a:cxn ang="0">
                    <a:pos x="159" y="570"/>
                  </a:cxn>
                  <a:cxn ang="0">
                    <a:pos x="187" y="651"/>
                  </a:cxn>
                  <a:cxn ang="0">
                    <a:pos x="219" y="680"/>
                  </a:cxn>
                  <a:cxn ang="0">
                    <a:pos x="222" y="683"/>
                  </a:cxn>
                  <a:cxn ang="0">
                    <a:pos x="247" y="669"/>
                  </a:cxn>
                  <a:cxn ang="0">
                    <a:pos x="258" y="637"/>
                  </a:cxn>
                  <a:cxn ang="0">
                    <a:pos x="275" y="595"/>
                  </a:cxn>
                  <a:cxn ang="0">
                    <a:pos x="303" y="577"/>
                  </a:cxn>
                  <a:cxn ang="0">
                    <a:pos x="342" y="542"/>
                  </a:cxn>
                  <a:cxn ang="0">
                    <a:pos x="367" y="532"/>
                  </a:cxn>
                  <a:cxn ang="0">
                    <a:pos x="388" y="514"/>
                  </a:cxn>
                  <a:cxn ang="0">
                    <a:pos x="395" y="489"/>
                  </a:cxn>
                  <a:cxn ang="0">
                    <a:pos x="356" y="496"/>
                  </a:cxn>
                  <a:cxn ang="0">
                    <a:pos x="367" y="493"/>
                  </a:cxn>
                  <a:cxn ang="0">
                    <a:pos x="377" y="458"/>
                  </a:cxn>
                  <a:cxn ang="0">
                    <a:pos x="395" y="472"/>
                  </a:cxn>
                  <a:cxn ang="0">
                    <a:pos x="402" y="440"/>
                  </a:cxn>
                  <a:cxn ang="0">
                    <a:pos x="402" y="405"/>
                  </a:cxn>
                  <a:cxn ang="0">
                    <a:pos x="434" y="384"/>
                  </a:cxn>
                  <a:cxn ang="0">
                    <a:pos x="437" y="334"/>
                  </a:cxn>
                  <a:cxn ang="0">
                    <a:pos x="402" y="324"/>
                  </a:cxn>
                  <a:cxn ang="0">
                    <a:pos x="398" y="282"/>
                  </a:cxn>
                  <a:cxn ang="0">
                    <a:pos x="398" y="246"/>
                  </a:cxn>
                  <a:cxn ang="0">
                    <a:pos x="413" y="179"/>
                  </a:cxn>
                  <a:cxn ang="0">
                    <a:pos x="430" y="158"/>
                  </a:cxn>
                  <a:cxn ang="0">
                    <a:pos x="420" y="144"/>
                  </a:cxn>
                  <a:cxn ang="0">
                    <a:pos x="458" y="95"/>
                  </a:cxn>
                  <a:cxn ang="0">
                    <a:pos x="434" y="77"/>
                  </a:cxn>
                  <a:cxn ang="0">
                    <a:pos x="427" y="102"/>
                  </a:cxn>
                  <a:cxn ang="0">
                    <a:pos x="377" y="141"/>
                  </a:cxn>
                  <a:cxn ang="0">
                    <a:pos x="416" y="67"/>
                  </a:cxn>
                  <a:cxn ang="0">
                    <a:pos x="377" y="88"/>
                  </a:cxn>
                  <a:cxn ang="0">
                    <a:pos x="377" y="60"/>
                  </a:cxn>
                  <a:cxn ang="0">
                    <a:pos x="349" y="63"/>
                  </a:cxn>
                  <a:cxn ang="0">
                    <a:pos x="388" y="45"/>
                  </a:cxn>
                  <a:cxn ang="0">
                    <a:pos x="356" y="17"/>
                  </a:cxn>
                  <a:cxn ang="0">
                    <a:pos x="303" y="38"/>
                  </a:cxn>
                  <a:cxn ang="0">
                    <a:pos x="339" y="10"/>
                  </a:cxn>
                  <a:cxn ang="0">
                    <a:pos x="229" y="35"/>
                  </a:cxn>
                  <a:cxn ang="0">
                    <a:pos x="173" y="56"/>
                  </a:cxn>
                  <a:cxn ang="0">
                    <a:pos x="103" y="84"/>
                  </a:cxn>
                  <a:cxn ang="0">
                    <a:pos x="99" y="127"/>
                  </a:cxn>
                </a:cxnLst>
                <a:rect l="0" t="0" r="r" b="b"/>
                <a:pathLst>
                  <a:path w="462" h="694">
                    <a:moveTo>
                      <a:pt x="71" y="134"/>
                    </a:moveTo>
                    <a:lnTo>
                      <a:pt x="57" y="137"/>
                    </a:lnTo>
                    <a:lnTo>
                      <a:pt x="60" y="137"/>
                    </a:lnTo>
                    <a:lnTo>
                      <a:pt x="57" y="141"/>
                    </a:lnTo>
                    <a:lnTo>
                      <a:pt x="53" y="148"/>
                    </a:lnTo>
                    <a:lnTo>
                      <a:pt x="53" y="148"/>
                    </a:lnTo>
                    <a:lnTo>
                      <a:pt x="50" y="151"/>
                    </a:lnTo>
                    <a:lnTo>
                      <a:pt x="50" y="155"/>
                    </a:lnTo>
                    <a:lnTo>
                      <a:pt x="53" y="162"/>
                    </a:lnTo>
                    <a:lnTo>
                      <a:pt x="53" y="162"/>
                    </a:lnTo>
                    <a:lnTo>
                      <a:pt x="57" y="162"/>
                    </a:lnTo>
                    <a:lnTo>
                      <a:pt x="64" y="165"/>
                    </a:lnTo>
                    <a:lnTo>
                      <a:pt x="71" y="165"/>
                    </a:lnTo>
                    <a:lnTo>
                      <a:pt x="71" y="165"/>
                    </a:lnTo>
                    <a:lnTo>
                      <a:pt x="71" y="169"/>
                    </a:lnTo>
                    <a:lnTo>
                      <a:pt x="71" y="172"/>
                    </a:lnTo>
                    <a:lnTo>
                      <a:pt x="71" y="176"/>
                    </a:lnTo>
                    <a:lnTo>
                      <a:pt x="71" y="179"/>
                    </a:lnTo>
                    <a:lnTo>
                      <a:pt x="71" y="183"/>
                    </a:lnTo>
                    <a:lnTo>
                      <a:pt x="71" y="186"/>
                    </a:lnTo>
                    <a:lnTo>
                      <a:pt x="71" y="193"/>
                    </a:lnTo>
                    <a:lnTo>
                      <a:pt x="71" y="197"/>
                    </a:lnTo>
                    <a:lnTo>
                      <a:pt x="71" y="201"/>
                    </a:lnTo>
                    <a:lnTo>
                      <a:pt x="67" y="204"/>
                    </a:lnTo>
                    <a:lnTo>
                      <a:pt x="64" y="204"/>
                    </a:lnTo>
                    <a:lnTo>
                      <a:pt x="60" y="204"/>
                    </a:lnTo>
                    <a:lnTo>
                      <a:pt x="57" y="208"/>
                    </a:lnTo>
                    <a:lnTo>
                      <a:pt x="57" y="211"/>
                    </a:lnTo>
                    <a:lnTo>
                      <a:pt x="53" y="211"/>
                    </a:lnTo>
                    <a:lnTo>
                      <a:pt x="50" y="211"/>
                    </a:lnTo>
                    <a:lnTo>
                      <a:pt x="46" y="211"/>
                    </a:lnTo>
                    <a:lnTo>
                      <a:pt x="46" y="211"/>
                    </a:lnTo>
                    <a:lnTo>
                      <a:pt x="43" y="215"/>
                    </a:lnTo>
                    <a:lnTo>
                      <a:pt x="39" y="218"/>
                    </a:lnTo>
                    <a:lnTo>
                      <a:pt x="32" y="222"/>
                    </a:lnTo>
                    <a:lnTo>
                      <a:pt x="29" y="222"/>
                    </a:lnTo>
                    <a:lnTo>
                      <a:pt x="22" y="225"/>
                    </a:lnTo>
                    <a:lnTo>
                      <a:pt x="22" y="225"/>
                    </a:lnTo>
                    <a:lnTo>
                      <a:pt x="18" y="225"/>
                    </a:lnTo>
                    <a:lnTo>
                      <a:pt x="14" y="225"/>
                    </a:lnTo>
                    <a:lnTo>
                      <a:pt x="11" y="229"/>
                    </a:lnTo>
                    <a:lnTo>
                      <a:pt x="7" y="229"/>
                    </a:lnTo>
                    <a:lnTo>
                      <a:pt x="7" y="232"/>
                    </a:lnTo>
                    <a:lnTo>
                      <a:pt x="4" y="232"/>
                    </a:lnTo>
                    <a:lnTo>
                      <a:pt x="0" y="236"/>
                    </a:lnTo>
                    <a:lnTo>
                      <a:pt x="0" y="239"/>
                    </a:lnTo>
                    <a:lnTo>
                      <a:pt x="0" y="246"/>
                    </a:lnTo>
                    <a:lnTo>
                      <a:pt x="4" y="250"/>
                    </a:lnTo>
                    <a:lnTo>
                      <a:pt x="7" y="253"/>
                    </a:lnTo>
                    <a:lnTo>
                      <a:pt x="18" y="257"/>
                    </a:lnTo>
                    <a:lnTo>
                      <a:pt x="18" y="260"/>
                    </a:lnTo>
                    <a:lnTo>
                      <a:pt x="22" y="260"/>
                    </a:lnTo>
                    <a:lnTo>
                      <a:pt x="25" y="264"/>
                    </a:lnTo>
                    <a:lnTo>
                      <a:pt x="25" y="267"/>
                    </a:lnTo>
                    <a:lnTo>
                      <a:pt x="29" y="267"/>
                    </a:lnTo>
                    <a:lnTo>
                      <a:pt x="32" y="267"/>
                    </a:lnTo>
                    <a:lnTo>
                      <a:pt x="39" y="267"/>
                    </a:lnTo>
                    <a:lnTo>
                      <a:pt x="39" y="267"/>
                    </a:lnTo>
                    <a:lnTo>
                      <a:pt x="43" y="264"/>
                    </a:lnTo>
                    <a:lnTo>
                      <a:pt x="46" y="264"/>
                    </a:lnTo>
                    <a:lnTo>
                      <a:pt x="46" y="264"/>
                    </a:lnTo>
                    <a:lnTo>
                      <a:pt x="50" y="267"/>
                    </a:lnTo>
                    <a:lnTo>
                      <a:pt x="53" y="271"/>
                    </a:lnTo>
                    <a:lnTo>
                      <a:pt x="53" y="271"/>
                    </a:lnTo>
                    <a:lnTo>
                      <a:pt x="50" y="274"/>
                    </a:lnTo>
                    <a:lnTo>
                      <a:pt x="46" y="278"/>
                    </a:lnTo>
                    <a:lnTo>
                      <a:pt x="43" y="278"/>
                    </a:lnTo>
                    <a:lnTo>
                      <a:pt x="46" y="285"/>
                    </a:lnTo>
                    <a:lnTo>
                      <a:pt x="46" y="285"/>
                    </a:lnTo>
                    <a:lnTo>
                      <a:pt x="46" y="289"/>
                    </a:lnTo>
                    <a:lnTo>
                      <a:pt x="43" y="289"/>
                    </a:lnTo>
                    <a:lnTo>
                      <a:pt x="39" y="285"/>
                    </a:lnTo>
                    <a:lnTo>
                      <a:pt x="36" y="282"/>
                    </a:lnTo>
                    <a:lnTo>
                      <a:pt x="32" y="282"/>
                    </a:lnTo>
                    <a:lnTo>
                      <a:pt x="32" y="282"/>
                    </a:lnTo>
                    <a:lnTo>
                      <a:pt x="32" y="285"/>
                    </a:lnTo>
                    <a:lnTo>
                      <a:pt x="32" y="289"/>
                    </a:lnTo>
                    <a:lnTo>
                      <a:pt x="29" y="292"/>
                    </a:lnTo>
                    <a:lnTo>
                      <a:pt x="29" y="292"/>
                    </a:lnTo>
                    <a:lnTo>
                      <a:pt x="25" y="289"/>
                    </a:lnTo>
                    <a:lnTo>
                      <a:pt x="22" y="285"/>
                    </a:lnTo>
                    <a:lnTo>
                      <a:pt x="18" y="285"/>
                    </a:lnTo>
                    <a:lnTo>
                      <a:pt x="11" y="289"/>
                    </a:lnTo>
                    <a:lnTo>
                      <a:pt x="7" y="292"/>
                    </a:lnTo>
                    <a:lnTo>
                      <a:pt x="7" y="296"/>
                    </a:lnTo>
                    <a:lnTo>
                      <a:pt x="7" y="296"/>
                    </a:lnTo>
                    <a:lnTo>
                      <a:pt x="11" y="299"/>
                    </a:lnTo>
                    <a:lnTo>
                      <a:pt x="14" y="306"/>
                    </a:lnTo>
                    <a:lnTo>
                      <a:pt x="22" y="310"/>
                    </a:lnTo>
                    <a:lnTo>
                      <a:pt x="25" y="310"/>
                    </a:lnTo>
                    <a:lnTo>
                      <a:pt x="25" y="310"/>
                    </a:lnTo>
                    <a:lnTo>
                      <a:pt x="25" y="320"/>
                    </a:lnTo>
                    <a:lnTo>
                      <a:pt x="29" y="320"/>
                    </a:lnTo>
                    <a:lnTo>
                      <a:pt x="36" y="320"/>
                    </a:lnTo>
                    <a:lnTo>
                      <a:pt x="39" y="324"/>
                    </a:lnTo>
                    <a:lnTo>
                      <a:pt x="43" y="327"/>
                    </a:lnTo>
                    <a:lnTo>
                      <a:pt x="46" y="331"/>
                    </a:lnTo>
                    <a:lnTo>
                      <a:pt x="46" y="334"/>
                    </a:lnTo>
                    <a:lnTo>
                      <a:pt x="50" y="334"/>
                    </a:lnTo>
                    <a:lnTo>
                      <a:pt x="53" y="334"/>
                    </a:lnTo>
                    <a:lnTo>
                      <a:pt x="60" y="331"/>
                    </a:lnTo>
                    <a:lnTo>
                      <a:pt x="71" y="327"/>
                    </a:lnTo>
                    <a:lnTo>
                      <a:pt x="74" y="324"/>
                    </a:lnTo>
                    <a:lnTo>
                      <a:pt x="81" y="320"/>
                    </a:lnTo>
                    <a:lnTo>
                      <a:pt x="85" y="320"/>
                    </a:lnTo>
                    <a:lnTo>
                      <a:pt x="92" y="320"/>
                    </a:lnTo>
                    <a:lnTo>
                      <a:pt x="99" y="317"/>
                    </a:lnTo>
                    <a:lnTo>
                      <a:pt x="106" y="317"/>
                    </a:lnTo>
                    <a:lnTo>
                      <a:pt x="113" y="317"/>
                    </a:lnTo>
                    <a:lnTo>
                      <a:pt x="113" y="317"/>
                    </a:lnTo>
                    <a:lnTo>
                      <a:pt x="117" y="317"/>
                    </a:lnTo>
                    <a:lnTo>
                      <a:pt x="117" y="320"/>
                    </a:lnTo>
                    <a:lnTo>
                      <a:pt x="120" y="324"/>
                    </a:lnTo>
                    <a:lnTo>
                      <a:pt x="124" y="331"/>
                    </a:lnTo>
                    <a:lnTo>
                      <a:pt x="124" y="331"/>
                    </a:lnTo>
                    <a:lnTo>
                      <a:pt x="127" y="331"/>
                    </a:lnTo>
                    <a:lnTo>
                      <a:pt x="131" y="334"/>
                    </a:lnTo>
                    <a:lnTo>
                      <a:pt x="134" y="338"/>
                    </a:lnTo>
                    <a:lnTo>
                      <a:pt x="138" y="345"/>
                    </a:lnTo>
                    <a:lnTo>
                      <a:pt x="138" y="366"/>
                    </a:lnTo>
                    <a:lnTo>
                      <a:pt x="141" y="366"/>
                    </a:lnTo>
                    <a:lnTo>
                      <a:pt x="141" y="373"/>
                    </a:lnTo>
                    <a:lnTo>
                      <a:pt x="145" y="380"/>
                    </a:lnTo>
                    <a:lnTo>
                      <a:pt x="148" y="391"/>
                    </a:lnTo>
                    <a:lnTo>
                      <a:pt x="148" y="398"/>
                    </a:lnTo>
                    <a:lnTo>
                      <a:pt x="148" y="405"/>
                    </a:lnTo>
                    <a:lnTo>
                      <a:pt x="148" y="412"/>
                    </a:lnTo>
                    <a:lnTo>
                      <a:pt x="152" y="419"/>
                    </a:lnTo>
                    <a:lnTo>
                      <a:pt x="155" y="422"/>
                    </a:lnTo>
                    <a:lnTo>
                      <a:pt x="155" y="426"/>
                    </a:lnTo>
                    <a:lnTo>
                      <a:pt x="155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48" y="430"/>
                    </a:lnTo>
                    <a:lnTo>
                      <a:pt x="148" y="433"/>
                    </a:lnTo>
                    <a:lnTo>
                      <a:pt x="145" y="433"/>
                    </a:lnTo>
                    <a:lnTo>
                      <a:pt x="145" y="437"/>
                    </a:lnTo>
                    <a:lnTo>
                      <a:pt x="148" y="440"/>
                    </a:lnTo>
                    <a:lnTo>
                      <a:pt x="148" y="444"/>
                    </a:lnTo>
                    <a:lnTo>
                      <a:pt x="152" y="444"/>
                    </a:lnTo>
                    <a:lnTo>
                      <a:pt x="152" y="447"/>
                    </a:lnTo>
                    <a:lnTo>
                      <a:pt x="148" y="451"/>
                    </a:lnTo>
                    <a:lnTo>
                      <a:pt x="145" y="454"/>
                    </a:lnTo>
                    <a:lnTo>
                      <a:pt x="141" y="458"/>
                    </a:lnTo>
                    <a:lnTo>
                      <a:pt x="138" y="458"/>
                    </a:lnTo>
                    <a:lnTo>
                      <a:pt x="138" y="461"/>
                    </a:lnTo>
                    <a:lnTo>
                      <a:pt x="138" y="461"/>
                    </a:lnTo>
                    <a:lnTo>
                      <a:pt x="145" y="461"/>
                    </a:lnTo>
                    <a:lnTo>
                      <a:pt x="152" y="461"/>
                    </a:lnTo>
                    <a:lnTo>
                      <a:pt x="152" y="461"/>
                    </a:lnTo>
                    <a:lnTo>
                      <a:pt x="155" y="458"/>
                    </a:lnTo>
                    <a:lnTo>
                      <a:pt x="159" y="454"/>
                    </a:lnTo>
                    <a:lnTo>
                      <a:pt x="162" y="447"/>
                    </a:lnTo>
                    <a:lnTo>
                      <a:pt x="162" y="447"/>
                    </a:lnTo>
                    <a:lnTo>
                      <a:pt x="166" y="447"/>
                    </a:lnTo>
                    <a:lnTo>
                      <a:pt x="170" y="451"/>
                    </a:lnTo>
                    <a:lnTo>
                      <a:pt x="170" y="458"/>
                    </a:lnTo>
                    <a:lnTo>
                      <a:pt x="170" y="461"/>
                    </a:lnTo>
                    <a:lnTo>
                      <a:pt x="173" y="468"/>
                    </a:lnTo>
                    <a:lnTo>
                      <a:pt x="173" y="472"/>
                    </a:lnTo>
                    <a:lnTo>
                      <a:pt x="177" y="472"/>
                    </a:lnTo>
                    <a:lnTo>
                      <a:pt x="184" y="475"/>
                    </a:lnTo>
                    <a:lnTo>
                      <a:pt x="187" y="479"/>
                    </a:lnTo>
                    <a:lnTo>
                      <a:pt x="187" y="486"/>
                    </a:lnTo>
                    <a:lnTo>
                      <a:pt x="187" y="486"/>
                    </a:lnTo>
                    <a:lnTo>
                      <a:pt x="184" y="489"/>
                    </a:lnTo>
                    <a:lnTo>
                      <a:pt x="180" y="486"/>
                    </a:lnTo>
                    <a:lnTo>
                      <a:pt x="173" y="482"/>
                    </a:lnTo>
                    <a:lnTo>
                      <a:pt x="166" y="479"/>
                    </a:lnTo>
                    <a:lnTo>
                      <a:pt x="162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82"/>
                    </a:lnTo>
                    <a:lnTo>
                      <a:pt x="159" y="486"/>
                    </a:lnTo>
                    <a:lnTo>
                      <a:pt x="162" y="489"/>
                    </a:lnTo>
                    <a:lnTo>
                      <a:pt x="173" y="493"/>
                    </a:lnTo>
                    <a:lnTo>
                      <a:pt x="177" y="493"/>
                    </a:lnTo>
                    <a:lnTo>
                      <a:pt x="180" y="496"/>
                    </a:lnTo>
                    <a:lnTo>
                      <a:pt x="184" y="500"/>
                    </a:lnTo>
                    <a:lnTo>
                      <a:pt x="187" y="503"/>
                    </a:lnTo>
                    <a:lnTo>
                      <a:pt x="184" y="507"/>
                    </a:lnTo>
                    <a:lnTo>
                      <a:pt x="180" y="514"/>
                    </a:lnTo>
                    <a:lnTo>
                      <a:pt x="177" y="521"/>
                    </a:lnTo>
                    <a:lnTo>
                      <a:pt x="173" y="525"/>
                    </a:lnTo>
                    <a:lnTo>
                      <a:pt x="170" y="528"/>
                    </a:lnTo>
                    <a:lnTo>
                      <a:pt x="166" y="528"/>
                    </a:lnTo>
                    <a:lnTo>
                      <a:pt x="166" y="532"/>
                    </a:lnTo>
                    <a:lnTo>
                      <a:pt x="166" y="532"/>
                    </a:lnTo>
                    <a:lnTo>
                      <a:pt x="170" y="535"/>
                    </a:lnTo>
                    <a:lnTo>
                      <a:pt x="170" y="535"/>
                    </a:lnTo>
                    <a:lnTo>
                      <a:pt x="162" y="542"/>
                    </a:lnTo>
                    <a:lnTo>
                      <a:pt x="155" y="553"/>
                    </a:lnTo>
                    <a:lnTo>
                      <a:pt x="155" y="556"/>
                    </a:lnTo>
                    <a:lnTo>
                      <a:pt x="155" y="560"/>
                    </a:lnTo>
                    <a:lnTo>
                      <a:pt x="159" y="563"/>
                    </a:lnTo>
                    <a:lnTo>
                      <a:pt x="159" y="570"/>
                    </a:lnTo>
                    <a:lnTo>
                      <a:pt x="162" y="581"/>
                    </a:lnTo>
                    <a:lnTo>
                      <a:pt x="162" y="592"/>
                    </a:lnTo>
                    <a:lnTo>
                      <a:pt x="166" y="602"/>
                    </a:lnTo>
                    <a:lnTo>
                      <a:pt x="170" y="609"/>
                    </a:lnTo>
                    <a:lnTo>
                      <a:pt x="170" y="616"/>
                    </a:lnTo>
                    <a:lnTo>
                      <a:pt x="173" y="623"/>
                    </a:lnTo>
                    <a:lnTo>
                      <a:pt x="173" y="630"/>
                    </a:lnTo>
                    <a:lnTo>
                      <a:pt x="173" y="630"/>
                    </a:lnTo>
                    <a:lnTo>
                      <a:pt x="187" y="651"/>
                    </a:lnTo>
                    <a:lnTo>
                      <a:pt x="187" y="655"/>
                    </a:lnTo>
                    <a:lnTo>
                      <a:pt x="191" y="662"/>
                    </a:lnTo>
                    <a:lnTo>
                      <a:pt x="191" y="669"/>
                    </a:lnTo>
                    <a:lnTo>
                      <a:pt x="194" y="673"/>
                    </a:lnTo>
                    <a:lnTo>
                      <a:pt x="194" y="676"/>
                    </a:lnTo>
                    <a:lnTo>
                      <a:pt x="198" y="680"/>
                    </a:lnTo>
                    <a:lnTo>
                      <a:pt x="205" y="680"/>
                    </a:lnTo>
                    <a:lnTo>
                      <a:pt x="212" y="680"/>
                    </a:lnTo>
                    <a:lnTo>
                      <a:pt x="219" y="680"/>
                    </a:lnTo>
                    <a:lnTo>
                      <a:pt x="222" y="676"/>
                    </a:lnTo>
                    <a:lnTo>
                      <a:pt x="226" y="676"/>
                    </a:lnTo>
                    <a:lnTo>
                      <a:pt x="229" y="673"/>
                    </a:lnTo>
                    <a:lnTo>
                      <a:pt x="229" y="673"/>
                    </a:lnTo>
                    <a:lnTo>
                      <a:pt x="233" y="676"/>
                    </a:lnTo>
                    <a:lnTo>
                      <a:pt x="229" y="680"/>
                    </a:lnTo>
                    <a:lnTo>
                      <a:pt x="226" y="680"/>
                    </a:lnTo>
                    <a:lnTo>
                      <a:pt x="222" y="683"/>
                    </a:lnTo>
                    <a:lnTo>
                      <a:pt x="222" y="683"/>
                    </a:lnTo>
                    <a:lnTo>
                      <a:pt x="222" y="687"/>
                    </a:lnTo>
                    <a:lnTo>
                      <a:pt x="226" y="687"/>
                    </a:lnTo>
                    <a:lnTo>
                      <a:pt x="229" y="690"/>
                    </a:lnTo>
                    <a:lnTo>
                      <a:pt x="236" y="694"/>
                    </a:lnTo>
                    <a:lnTo>
                      <a:pt x="240" y="694"/>
                    </a:lnTo>
                    <a:lnTo>
                      <a:pt x="243" y="690"/>
                    </a:lnTo>
                    <a:lnTo>
                      <a:pt x="247" y="687"/>
                    </a:lnTo>
                    <a:lnTo>
                      <a:pt x="247" y="676"/>
                    </a:lnTo>
                    <a:lnTo>
                      <a:pt x="247" y="669"/>
                    </a:lnTo>
                    <a:lnTo>
                      <a:pt x="251" y="662"/>
                    </a:lnTo>
                    <a:lnTo>
                      <a:pt x="251" y="659"/>
                    </a:lnTo>
                    <a:lnTo>
                      <a:pt x="251" y="651"/>
                    </a:lnTo>
                    <a:lnTo>
                      <a:pt x="251" y="648"/>
                    </a:lnTo>
                    <a:lnTo>
                      <a:pt x="251" y="648"/>
                    </a:lnTo>
                    <a:lnTo>
                      <a:pt x="251" y="644"/>
                    </a:lnTo>
                    <a:lnTo>
                      <a:pt x="254" y="641"/>
                    </a:lnTo>
                    <a:lnTo>
                      <a:pt x="258" y="641"/>
                    </a:lnTo>
                    <a:lnTo>
                      <a:pt x="258" y="637"/>
                    </a:lnTo>
                    <a:lnTo>
                      <a:pt x="265" y="623"/>
                    </a:lnTo>
                    <a:lnTo>
                      <a:pt x="265" y="606"/>
                    </a:lnTo>
                    <a:lnTo>
                      <a:pt x="265" y="606"/>
                    </a:lnTo>
                    <a:lnTo>
                      <a:pt x="265" y="602"/>
                    </a:lnTo>
                    <a:lnTo>
                      <a:pt x="265" y="599"/>
                    </a:lnTo>
                    <a:lnTo>
                      <a:pt x="268" y="595"/>
                    </a:lnTo>
                    <a:lnTo>
                      <a:pt x="272" y="595"/>
                    </a:lnTo>
                    <a:lnTo>
                      <a:pt x="275" y="595"/>
                    </a:lnTo>
                    <a:lnTo>
                      <a:pt x="275" y="595"/>
                    </a:lnTo>
                    <a:lnTo>
                      <a:pt x="279" y="595"/>
                    </a:lnTo>
                    <a:lnTo>
                      <a:pt x="282" y="595"/>
                    </a:lnTo>
                    <a:lnTo>
                      <a:pt x="286" y="592"/>
                    </a:lnTo>
                    <a:lnTo>
                      <a:pt x="286" y="588"/>
                    </a:lnTo>
                    <a:lnTo>
                      <a:pt x="293" y="588"/>
                    </a:lnTo>
                    <a:lnTo>
                      <a:pt x="296" y="585"/>
                    </a:lnTo>
                    <a:lnTo>
                      <a:pt x="300" y="585"/>
                    </a:lnTo>
                    <a:lnTo>
                      <a:pt x="300" y="585"/>
                    </a:lnTo>
                    <a:lnTo>
                      <a:pt x="303" y="577"/>
                    </a:lnTo>
                    <a:lnTo>
                      <a:pt x="307" y="574"/>
                    </a:lnTo>
                    <a:lnTo>
                      <a:pt x="314" y="567"/>
                    </a:lnTo>
                    <a:lnTo>
                      <a:pt x="321" y="560"/>
                    </a:lnTo>
                    <a:lnTo>
                      <a:pt x="328" y="553"/>
                    </a:lnTo>
                    <a:lnTo>
                      <a:pt x="332" y="549"/>
                    </a:lnTo>
                    <a:lnTo>
                      <a:pt x="335" y="546"/>
                    </a:lnTo>
                    <a:lnTo>
                      <a:pt x="339" y="542"/>
                    </a:lnTo>
                    <a:lnTo>
                      <a:pt x="342" y="546"/>
                    </a:lnTo>
                    <a:lnTo>
                      <a:pt x="342" y="542"/>
                    </a:lnTo>
                    <a:lnTo>
                      <a:pt x="346" y="539"/>
                    </a:lnTo>
                    <a:lnTo>
                      <a:pt x="346" y="532"/>
                    </a:lnTo>
                    <a:lnTo>
                      <a:pt x="349" y="532"/>
                    </a:lnTo>
                    <a:lnTo>
                      <a:pt x="349" y="528"/>
                    </a:lnTo>
                    <a:lnTo>
                      <a:pt x="353" y="525"/>
                    </a:lnTo>
                    <a:lnTo>
                      <a:pt x="356" y="525"/>
                    </a:lnTo>
                    <a:lnTo>
                      <a:pt x="360" y="528"/>
                    </a:lnTo>
                    <a:lnTo>
                      <a:pt x="363" y="532"/>
                    </a:lnTo>
                    <a:lnTo>
                      <a:pt x="367" y="532"/>
                    </a:lnTo>
                    <a:lnTo>
                      <a:pt x="367" y="528"/>
                    </a:lnTo>
                    <a:lnTo>
                      <a:pt x="370" y="525"/>
                    </a:lnTo>
                    <a:lnTo>
                      <a:pt x="374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81" y="521"/>
                    </a:lnTo>
                    <a:lnTo>
                      <a:pt x="384" y="518"/>
                    </a:lnTo>
                    <a:lnTo>
                      <a:pt x="388" y="514"/>
                    </a:lnTo>
                    <a:lnTo>
                      <a:pt x="391" y="511"/>
                    </a:lnTo>
                    <a:lnTo>
                      <a:pt x="398" y="507"/>
                    </a:lnTo>
                    <a:lnTo>
                      <a:pt x="406" y="500"/>
                    </a:lnTo>
                    <a:lnTo>
                      <a:pt x="409" y="500"/>
                    </a:lnTo>
                    <a:lnTo>
                      <a:pt x="413" y="496"/>
                    </a:lnTo>
                    <a:lnTo>
                      <a:pt x="409" y="493"/>
                    </a:lnTo>
                    <a:lnTo>
                      <a:pt x="406" y="489"/>
                    </a:lnTo>
                    <a:lnTo>
                      <a:pt x="402" y="489"/>
                    </a:lnTo>
                    <a:lnTo>
                      <a:pt x="395" y="489"/>
                    </a:lnTo>
                    <a:lnTo>
                      <a:pt x="388" y="489"/>
                    </a:lnTo>
                    <a:lnTo>
                      <a:pt x="384" y="489"/>
                    </a:lnTo>
                    <a:lnTo>
                      <a:pt x="381" y="489"/>
                    </a:lnTo>
                    <a:lnTo>
                      <a:pt x="381" y="489"/>
                    </a:lnTo>
                    <a:lnTo>
                      <a:pt x="377" y="493"/>
                    </a:lnTo>
                    <a:lnTo>
                      <a:pt x="374" y="496"/>
                    </a:lnTo>
                    <a:lnTo>
                      <a:pt x="367" y="500"/>
                    </a:lnTo>
                    <a:lnTo>
                      <a:pt x="363" y="500"/>
                    </a:lnTo>
                    <a:lnTo>
                      <a:pt x="356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3"/>
                    </a:lnTo>
                    <a:lnTo>
                      <a:pt x="353" y="489"/>
                    </a:lnTo>
                    <a:lnTo>
                      <a:pt x="356" y="489"/>
                    </a:lnTo>
                    <a:lnTo>
                      <a:pt x="360" y="493"/>
                    </a:lnTo>
                    <a:lnTo>
                      <a:pt x="363" y="493"/>
                    </a:lnTo>
                    <a:lnTo>
                      <a:pt x="367" y="493"/>
                    </a:lnTo>
                    <a:lnTo>
                      <a:pt x="377" y="486"/>
                    </a:lnTo>
                    <a:lnTo>
                      <a:pt x="384" y="475"/>
                    </a:lnTo>
                    <a:lnTo>
                      <a:pt x="374" y="472"/>
                    </a:lnTo>
                    <a:lnTo>
                      <a:pt x="377" y="468"/>
                    </a:lnTo>
                    <a:lnTo>
                      <a:pt x="381" y="468"/>
                    </a:lnTo>
                    <a:lnTo>
                      <a:pt x="381" y="465"/>
                    </a:lnTo>
                    <a:lnTo>
                      <a:pt x="381" y="461"/>
                    </a:lnTo>
                    <a:lnTo>
                      <a:pt x="377" y="461"/>
                    </a:lnTo>
                    <a:lnTo>
                      <a:pt x="377" y="458"/>
                    </a:lnTo>
                    <a:lnTo>
                      <a:pt x="374" y="454"/>
                    </a:lnTo>
                    <a:lnTo>
                      <a:pt x="374" y="454"/>
                    </a:lnTo>
                    <a:lnTo>
                      <a:pt x="377" y="451"/>
                    </a:lnTo>
                    <a:lnTo>
                      <a:pt x="381" y="451"/>
                    </a:lnTo>
                    <a:lnTo>
                      <a:pt x="384" y="451"/>
                    </a:lnTo>
                    <a:lnTo>
                      <a:pt x="388" y="454"/>
                    </a:lnTo>
                    <a:lnTo>
                      <a:pt x="391" y="458"/>
                    </a:lnTo>
                    <a:lnTo>
                      <a:pt x="391" y="468"/>
                    </a:lnTo>
                    <a:lnTo>
                      <a:pt x="395" y="472"/>
                    </a:lnTo>
                    <a:lnTo>
                      <a:pt x="398" y="479"/>
                    </a:lnTo>
                    <a:lnTo>
                      <a:pt x="398" y="479"/>
                    </a:lnTo>
                    <a:lnTo>
                      <a:pt x="416" y="482"/>
                    </a:lnTo>
                    <a:lnTo>
                      <a:pt x="416" y="458"/>
                    </a:lnTo>
                    <a:lnTo>
                      <a:pt x="416" y="454"/>
                    </a:lnTo>
                    <a:lnTo>
                      <a:pt x="413" y="451"/>
                    </a:lnTo>
                    <a:lnTo>
                      <a:pt x="409" y="447"/>
                    </a:lnTo>
                    <a:lnTo>
                      <a:pt x="406" y="444"/>
                    </a:lnTo>
                    <a:lnTo>
                      <a:pt x="402" y="440"/>
                    </a:lnTo>
                    <a:lnTo>
                      <a:pt x="402" y="437"/>
                    </a:lnTo>
                    <a:lnTo>
                      <a:pt x="402" y="433"/>
                    </a:lnTo>
                    <a:lnTo>
                      <a:pt x="402" y="433"/>
                    </a:lnTo>
                    <a:lnTo>
                      <a:pt x="409" y="433"/>
                    </a:lnTo>
                    <a:lnTo>
                      <a:pt x="406" y="415"/>
                    </a:lnTo>
                    <a:lnTo>
                      <a:pt x="406" y="415"/>
                    </a:lnTo>
                    <a:lnTo>
                      <a:pt x="406" y="412"/>
                    </a:lnTo>
                    <a:lnTo>
                      <a:pt x="402" y="408"/>
                    </a:lnTo>
                    <a:lnTo>
                      <a:pt x="402" y="405"/>
                    </a:lnTo>
                    <a:lnTo>
                      <a:pt x="406" y="405"/>
                    </a:lnTo>
                    <a:lnTo>
                      <a:pt x="413" y="401"/>
                    </a:lnTo>
                    <a:lnTo>
                      <a:pt x="416" y="401"/>
                    </a:lnTo>
                    <a:lnTo>
                      <a:pt x="420" y="401"/>
                    </a:lnTo>
                    <a:lnTo>
                      <a:pt x="420" y="401"/>
                    </a:lnTo>
                    <a:lnTo>
                      <a:pt x="423" y="398"/>
                    </a:lnTo>
                    <a:lnTo>
                      <a:pt x="423" y="394"/>
                    </a:lnTo>
                    <a:lnTo>
                      <a:pt x="423" y="391"/>
                    </a:lnTo>
                    <a:lnTo>
                      <a:pt x="434" y="384"/>
                    </a:lnTo>
                    <a:lnTo>
                      <a:pt x="444" y="370"/>
                    </a:lnTo>
                    <a:lnTo>
                      <a:pt x="448" y="359"/>
                    </a:lnTo>
                    <a:lnTo>
                      <a:pt x="448" y="356"/>
                    </a:lnTo>
                    <a:lnTo>
                      <a:pt x="448" y="352"/>
                    </a:lnTo>
                    <a:lnTo>
                      <a:pt x="444" y="345"/>
                    </a:lnTo>
                    <a:lnTo>
                      <a:pt x="441" y="341"/>
                    </a:lnTo>
                    <a:lnTo>
                      <a:pt x="437" y="341"/>
                    </a:lnTo>
                    <a:lnTo>
                      <a:pt x="437" y="338"/>
                    </a:lnTo>
                    <a:lnTo>
                      <a:pt x="437" y="334"/>
                    </a:lnTo>
                    <a:lnTo>
                      <a:pt x="434" y="331"/>
                    </a:lnTo>
                    <a:lnTo>
                      <a:pt x="430" y="327"/>
                    </a:lnTo>
                    <a:lnTo>
                      <a:pt x="427" y="324"/>
                    </a:lnTo>
                    <a:lnTo>
                      <a:pt x="420" y="324"/>
                    </a:lnTo>
                    <a:lnTo>
                      <a:pt x="413" y="324"/>
                    </a:lnTo>
                    <a:lnTo>
                      <a:pt x="406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13"/>
                    </a:lnTo>
                    <a:lnTo>
                      <a:pt x="402" y="310"/>
                    </a:lnTo>
                    <a:lnTo>
                      <a:pt x="402" y="306"/>
                    </a:lnTo>
                    <a:lnTo>
                      <a:pt x="402" y="299"/>
                    </a:lnTo>
                    <a:lnTo>
                      <a:pt x="402" y="292"/>
                    </a:lnTo>
                    <a:lnTo>
                      <a:pt x="402" y="285"/>
                    </a:lnTo>
                    <a:lnTo>
                      <a:pt x="402" y="285"/>
                    </a:lnTo>
                    <a:lnTo>
                      <a:pt x="398" y="282"/>
                    </a:lnTo>
                    <a:lnTo>
                      <a:pt x="398" y="282"/>
                    </a:lnTo>
                    <a:lnTo>
                      <a:pt x="395" y="278"/>
                    </a:lnTo>
                    <a:lnTo>
                      <a:pt x="391" y="274"/>
                    </a:lnTo>
                    <a:lnTo>
                      <a:pt x="391" y="271"/>
                    </a:lnTo>
                    <a:lnTo>
                      <a:pt x="391" y="267"/>
                    </a:lnTo>
                    <a:lnTo>
                      <a:pt x="395" y="267"/>
                    </a:lnTo>
                    <a:lnTo>
                      <a:pt x="395" y="264"/>
                    </a:lnTo>
                    <a:lnTo>
                      <a:pt x="398" y="260"/>
                    </a:lnTo>
                    <a:lnTo>
                      <a:pt x="398" y="257"/>
                    </a:lnTo>
                    <a:lnTo>
                      <a:pt x="398" y="246"/>
                    </a:lnTo>
                    <a:lnTo>
                      <a:pt x="402" y="236"/>
                    </a:lnTo>
                    <a:lnTo>
                      <a:pt x="398" y="222"/>
                    </a:lnTo>
                    <a:lnTo>
                      <a:pt x="398" y="197"/>
                    </a:lnTo>
                    <a:lnTo>
                      <a:pt x="398" y="193"/>
                    </a:lnTo>
                    <a:lnTo>
                      <a:pt x="398" y="190"/>
                    </a:lnTo>
                    <a:lnTo>
                      <a:pt x="402" y="186"/>
                    </a:lnTo>
                    <a:lnTo>
                      <a:pt x="406" y="183"/>
                    </a:lnTo>
                    <a:lnTo>
                      <a:pt x="409" y="179"/>
                    </a:lnTo>
                    <a:lnTo>
                      <a:pt x="413" y="179"/>
                    </a:lnTo>
                    <a:lnTo>
                      <a:pt x="413" y="179"/>
                    </a:lnTo>
                    <a:lnTo>
                      <a:pt x="416" y="183"/>
                    </a:lnTo>
                    <a:lnTo>
                      <a:pt x="420" y="183"/>
                    </a:lnTo>
                    <a:lnTo>
                      <a:pt x="423" y="183"/>
                    </a:lnTo>
                    <a:lnTo>
                      <a:pt x="427" y="179"/>
                    </a:lnTo>
                    <a:lnTo>
                      <a:pt x="430" y="172"/>
                    </a:lnTo>
                    <a:lnTo>
                      <a:pt x="430" y="169"/>
                    </a:lnTo>
                    <a:lnTo>
                      <a:pt x="430" y="165"/>
                    </a:lnTo>
                    <a:lnTo>
                      <a:pt x="430" y="158"/>
                    </a:lnTo>
                    <a:lnTo>
                      <a:pt x="430" y="155"/>
                    </a:lnTo>
                    <a:lnTo>
                      <a:pt x="434" y="148"/>
                    </a:lnTo>
                    <a:lnTo>
                      <a:pt x="437" y="148"/>
                    </a:lnTo>
                    <a:lnTo>
                      <a:pt x="437" y="144"/>
                    </a:lnTo>
                    <a:lnTo>
                      <a:pt x="434" y="144"/>
                    </a:lnTo>
                    <a:lnTo>
                      <a:pt x="427" y="144"/>
                    </a:lnTo>
                    <a:lnTo>
                      <a:pt x="423" y="144"/>
                    </a:lnTo>
                    <a:lnTo>
                      <a:pt x="420" y="144"/>
                    </a:lnTo>
                    <a:lnTo>
                      <a:pt x="420" y="144"/>
                    </a:lnTo>
                    <a:lnTo>
                      <a:pt x="420" y="141"/>
                    </a:lnTo>
                    <a:lnTo>
                      <a:pt x="423" y="141"/>
                    </a:lnTo>
                    <a:lnTo>
                      <a:pt x="434" y="134"/>
                    </a:lnTo>
                    <a:lnTo>
                      <a:pt x="444" y="130"/>
                    </a:lnTo>
                    <a:lnTo>
                      <a:pt x="451" y="123"/>
                    </a:lnTo>
                    <a:lnTo>
                      <a:pt x="458" y="112"/>
                    </a:lnTo>
                    <a:lnTo>
                      <a:pt x="458" y="105"/>
                    </a:lnTo>
                    <a:lnTo>
                      <a:pt x="458" y="98"/>
                    </a:lnTo>
                    <a:lnTo>
                      <a:pt x="458" y="95"/>
                    </a:lnTo>
                    <a:lnTo>
                      <a:pt x="458" y="91"/>
                    </a:lnTo>
                    <a:lnTo>
                      <a:pt x="462" y="88"/>
                    </a:lnTo>
                    <a:lnTo>
                      <a:pt x="444" y="74"/>
                    </a:lnTo>
                    <a:lnTo>
                      <a:pt x="444" y="77"/>
                    </a:lnTo>
                    <a:lnTo>
                      <a:pt x="444" y="81"/>
                    </a:lnTo>
                    <a:lnTo>
                      <a:pt x="441" y="81"/>
                    </a:lnTo>
                    <a:lnTo>
                      <a:pt x="437" y="84"/>
                    </a:lnTo>
                    <a:lnTo>
                      <a:pt x="437" y="81"/>
                    </a:lnTo>
                    <a:lnTo>
                      <a:pt x="434" y="77"/>
                    </a:lnTo>
                    <a:lnTo>
                      <a:pt x="430" y="74"/>
                    </a:lnTo>
                    <a:lnTo>
                      <a:pt x="430" y="77"/>
                    </a:lnTo>
                    <a:lnTo>
                      <a:pt x="427" y="81"/>
                    </a:lnTo>
                    <a:lnTo>
                      <a:pt x="430" y="84"/>
                    </a:lnTo>
                    <a:lnTo>
                      <a:pt x="430" y="88"/>
                    </a:lnTo>
                    <a:lnTo>
                      <a:pt x="430" y="88"/>
                    </a:lnTo>
                    <a:lnTo>
                      <a:pt x="430" y="91"/>
                    </a:lnTo>
                    <a:lnTo>
                      <a:pt x="430" y="95"/>
                    </a:lnTo>
                    <a:lnTo>
                      <a:pt x="427" y="102"/>
                    </a:lnTo>
                    <a:lnTo>
                      <a:pt x="423" y="109"/>
                    </a:lnTo>
                    <a:lnTo>
                      <a:pt x="413" y="116"/>
                    </a:lnTo>
                    <a:lnTo>
                      <a:pt x="406" y="123"/>
                    </a:lnTo>
                    <a:lnTo>
                      <a:pt x="395" y="130"/>
                    </a:lnTo>
                    <a:lnTo>
                      <a:pt x="384" y="137"/>
                    </a:lnTo>
                    <a:lnTo>
                      <a:pt x="377" y="144"/>
                    </a:lnTo>
                    <a:lnTo>
                      <a:pt x="374" y="144"/>
                    </a:lnTo>
                    <a:lnTo>
                      <a:pt x="374" y="144"/>
                    </a:lnTo>
                    <a:lnTo>
                      <a:pt x="377" y="141"/>
                    </a:lnTo>
                    <a:lnTo>
                      <a:pt x="384" y="134"/>
                    </a:lnTo>
                    <a:lnTo>
                      <a:pt x="388" y="127"/>
                    </a:lnTo>
                    <a:lnTo>
                      <a:pt x="395" y="119"/>
                    </a:lnTo>
                    <a:lnTo>
                      <a:pt x="398" y="112"/>
                    </a:lnTo>
                    <a:lnTo>
                      <a:pt x="402" y="105"/>
                    </a:lnTo>
                    <a:lnTo>
                      <a:pt x="409" y="91"/>
                    </a:lnTo>
                    <a:lnTo>
                      <a:pt x="420" y="67"/>
                    </a:lnTo>
                    <a:lnTo>
                      <a:pt x="420" y="67"/>
                    </a:lnTo>
                    <a:lnTo>
                      <a:pt x="416" y="67"/>
                    </a:lnTo>
                    <a:lnTo>
                      <a:pt x="409" y="63"/>
                    </a:lnTo>
                    <a:lnTo>
                      <a:pt x="406" y="67"/>
                    </a:lnTo>
                    <a:lnTo>
                      <a:pt x="398" y="70"/>
                    </a:lnTo>
                    <a:lnTo>
                      <a:pt x="395" y="70"/>
                    </a:lnTo>
                    <a:lnTo>
                      <a:pt x="391" y="74"/>
                    </a:lnTo>
                    <a:lnTo>
                      <a:pt x="388" y="77"/>
                    </a:lnTo>
                    <a:lnTo>
                      <a:pt x="384" y="81"/>
                    </a:lnTo>
                    <a:lnTo>
                      <a:pt x="381" y="84"/>
                    </a:lnTo>
                    <a:lnTo>
                      <a:pt x="377" y="88"/>
                    </a:lnTo>
                    <a:lnTo>
                      <a:pt x="374" y="88"/>
                    </a:lnTo>
                    <a:lnTo>
                      <a:pt x="374" y="84"/>
                    </a:lnTo>
                    <a:lnTo>
                      <a:pt x="374" y="84"/>
                    </a:lnTo>
                    <a:lnTo>
                      <a:pt x="377" y="81"/>
                    </a:lnTo>
                    <a:lnTo>
                      <a:pt x="384" y="77"/>
                    </a:lnTo>
                    <a:lnTo>
                      <a:pt x="388" y="70"/>
                    </a:lnTo>
                    <a:lnTo>
                      <a:pt x="384" y="60"/>
                    </a:lnTo>
                    <a:lnTo>
                      <a:pt x="381" y="60"/>
                    </a:lnTo>
                    <a:lnTo>
                      <a:pt x="377" y="60"/>
                    </a:lnTo>
                    <a:lnTo>
                      <a:pt x="370" y="60"/>
                    </a:lnTo>
                    <a:lnTo>
                      <a:pt x="363" y="63"/>
                    </a:lnTo>
                    <a:lnTo>
                      <a:pt x="356" y="67"/>
                    </a:lnTo>
                    <a:lnTo>
                      <a:pt x="349" y="74"/>
                    </a:lnTo>
                    <a:lnTo>
                      <a:pt x="342" y="81"/>
                    </a:lnTo>
                    <a:lnTo>
                      <a:pt x="342" y="81"/>
                    </a:lnTo>
                    <a:lnTo>
                      <a:pt x="342" y="74"/>
                    </a:lnTo>
                    <a:lnTo>
                      <a:pt x="346" y="70"/>
                    </a:lnTo>
                    <a:lnTo>
                      <a:pt x="349" y="63"/>
                    </a:lnTo>
                    <a:lnTo>
                      <a:pt x="353" y="60"/>
                    </a:lnTo>
                    <a:lnTo>
                      <a:pt x="360" y="60"/>
                    </a:lnTo>
                    <a:lnTo>
                      <a:pt x="367" y="56"/>
                    </a:lnTo>
                    <a:lnTo>
                      <a:pt x="374" y="56"/>
                    </a:lnTo>
                    <a:lnTo>
                      <a:pt x="377" y="56"/>
                    </a:lnTo>
                    <a:lnTo>
                      <a:pt x="381" y="56"/>
                    </a:lnTo>
                    <a:lnTo>
                      <a:pt x="381" y="53"/>
                    </a:lnTo>
                    <a:lnTo>
                      <a:pt x="384" y="49"/>
                    </a:lnTo>
                    <a:lnTo>
                      <a:pt x="388" y="45"/>
                    </a:lnTo>
                    <a:lnTo>
                      <a:pt x="388" y="42"/>
                    </a:lnTo>
                    <a:lnTo>
                      <a:pt x="388" y="38"/>
                    </a:lnTo>
                    <a:lnTo>
                      <a:pt x="381" y="31"/>
                    </a:lnTo>
                    <a:lnTo>
                      <a:pt x="374" y="28"/>
                    </a:lnTo>
                    <a:lnTo>
                      <a:pt x="367" y="28"/>
                    </a:lnTo>
                    <a:lnTo>
                      <a:pt x="367" y="28"/>
                    </a:lnTo>
                    <a:lnTo>
                      <a:pt x="360" y="28"/>
                    </a:lnTo>
                    <a:lnTo>
                      <a:pt x="360" y="17"/>
                    </a:lnTo>
                    <a:lnTo>
                      <a:pt x="356" y="17"/>
                    </a:lnTo>
                    <a:lnTo>
                      <a:pt x="353" y="17"/>
                    </a:lnTo>
                    <a:lnTo>
                      <a:pt x="346" y="21"/>
                    </a:lnTo>
                    <a:lnTo>
                      <a:pt x="342" y="24"/>
                    </a:lnTo>
                    <a:lnTo>
                      <a:pt x="339" y="24"/>
                    </a:lnTo>
                    <a:lnTo>
                      <a:pt x="335" y="24"/>
                    </a:lnTo>
                    <a:lnTo>
                      <a:pt x="328" y="24"/>
                    </a:lnTo>
                    <a:lnTo>
                      <a:pt x="321" y="28"/>
                    </a:lnTo>
                    <a:lnTo>
                      <a:pt x="317" y="31"/>
                    </a:lnTo>
                    <a:lnTo>
                      <a:pt x="303" y="38"/>
                    </a:lnTo>
                    <a:lnTo>
                      <a:pt x="303" y="35"/>
                    </a:lnTo>
                    <a:lnTo>
                      <a:pt x="310" y="31"/>
                    </a:lnTo>
                    <a:lnTo>
                      <a:pt x="314" y="28"/>
                    </a:lnTo>
                    <a:lnTo>
                      <a:pt x="321" y="21"/>
                    </a:lnTo>
                    <a:lnTo>
                      <a:pt x="328" y="17"/>
                    </a:lnTo>
                    <a:lnTo>
                      <a:pt x="335" y="14"/>
                    </a:lnTo>
                    <a:lnTo>
                      <a:pt x="339" y="14"/>
                    </a:lnTo>
                    <a:lnTo>
                      <a:pt x="339" y="10"/>
                    </a:lnTo>
                    <a:lnTo>
                      <a:pt x="339" y="10"/>
                    </a:lnTo>
                    <a:lnTo>
                      <a:pt x="339" y="7"/>
                    </a:lnTo>
                    <a:lnTo>
                      <a:pt x="335" y="3"/>
                    </a:lnTo>
                    <a:lnTo>
                      <a:pt x="328" y="0"/>
                    </a:lnTo>
                    <a:lnTo>
                      <a:pt x="307" y="0"/>
                    </a:lnTo>
                    <a:lnTo>
                      <a:pt x="279" y="0"/>
                    </a:lnTo>
                    <a:lnTo>
                      <a:pt x="254" y="10"/>
                    </a:lnTo>
                    <a:lnTo>
                      <a:pt x="222" y="31"/>
                    </a:lnTo>
                    <a:lnTo>
                      <a:pt x="226" y="31"/>
                    </a:lnTo>
                    <a:lnTo>
                      <a:pt x="229" y="35"/>
                    </a:lnTo>
                    <a:lnTo>
                      <a:pt x="233" y="38"/>
                    </a:lnTo>
                    <a:lnTo>
                      <a:pt x="236" y="45"/>
                    </a:lnTo>
                    <a:lnTo>
                      <a:pt x="240" y="56"/>
                    </a:lnTo>
                    <a:lnTo>
                      <a:pt x="219" y="38"/>
                    </a:lnTo>
                    <a:lnTo>
                      <a:pt x="205" y="38"/>
                    </a:lnTo>
                    <a:lnTo>
                      <a:pt x="212" y="63"/>
                    </a:lnTo>
                    <a:lnTo>
                      <a:pt x="194" y="49"/>
                    </a:lnTo>
                    <a:lnTo>
                      <a:pt x="173" y="56"/>
                    </a:lnTo>
                    <a:lnTo>
                      <a:pt x="173" y="56"/>
                    </a:lnTo>
                    <a:lnTo>
                      <a:pt x="170" y="60"/>
                    </a:lnTo>
                    <a:lnTo>
                      <a:pt x="170" y="63"/>
                    </a:lnTo>
                    <a:lnTo>
                      <a:pt x="173" y="70"/>
                    </a:lnTo>
                    <a:lnTo>
                      <a:pt x="180" y="77"/>
                    </a:lnTo>
                    <a:lnTo>
                      <a:pt x="159" y="63"/>
                    </a:lnTo>
                    <a:lnTo>
                      <a:pt x="134" y="70"/>
                    </a:lnTo>
                    <a:lnTo>
                      <a:pt x="110" y="81"/>
                    </a:lnTo>
                    <a:lnTo>
                      <a:pt x="106" y="81"/>
                    </a:lnTo>
                    <a:lnTo>
                      <a:pt x="103" y="84"/>
                    </a:lnTo>
                    <a:lnTo>
                      <a:pt x="99" y="91"/>
                    </a:lnTo>
                    <a:lnTo>
                      <a:pt x="99" y="95"/>
                    </a:lnTo>
                    <a:lnTo>
                      <a:pt x="99" y="98"/>
                    </a:lnTo>
                    <a:lnTo>
                      <a:pt x="99" y="105"/>
                    </a:lnTo>
                    <a:lnTo>
                      <a:pt x="103" y="112"/>
                    </a:lnTo>
                    <a:lnTo>
                      <a:pt x="103" y="116"/>
                    </a:lnTo>
                    <a:lnTo>
                      <a:pt x="103" y="119"/>
                    </a:lnTo>
                    <a:lnTo>
                      <a:pt x="99" y="123"/>
                    </a:lnTo>
                    <a:lnTo>
                      <a:pt x="99" y="127"/>
                    </a:lnTo>
                    <a:lnTo>
                      <a:pt x="92" y="127"/>
                    </a:lnTo>
                    <a:lnTo>
                      <a:pt x="78" y="127"/>
                    </a:lnTo>
                    <a:lnTo>
                      <a:pt x="78" y="127"/>
                    </a:lnTo>
                    <a:lnTo>
                      <a:pt x="74" y="130"/>
                    </a:lnTo>
                    <a:lnTo>
                      <a:pt x="71" y="134"/>
                    </a:lnTo>
                    <a:lnTo>
                      <a:pt x="71" y="1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16" name="Freeform 344"/>
              <p:cNvSpPr>
                <a:spLocks/>
              </p:cNvSpPr>
              <p:nvPr userDrawn="1"/>
            </p:nvSpPr>
            <p:spPr bwMode="gray">
              <a:xfrm>
                <a:off x="1886" y="-2628"/>
                <a:ext cx="21" cy="14"/>
              </a:xfrm>
              <a:custGeom>
                <a:avLst/>
                <a:gdLst/>
                <a:ahLst/>
                <a:cxnLst>
                  <a:cxn ang="0">
                    <a:pos x="17" y="14"/>
                  </a:cxn>
                  <a:cxn ang="0">
                    <a:pos x="17" y="10"/>
                  </a:cxn>
                  <a:cxn ang="0">
                    <a:pos x="21" y="7"/>
                  </a:cxn>
                  <a:cxn ang="0">
                    <a:pos x="21" y="3"/>
                  </a:cxn>
                  <a:cxn ang="0">
                    <a:pos x="21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3" y="7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7" y="14"/>
                  </a:cxn>
                  <a:cxn ang="0">
                    <a:pos x="10" y="14"/>
                  </a:cxn>
                  <a:cxn ang="0">
                    <a:pos x="17" y="14"/>
                  </a:cxn>
                  <a:cxn ang="0">
                    <a:pos x="17" y="14"/>
                  </a:cxn>
                </a:cxnLst>
                <a:rect l="0" t="0" r="r" b="b"/>
                <a:pathLst>
                  <a:path w="21" h="14">
                    <a:moveTo>
                      <a:pt x="17" y="14"/>
                    </a:moveTo>
                    <a:lnTo>
                      <a:pt x="17" y="10"/>
                    </a:lnTo>
                    <a:lnTo>
                      <a:pt x="21" y="7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3" y="7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7" y="14"/>
                    </a:lnTo>
                    <a:lnTo>
                      <a:pt x="10" y="14"/>
                    </a:lnTo>
                    <a:lnTo>
                      <a:pt x="17" y="14"/>
                    </a:lnTo>
                    <a:lnTo>
                      <a:pt x="17" y="1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17" name="Freeform 345"/>
              <p:cNvSpPr>
                <a:spLocks/>
              </p:cNvSpPr>
              <p:nvPr userDrawn="1"/>
            </p:nvSpPr>
            <p:spPr bwMode="gray">
              <a:xfrm>
                <a:off x="1861" y="-2579"/>
                <a:ext cx="14" cy="21"/>
              </a:xfrm>
              <a:custGeom>
                <a:avLst/>
                <a:gdLst/>
                <a:ahLst/>
                <a:cxnLst>
                  <a:cxn ang="0">
                    <a:pos x="14" y="18"/>
                  </a:cxn>
                  <a:cxn ang="0">
                    <a:pos x="14" y="14"/>
                  </a:cxn>
                  <a:cxn ang="0">
                    <a:pos x="14" y="11"/>
                  </a:cxn>
                  <a:cxn ang="0">
                    <a:pos x="14" y="7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4" y="18"/>
                  </a:cxn>
                  <a:cxn ang="0">
                    <a:pos x="4" y="18"/>
                  </a:cxn>
                  <a:cxn ang="0">
                    <a:pos x="7" y="18"/>
                  </a:cxn>
                  <a:cxn ang="0">
                    <a:pos x="7" y="18"/>
                  </a:cxn>
                  <a:cxn ang="0">
                    <a:pos x="11" y="21"/>
                  </a:cxn>
                  <a:cxn ang="0">
                    <a:pos x="11" y="21"/>
                  </a:cxn>
                  <a:cxn ang="0">
                    <a:pos x="11" y="21"/>
                  </a:cxn>
                  <a:cxn ang="0">
                    <a:pos x="14" y="18"/>
                  </a:cxn>
                  <a:cxn ang="0">
                    <a:pos x="14" y="18"/>
                  </a:cxn>
                </a:cxnLst>
                <a:rect l="0" t="0" r="r" b="b"/>
                <a:pathLst>
                  <a:path w="14" h="21">
                    <a:moveTo>
                      <a:pt x="14" y="18"/>
                    </a:moveTo>
                    <a:lnTo>
                      <a:pt x="14" y="14"/>
                    </a:lnTo>
                    <a:lnTo>
                      <a:pt x="14" y="11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4" y="18"/>
                    </a:lnTo>
                    <a:lnTo>
                      <a:pt x="14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18" name="Freeform 346"/>
              <p:cNvSpPr>
                <a:spLocks/>
              </p:cNvSpPr>
              <p:nvPr userDrawn="1"/>
            </p:nvSpPr>
            <p:spPr bwMode="gray">
              <a:xfrm>
                <a:off x="1868" y="-2537"/>
                <a:ext cx="39" cy="50"/>
              </a:xfrm>
              <a:custGeom>
                <a:avLst/>
                <a:gdLst/>
                <a:ahLst/>
                <a:cxnLst>
                  <a:cxn ang="0">
                    <a:pos x="11" y="46"/>
                  </a:cxn>
                  <a:cxn ang="0">
                    <a:pos x="14" y="43"/>
                  </a:cxn>
                  <a:cxn ang="0">
                    <a:pos x="14" y="39"/>
                  </a:cxn>
                  <a:cxn ang="0">
                    <a:pos x="18" y="39"/>
                  </a:cxn>
                  <a:cxn ang="0">
                    <a:pos x="21" y="39"/>
                  </a:cxn>
                  <a:cxn ang="0">
                    <a:pos x="25" y="43"/>
                  </a:cxn>
                  <a:cxn ang="0">
                    <a:pos x="28" y="46"/>
                  </a:cxn>
                  <a:cxn ang="0">
                    <a:pos x="32" y="50"/>
                  </a:cxn>
                  <a:cxn ang="0">
                    <a:pos x="35" y="50"/>
                  </a:cxn>
                  <a:cxn ang="0">
                    <a:pos x="39" y="50"/>
                  </a:cxn>
                  <a:cxn ang="0">
                    <a:pos x="39" y="46"/>
                  </a:cxn>
                  <a:cxn ang="0">
                    <a:pos x="39" y="39"/>
                  </a:cxn>
                  <a:cxn ang="0">
                    <a:pos x="35" y="36"/>
                  </a:cxn>
                  <a:cxn ang="0">
                    <a:pos x="35" y="32"/>
                  </a:cxn>
                  <a:cxn ang="0">
                    <a:pos x="35" y="29"/>
                  </a:cxn>
                  <a:cxn ang="0">
                    <a:pos x="32" y="29"/>
                  </a:cxn>
                  <a:cxn ang="0">
                    <a:pos x="32" y="25"/>
                  </a:cxn>
                  <a:cxn ang="0">
                    <a:pos x="32" y="25"/>
                  </a:cxn>
                  <a:cxn ang="0">
                    <a:pos x="28" y="25"/>
                  </a:cxn>
                  <a:cxn ang="0">
                    <a:pos x="25" y="25"/>
                  </a:cxn>
                  <a:cxn ang="0">
                    <a:pos x="21" y="25"/>
                  </a:cxn>
                  <a:cxn ang="0">
                    <a:pos x="18" y="22"/>
                  </a:cxn>
                  <a:cxn ang="0">
                    <a:pos x="14" y="18"/>
                  </a:cxn>
                  <a:cxn ang="0">
                    <a:pos x="14" y="18"/>
                  </a:cxn>
                  <a:cxn ang="0">
                    <a:pos x="18" y="14"/>
                  </a:cxn>
                  <a:cxn ang="0">
                    <a:pos x="28" y="14"/>
                  </a:cxn>
                  <a:cxn ang="0">
                    <a:pos x="28" y="4"/>
                  </a:cxn>
                  <a:cxn ang="0">
                    <a:pos x="25" y="4"/>
                  </a:cxn>
                  <a:cxn ang="0">
                    <a:pos x="21" y="4"/>
                  </a:cxn>
                  <a:cxn ang="0">
                    <a:pos x="14" y="4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4" y="11"/>
                  </a:cxn>
                  <a:cxn ang="0">
                    <a:pos x="4" y="18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4" y="29"/>
                  </a:cxn>
                  <a:cxn ang="0">
                    <a:pos x="7" y="29"/>
                  </a:cxn>
                  <a:cxn ang="0">
                    <a:pos x="7" y="29"/>
                  </a:cxn>
                  <a:cxn ang="0">
                    <a:pos x="4" y="32"/>
                  </a:cxn>
                  <a:cxn ang="0">
                    <a:pos x="0" y="36"/>
                  </a:cxn>
                  <a:cxn ang="0">
                    <a:pos x="0" y="39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4" y="46"/>
                  </a:cxn>
                  <a:cxn ang="0">
                    <a:pos x="4" y="46"/>
                  </a:cxn>
                  <a:cxn ang="0">
                    <a:pos x="7" y="46"/>
                  </a:cxn>
                  <a:cxn ang="0">
                    <a:pos x="11" y="46"/>
                  </a:cxn>
                </a:cxnLst>
                <a:rect l="0" t="0" r="r" b="b"/>
                <a:pathLst>
                  <a:path w="39" h="50">
                    <a:moveTo>
                      <a:pt x="11" y="46"/>
                    </a:moveTo>
                    <a:lnTo>
                      <a:pt x="14" y="43"/>
                    </a:lnTo>
                    <a:lnTo>
                      <a:pt x="14" y="39"/>
                    </a:lnTo>
                    <a:lnTo>
                      <a:pt x="18" y="39"/>
                    </a:lnTo>
                    <a:lnTo>
                      <a:pt x="21" y="39"/>
                    </a:lnTo>
                    <a:lnTo>
                      <a:pt x="25" y="43"/>
                    </a:lnTo>
                    <a:lnTo>
                      <a:pt x="28" y="46"/>
                    </a:lnTo>
                    <a:lnTo>
                      <a:pt x="32" y="50"/>
                    </a:lnTo>
                    <a:lnTo>
                      <a:pt x="35" y="50"/>
                    </a:lnTo>
                    <a:lnTo>
                      <a:pt x="39" y="50"/>
                    </a:lnTo>
                    <a:lnTo>
                      <a:pt x="39" y="46"/>
                    </a:lnTo>
                    <a:lnTo>
                      <a:pt x="39" y="39"/>
                    </a:lnTo>
                    <a:lnTo>
                      <a:pt x="35" y="36"/>
                    </a:lnTo>
                    <a:lnTo>
                      <a:pt x="35" y="32"/>
                    </a:lnTo>
                    <a:lnTo>
                      <a:pt x="35" y="29"/>
                    </a:lnTo>
                    <a:lnTo>
                      <a:pt x="32" y="29"/>
                    </a:lnTo>
                    <a:lnTo>
                      <a:pt x="32" y="25"/>
                    </a:lnTo>
                    <a:lnTo>
                      <a:pt x="32" y="25"/>
                    </a:lnTo>
                    <a:lnTo>
                      <a:pt x="28" y="25"/>
                    </a:lnTo>
                    <a:lnTo>
                      <a:pt x="25" y="25"/>
                    </a:lnTo>
                    <a:lnTo>
                      <a:pt x="21" y="25"/>
                    </a:lnTo>
                    <a:lnTo>
                      <a:pt x="18" y="22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8" y="14"/>
                    </a:lnTo>
                    <a:lnTo>
                      <a:pt x="28" y="14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1" y="4"/>
                    </a:lnTo>
                    <a:lnTo>
                      <a:pt x="14" y="4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4" y="11"/>
                    </a:lnTo>
                    <a:lnTo>
                      <a:pt x="4" y="18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4" y="29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4" y="32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7" y="46"/>
                    </a:lnTo>
                    <a:lnTo>
                      <a:pt x="11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19" name="Freeform 347"/>
              <p:cNvSpPr>
                <a:spLocks/>
              </p:cNvSpPr>
              <p:nvPr userDrawn="1"/>
            </p:nvSpPr>
            <p:spPr bwMode="gray">
              <a:xfrm>
                <a:off x="1252" y="-2491"/>
                <a:ext cx="292" cy="338"/>
              </a:xfrm>
              <a:custGeom>
                <a:avLst/>
                <a:gdLst/>
                <a:ahLst/>
                <a:cxnLst>
                  <a:cxn ang="0">
                    <a:pos x="236" y="240"/>
                  </a:cxn>
                  <a:cxn ang="0">
                    <a:pos x="243" y="261"/>
                  </a:cxn>
                  <a:cxn ang="0">
                    <a:pos x="260" y="257"/>
                  </a:cxn>
                  <a:cxn ang="0">
                    <a:pos x="285" y="247"/>
                  </a:cxn>
                  <a:cxn ang="0">
                    <a:pos x="285" y="233"/>
                  </a:cxn>
                  <a:cxn ang="0">
                    <a:pos x="288" y="222"/>
                  </a:cxn>
                  <a:cxn ang="0">
                    <a:pos x="278" y="208"/>
                  </a:cxn>
                  <a:cxn ang="0">
                    <a:pos x="264" y="208"/>
                  </a:cxn>
                  <a:cxn ang="0">
                    <a:pos x="229" y="176"/>
                  </a:cxn>
                  <a:cxn ang="0">
                    <a:pos x="214" y="173"/>
                  </a:cxn>
                  <a:cxn ang="0">
                    <a:pos x="229" y="155"/>
                  </a:cxn>
                  <a:cxn ang="0">
                    <a:pos x="229" y="134"/>
                  </a:cxn>
                  <a:cxn ang="0">
                    <a:pos x="218" y="124"/>
                  </a:cxn>
                  <a:cxn ang="0">
                    <a:pos x="204" y="99"/>
                  </a:cxn>
                  <a:cxn ang="0">
                    <a:pos x="190" y="102"/>
                  </a:cxn>
                  <a:cxn ang="0">
                    <a:pos x="186" y="92"/>
                  </a:cxn>
                  <a:cxn ang="0">
                    <a:pos x="176" y="81"/>
                  </a:cxn>
                  <a:cxn ang="0">
                    <a:pos x="155" y="60"/>
                  </a:cxn>
                  <a:cxn ang="0">
                    <a:pos x="116" y="50"/>
                  </a:cxn>
                  <a:cxn ang="0">
                    <a:pos x="81" y="46"/>
                  </a:cxn>
                  <a:cxn ang="0">
                    <a:pos x="88" y="25"/>
                  </a:cxn>
                  <a:cxn ang="0">
                    <a:pos x="77" y="7"/>
                  </a:cxn>
                  <a:cxn ang="0">
                    <a:pos x="56" y="35"/>
                  </a:cxn>
                  <a:cxn ang="0">
                    <a:pos x="74" y="88"/>
                  </a:cxn>
                  <a:cxn ang="0">
                    <a:pos x="67" y="92"/>
                  </a:cxn>
                  <a:cxn ang="0">
                    <a:pos x="45" y="39"/>
                  </a:cxn>
                  <a:cxn ang="0">
                    <a:pos x="52" y="4"/>
                  </a:cxn>
                  <a:cxn ang="0">
                    <a:pos x="17" y="18"/>
                  </a:cxn>
                  <a:cxn ang="0">
                    <a:pos x="0" y="60"/>
                  </a:cxn>
                  <a:cxn ang="0">
                    <a:pos x="3" y="74"/>
                  </a:cxn>
                  <a:cxn ang="0">
                    <a:pos x="24" y="109"/>
                  </a:cxn>
                  <a:cxn ang="0">
                    <a:pos x="35" y="116"/>
                  </a:cxn>
                  <a:cxn ang="0">
                    <a:pos x="81" y="131"/>
                  </a:cxn>
                  <a:cxn ang="0">
                    <a:pos x="102" y="131"/>
                  </a:cxn>
                  <a:cxn ang="0">
                    <a:pos x="144" y="148"/>
                  </a:cxn>
                  <a:cxn ang="0">
                    <a:pos x="151" y="159"/>
                  </a:cxn>
                  <a:cxn ang="0">
                    <a:pos x="162" y="180"/>
                  </a:cxn>
                  <a:cxn ang="0">
                    <a:pos x="158" y="229"/>
                  </a:cxn>
                  <a:cxn ang="0">
                    <a:pos x="137" y="254"/>
                  </a:cxn>
                  <a:cxn ang="0">
                    <a:pos x="112" y="264"/>
                  </a:cxn>
                  <a:cxn ang="0">
                    <a:pos x="130" y="282"/>
                  </a:cxn>
                  <a:cxn ang="0">
                    <a:pos x="169" y="289"/>
                  </a:cxn>
                  <a:cxn ang="0">
                    <a:pos x="190" y="314"/>
                  </a:cxn>
                  <a:cxn ang="0">
                    <a:pos x="214" y="328"/>
                  </a:cxn>
                  <a:cxn ang="0">
                    <a:pos x="232" y="335"/>
                  </a:cxn>
                  <a:cxn ang="0">
                    <a:pos x="218" y="307"/>
                  </a:cxn>
                  <a:cxn ang="0">
                    <a:pos x="218" y="300"/>
                  </a:cxn>
                  <a:cxn ang="0">
                    <a:pos x="250" y="321"/>
                  </a:cxn>
                  <a:cxn ang="0">
                    <a:pos x="257" y="321"/>
                  </a:cxn>
                  <a:cxn ang="0">
                    <a:pos x="257" y="293"/>
                  </a:cxn>
                  <a:cxn ang="0">
                    <a:pos x="232" y="271"/>
                  </a:cxn>
                  <a:cxn ang="0">
                    <a:pos x="222" y="261"/>
                  </a:cxn>
                  <a:cxn ang="0">
                    <a:pos x="214" y="236"/>
                  </a:cxn>
                </a:cxnLst>
                <a:rect l="0" t="0" r="r" b="b"/>
                <a:pathLst>
                  <a:path w="292" h="338">
                    <a:moveTo>
                      <a:pt x="222" y="219"/>
                    </a:moveTo>
                    <a:lnTo>
                      <a:pt x="225" y="222"/>
                    </a:lnTo>
                    <a:lnTo>
                      <a:pt x="225" y="222"/>
                    </a:lnTo>
                    <a:lnTo>
                      <a:pt x="229" y="226"/>
                    </a:lnTo>
                    <a:lnTo>
                      <a:pt x="232" y="233"/>
                    </a:lnTo>
                    <a:lnTo>
                      <a:pt x="236" y="240"/>
                    </a:lnTo>
                    <a:lnTo>
                      <a:pt x="236" y="243"/>
                    </a:lnTo>
                    <a:lnTo>
                      <a:pt x="236" y="247"/>
                    </a:lnTo>
                    <a:lnTo>
                      <a:pt x="239" y="250"/>
                    </a:lnTo>
                    <a:lnTo>
                      <a:pt x="243" y="257"/>
                    </a:lnTo>
                    <a:lnTo>
                      <a:pt x="243" y="261"/>
                    </a:lnTo>
                    <a:lnTo>
                      <a:pt x="243" y="261"/>
                    </a:lnTo>
                    <a:lnTo>
                      <a:pt x="243" y="264"/>
                    </a:lnTo>
                    <a:lnTo>
                      <a:pt x="246" y="264"/>
                    </a:lnTo>
                    <a:lnTo>
                      <a:pt x="246" y="264"/>
                    </a:lnTo>
                    <a:lnTo>
                      <a:pt x="253" y="261"/>
                    </a:lnTo>
                    <a:lnTo>
                      <a:pt x="257" y="257"/>
                    </a:lnTo>
                    <a:lnTo>
                      <a:pt x="260" y="257"/>
                    </a:lnTo>
                    <a:lnTo>
                      <a:pt x="264" y="254"/>
                    </a:lnTo>
                    <a:lnTo>
                      <a:pt x="271" y="250"/>
                    </a:lnTo>
                    <a:lnTo>
                      <a:pt x="274" y="250"/>
                    </a:lnTo>
                    <a:lnTo>
                      <a:pt x="278" y="247"/>
                    </a:lnTo>
                    <a:lnTo>
                      <a:pt x="281" y="247"/>
                    </a:lnTo>
                    <a:lnTo>
                      <a:pt x="285" y="247"/>
                    </a:lnTo>
                    <a:lnTo>
                      <a:pt x="288" y="247"/>
                    </a:lnTo>
                    <a:lnTo>
                      <a:pt x="288" y="243"/>
                    </a:lnTo>
                    <a:lnTo>
                      <a:pt x="292" y="240"/>
                    </a:lnTo>
                    <a:lnTo>
                      <a:pt x="288" y="233"/>
                    </a:lnTo>
                    <a:lnTo>
                      <a:pt x="288" y="233"/>
                    </a:lnTo>
                    <a:lnTo>
                      <a:pt x="285" y="233"/>
                    </a:lnTo>
                    <a:lnTo>
                      <a:pt x="281" y="233"/>
                    </a:lnTo>
                    <a:lnTo>
                      <a:pt x="278" y="229"/>
                    </a:lnTo>
                    <a:lnTo>
                      <a:pt x="278" y="229"/>
                    </a:lnTo>
                    <a:lnTo>
                      <a:pt x="288" y="226"/>
                    </a:lnTo>
                    <a:lnTo>
                      <a:pt x="288" y="222"/>
                    </a:lnTo>
                    <a:lnTo>
                      <a:pt x="288" y="222"/>
                    </a:lnTo>
                    <a:lnTo>
                      <a:pt x="288" y="219"/>
                    </a:lnTo>
                    <a:lnTo>
                      <a:pt x="285" y="215"/>
                    </a:lnTo>
                    <a:lnTo>
                      <a:pt x="285" y="215"/>
                    </a:lnTo>
                    <a:lnTo>
                      <a:pt x="285" y="212"/>
                    </a:lnTo>
                    <a:lnTo>
                      <a:pt x="281" y="212"/>
                    </a:lnTo>
                    <a:lnTo>
                      <a:pt x="278" y="208"/>
                    </a:lnTo>
                    <a:lnTo>
                      <a:pt x="274" y="212"/>
                    </a:lnTo>
                    <a:lnTo>
                      <a:pt x="274" y="212"/>
                    </a:lnTo>
                    <a:lnTo>
                      <a:pt x="271" y="212"/>
                    </a:lnTo>
                    <a:lnTo>
                      <a:pt x="267" y="212"/>
                    </a:lnTo>
                    <a:lnTo>
                      <a:pt x="267" y="212"/>
                    </a:lnTo>
                    <a:lnTo>
                      <a:pt x="264" y="208"/>
                    </a:lnTo>
                    <a:lnTo>
                      <a:pt x="267" y="208"/>
                    </a:lnTo>
                    <a:lnTo>
                      <a:pt x="264" y="205"/>
                    </a:lnTo>
                    <a:lnTo>
                      <a:pt x="260" y="197"/>
                    </a:lnTo>
                    <a:lnTo>
                      <a:pt x="257" y="194"/>
                    </a:lnTo>
                    <a:lnTo>
                      <a:pt x="239" y="187"/>
                    </a:lnTo>
                    <a:lnTo>
                      <a:pt x="229" y="176"/>
                    </a:lnTo>
                    <a:lnTo>
                      <a:pt x="225" y="176"/>
                    </a:lnTo>
                    <a:lnTo>
                      <a:pt x="225" y="176"/>
                    </a:lnTo>
                    <a:lnTo>
                      <a:pt x="222" y="176"/>
                    </a:lnTo>
                    <a:lnTo>
                      <a:pt x="218" y="176"/>
                    </a:lnTo>
                    <a:lnTo>
                      <a:pt x="214" y="176"/>
                    </a:lnTo>
                    <a:lnTo>
                      <a:pt x="214" y="173"/>
                    </a:lnTo>
                    <a:lnTo>
                      <a:pt x="214" y="169"/>
                    </a:lnTo>
                    <a:lnTo>
                      <a:pt x="218" y="166"/>
                    </a:lnTo>
                    <a:lnTo>
                      <a:pt x="218" y="162"/>
                    </a:lnTo>
                    <a:lnTo>
                      <a:pt x="218" y="159"/>
                    </a:lnTo>
                    <a:lnTo>
                      <a:pt x="229" y="155"/>
                    </a:lnTo>
                    <a:lnTo>
                      <a:pt x="229" y="155"/>
                    </a:lnTo>
                    <a:lnTo>
                      <a:pt x="232" y="152"/>
                    </a:lnTo>
                    <a:lnTo>
                      <a:pt x="232" y="148"/>
                    </a:lnTo>
                    <a:lnTo>
                      <a:pt x="229" y="145"/>
                    </a:lnTo>
                    <a:lnTo>
                      <a:pt x="229" y="141"/>
                    </a:lnTo>
                    <a:lnTo>
                      <a:pt x="229" y="138"/>
                    </a:lnTo>
                    <a:lnTo>
                      <a:pt x="229" y="134"/>
                    </a:lnTo>
                    <a:lnTo>
                      <a:pt x="229" y="134"/>
                    </a:lnTo>
                    <a:lnTo>
                      <a:pt x="229" y="131"/>
                    </a:lnTo>
                    <a:lnTo>
                      <a:pt x="229" y="127"/>
                    </a:lnTo>
                    <a:lnTo>
                      <a:pt x="229" y="127"/>
                    </a:lnTo>
                    <a:lnTo>
                      <a:pt x="225" y="124"/>
                    </a:lnTo>
                    <a:lnTo>
                      <a:pt x="218" y="124"/>
                    </a:lnTo>
                    <a:lnTo>
                      <a:pt x="218" y="109"/>
                    </a:lnTo>
                    <a:lnTo>
                      <a:pt x="214" y="109"/>
                    </a:lnTo>
                    <a:lnTo>
                      <a:pt x="211" y="109"/>
                    </a:lnTo>
                    <a:lnTo>
                      <a:pt x="204" y="102"/>
                    </a:lnTo>
                    <a:lnTo>
                      <a:pt x="204" y="102"/>
                    </a:lnTo>
                    <a:lnTo>
                      <a:pt x="204" y="99"/>
                    </a:lnTo>
                    <a:lnTo>
                      <a:pt x="200" y="99"/>
                    </a:lnTo>
                    <a:lnTo>
                      <a:pt x="200" y="99"/>
                    </a:lnTo>
                    <a:lnTo>
                      <a:pt x="193" y="99"/>
                    </a:lnTo>
                    <a:lnTo>
                      <a:pt x="193" y="99"/>
                    </a:lnTo>
                    <a:lnTo>
                      <a:pt x="193" y="102"/>
                    </a:lnTo>
                    <a:lnTo>
                      <a:pt x="190" y="102"/>
                    </a:lnTo>
                    <a:lnTo>
                      <a:pt x="186" y="102"/>
                    </a:lnTo>
                    <a:lnTo>
                      <a:pt x="186" y="102"/>
                    </a:lnTo>
                    <a:lnTo>
                      <a:pt x="183" y="99"/>
                    </a:lnTo>
                    <a:lnTo>
                      <a:pt x="186" y="95"/>
                    </a:lnTo>
                    <a:lnTo>
                      <a:pt x="186" y="95"/>
                    </a:lnTo>
                    <a:lnTo>
                      <a:pt x="186" y="92"/>
                    </a:lnTo>
                    <a:lnTo>
                      <a:pt x="190" y="88"/>
                    </a:lnTo>
                    <a:lnTo>
                      <a:pt x="186" y="85"/>
                    </a:lnTo>
                    <a:lnTo>
                      <a:pt x="186" y="81"/>
                    </a:lnTo>
                    <a:lnTo>
                      <a:pt x="179" y="81"/>
                    </a:lnTo>
                    <a:lnTo>
                      <a:pt x="179" y="81"/>
                    </a:lnTo>
                    <a:lnTo>
                      <a:pt x="176" y="81"/>
                    </a:lnTo>
                    <a:lnTo>
                      <a:pt x="172" y="81"/>
                    </a:lnTo>
                    <a:lnTo>
                      <a:pt x="169" y="81"/>
                    </a:lnTo>
                    <a:lnTo>
                      <a:pt x="165" y="74"/>
                    </a:lnTo>
                    <a:lnTo>
                      <a:pt x="158" y="64"/>
                    </a:lnTo>
                    <a:lnTo>
                      <a:pt x="158" y="64"/>
                    </a:lnTo>
                    <a:lnTo>
                      <a:pt x="155" y="60"/>
                    </a:lnTo>
                    <a:lnTo>
                      <a:pt x="151" y="57"/>
                    </a:lnTo>
                    <a:lnTo>
                      <a:pt x="144" y="53"/>
                    </a:lnTo>
                    <a:lnTo>
                      <a:pt x="133" y="50"/>
                    </a:lnTo>
                    <a:lnTo>
                      <a:pt x="119" y="50"/>
                    </a:lnTo>
                    <a:lnTo>
                      <a:pt x="119" y="50"/>
                    </a:lnTo>
                    <a:lnTo>
                      <a:pt x="116" y="50"/>
                    </a:lnTo>
                    <a:lnTo>
                      <a:pt x="112" y="53"/>
                    </a:lnTo>
                    <a:lnTo>
                      <a:pt x="105" y="53"/>
                    </a:lnTo>
                    <a:lnTo>
                      <a:pt x="102" y="50"/>
                    </a:lnTo>
                    <a:lnTo>
                      <a:pt x="98" y="46"/>
                    </a:lnTo>
                    <a:lnTo>
                      <a:pt x="95" y="42"/>
                    </a:lnTo>
                    <a:lnTo>
                      <a:pt x="81" y="46"/>
                    </a:lnTo>
                    <a:lnTo>
                      <a:pt x="81" y="46"/>
                    </a:lnTo>
                    <a:lnTo>
                      <a:pt x="84" y="42"/>
                    </a:lnTo>
                    <a:lnTo>
                      <a:pt x="84" y="35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8" y="25"/>
                    </a:lnTo>
                    <a:lnTo>
                      <a:pt x="88" y="18"/>
                    </a:lnTo>
                    <a:lnTo>
                      <a:pt x="88" y="11"/>
                    </a:lnTo>
                    <a:lnTo>
                      <a:pt x="88" y="7"/>
                    </a:lnTo>
                    <a:lnTo>
                      <a:pt x="81" y="4"/>
                    </a:lnTo>
                    <a:lnTo>
                      <a:pt x="81" y="4"/>
                    </a:lnTo>
                    <a:lnTo>
                      <a:pt x="77" y="7"/>
                    </a:lnTo>
                    <a:lnTo>
                      <a:pt x="74" y="7"/>
                    </a:lnTo>
                    <a:lnTo>
                      <a:pt x="67" y="11"/>
                    </a:lnTo>
                    <a:lnTo>
                      <a:pt x="59" y="18"/>
                    </a:lnTo>
                    <a:lnTo>
                      <a:pt x="56" y="25"/>
                    </a:lnTo>
                    <a:lnTo>
                      <a:pt x="56" y="28"/>
                    </a:lnTo>
                    <a:lnTo>
                      <a:pt x="56" y="35"/>
                    </a:lnTo>
                    <a:lnTo>
                      <a:pt x="56" y="42"/>
                    </a:lnTo>
                    <a:lnTo>
                      <a:pt x="56" y="53"/>
                    </a:lnTo>
                    <a:lnTo>
                      <a:pt x="59" y="60"/>
                    </a:lnTo>
                    <a:lnTo>
                      <a:pt x="74" y="81"/>
                    </a:lnTo>
                    <a:lnTo>
                      <a:pt x="74" y="85"/>
                    </a:lnTo>
                    <a:lnTo>
                      <a:pt x="74" y="88"/>
                    </a:lnTo>
                    <a:lnTo>
                      <a:pt x="74" y="92"/>
                    </a:lnTo>
                    <a:lnTo>
                      <a:pt x="74" y="95"/>
                    </a:lnTo>
                    <a:lnTo>
                      <a:pt x="74" y="99"/>
                    </a:lnTo>
                    <a:lnTo>
                      <a:pt x="70" y="95"/>
                    </a:lnTo>
                    <a:lnTo>
                      <a:pt x="67" y="95"/>
                    </a:lnTo>
                    <a:lnTo>
                      <a:pt x="67" y="92"/>
                    </a:lnTo>
                    <a:lnTo>
                      <a:pt x="59" y="85"/>
                    </a:lnTo>
                    <a:lnTo>
                      <a:pt x="56" y="78"/>
                    </a:lnTo>
                    <a:lnTo>
                      <a:pt x="49" y="67"/>
                    </a:lnTo>
                    <a:lnTo>
                      <a:pt x="45" y="53"/>
                    </a:lnTo>
                    <a:lnTo>
                      <a:pt x="45" y="39"/>
                    </a:lnTo>
                    <a:lnTo>
                      <a:pt x="45" y="39"/>
                    </a:lnTo>
                    <a:lnTo>
                      <a:pt x="45" y="32"/>
                    </a:lnTo>
                    <a:lnTo>
                      <a:pt x="45" y="25"/>
                    </a:lnTo>
                    <a:lnTo>
                      <a:pt x="49" y="1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4"/>
                    </a:lnTo>
                    <a:lnTo>
                      <a:pt x="28" y="7"/>
                    </a:lnTo>
                    <a:lnTo>
                      <a:pt x="17" y="14"/>
                    </a:lnTo>
                    <a:lnTo>
                      <a:pt x="17" y="18"/>
                    </a:lnTo>
                    <a:lnTo>
                      <a:pt x="14" y="21"/>
                    </a:lnTo>
                    <a:lnTo>
                      <a:pt x="10" y="28"/>
                    </a:lnTo>
                    <a:lnTo>
                      <a:pt x="7" y="35"/>
                    </a:lnTo>
                    <a:lnTo>
                      <a:pt x="3" y="42"/>
                    </a:lnTo>
                    <a:lnTo>
                      <a:pt x="0" y="53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1"/>
                    </a:lnTo>
                    <a:lnTo>
                      <a:pt x="3" y="74"/>
                    </a:lnTo>
                    <a:lnTo>
                      <a:pt x="7" y="78"/>
                    </a:lnTo>
                    <a:lnTo>
                      <a:pt x="10" y="85"/>
                    </a:lnTo>
                    <a:lnTo>
                      <a:pt x="14" y="92"/>
                    </a:lnTo>
                    <a:lnTo>
                      <a:pt x="21" y="99"/>
                    </a:lnTo>
                    <a:lnTo>
                      <a:pt x="21" y="106"/>
                    </a:lnTo>
                    <a:lnTo>
                      <a:pt x="24" y="109"/>
                    </a:lnTo>
                    <a:lnTo>
                      <a:pt x="21" y="113"/>
                    </a:lnTo>
                    <a:lnTo>
                      <a:pt x="24" y="120"/>
                    </a:lnTo>
                    <a:lnTo>
                      <a:pt x="28" y="116"/>
                    </a:lnTo>
                    <a:lnTo>
                      <a:pt x="28" y="116"/>
                    </a:lnTo>
                    <a:lnTo>
                      <a:pt x="31" y="116"/>
                    </a:lnTo>
                    <a:lnTo>
                      <a:pt x="35" y="116"/>
                    </a:lnTo>
                    <a:lnTo>
                      <a:pt x="38" y="120"/>
                    </a:lnTo>
                    <a:lnTo>
                      <a:pt x="42" y="120"/>
                    </a:lnTo>
                    <a:lnTo>
                      <a:pt x="49" y="124"/>
                    </a:lnTo>
                    <a:lnTo>
                      <a:pt x="59" y="127"/>
                    </a:lnTo>
                    <a:lnTo>
                      <a:pt x="70" y="131"/>
                    </a:lnTo>
                    <a:lnTo>
                      <a:pt x="81" y="131"/>
                    </a:lnTo>
                    <a:lnTo>
                      <a:pt x="95" y="134"/>
                    </a:lnTo>
                    <a:lnTo>
                      <a:pt x="95" y="131"/>
                    </a:lnTo>
                    <a:lnTo>
                      <a:pt x="95" y="131"/>
                    </a:lnTo>
                    <a:lnTo>
                      <a:pt x="98" y="131"/>
                    </a:lnTo>
                    <a:lnTo>
                      <a:pt x="102" y="131"/>
                    </a:lnTo>
                    <a:lnTo>
                      <a:pt x="102" y="131"/>
                    </a:lnTo>
                    <a:lnTo>
                      <a:pt x="109" y="134"/>
                    </a:lnTo>
                    <a:lnTo>
                      <a:pt x="112" y="138"/>
                    </a:lnTo>
                    <a:lnTo>
                      <a:pt x="119" y="138"/>
                    </a:lnTo>
                    <a:lnTo>
                      <a:pt x="141" y="148"/>
                    </a:lnTo>
                    <a:lnTo>
                      <a:pt x="141" y="148"/>
                    </a:lnTo>
                    <a:lnTo>
                      <a:pt x="144" y="148"/>
                    </a:lnTo>
                    <a:lnTo>
                      <a:pt x="144" y="152"/>
                    </a:lnTo>
                    <a:lnTo>
                      <a:pt x="144" y="155"/>
                    </a:lnTo>
                    <a:lnTo>
                      <a:pt x="141" y="159"/>
                    </a:lnTo>
                    <a:lnTo>
                      <a:pt x="144" y="159"/>
                    </a:lnTo>
                    <a:lnTo>
                      <a:pt x="144" y="159"/>
                    </a:lnTo>
                    <a:lnTo>
                      <a:pt x="151" y="159"/>
                    </a:lnTo>
                    <a:lnTo>
                      <a:pt x="155" y="159"/>
                    </a:lnTo>
                    <a:lnTo>
                      <a:pt x="158" y="159"/>
                    </a:lnTo>
                    <a:lnTo>
                      <a:pt x="158" y="166"/>
                    </a:lnTo>
                    <a:lnTo>
                      <a:pt x="162" y="166"/>
                    </a:lnTo>
                    <a:lnTo>
                      <a:pt x="162" y="173"/>
                    </a:lnTo>
                    <a:lnTo>
                      <a:pt x="162" y="180"/>
                    </a:lnTo>
                    <a:lnTo>
                      <a:pt x="162" y="190"/>
                    </a:lnTo>
                    <a:lnTo>
                      <a:pt x="162" y="201"/>
                    </a:lnTo>
                    <a:lnTo>
                      <a:pt x="162" y="212"/>
                    </a:lnTo>
                    <a:lnTo>
                      <a:pt x="158" y="222"/>
                    </a:lnTo>
                    <a:lnTo>
                      <a:pt x="158" y="222"/>
                    </a:lnTo>
                    <a:lnTo>
                      <a:pt x="158" y="229"/>
                    </a:lnTo>
                    <a:lnTo>
                      <a:pt x="155" y="236"/>
                    </a:lnTo>
                    <a:lnTo>
                      <a:pt x="151" y="243"/>
                    </a:lnTo>
                    <a:lnTo>
                      <a:pt x="148" y="247"/>
                    </a:lnTo>
                    <a:lnTo>
                      <a:pt x="144" y="250"/>
                    </a:lnTo>
                    <a:lnTo>
                      <a:pt x="141" y="250"/>
                    </a:lnTo>
                    <a:lnTo>
                      <a:pt x="137" y="254"/>
                    </a:lnTo>
                    <a:lnTo>
                      <a:pt x="130" y="250"/>
                    </a:lnTo>
                    <a:lnTo>
                      <a:pt x="130" y="250"/>
                    </a:lnTo>
                    <a:lnTo>
                      <a:pt x="126" y="250"/>
                    </a:lnTo>
                    <a:lnTo>
                      <a:pt x="123" y="250"/>
                    </a:lnTo>
                    <a:lnTo>
                      <a:pt x="119" y="257"/>
                    </a:lnTo>
                    <a:lnTo>
                      <a:pt x="112" y="264"/>
                    </a:lnTo>
                    <a:lnTo>
                      <a:pt x="112" y="264"/>
                    </a:lnTo>
                    <a:lnTo>
                      <a:pt x="112" y="268"/>
                    </a:lnTo>
                    <a:lnTo>
                      <a:pt x="116" y="271"/>
                    </a:lnTo>
                    <a:lnTo>
                      <a:pt x="119" y="275"/>
                    </a:lnTo>
                    <a:lnTo>
                      <a:pt x="123" y="279"/>
                    </a:lnTo>
                    <a:lnTo>
                      <a:pt x="130" y="282"/>
                    </a:lnTo>
                    <a:lnTo>
                      <a:pt x="141" y="282"/>
                    </a:lnTo>
                    <a:lnTo>
                      <a:pt x="141" y="282"/>
                    </a:lnTo>
                    <a:lnTo>
                      <a:pt x="148" y="279"/>
                    </a:lnTo>
                    <a:lnTo>
                      <a:pt x="151" y="275"/>
                    </a:lnTo>
                    <a:lnTo>
                      <a:pt x="151" y="271"/>
                    </a:lnTo>
                    <a:lnTo>
                      <a:pt x="169" y="289"/>
                    </a:lnTo>
                    <a:lnTo>
                      <a:pt x="179" y="293"/>
                    </a:lnTo>
                    <a:lnTo>
                      <a:pt x="179" y="293"/>
                    </a:lnTo>
                    <a:lnTo>
                      <a:pt x="179" y="296"/>
                    </a:lnTo>
                    <a:lnTo>
                      <a:pt x="183" y="303"/>
                    </a:lnTo>
                    <a:lnTo>
                      <a:pt x="186" y="307"/>
                    </a:lnTo>
                    <a:lnTo>
                      <a:pt x="190" y="314"/>
                    </a:lnTo>
                    <a:lnTo>
                      <a:pt x="200" y="317"/>
                    </a:lnTo>
                    <a:lnTo>
                      <a:pt x="204" y="317"/>
                    </a:lnTo>
                    <a:lnTo>
                      <a:pt x="207" y="317"/>
                    </a:lnTo>
                    <a:lnTo>
                      <a:pt x="211" y="324"/>
                    </a:lnTo>
                    <a:lnTo>
                      <a:pt x="214" y="328"/>
                    </a:lnTo>
                    <a:lnTo>
                      <a:pt x="214" y="328"/>
                    </a:lnTo>
                    <a:lnTo>
                      <a:pt x="218" y="331"/>
                    </a:lnTo>
                    <a:lnTo>
                      <a:pt x="222" y="335"/>
                    </a:lnTo>
                    <a:lnTo>
                      <a:pt x="225" y="335"/>
                    </a:lnTo>
                    <a:lnTo>
                      <a:pt x="229" y="338"/>
                    </a:lnTo>
                    <a:lnTo>
                      <a:pt x="232" y="338"/>
                    </a:lnTo>
                    <a:lnTo>
                      <a:pt x="232" y="335"/>
                    </a:lnTo>
                    <a:lnTo>
                      <a:pt x="232" y="328"/>
                    </a:lnTo>
                    <a:lnTo>
                      <a:pt x="232" y="328"/>
                    </a:lnTo>
                    <a:lnTo>
                      <a:pt x="229" y="324"/>
                    </a:lnTo>
                    <a:lnTo>
                      <a:pt x="229" y="317"/>
                    </a:lnTo>
                    <a:lnTo>
                      <a:pt x="222" y="310"/>
                    </a:lnTo>
                    <a:lnTo>
                      <a:pt x="218" y="307"/>
                    </a:lnTo>
                    <a:lnTo>
                      <a:pt x="218" y="307"/>
                    </a:lnTo>
                    <a:lnTo>
                      <a:pt x="214" y="307"/>
                    </a:lnTo>
                    <a:lnTo>
                      <a:pt x="214" y="303"/>
                    </a:lnTo>
                    <a:lnTo>
                      <a:pt x="214" y="303"/>
                    </a:lnTo>
                    <a:lnTo>
                      <a:pt x="214" y="300"/>
                    </a:lnTo>
                    <a:lnTo>
                      <a:pt x="218" y="300"/>
                    </a:lnTo>
                    <a:lnTo>
                      <a:pt x="222" y="300"/>
                    </a:lnTo>
                    <a:lnTo>
                      <a:pt x="225" y="303"/>
                    </a:lnTo>
                    <a:lnTo>
                      <a:pt x="232" y="307"/>
                    </a:lnTo>
                    <a:lnTo>
                      <a:pt x="239" y="310"/>
                    </a:lnTo>
                    <a:lnTo>
                      <a:pt x="246" y="317"/>
                    </a:lnTo>
                    <a:lnTo>
                      <a:pt x="250" y="321"/>
                    </a:lnTo>
                    <a:lnTo>
                      <a:pt x="250" y="324"/>
                    </a:lnTo>
                    <a:lnTo>
                      <a:pt x="250" y="324"/>
                    </a:lnTo>
                    <a:lnTo>
                      <a:pt x="253" y="324"/>
                    </a:lnTo>
                    <a:lnTo>
                      <a:pt x="253" y="324"/>
                    </a:lnTo>
                    <a:lnTo>
                      <a:pt x="257" y="321"/>
                    </a:lnTo>
                    <a:lnTo>
                      <a:pt x="257" y="321"/>
                    </a:lnTo>
                    <a:lnTo>
                      <a:pt x="260" y="314"/>
                    </a:lnTo>
                    <a:lnTo>
                      <a:pt x="260" y="310"/>
                    </a:lnTo>
                    <a:lnTo>
                      <a:pt x="264" y="303"/>
                    </a:lnTo>
                    <a:lnTo>
                      <a:pt x="260" y="300"/>
                    </a:lnTo>
                    <a:lnTo>
                      <a:pt x="257" y="293"/>
                    </a:lnTo>
                    <a:lnTo>
                      <a:pt x="257" y="293"/>
                    </a:lnTo>
                    <a:lnTo>
                      <a:pt x="253" y="289"/>
                    </a:lnTo>
                    <a:lnTo>
                      <a:pt x="246" y="282"/>
                    </a:lnTo>
                    <a:lnTo>
                      <a:pt x="243" y="279"/>
                    </a:lnTo>
                    <a:lnTo>
                      <a:pt x="239" y="275"/>
                    </a:lnTo>
                    <a:lnTo>
                      <a:pt x="236" y="275"/>
                    </a:lnTo>
                    <a:lnTo>
                      <a:pt x="232" y="271"/>
                    </a:lnTo>
                    <a:lnTo>
                      <a:pt x="232" y="271"/>
                    </a:lnTo>
                    <a:lnTo>
                      <a:pt x="229" y="268"/>
                    </a:lnTo>
                    <a:lnTo>
                      <a:pt x="229" y="264"/>
                    </a:lnTo>
                    <a:lnTo>
                      <a:pt x="229" y="264"/>
                    </a:lnTo>
                    <a:lnTo>
                      <a:pt x="225" y="264"/>
                    </a:lnTo>
                    <a:lnTo>
                      <a:pt x="222" y="261"/>
                    </a:lnTo>
                    <a:lnTo>
                      <a:pt x="222" y="257"/>
                    </a:lnTo>
                    <a:lnTo>
                      <a:pt x="218" y="254"/>
                    </a:lnTo>
                    <a:lnTo>
                      <a:pt x="218" y="243"/>
                    </a:lnTo>
                    <a:lnTo>
                      <a:pt x="218" y="243"/>
                    </a:lnTo>
                    <a:lnTo>
                      <a:pt x="218" y="240"/>
                    </a:lnTo>
                    <a:lnTo>
                      <a:pt x="214" y="236"/>
                    </a:lnTo>
                    <a:lnTo>
                      <a:pt x="214" y="229"/>
                    </a:lnTo>
                    <a:lnTo>
                      <a:pt x="218" y="226"/>
                    </a:lnTo>
                    <a:lnTo>
                      <a:pt x="218" y="222"/>
                    </a:lnTo>
                    <a:lnTo>
                      <a:pt x="222" y="21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20" name="Freeform 348"/>
              <p:cNvSpPr>
                <a:spLocks/>
              </p:cNvSpPr>
              <p:nvPr userDrawn="1"/>
            </p:nvSpPr>
            <p:spPr bwMode="gray">
              <a:xfrm>
                <a:off x="1181" y="-2241"/>
                <a:ext cx="85" cy="64"/>
              </a:xfrm>
              <a:custGeom>
                <a:avLst/>
                <a:gdLst/>
                <a:ahLst/>
                <a:cxnLst>
                  <a:cxn ang="0">
                    <a:pos x="85" y="46"/>
                  </a:cxn>
                  <a:cxn ang="0">
                    <a:pos x="85" y="46"/>
                  </a:cxn>
                  <a:cxn ang="0">
                    <a:pos x="81" y="39"/>
                  </a:cxn>
                  <a:cxn ang="0">
                    <a:pos x="78" y="36"/>
                  </a:cxn>
                  <a:cxn ang="0">
                    <a:pos x="71" y="32"/>
                  </a:cxn>
                  <a:cxn ang="0">
                    <a:pos x="67" y="29"/>
                  </a:cxn>
                  <a:cxn ang="0">
                    <a:pos x="64" y="25"/>
                  </a:cxn>
                  <a:cxn ang="0">
                    <a:pos x="60" y="21"/>
                  </a:cxn>
                  <a:cxn ang="0">
                    <a:pos x="57" y="18"/>
                  </a:cxn>
                  <a:cxn ang="0">
                    <a:pos x="49" y="14"/>
                  </a:cxn>
                  <a:cxn ang="0">
                    <a:pos x="42" y="14"/>
                  </a:cxn>
                  <a:cxn ang="0">
                    <a:pos x="39" y="11"/>
                  </a:cxn>
                  <a:cxn ang="0">
                    <a:pos x="35" y="0"/>
                  </a:cxn>
                  <a:cxn ang="0">
                    <a:pos x="25" y="14"/>
                  </a:cxn>
                  <a:cxn ang="0">
                    <a:pos x="21" y="18"/>
                  </a:cxn>
                  <a:cxn ang="0">
                    <a:pos x="18" y="18"/>
                  </a:cxn>
                  <a:cxn ang="0">
                    <a:pos x="14" y="21"/>
                  </a:cxn>
                  <a:cxn ang="0">
                    <a:pos x="11" y="25"/>
                  </a:cxn>
                  <a:cxn ang="0">
                    <a:pos x="7" y="32"/>
                  </a:cxn>
                  <a:cxn ang="0">
                    <a:pos x="7" y="39"/>
                  </a:cxn>
                  <a:cxn ang="0">
                    <a:pos x="0" y="50"/>
                  </a:cxn>
                  <a:cxn ang="0">
                    <a:pos x="4" y="50"/>
                  </a:cxn>
                  <a:cxn ang="0">
                    <a:pos x="7" y="50"/>
                  </a:cxn>
                  <a:cxn ang="0">
                    <a:pos x="11" y="50"/>
                  </a:cxn>
                  <a:cxn ang="0">
                    <a:pos x="14" y="50"/>
                  </a:cxn>
                  <a:cxn ang="0">
                    <a:pos x="18" y="50"/>
                  </a:cxn>
                  <a:cxn ang="0">
                    <a:pos x="18" y="57"/>
                  </a:cxn>
                  <a:cxn ang="0">
                    <a:pos x="18" y="57"/>
                  </a:cxn>
                  <a:cxn ang="0">
                    <a:pos x="21" y="60"/>
                  </a:cxn>
                  <a:cxn ang="0">
                    <a:pos x="25" y="60"/>
                  </a:cxn>
                  <a:cxn ang="0">
                    <a:pos x="28" y="64"/>
                  </a:cxn>
                  <a:cxn ang="0">
                    <a:pos x="32" y="64"/>
                  </a:cxn>
                  <a:cxn ang="0">
                    <a:pos x="39" y="60"/>
                  </a:cxn>
                  <a:cxn ang="0">
                    <a:pos x="60" y="50"/>
                  </a:cxn>
                  <a:cxn ang="0">
                    <a:pos x="78" y="53"/>
                  </a:cxn>
                  <a:cxn ang="0">
                    <a:pos x="85" y="46"/>
                  </a:cxn>
                </a:cxnLst>
                <a:rect l="0" t="0" r="r" b="b"/>
                <a:pathLst>
                  <a:path w="85" h="64">
                    <a:moveTo>
                      <a:pt x="85" y="46"/>
                    </a:moveTo>
                    <a:lnTo>
                      <a:pt x="85" y="46"/>
                    </a:lnTo>
                    <a:lnTo>
                      <a:pt x="81" y="39"/>
                    </a:lnTo>
                    <a:lnTo>
                      <a:pt x="78" y="36"/>
                    </a:lnTo>
                    <a:lnTo>
                      <a:pt x="71" y="32"/>
                    </a:lnTo>
                    <a:lnTo>
                      <a:pt x="67" y="29"/>
                    </a:lnTo>
                    <a:lnTo>
                      <a:pt x="64" y="25"/>
                    </a:lnTo>
                    <a:lnTo>
                      <a:pt x="60" y="21"/>
                    </a:lnTo>
                    <a:lnTo>
                      <a:pt x="57" y="18"/>
                    </a:lnTo>
                    <a:lnTo>
                      <a:pt x="49" y="14"/>
                    </a:lnTo>
                    <a:lnTo>
                      <a:pt x="42" y="14"/>
                    </a:lnTo>
                    <a:lnTo>
                      <a:pt x="39" y="11"/>
                    </a:lnTo>
                    <a:lnTo>
                      <a:pt x="35" y="0"/>
                    </a:lnTo>
                    <a:lnTo>
                      <a:pt x="25" y="14"/>
                    </a:lnTo>
                    <a:lnTo>
                      <a:pt x="21" y="18"/>
                    </a:lnTo>
                    <a:lnTo>
                      <a:pt x="18" y="18"/>
                    </a:lnTo>
                    <a:lnTo>
                      <a:pt x="14" y="21"/>
                    </a:lnTo>
                    <a:lnTo>
                      <a:pt x="11" y="25"/>
                    </a:lnTo>
                    <a:lnTo>
                      <a:pt x="7" y="32"/>
                    </a:lnTo>
                    <a:lnTo>
                      <a:pt x="7" y="39"/>
                    </a:lnTo>
                    <a:lnTo>
                      <a:pt x="0" y="50"/>
                    </a:lnTo>
                    <a:lnTo>
                      <a:pt x="4" y="50"/>
                    </a:lnTo>
                    <a:lnTo>
                      <a:pt x="7" y="50"/>
                    </a:lnTo>
                    <a:lnTo>
                      <a:pt x="11" y="50"/>
                    </a:lnTo>
                    <a:lnTo>
                      <a:pt x="14" y="50"/>
                    </a:lnTo>
                    <a:lnTo>
                      <a:pt x="18" y="50"/>
                    </a:lnTo>
                    <a:lnTo>
                      <a:pt x="18" y="57"/>
                    </a:lnTo>
                    <a:lnTo>
                      <a:pt x="18" y="57"/>
                    </a:lnTo>
                    <a:lnTo>
                      <a:pt x="21" y="60"/>
                    </a:lnTo>
                    <a:lnTo>
                      <a:pt x="25" y="60"/>
                    </a:lnTo>
                    <a:lnTo>
                      <a:pt x="28" y="64"/>
                    </a:lnTo>
                    <a:lnTo>
                      <a:pt x="32" y="64"/>
                    </a:lnTo>
                    <a:lnTo>
                      <a:pt x="39" y="60"/>
                    </a:lnTo>
                    <a:lnTo>
                      <a:pt x="60" y="50"/>
                    </a:lnTo>
                    <a:lnTo>
                      <a:pt x="78" y="53"/>
                    </a:lnTo>
                    <a:lnTo>
                      <a:pt x="8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21" name="Freeform 349"/>
              <p:cNvSpPr>
                <a:spLocks/>
              </p:cNvSpPr>
              <p:nvPr userDrawn="1"/>
            </p:nvSpPr>
            <p:spPr bwMode="gray">
              <a:xfrm>
                <a:off x="1139" y="-2783"/>
                <a:ext cx="32" cy="10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14" y="10"/>
                  </a:cxn>
                  <a:cxn ang="0">
                    <a:pos x="21" y="10"/>
                  </a:cxn>
                  <a:cxn ang="0">
                    <a:pos x="28" y="10"/>
                  </a:cxn>
                  <a:cxn ang="0">
                    <a:pos x="32" y="7"/>
                  </a:cxn>
                  <a:cxn ang="0">
                    <a:pos x="32" y="3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21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7"/>
                  </a:cxn>
                </a:cxnLst>
                <a:rect l="0" t="0" r="r" b="b"/>
                <a:pathLst>
                  <a:path w="32" h="10">
                    <a:moveTo>
                      <a:pt x="3" y="7"/>
                    </a:moveTo>
                    <a:lnTo>
                      <a:pt x="3" y="7"/>
                    </a:lnTo>
                    <a:lnTo>
                      <a:pt x="7" y="7"/>
                    </a:lnTo>
                    <a:lnTo>
                      <a:pt x="14" y="10"/>
                    </a:lnTo>
                    <a:lnTo>
                      <a:pt x="21" y="10"/>
                    </a:lnTo>
                    <a:lnTo>
                      <a:pt x="28" y="10"/>
                    </a:lnTo>
                    <a:lnTo>
                      <a:pt x="32" y="7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22" name="Freeform 350"/>
              <p:cNvSpPr>
                <a:spLocks/>
              </p:cNvSpPr>
              <p:nvPr userDrawn="1"/>
            </p:nvSpPr>
            <p:spPr bwMode="gray">
              <a:xfrm>
                <a:off x="970" y="-2582"/>
                <a:ext cx="88" cy="130"/>
              </a:xfrm>
              <a:custGeom>
                <a:avLst/>
                <a:gdLst/>
                <a:ahLst/>
                <a:cxnLst>
                  <a:cxn ang="0">
                    <a:pos x="84" y="59"/>
                  </a:cxn>
                  <a:cxn ang="0">
                    <a:pos x="77" y="59"/>
                  </a:cxn>
                  <a:cxn ang="0">
                    <a:pos x="67" y="59"/>
                  </a:cxn>
                  <a:cxn ang="0">
                    <a:pos x="63" y="52"/>
                  </a:cxn>
                  <a:cxn ang="0">
                    <a:pos x="67" y="49"/>
                  </a:cxn>
                  <a:cxn ang="0">
                    <a:pos x="74" y="38"/>
                  </a:cxn>
                  <a:cxn ang="0">
                    <a:pos x="81" y="38"/>
                  </a:cxn>
                  <a:cxn ang="0">
                    <a:pos x="81" y="28"/>
                  </a:cxn>
                  <a:cxn ang="0">
                    <a:pos x="81" y="17"/>
                  </a:cxn>
                  <a:cxn ang="0">
                    <a:pos x="77" y="10"/>
                  </a:cxn>
                  <a:cxn ang="0">
                    <a:pos x="70" y="0"/>
                  </a:cxn>
                  <a:cxn ang="0">
                    <a:pos x="56" y="3"/>
                  </a:cxn>
                  <a:cxn ang="0">
                    <a:pos x="49" y="7"/>
                  </a:cxn>
                  <a:cxn ang="0">
                    <a:pos x="39" y="3"/>
                  </a:cxn>
                  <a:cxn ang="0">
                    <a:pos x="28" y="3"/>
                  </a:cxn>
                  <a:cxn ang="0">
                    <a:pos x="21" y="14"/>
                  </a:cxn>
                  <a:cxn ang="0">
                    <a:pos x="21" y="21"/>
                  </a:cxn>
                  <a:cxn ang="0">
                    <a:pos x="21" y="35"/>
                  </a:cxn>
                  <a:cxn ang="0">
                    <a:pos x="28" y="42"/>
                  </a:cxn>
                  <a:cxn ang="0">
                    <a:pos x="35" y="49"/>
                  </a:cxn>
                  <a:cxn ang="0">
                    <a:pos x="31" y="59"/>
                  </a:cxn>
                  <a:cxn ang="0">
                    <a:pos x="28" y="63"/>
                  </a:cxn>
                  <a:cxn ang="0">
                    <a:pos x="17" y="56"/>
                  </a:cxn>
                  <a:cxn ang="0">
                    <a:pos x="14" y="49"/>
                  </a:cxn>
                  <a:cxn ang="0">
                    <a:pos x="7" y="49"/>
                  </a:cxn>
                  <a:cxn ang="0">
                    <a:pos x="0" y="49"/>
                  </a:cxn>
                  <a:cxn ang="0">
                    <a:pos x="0" y="56"/>
                  </a:cxn>
                  <a:cxn ang="0">
                    <a:pos x="0" y="67"/>
                  </a:cxn>
                  <a:cxn ang="0">
                    <a:pos x="3" y="77"/>
                  </a:cxn>
                  <a:cxn ang="0">
                    <a:pos x="14" y="88"/>
                  </a:cxn>
                  <a:cxn ang="0">
                    <a:pos x="21" y="95"/>
                  </a:cxn>
                  <a:cxn ang="0">
                    <a:pos x="31" y="109"/>
                  </a:cxn>
                  <a:cxn ang="0">
                    <a:pos x="35" y="112"/>
                  </a:cxn>
                  <a:cxn ang="0">
                    <a:pos x="39" y="123"/>
                  </a:cxn>
                  <a:cxn ang="0">
                    <a:pos x="49" y="130"/>
                  </a:cxn>
                  <a:cxn ang="0">
                    <a:pos x="67" y="126"/>
                  </a:cxn>
                  <a:cxn ang="0">
                    <a:pos x="74" y="126"/>
                  </a:cxn>
                  <a:cxn ang="0">
                    <a:pos x="84" y="116"/>
                  </a:cxn>
                  <a:cxn ang="0">
                    <a:pos x="88" y="109"/>
                  </a:cxn>
                  <a:cxn ang="0">
                    <a:pos x="88" y="95"/>
                  </a:cxn>
                  <a:cxn ang="0">
                    <a:pos x="84" y="77"/>
                  </a:cxn>
                </a:cxnLst>
                <a:rect l="0" t="0" r="r" b="b"/>
                <a:pathLst>
                  <a:path w="88" h="130">
                    <a:moveTo>
                      <a:pt x="84" y="70"/>
                    </a:moveTo>
                    <a:lnTo>
                      <a:pt x="84" y="59"/>
                    </a:lnTo>
                    <a:lnTo>
                      <a:pt x="81" y="59"/>
                    </a:lnTo>
                    <a:lnTo>
                      <a:pt x="77" y="59"/>
                    </a:lnTo>
                    <a:lnTo>
                      <a:pt x="74" y="59"/>
                    </a:lnTo>
                    <a:lnTo>
                      <a:pt x="67" y="59"/>
                    </a:lnTo>
                    <a:lnTo>
                      <a:pt x="63" y="56"/>
                    </a:lnTo>
                    <a:lnTo>
                      <a:pt x="63" y="52"/>
                    </a:lnTo>
                    <a:lnTo>
                      <a:pt x="63" y="52"/>
                    </a:lnTo>
                    <a:lnTo>
                      <a:pt x="67" y="49"/>
                    </a:lnTo>
                    <a:lnTo>
                      <a:pt x="70" y="42"/>
                    </a:lnTo>
                    <a:lnTo>
                      <a:pt x="74" y="38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81" y="35"/>
                    </a:lnTo>
                    <a:lnTo>
                      <a:pt x="81" y="28"/>
                    </a:lnTo>
                    <a:lnTo>
                      <a:pt x="84" y="24"/>
                    </a:lnTo>
                    <a:lnTo>
                      <a:pt x="81" y="17"/>
                    </a:lnTo>
                    <a:lnTo>
                      <a:pt x="81" y="14"/>
                    </a:lnTo>
                    <a:lnTo>
                      <a:pt x="77" y="1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63" y="3"/>
                    </a:lnTo>
                    <a:lnTo>
                      <a:pt x="56" y="3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2" y="3"/>
                    </a:lnTo>
                    <a:lnTo>
                      <a:pt x="39" y="3"/>
                    </a:lnTo>
                    <a:lnTo>
                      <a:pt x="31" y="3"/>
                    </a:lnTo>
                    <a:lnTo>
                      <a:pt x="28" y="3"/>
                    </a:lnTo>
                    <a:lnTo>
                      <a:pt x="21" y="7"/>
                    </a:lnTo>
                    <a:lnTo>
                      <a:pt x="21" y="14"/>
                    </a:lnTo>
                    <a:lnTo>
                      <a:pt x="21" y="17"/>
                    </a:lnTo>
                    <a:lnTo>
                      <a:pt x="21" y="21"/>
                    </a:lnTo>
                    <a:lnTo>
                      <a:pt x="21" y="28"/>
                    </a:lnTo>
                    <a:lnTo>
                      <a:pt x="21" y="35"/>
                    </a:lnTo>
                    <a:lnTo>
                      <a:pt x="28" y="38"/>
                    </a:lnTo>
                    <a:lnTo>
                      <a:pt x="28" y="42"/>
                    </a:lnTo>
                    <a:lnTo>
                      <a:pt x="31" y="45"/>
                    </a:lnTo>
                    <a:lnTo>
                      <a:pt x="35" y="49"/>
                    </a:lnTo>
                    <a:lnTo>
                      <a:pt x="35" y="52"/>
                    </a:lnTo>
                    <a:lnTo>
                      <a:pt x="31" y="59"/>
                    </a:lnTo>
                    <a:lnTo>
                      <a:pt x="28" y="63"/>
                    </a:lnTo>
                    <a:lnTo>
                      <a:pt x="28" y="63"/>
                    </a:lnTo>
                    <a:lnTo>
                      <a:pt x="24" y="59"/>
                    </a:lnTo>
                    <a:lnTo>
                      <a:pt x="17" y="56"/>
                    </a:lnTo>
                    <a:lnTo>
                      <a:pt x="14" y="49"/>
                    </a:lnTo>
                    <a:lnTo>
                      <a:pt x="14" y="49"/>
                    </a:lnTo>
                    <a:lnTo>
                      <a:pt x="10" y="49"/>
                    </a:lnTo>
                    <a:lnTo>
                      <a:pt x="7" y="49"/>
                    </a:lnTo>
                    <a:lnTo>
                      <a:pt x="3" y="49"/>
                    </a:lnTo>
                    <a:lnTo>
                      <a:pt x="0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3" y="77"/>
                    </a:lnTo>
                    <a:lnTo>
                      <a:pt x="7" y="84"/>
                    </a:lnTo>
                    <a:lnTo>
                      <a:pt x="14" y="88"/>
                    </a:lnTo>
                    <a:lnTo>
                      <a:pt x="21" y="91"/>
                    </a:lnTo>
                    <a:lnTo>
                      <a:pt x="21" y="95"/>
                    </a:lnTo>
                    <a:lnTo>
                      <a:pt x="28" y="98"/>
                    </a:lnTo>
                    <a:lnTo>
                      <a:pt x="31" y="109"/>
                    </a:lnTo>
                    <a:lnTo>
                      <a:pt x="31" y="109"/>
                    </a:lnTo>
                    <a:lnTo>
                      <a:pt x="35" y="112"/>
                    </a:lnTo>
                    <a:lnTo>
                      <a:pt x="35" y="119"/>
                    </a:lnTo>
                    <a:lnTo>
                      <a:pt x="39" y="123"/>
                    </a:lnTo>
                    <a:lnTo>
                      <a:pt x="42" y="126"/>
                    </a:lnTo>
                    <a:lnTo>
                      <a:pt x="49" y="130"/>
                    </a:lnTo>
                    <a:lnTo>
                      <a:pt x="56" y="130"/>
                    </a:lnTo>
                    <a:lnTo>
                      <a:pt x="67" y="126"/>
                    </a:lnTo>
                    <a:lnTo>
                      <a:pt x="67" y="126"/>
                    </a:lnTo>
                    <a:lnTo>
                      <a:pt x="74" y="126"/>
                    </a:lnTo>
                    <a:lnTo>
                      <a:pt x="77" y="123"/>
                    </a:lnTo>
                    <a:lnTo>
                      <a:pt x="84" y="116"/>
                    </a:lnTo>
                    <a:lnTo>
                      <a:pt x="88" y="112"/>
                    </a:lnTo>
                    <a:lnTo>
                      <a:pt x="88" y="109"/>
                    </a:lnTo>
                    <a:lnTo>
                      <a:pt x="88" y="102"/>
                    </a:lnTo>
                    <a:lnTo>
                      <a:pt x="88" y="95"/>
                    </a:lnTo>
                    <a:lnTo>
                      <a:pt x="88" y="84"/>
                    </a:lnTo>
                    <a:lnTo>
                      <a:pt x="84" y="77"/>
                    </a:lnTo>
                    <a:lnTo>
                      <a:pt x="84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23" name="Freeform 351"/>
              <p:cNvSpPr>
                <a:spLocks/>
              </p:cNvSpPr>
              <p:nvPr userDrawn="1"/>
            </p:nvSpPr>
            <p:spPr bwMode="gray">
              <a:xfrm>
                <a:off x="1121" y="-2568"/>
                <a:ext cx="71" cy="112"/>
              </a:xfrm>
              <a:custGeom>
                <a:avLst/>
                <a:gdLst/>
                <a:ahLst/>
                <a:cxnLst>
                  <a:cxn ang="0">
                    <a:pos x="57" y="7"/>
                  </a:cxn>
                  <a:cxn ang="0">
                    <a:pos x="50" y="7"/>
                  </a:cxn>
                  <a:cxn ang="0">
                    <a:pos x="39" y="3"/>
                  </a:cxn>
                  <a:cxn ang="0">
                    <a:pos x="35" y="0"/>
                  </a:cxn>
                  <a:cxn ang="0">
                    <a:pos x="25" y="0"/>
                  </a:cxn>
                  <a:cxn ang="0">
                    <a:pos x="21" y="3"/>
                  </a:cxn>
                  <a:cxn ang="0">
                    <a:pos x="21" y="0"/>
                  </a:cxn>
                  <a:cxn ang="0">
                    <a:pos x="14" y="3"/>
                  </a:cxn>
                  <a:cxn ang="0">
                    <a:pos x="7" y="14"/>
                  </a:cxn>
                  <a:cxn ang="0">
                    <a:pos x="7" y="2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4" y="42"/>
                  </a:cxn>
                  <a:cxn ang="0">
                    <a:pos x="4" y="49"/>
                  </a:cxn>
                  <a:cxn ang="0">
                    <a:pos x="0" y="56"/>
                  </a:cxn>
                  <a:cxn ang="0">
                    <a:pos x="7" y="77"/>
                  </a:cxn>
                  <a:cxn ang="0">
                    <a:pos x="11" y="109"/>
                  </a:cxn>
                  <a:cxn ang="0">
                    <a:pos x="14" y="112"/>
                  </a:cxn>
                  <a:cxn ang="0">
                    <a:pos x="25" y="109"/>
                  </a:cxn>
                  <a:cxn ang="0">
                    <a:pos x="28" y="95"/>
                  </a:cxn>
                  <a:cxn ang="0">
                    <a:pos x="25" y="91"/>
                  </a:cxn>
                  <a:cxn ang="0">
                    <a:pos x="25" y="81"/>
                  </a:cxn>
                  <a:cxn ang="0">
                    <a:pos x="25" y="74"/>
                  </a:cxn>
                  <a:cxn ang="0">
                    <a:pos x="35" y="70"/>
                  </a:cxn>
                  <a:cxn ang="0">
                    <a:pos x="43" y="70"/>
                  </a:cxn>
                  <a:cxn ang="0">
                    <a:pos x="53" y="63"/>
                  </a:cxn>
                  <a:cxn ang="0">
                    <a:pos x="57" y="53"/>
                  </a:cxn>
                  <a:cxn ang="0">
                    <a:pos x="64" y="42"/>
                  </a:cxn>
                  <a:cxn ang="0">
                    <a:pos x="67" y="24"/>
                  </a:cxn>
                  <a:cxn ang="0">
                    <a:pos x="71" y="21"/>
                  </a:cxn>
                  <a:cxn ang="0">
                    <a:pos x="71" y="14"/>
                  </a:cxn>
                  <a:cxn ang="0">
                    <a:pos x="67" y="7"/>
                  </a:cxn>
                </a:cxnLst>
                <a:rect l="0" t="0" r="r" b="b"/>
                <a:pathLst>
                  <a:path w="71" h="112">
                    <a:moveTo>
                      <a:pt x="60" y="7"/>
                    </a:moveTo>
                    <a:lnTo>
                      <a:pt x="57" y="7"/>
                    </a:lnTo>
                    <a:lnTo>
                      <a:pt x="53" y="7"/>
                    </a:lnTo>
                    <a:lnTo>
                      <a:pt x="50" y="7"/>
                    </a:lnTo>
                    <a:lnTo>
                      <a:pt x="43" y="7"/>
                    </a:lnTo>
                    <a:lnTo>
                      <a:pt x="39" y="3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4" y="3"/>
                    </a:lnTo>
                    <a:lnTo>
                      <a:pt x="11" y="7"/>
                    </a:lnTo>
                    <a:lnTo>
                      <a:pt x="7" y="14"/>
                    </a:lnTo>
                    <a:lnTo>
                      <a:pt x="7" y="17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4" y="38"/>
                    </a:lnTo>
                    <a:lnTo>
                      <a:pt x="4" y="42"/>
                    </a:lnTo>
                    <a:lnTo>
                      <a:pt x="4" y="49"/>
                    </a:lnTo>
                    <a:lnTo>
                      <a:pt x="4" y="49"/>
                    </a:lnTo>
                    <a:lnTo>
                      <a:pt x="0" y="53"/>
                    </a:lnTo>
                    <a:lnTo>
                      <a:pt x="0" y="56"/>
                    </a:lnTo>
                    <a:lnTo>
                      <a:pt x="4" y="67"/>
                    </a:lnTo>
                    <a:lnTo>
                      <a:pt x="7" y="77"/>
                    </a:lnTo>
                    <a:lnTo>
                      <a:pt x="7" y="109"/>
                    </a:lnTo>
                    <a:lnTo>
                      <a:pt x="11" y="109"/>
                    </a:lnTo>
                    <a:lnTo>
                      <a:pt x="11" y="112"/>
                    </a:lnTo>
                    <a:lnTo>
                      <a:pt x="14" y="112"/>
                    </a:lnTo>
                    <a:lnTo>
                      <a:pt x="18" y="112"/>
                    </a:lnTo>
                    <a:lnTo>
                      <a:pt x="25" y="109"/>
                    </a:lnTo>
                    <a:lnTo>
                      <a:pt x="25" y="102"/>
                    </a:lnTo>
                    <a:lnTo>
                      <a:pt x="28" y="95"/>
                    </a:lnTo>
                    <a:lnTo>
                      <a:pt x="25" y="95"/>
                    </a:lnTo>
                    <a:lnTo>
                      <a:pt x="25" y="91"/>
                    </a:lnTo>
                    <a:lnTo>
                      <a:pt x="25" y="88"/>
                    </a:lnTo>
                    <a:lnTo>
                      <a:pt x="25" y="81"/>
                    </a:lnTo>
                    <a:lnTo>
                      <a:pt x="25" y="77"/>
                    </a:lnTo>
                    <a:lnTo>
                      <a:pt x="25" y="74"/>
                    </a:lnTo>
                    <a:lnTo>
                      <a:pt x="28" y="70"/>
                    </a:lnTo>
                    <a:lnTo>
                      <a:pt x="35" y="70"/>
                    </a:lnTo>
                    <a:lnTo>
                      <a:pt x="39" y="70"/>
                    </a:lnTo>
                    <a:lnTo>
                      <a:pt x="43" y="70"/>
                    </a:lnTo>
                    <a:lnTo>
                      <a:pt x="46" y="67"/>
                    </a:lnTo>
                    <a:lnTo>
                      <a:pt x="53" y="63"/>
                    </a:lnTo>
                    <a:lnTo>
                      <a:pt x="57" y="53"/>
                    </a:lnTo>
                    <a:lnTo>
                      <a:pt x="57" y="53"/>
                    </a:lnTo>
                    <a:lnTo>
                      <a:pt x="60" y="49"/>
                    </a:lnTo>
                    <a:lnTo>
                      <a:pt x="64" y="42"/>
                    </a:lnTo>
                    <a:lnTo>
                      <a:pt x="67" y="35"/>
                    </a:lnTo>
                    <a:lnTo>
                      <a:pt x="67" y="24"/>
                    </a:lnTo>
                    <a:lnTo>
                      <a:pt x="67" y="24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71" y="14"/>
                    </a:lnTo>
                    <a:lnTo>
                      <a:pt x="71" y="10"/>
                    </a:lnTo>
                    <a:lnTo>
                      <a:pt x="67" y="7"/>
                    </a:lnTo>
                    <a:lnTo>
                      <a:pt x="6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24" name="Freeform 352"/>
              <p:cNvSpPr>
                <a:spLocks/>
              </p:cNvSpPr>
              <p:nvPr userDrawn="1"/>
            </p:nvSpPr>
            <p:spPr bwMode="gray">
              <a:xfrm>
                <a:off x="698" y="-2596"/>
                <a:ext cx="110" cy="119"/>
              </a:xfrm>
              <a:custGeom>
                <a:avLst/>
                <a:gdLst/>
                <a:ahLst/>
                <a:cxnLst>
                  <a:cxn ang="0">
                    <a:pos x="8" y="98"/>
                  </a:cxn>
                  <a:cxn ang="0">
                    <a:pos x="15" y="105"/>
                  </a:cxn>
                  <a:cxn ang="0">
                    <a:pos x="18" y="116"/>
                  </a:cxn>
                  <a:cxn ang="0">
                    <a:pos x="22" y="119"/>
                  </a:cxn>
                  <a:cxn ang="0">
                    <a:pos x="32" y="119"/>
                  </a:cxn>
                  <a:cxn ang="0">
                    <a:pos x="36" y="112"/>
                  </a:cxn>
                  <a:cxn ang="0">
                    <a:pos x="39" y="109"/>
                  </a:cxn>
                  <a:cxn ang="0">
                    <a:pos x="50" y="109"/>
                  </a:cxn>
                  <a:cxn ang="0">
                    <a:pos x="53" y="109"/>
                  </a:cxn>
                  <a:cxn ang="0">
                    <a:pos x="57" y="102"/>
                  </a:cxn>
                  <a:cxn ang="0">
                    <a:pos x="60" y="95"/>
                  </a:cxn>
                  <a:cxn ang="0">
                    <a:pos x="64" y="81"/>
                  </a:cxn>
                  <a:cxn ang="0">
                    <a:pos x="71" y="63"/>
                  </a:cxn>
                  <a:cxn ang="0">
                    <a:pos x="89" y="49"/>
                  </a:cxn>
                  <a:cxn ang="0">
                    <a:pos x="110" y="31"/>
                  </a:cxn>
                  <a:cxn ang="0">
                    <a:pos x="106" y="31"/>
                  </a:cxn>
                  <a:cxn ang="0">
                    <a:pos x="96" y="21"/>
                  </a:cxn>
                  <a:cxn ang="0">
                    <a:pos x="92" y="17"/>
                  </a:cxn>
                  <a:cxn ang="0">
                    <a:pos x="85" y="10"/>
                  </a:cxn>
                  <a:cxn ang="0">
                    <a:pos x="78" y="17"/>
                  </a:cxn>
                  <a:cxn ang="0">
                    <a:pos x="74" y="21"/>
                  </a:cxn>
                  <a:cxn ang="0">
                    <a:pos x="71" y="21"/>
                  </a:cxn>
                  <a:cxn ang="0">
                    <a:pos x="67" y="14"/>
                  </a:cxn>
                  <a:cxn ang="0">
                    <a:pos x="64" y="7"/>
                  </a:cxn>
                  <a:cxn ang="0">
                    <a:pos x="57" y="7"/>
                  </a:cxn>
                  <a:cxn ang="0">
                    <a:pos x="46" y="7"/>
                  </a:cxn>
                  <a:cxn ang="0">
                    <a:pos x="46" y="7"/>
                  </a:cxn>
                  <a:cxn ang="0">
                    <a:pos x="50" y="0"/>
                  </a:cxn>
                  <a:cxn ang="0">
                    <a:pos x="43" y="0"/>
                  </a:cxn>
                  <a:cxn ang="0">
                    <a:pos x="29" y="3"/>
                  </a:cxn>
                  <a:cxn ang="0">
                    <a:pos x="29" y="7"/>
                  </a:cxn>
                  <a:cxn ang="0">
                    <a:pos x="25" y="7"/>
                  </a:cxn>
                  <a:cxn ang="0">
                    <a:pos x="18" y="7"/>
                  </a:cxn>
                  <a:cxn ang="0">
                    <a:pos x="15" y="17"/>
                  </a:cxn>
                  <a:cxn ang="0">
                    <a:pos x="18" y="24"/>
                  </a:cxn>
                  <a:cxn ang="0">
                    <a:pos x="18" y="31"/>
                  </a:cxn>
                  <a:cxn ang="0">
                    <a:pos x="18" y="38"/>
                  </a:cxn>
                  <a:cxn ang="0">
                    <a:pos x="15" y="45"/>
                  </a:cxn>
                  <a:cxn ang="0">
                    <a:pos x="8" y="63"/>
                  </a:cxn>
                  <a:cxn ang="0">
                    <a:pos x="4" y="84"/>
                  </a:cxn>
                  <a:cxn ang="0">
                    <a:pos x="0" y="88"/>
                  </a:cxn>
                  <a:cxn ang="0">
                    <a:pos x="4" y="95"/>
                  </a:cxn>
                </a:cxnLst>
                <a:rect l="0" t="0" r="r" b="b"/>
                <a:pathLst>
                  <a:path w="110" h="119">
                    <a:moveTo>
                      <a:pt x="4" y="95"/>
                    </a:moveTo>
                    <a:lnTo>
                      <a:pt x="8" y="98"/>
                    </a:lnTo>
                    <a:lnTo>
                      <a:pt x="11" y="102"/>
                    </a:lnTo>
                    <a:lnTo>
                      <a:pt x="15" y="105"/>
                    </a:lnTo>
                    <a:lnTo>
                      <a:pt x="15" y="112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22" y="119"/>
                    </a:lnTo>
                    <a:lnTo>
                      <a:pt x="29" y="119"/>
                    </a:lnTo>
                    <a:lnTo>
                      <a:pt x="32" y="119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9" y="109"/>
                    </a:lnTo>
                    <a:lnTo>
                      <a:pt x="43" y="109"/>
                    </a:lnTo>
                    <a:lnTo>
                      <a:pt x="50" y="109"/>
                    </a:lnTo>
                    <a:lnTo>
                      <a:pt x="50" y="109"/>
                    </a:lnTo>
                    <a:lnTo>
                      <a:pt x="53" y="109"/>
                    </a:lnTo>
                    <a:lnTo>
                      <a:pt x="57" y="109"/>
                    </a:lnTo>
                    <a:lnTo>
                      <a:pt x="57" y="102"/>
                    </a:lnTo>
                    <a:lnTo>
                      <a:pt x="57" y="95"/>
                    </a:lnTo>
                    <a:lnTo>
                      <a:pt x="60" y="95"/>
                    </a:lnTo>
                    <a:lnTo>
                      <a:pt x="60" y="88"/>
                    </a:lnTo>
                    <a:lnTo>
                      <a:pt x="64" y="81"/>
                    </a:lnTo>
                    <a:lnTo>
                      <a:pt x="67" y="73"/>
                    </a:lnTo>
                    <a:lnTo>
                      <a:pt x="71" y="63"/>
                    </a:lnTo>
                    <a:lnTo>
                      <a:pt x="78" y="56"/>
                    </a:lnTo>
                    <a:lnTo>
                      <a:pt x="89" y="49"/>
                    </a:lnTo>
                    <a:lnTo>
                      <a:pt x="110" y="38"/>
                    </a:lnTo>
                    <a:lnTo>
                      <a:pt x="110" y="31"/>
                    </a:lnTo>
                    <a:lnTo>
                      <a:pt x="110" y="31"/>
                    </a:lnTo>
                    <a:lnTo>
                      <a:pt x="106" y="31"/>
                    </a:lnTo>
                    <a:lnTo>
                      <a:pt x="103" y="28"/>
                    </a:lnTo>
                    <a:lnTo>
                      <a:pt x="96" y="21"/>
                    </a:lnTo>
                    <a:lnTo>
                      <a:pt x="92" y="17"/>
                    </a:lnTo>
                    <a:lnTo>
                      <a:pt x="92" y="17"/>
                    </a:lnTo>
                    <a:lnTo>
                      <a:pt x="89" y="14"/>
                    </a:lnTo>
                    <a:lnTo>
                      <a:pt x="85" y="10"/>
                    </a:lnTo>
                    <a:lnTo>
                      <a:pt x="82" y="14"/>
                    </a:lnTo>
                    <a:lnTo>
                      <a:pt x="78" y="17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1" y="21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67" y="14"/>
                    </a:lnTo>
                    <a:lnTo>
                      <a:pt x="67" y="10"/>
                    </a:lnTo>
                    <a:lnTo>
                      <a:pt x="64" y="7"/>
                    </a:lnTo>
                    <a:lnTo>
                      <a:pt x="60" y="7"/>
                    </a:lnTo>
                    <a:lnTo>
                      <a:pt x="57" y="7"/>
                    </a:lnTo>
                    <a:lnTo>
                      <a:pt x="53" y="10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50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2" y="0"/>
                    </a:lnTo>
                    <a:lnTo>
                      <a:pt x="29" y="3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2" y="7"/>
                    </a:lnTo>
                    <a:lnTo>
                      <a:pt x="18" y="7"/>
                    </a:lnTo>
                    <a:lnTo>
                      <a:pt x="18" y="10"/>
                    </a:lnTo>
                    <a:lnTo>
                      <a:pt x="15" y="17"/>
                    </a:lnTo>
                    <a:lnTo>
                      <a:pt x="15" y="24"/>
                    </a:lnTo>
                    <a:lnTo>
                      <a:pt x="18" y="24"/>
                    </a:lnTo>
                    <a:lnTo>
                      <a:pt x="18" y="28"/>
                    </a:lnTo>
                    <a:lnTo>
                      <a:pt x="18" y="31"/>
                    </a:lnTo>
                    <a:lnTo>
                      <a:pt x="18" y="35"/>
                    </a:lnTo>
                    <a:lnTo>
                      <a:pt x="18" y="38"/>
                    </a:lnTo>
                    <a:lnTo>
                      <a:pt x="18" y="42"/>
                    </a:lnTo>
                    <a:lnTo>
                      <a:pt x="15" y="45"/>
                    </a:lnTo>
                    <a:lnTo>
                      <a:pt x="11" y="52"/>
                    </a:lnTo>
                    <a:lnTo>
                      <a:pt x="8" y="63"/>
                    </a:lnTo>
                    <a:lnTo>
                      <a:pt x="4" y="81"/>
                    </a:lnTo>
                    <a:lnTo>
                      <a:pt x="4" y="84"/>
                    </a:lnTo>
                    <a:lnTo>
                      <a:pt x="0" y="84"/>
                    </a:lnTo>
                    <a:lnTo>
                      <a:pt x="0" y="88"/>
                    </a:lnTo>
                    <a:lnTo>
                      <a:pt x="0" y="91"/>
                    </a:lnTo>
                    <a:lnTo>
                      <a:pt x="4" y="9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25" name="Freeform 353"/>
              <p:cNvSpPr>
                <a:spLocks/>
              </p:cNvSpPr>
              <p:nvPr userDrawn="1"/>
            </p:nvSpPr>
            <p:spPr bwMode="gray">
              <a:xfrm>
                <a:off x="758" y="-2540"/>
                <a:ext cx="243" cy="197"/>
              </a:xfrm>
              <a:custGeom>
                <a:avLst/>
                <a:gdLst/>
                <a:ahLst/>
                <a:cxnLst>
                  <a:cxn ang="0">
                    <a:pos x="219" y="151"/>
                  </a:cxn>
                  <a:cxn ang="0">
                    <a:pos x="240" y="151"/>
                  </a:cxn>
                  <a:cxn ang="0">
                    <a:pos x="243" y="148"/>
                  </a:cxn>
                  <a:cxn ang="0">
                    <a:pos x="240" y="134"/>
                  </a:cxn>
                  <a:cxn ang="0">
                    <a:pos x="222" y="127"/>
                  </a:cxn>
                  <a:cxn ang="0">
                    <a:pos x="198" y="120"/>
                  </a:cxn>
                  <a:cxn ang="0">
                    <a:pos x="184" y="84"/>
                  </a:cxn>
                  <a:cxn ang="0">
                    <a:pos x="180" y="49"/>
                  </a:cxn>
                  <a:cxn ang="0">
                    <a:pos x="177" y="28"/>
                  </a:cxn>
                  <a:cxn ang="0">
                    <a:pos x="159" y="21"/>
                  </a:cxn>
                  <a:cxn ang="0">
                    <a:pos x="148" y="32"/>
                  </a:cxn>
                  <a:cxn ang="0">
                    <a:pos x="134" y="25"/>
                  </a:cxn>
                  <a:cxn ang="0">
                    <a:pos x="127" y="17"/>
                  </a:cxn>
                  <a:cxn ang="0">
                    <a:pos x="117" y="28"/>
                  </a:cxn>
                  <a:cxn ang="0">
                    <a:pos x="106" y="32"/>
                  </a:cxn>
                  <a:cxn ang="0">
                    <a:pos x="96" y="14"/>
                  </a:cxn>
                  <a:cxn ang="0">
                    <a:pos x="85" y="7"/>
                  </a:cxn>
                  <a:cxn ang="0">
                    <a:pos x="85" y="25"/>
                  </a:cxn>
                  <a:cxn ang="0">
                    <a:pos x="78" y="39"/>
                  </a:cxn>
                  <a:cxn ang="0">
                    <a:pos x="67" y="28"/>
                  </a:cxn>
                  <a:cxn ang="0">
                    <a:pos x="67" y="10"/>
                  </a:cxn>
                  <a:cxn ang="0">
                    <a:pos x="67" y="7"/>
                  </a:cxn>
                  <a:cxn ang="0">
                    <a:pos x="57" y="0"/>
                  </a:cxn>
                  <a:cxn ang="0">
                    <a:pos x="39" y="10"/>
                  </a:cxn>
                  <a:cxn ang="0">
                    <a:pos x="14" y="25"/>
                  </a:cxn>
                  <a:cxn ang="0">
                    <a:pos x="7" y="39"/>
                  </a:cxn>
                  <a:cxn ang="0">
                    <a:pos x="4" y="56"/>
                  </a:cxn>
                  <a:cxn ang="0">
                    <a:pos x="0" y="63"/>
                  </a:cxn>
                  <a:cxn ang="0">
                    <a:pos x="0" y="74"/>
                  </a:cxn>
                  <a:cxn ang="0">
                    <a:pos x="25" y="81"/>
                  </a:cxn>
                  <a:cxn ang="0">
                    <a:pos x="39" y="81"/>
                  </a:cxn>
                  <a:cxn ang="0">
                    <a:pos x="46" y="77"/>
                  </a:cxn>
                  <a:cxn ang="0">
                    <a:pos x="46" y="88"/>
                  </a:cxn>
                  <a:cxn ang="0">
                    <a:pos x="29" y="95"/>
                  </a:cxn>
                  <a:cxn ang="0">
                    <a:pos x="22" y="91"/>
                  </a:cxn>
                  <a:cxn ang="0">
                    <a:pos x="11" y="95"/>
                  </a:cxn>
                  <a:cxn ang="0">
                    <a:pos x="7" y="106"/>
                  </a:cxn>
                  <a:cxn ang="0">
                    <a:pos x="25" y="113"/>
                  </a:cxn>
                  <a:cxn ang="0">
                    <a:pos x="46" y="113"/>
                  </a:cxn>
                  <a:cxn ang="0">
                    <a:pos x="74" y="109"/>
                  </a:cxn>
                  <a:cxn ang="0">
                    <a:pos x="88" y="120"/>
                  </a:cxn>
                  <a:cxn ang="0">
                    <a:pos x="88" y="127"/>
                  </a:cxn>
                  <a:cxn ang="0">
                    <a:pos x="85" y="141"/>
                  </a:cxn>
                  <a:cxn ang="0">
                    <a:pos x="71" y="137"/>
                  </a:cxn>
                  <a:cxn ang="0">
                    <a:pos x="53" y="137"/>
                  </a:cxn>
                  <a:cxn ang="0">
                    <a:pos x="39" y="137"/>
                  </a:cxn>
                  <a:cxn ang="0">
                    <a:pos x="25" y="141"/>
                  </a:cxn>
                  <a:cxn ang="0">
                    <a:pos x="22" y="151"/>
                  </a:cxn>
                  <a:cxn ang="0">
                    <a:pos x="32" y="162"/>
                  </a:cxn>
                  <a:cxn ang="0">
                    <a:pos x="53" y="173"/>
                  </a:cxn>
                  <a:cxn ang="0">
                    <a:pos x="67" y="183"/>
                  </a:cxn>
                  <a:cxn ang="0">
                    <a:pos x="81" y="194"/>
                  </a:cxn>
                  <a:cxn ang="0">
                    <a:pos x="155" y="173"/>
                  </a:cxn>
                  <a:cxn ang="0">
                    <a:pos x="169" y="173"/>
                  </a:cxn>
                  <a:cxn ang="0">
                    <a:pos x="187" y="183"/>
                  </a:cxn>
                  <a:cxn ang="0">
                    <a:pos x="194" y="180"/>
                  </a:cxn>
                  <a:cxn ang="0">
                    <a:pos x="198" y="180"/>
                  </a:cxn>
                  <a:cxn ang="0">
                    <a:pos x="212" y="180"/>
                  </a:cxn>
                  <a:cxn ang="0">
                    <a:pos x="222" y="173"/>
                  </a:cxn>
                  <a:cxn ang="0">
                    <a:pos x="219" y="165"/>
                  </a:cxn>
                  <a:cxn ang="0">
                    <a:pos x="208" y="162"/>
                  </a:cxn>
                  <a:cxn ang="0">
                    <a:pos x="205" y="158"/>
                  </a:cxn>
                </a:cxnLst>
                <a:rect l="0" t="0" r="r" b="b"/>
                <a:pathLst>
                  <a:path w="243" h="197">
                    <a:moveTo>
                      <a:pt x="212" y="155"/>
                    </a:moveTo>
                    <a:lnTo>
                      <a:pt x="212" y="151"/>
                    </a:lnTo>
                    <a:lnTo>
                      <a:pt x="219" y="151"/>
                    </a:lnTo>
                    <a:lnTo>
                      <a:pt x="226" y="151"/>
                    </a:lnTo>
                    <a:lnTo>
                      <a:pt x="233" y="148"/>
                    </a:lnTo>
                    <a:lnTo>
                      <a:pt x="240" y="151"/>
                    </a:lnTo>
                    <a:lnTo>
                      <a:pt x="240" y="151"/>
                    </a:lnTo>
                    <a:lnTo>
                      <a:pt x="240" y="148"/>
                    </a:lnTo>
                    <a:lnTo>
                      <a:pt x="243" y="148"/>
                    </a:lnTo>
                    <a:lnTo>
                      <a:pt x="243" y="144"/>
                    </a:lnTo>
                    <a:lnTo>
                      <a:pt x="243" y="137"/>
                    </a:lnTo>
                    <a:lnTo>
                      <a:pt x="240" y="134"/>
                    </a:lnTo>
                    <a:lnTo>
                      <a:pt x="233" y="130"/>
                    </a:lnTo>
                    <a:lnTo>
                      <a:pt x="229" y="130"/>
                    </a:lnTo>
                    <a:lnTo>
                      <a:pt x="222" y="127"/>
                    </a:lnTo>
                    <a:lnTo>
                      <a:pt x="219" y="123"/>
                    </a:lnTo>
                    <a:lnTo>
                      <a:pt x="208" y="123"/>
                    </a:lnTo>
                    <a:lnTo>
                      <a:pt x="198" y="120"/>
                    </a:lnTo>
                    <a:lnTo>
                      <a:pt x="194" y="116"/>
                    </a:lnTo>
                    <a:lnTo>
                      <a:pt x="187" y="106"/>
                    </a:lnTo>
                    <a:lnTo>
                      <a:pt x="184" y="84"/>
                    </a:lnTo>
                    <a:lnTo>
                      <a:pt x="184" y="56"/>
                    </a:lnTo>
                    <a:lnTo>
                      <a:pt x="184" y="53"/>
                    </a:lnTo>
                    <a:lnTo>
                      <a:pt x="180" y="49"/>
                    </a:lnTo>
                    <a:lnTo>
                      <a:pt x="180" y="42"/>
                    </a:lnTo>
                    <a:lnTo>
                      <a:pt x="177" y="35"/>
                    </a:lnTo>
                    <a:lnTo>
                      <a:pt x="177" y="28"/>
                    </a:lnTo>
                    <a:lnTo>
                      <a:pt x="169" y="25"/>
                    </a:lnTo>
                    <a:lnTo>
                      <a:pt x="166" y="21"/>
                    </a:lnTo>
                    <a:lnTo>
                      <a:pt x="159" y="21"/>
                    </a:lnTo>
                    <a:lnTo>
                      <a:pt x="155" y="21"/>
                    </a:lnTo>
                    <a:lnTo>
                      <a:pt x="152" y="25"/>
                    </a:lnTo>
                    <a:lnTo>
                      <a:pt x="148" y="32"/>
                    </a:lnTo>
                    <a:lnTo>
                      <a:pt x="148" y="39"/>
                    </a:lnTo>
                    <a:lnTo>
                      <a:pt x="145" y="46"/>
                    </a:lnTo>
                    <a:lnTo>
                      <a:pt x="134" y="25"/>
                    </a:lnTo>
                    <a:lnTo>
                      <a:pt x="131" y="25"/>
                    </a:lnTo>
                    <a:lnTo>
                      <a:pt x="131" y="21"/>
                    </a:lnTo>
                    <a:lnTo>
                      <a:pt x="127" y="17"/>
                    </a:lnTo>
                    <a:lnTo>
                      <a:pt x="124" y="17"/>
                    </a:lnTo>
                    <a:lnTo>
                      <a:pt x="120" y="21"/>
                    </a:lnTo>
                    <a:lnTo>
                      <a:pt x="117" y="28"/>
                    </a:lnTo>
                    <a:lnTo>
                      <a:pt x="113" y="32"/>
                    </a:lnTo>
                    <a:lnTo>
                      <a:pt x="110" y="35"/>
                    </a:lnTo>
                    <a:lnTo>
                      <a:pt x="106" y="32"/>
                    </a:lnTo>
                    <a:lnTo>
                      <a:pt x="103" y="28"/>
                    </a:lnTo>
                    <a:lnTo>
                      <a:pt x="99" y="21"/>
                    </a:lnTo>
                    <a:lnTo>
                      <a:pt x="96" y="14"/>
                    </a:lnTo>
                    <a:lnTo>
                      <a:pt x="92" y="10"/>
                    </a:lnTo>
                    <a:lnTo>
                      <a:pt x="88" y="7"/>
                    </a:lnTo>
                    <a:lnTo>
                      <a:pt x="85" y="7"/>
                    </a:lnTo>
                    <a:lnTo>
                      <a:pt x="85" y="14"/>
                    </a:lnTo>
                    <a:lnTo>
                      <a:pt x="85" y="17"/>
                    </a:lnTo>
                    <a:lnTo>
                      <a:pt x="85" y="25"/>
                    </a:lnTo>
                    <a:lnTo>
                      <a:pt x="81" y="32"/>
                    </a:lnTo>
                    <a:lnTo>
                      <a:pt x="81" y="35"/>
                    </a:lnTo>
                    <a:lnTo>
                      <a:pt x="78" y="39"/>
                    </a:lnTo>
                    <a:lnTo>
                      <a:pt x="74" y="35"/>
                    </a:lnTo>
                    <a:lnTo>
                      <a:pt x="67" y="35"/>
                    </a:lnTo>
                    <a:lnTo>
                      <a:pt x="67" y="28"/>
                    </a:lnTo>
                    <a:lnTo>
                      <a:pt x="64" y="25"/>
                    </a:lnTo>
                    <a:lnTo>
                      <a:pt x="67" y="17"/>
                    </a:lnTo>
                    <a:lnTo>
                      <a:pt x="67" y="10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4" y="3"/>
                    </a:lnTo>
                    <a:lnTo>
                      <a:pt x="60" y="0"/>
                    </a:lnTo>
                    <a:lnTo>
                      <a:pt x="57" y="0"/>
                    </a:lnTo>
                    <a:lnTo>
                      <a:pt x="53" y="3"/>
                    </a:lnTo>
                    <a:lnTo>
                      <a:pt x="46" y="7"/>
                    </a:lnTo>
                    <a:lnTo>
                      <a:pt x="39" y="10"/>
                    </a:lnTo>
                    <a:lnTo>
                      <a:pt x="32" y="14"/>
                    </a:lnTo>
                    <a:lnTo>
                      <a:pt x="25" y="21"/>
                    </a:lnTo>
                    <a:lnTo>
                      <a:pt x="14" y="25"/>
                    </a:lnTo>
                    <a:lnTo>
                      <a:pt x="11" y="32"/>
                    </a:lnTo>
                    <a:lnTo>
                      <a:pt x="7" y="39"/>
                    </a:lnTo>
                    <a:lnTo>
                      <a:pt x="7" y="39"/>
                    </a:lnTo>
                    <a:lnTo>
                      <a:pt x="7" y="46"/>
                    </a:lnTo>
                    <a:lnTo>
                      <a:pt x="7" y="49"/>
                    </a:lnTo>
                    <a:lnTo>
                      <a:pt x="4" y="56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0" y="67"/>
                    </a:lnTo>
                    <a:lnTo>
                      <a:pt x="0" y="70"/>
                    </a:lnTo>
                    <a:lnTo>
                      <a:pt x="0" y="74"/>
                    </a:lnTo>
                    <a:lnTo>
                      <a:pt x="7" y="77"/>
                    </a:lnTo>
                    <a:lnTo>
                      <a:pt x="14" y="81"/>
                    </a:lnTo>
                    <a:lnTo>
                      <a:pt x="25" y="81"/>
                    </a:lnTo>
                    <a:lnTo>
                      <a:pt x="25" y="81"/>
                    </a:lnTo>
                    <a:lnTo>
                      <a:pt x="32" y="81"/>
                    </a:lnTo>
                    <a:lnTo>
                      <a:pt x="39" y="81"/>
                    </a:lnTo>
                    <a:lnTo>
                      <a:pt x="43" y="81"/>
                    </a:lnTo>
                    <a:lnTo>
                      <a:pt x="46" y="77"/>
                    </a:lnTo>
                    <a:lnTo>
                      <a:pt x="46" y="77"/>
                    </a:lnTo>
                    <a:lnTo>
                      <a:pt x="50" y="81"/>
                    </a:lnTo>
                    <a:lnTo>
                      <a:pt x="50" y="84"/>
                    </a:lnTo>
                    <a:lnTo>
                      <a:pt x="46" y="88"/>
                    </a:lnTo>
                    <a:lnTo>
                      <a:pt x="46" y="88"/>
                    </a:lnTo>
                    <a:lnTo>
                      <a:pt x="39" y="91"/>
                    </a:lnTo>
                    <a:lnTo>
                      <a:pt x="29" y="95"/>
                    </a:lnTo>
                    <a:lnTo>
                      <a:pt x="29" y="91"/>
                    </a:lnTo>
                    <a:lnTo>
                      <a:pt x="25" y="91"/>
                    </a:lnTo>
                    <a:lnTo>
                      <a:pt x="22" y="91"/>
                    </a:lnTo>
                    <a:lnTo>
                      <a:pt x="18" y="91"/>
                    </a:lnTo>
                    <a:lnTo>
                      <a:pt x="14" y="91"/>
                    </a:lnTo>
                    <a:lnTo>
                      <a:pt x="11" y="95"/>
                    </a:lnTo>
                    <a:lnTo>
                      <a:pt x="7" y="99"/>
                    </a:lnTo>
                    <a:lnTo>
                      <a:pt x="7" y="106"/>
                    </a:lnTo>
                    <a:lnTo>
                      <a:pt x="7" y="106"/>
                    </a:lnTo>
                    <a:lnTo>
                      <a:pt x="11" y="109"/>
                    </a:lnTo>
                    <a:lnTo>
                      <a:pt x="14" y="109"/>
                    </a:lnTo>
                    <a:lnTo>
                      <a:pt x="25" y="113"/>
                    </a:lnTo>
                    <a:lnTo>
                      <a:pt x="39" y="113"/>
                    </a:lnTo>
                    <a:lnTo>
                      <a:pt x="43" y="113"/>
                    </a:lnTo>
                    <a:lnTo>
                      <a:pt x="46" y="113"/>
                    </a:lnTo>
                    <a:lnTo>
                      <a:pt x="57" y="109"/>
                    </a:lnTo>
                    <a:lnTo>
                      <a:pt x="64" y="109"/>
                    </a:lnTo>
                    <a:lnTo>
                      <a:pt x="74" y="109"/>
                    </a:lnTo>
                    <a:lnTo>
                      <a:pt x="81" y="113"/>
                    </a:lnTo>
                    <a:lnTo>
                      <a:pt x="88" y="116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92" y="123"/>
                    </a:lnTo>
                    <a:lnTo>
                      <a:pt x="88" y="127"/>
                    </a:lnTo>
                    <a:lnTo>
                      <a:pt x="88" y="134"/>
                    </a:lnTo>
                    <a:lnTo>
                      <a:pt x="88" y="137"/>
                    </a:lnTo>
                    <a:lnTo>
                      <a:pt x="85" y="141"/>
                    </a:lnTo>
                    <a:lnTo>
                      <a:pt x="81" y="141"/>
                    </a:lnTo>
                    <a:lnTo>
                      <a:pt x="74" y="137"/>
                    </a:lnTo>
                    <a:lnTo>
                      <a:pt x="71" y="137"/>
                    </a:lnTo>
                    <a:lnTo>
                      <a:pt x="67" y="137"/>
                    </a:lnTo>
                    <a:lnTo>
                      <a:pt x="64" y="137"/>
                    </a:lnTo>
                    <a:lnTo>
                      <a:pt x="53" y="137"/>
                    </a:lnTo>
                    <a:lnTo>
                      <a:pt x="43" y="141"/>
                    </a:lnTo>
                    <a:lnTo>
                      <a:pt x="43" y="141"/>
                    </a:lnTo>
                    <a:lnTo>
                      <a:pt x="39" y="137"/>
                    </a:lnTo>
                    <a:lnTo>
                      <a:pt x="36" y="137"/>
                    </a:lnTo>
                    <a:lnTo>
                      <a:pt x="29" y="137"/>
                    </a:lnTo>
                    <a:lnTo>
                      <a:pt x="25" y="141"/>
                    </a:lnTo>
                    <a:lnTo>
                      <a:pt x="22" y="144"/>
                    </a:lnTo>
                    <a:lnTo>
                      <a:pt x="22" y="151"/>
                    </a:lnTo>
                    <a:lnTo>
                      <a:pt x="22" y="151"/>
                    </a:lnTo>
                    <a:lnTo>
                      <a:pt x="22" y="155"/>
                    </a:lnTo>
                    <a:lnTo>
                      <a:pt x="25" y="158"/>
                    </a:lnTo>
                    <a:lnTo>
                      <a:pt x="32" y="162"/>
                    </a:lnTo>
                    <a:lnTo>
                      <a:pt x="39" y="165"/>
                    </a:lnTo>
                    <a:lnTo>
                      <a:pt x="50" y="169"/>
                    </a:lnTo>
                    <a:lnTo>
                      <a:pt x="53" y="173"/>
                    </a:lnTo>
                    <a:lnTo>
                      <a:pt x="57" y="173"/>
                    </a:lnTo>
                    <a:lnTo>
                      <a:pt x="64" y="176"/>
                    </a:lnTo>
                    <a:lnTo>
                      <a:pt x="67" y="183"/>
                    </a:lnTo>
                    <a:lnTo>
                      <a:pt x="71" y="190"/>
                    </a:lnTo>
                    <a:lnTo>
                      <a:pt x="74" y="197"/>
                    </a:lnTo>
                    <a:lnTo>
                      <a:pt x="81" y="194"/>
                    </a:lnTo>
                    <a:lnTo>
                      <a:pt x="106" y="190"/>
                    </a:lnTo>
                    <a:lnTo>
                      <a:pt x="131" y="183"/>
                    </a:lnTo>
                    <a:lnTo>
                      <a:pt x="155" y="173"/>
                    </a:lnTo>
                    <a:lnTo>
                      <a:pt x="155" y="173"/>
                    </a:lnTo>
                    <a:lnTo>
                      <a:pt x="162" y="173"/>
                    </a:lnTo>
                    <a:lnTo>
                      <a:pt x="169" y="173"/>
                    </a:lnTo>
                    <a:lnTo>
                      <a:pt x="177" y="173"/>
                    </a:lnTo>
                    <a:lnTo>
                      <a:pt x="184" y="180"/>
                    </a:lnTo>
                    <a:lnTo>
                      <a:pt x="187" y="183"/>
                    </a:lnTo>
                    <a:lnTo>
                      <a:pt x="187" y="183"/>
                    </a:lnTo>
                    <a:lnTo>
                      <a:pt x="191" y="183"/>
                    </a:lnTo>
                    <a:lnTo>
                      <a:pt x="194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201" y="183"/>
                    </a:lnTo>
                    <a:lnTo>
                      <a:pt x="205" y="183"/>
                    </a:lnTo>
                    <a:lnTo>
                      <a:pt x="212" y="180"/>
                    </a:lnTo>
                    <a:lnTo>
                      <a:pt x="219" y="173"/>
                    </a:lnTo>
                    <a:lnTo>
                      <a:pt x="219" y="173"/>
                    </a:lnTo>
                    <a:lnTo>
                      <a:pt x="222" y="173"/>
                    </a:lnTo>
                    <a:lnTo>
                      <a:pt x="222" y="169"/>
                    </a:lnTo>
                    <a:lnTo>
                      <a:pt x="222" y="165"/>
                    </a:lnTo>
                    <a:lnTo>
                      <a:pt x="219" y="165"/>
                    </a:lnTo>
                    <a:lnTo>
                      <a:pt x="215" y="162"/>
                    </a:lnTo>
                    <a:lnTo>
                      <a:pt x="208" y="162"/>
                    </a:lnTo>
                    <a:lnTo>
                      <a:pt x="208" y="162"/>
                    </a:lnTo>
                    <a:lnTo>
                      <a:pt x="205" y="162"/>
                    </a:lnTo>
                    <a:lnTo>
                      <a:pt x="205" y="158"/>
                    </a:lnTo>
                    <a:lnTo>
                      <a:pt x="205" y="158"/>
                    </a:lnTo>
                    <a:lnTo>
                      <a:pt x="205" y="155"/>
                    </a:lnTo>
                    <a:lnTo>
                      <a:pt x="212" y="15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26" name="Freeform 354"/>
              <p:cNvSpPr>
                <a:spLocks/>
              </p:cNvSpPr>
              <p:nvPr userDrawn="1"/>
            </p:nvSpPr>
            <p:spPr bwMode="gray">
              <a:xfrm>
                <a:off x="765" y="-2766"/>
                <a:ext cx="124" cy="96"/>
              </a:xfrm>
              <a:custGeom>
                <a:avLst/>
                <a:gdLst/>
                <a:ahLst/>
                <a:cxnLst>
                  <a:cxn ang="0">
                    <a:pos x="43" y="92"/>
                  </a:cxn>
                  <a:cxn ang="0">
                    <a:pos x="50" y="96"/>
                  </a:cxn>
                  <a:cxn ang="0">
                    <a:pos x="60" y="96"/>
                  </a:cxn>
                  <a:cxn ang="0">
                    <a:pos x="64" y="88"/>
                  </a:cxn>
                  <a:cxn ang="0">
                    <a:pos x="74" y="78"/>
                  </a:cxn>
                  <a:cxn ang="0">
                    <a:pos x="81" y="60"/>
                  </a:cxn>
                  <a:cxn ang="0">
                    <a:pos x="85" y="64"/>
                  </a:cxn>
                  <a:cxn ang="0">
                    <a:pos x="96" y="67"/>
                  </a:cxn>
                  <a:cxn ang="0">
                    <a:pos x="110" y="60"/>
                  </a:cxn>
                  <a:cxn ang="0">
                    <a:pos x="110" y="57"/>
                  </a:cxn>
                  <a:cxn ang="0">
                    <a:pos x="113" y="50"/>
                  </a:cxn>
                  <a:cxn ang="0">
                    <a:pos x="110" y="46"/>
                  </a:cxn>
                  <a:cxn ang="0">
                    <a:pos x="113" y="43"/>
                  </a:cxn>
                  <a:cxn ang="0">
                    <a:pos x="117" y="36"/>
                  </a:cxn>
                  <a:cxn ang="0">
                    <a:pos x="113" y="29"/>
                  </a:cxn>
                  <a:cxn ang="0">
                    <a:pos x="117" y="22"/>
                  </a:cxn>
                  <a:cxn ang="0">
                    <a:pos x="124" y="14"/>
                  </a:cxn>
                  <a:cxn ang="0">
                    <a:pos x="124" y="11"/>
                  </a:cxn>
                  <a:cxn ang="0">
                    <a:pos x="117" y="7"/>
                  </a:cxn>
                  <a:cxn ang="0">
                    <a:pos x="110" y="0"/>
                  </a:cxn>
                  <a:cxn ang="0">
                    <a:pos x="92" y="14"/>
                  </a:cxn>
                  <a:cxn ang="0">
                    <a:pos x="85" y="14"/>
                  </a:cxn>
                  <a:cxn ang="0">
                    <a:pos x="71" y="18"/>
                  </a:cxn>
                  <a:cxn ang="0">
                    <a:pos x="64" y="22"/>
                  </a:cxn>
                  <a:cxn ang="0">
                    <a:pos x="53" y="36"/>
                  </a:cxn>
                  <a:cxn ang="0">
                    <a:pos x="39" y="53"/>
                  </a:cxn>
                  <a:cxn ang="0">
                    <a:pos x="25" y="67"/>
                  </a:cxn>
                  <a:cxn ang="0">
                    <a:pos x="15" y="71"/>
                  </a:cxn>
                  <a:cxn ang="0">
                    <a:pos x="7" y="71"/>
                  </a:cxn>
                  <a:cxn ang="0">
                    <a:pos x="0" y="74"/>
                  </a:cxn>
                  <a:cxn ang="0">
                    <a:pos x="4" y="81"/>
                  </a:cxn>
                  <a:cxn ang="0">
                    <a:pos x="7" y="88"/>
                  </a:cxn>
                  <a:cxn ang="0">
                    <a:pos x="18" y="96"/>
                  </a:cxn>
                  <a:cxn ang="0">
                    <a:pos x="36" y="96"/>
                  </a:cxn>
                </a:cxnLst>
                <a:rect l="0" t="0" r="r" b="b"/>
                <a:pathLst>
                  <a:path w="124" h="96">
                    <a:moveTo>
                      <a:pt x="43" y="92"/>
                    </a:moveTo>
                    <a:lnTo>
                      <a:pt x="43" y="92"/>
                    </a:lnTo>
                    <a:lnTo>
                      <a:pt x="46" y="92"/>
                    </a:lnTo>
                    <a:lnTo>
                      <a:pt x="50" y="96"/>
                    </a:lnTo>
                    <a:lnTo>
                      <a:pt x="53" y="96"/>
                    </a:lnTo>
                    <a:lnTo>
                      <a:pt x="60" y="96"/>
                    </a:lnTo>
                    <a:lnTo>
                      <a:pt x="60" y="92"/>
                    </a:lnTo>
                    <a:lnTo>
                      <a:pt x="64" y="88"/>
                    </a:lnTo>
                    <a:lnTo>
                      <a:pt x="71" y="85"/>
                    </a:lnTo>
                    <a:lnTo>
                      <a:pt x="74" y="78"/>
                    </a:lnTo>
                    <a:lnTo>
                      <a:pt x="81" y="71"/>
                    </a:lnTo>
                    <a:lnTo>
                      <a:pt x="81" y="60"/>
                    </a:lnTo>
                    <a:lnTo>
                      <a:pt x="85" y="64"/>
                    </a:lnTo>
                    <a:lnTo>
                      <a:pt x="85" y="64"/>
                    </a:lnTo>
                    <a:lnTo>
                      <a:pt x="92" y="67"/>
                    </a:lnTo>
                    <a:lnTo>
                      <a:pt x="96" y="67"/>
                    </a:lnTo>
                    <a:lnTo>
                      <a:pt x="103" y="67"/>
                    </a:lnTo>
                    <a:lnTo>
                      <a:pt x="110" y="60"/>
                    </a:lnTo>
                    <a:lnTo>
                      <a:pt x="110" y="60"/>
                    </a:lnTo>
                    <a:lnTo>
                      <a:pt x="110" y="57"/>
                    </a:lnTo>
                    <a:lnTo>
                      <a:pt x="113" y="53"/>
                    </a:lnTo>
                    <a:lnTo>
                      <a:pt x="113" y="50"/>
                    </a:lnTo>
                    <a:lnTo>
                      <a:pt x="113" y="46"/>
                    </a:lnTo>
                    <a:lnTo>
                      <a:pt x="110" y="46"/>
                    </a:lnTo>
                    <a:lnTo>
                      <a:pt x="110" y="43"/>
                    </a:lnTo>
                    <a:lnTo>
                      <a:pt x="113" y="43"/>
                    </a:lnTo>
                    <a:lnTo>
                      <a:pt x="113" y="39"/>
                    </a:lnTo>
                    <a:lnTo>
                      <a:pt x="117" y="36"/>
                    </a:lnTo>
                    <a:lnTo>
                      <a:pt x="117" y="32"/>
                    </a:lnTo>
                    <a:lnTo>
                      <a:pt x="113" y="29"/>
                    </a:lnTo>
                    <a:lnTo>
                      <a:pt x="117" y="25"/>
                    </a:lnTo>
                    <a:lnTo>
                      <a:pt x="117" y="22"/>
                    </a:lnTo>
                    <a:lnTo>
                      <a:pt x="120" y="18"/>
                    </a:lnTo>
                    <a:lnTo>
                      <a:pt x="124" y="14"/>
                    </a:lnTo>
                    <a:lnTo>
                      <a:pt x="124" y="14"/>
                    </a:lnTo>
                    <a:lnTo>
                      <a:pt x="124" y="11"/>
                    </a:lnTo>
                    <a:lnTo>
                      <a:pt x="120" y="7"/>
                    </a:lnTo>
                    <a:lnTo>
                      <a:pt x="117" y="7"/>
                    </a:lnTo>
                    <a:lnTo>
                      <a:pt x="113" y="4"/>
                    </a:lnTo>
                    <a:lnTo>
                      <a:pt x="110" y="0"/>
                    </a:lnTo>
                    <a:lnTo>
                      <a:pt x="106" y="0"/>
                    </a:lnTo>
                    <a:lnTo>
                      <a:pt x="92" y="14"/>
                    </a:lnTo>
                    <a:lnTo>
                      <a:pt x="89" y="14"/>
                    </a:lnTo>
                    <a:lnTo>
                      <a:pt x="85" y="14"/>
                    </a:lnTo>
                    <a:lnTo>
                      <a:pt x="78" y="14"/>
                    </a:lnTo>
                    <a:lnTo>
                      <a:pt x="71" y="18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60" y="29"/>
                    </a:lnTo>
                    <a:lnTo>
                      <a:pt x="53" y="36"/>
                    </a:lnTo>
                    <a:lnTo>
                      <a:pt x="46" y="43"/>
                    </a:lnTo>
                    <a:lnTo>
                      <a:pt x="39" y="53"/>
                    </a:lnTo>
                    <a:lnTo>
                      <a:pt x="32" y="60"/>
                    </a:lnTo>
                    <a:lnTo>
                      <a:pt x="25" y="67"/>
                    </a:lnTo>
                    <a:lnTo>
                      <a:pt x="22" y="71"/>
                    </a:lnTo>
                    <a:lnTo>
                      <a:pt x="15" y="71"/>
                    </a:lnTo>
                    <a:lnTo>
                      <a:pt x="11" y="71"/>
                    </a:lnTo>
                    <a:lnTo>
                      <a:pt x="7" y="71"/>
                    </a:lnTo>
                    <a:lnTo>
                      <a:pt x="4" y="74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4" y="81"/>
                    </a:lnTo>
                    <a:lnTo>
                      <a:pt x="7" y="88"/>
                    </a:lnTo>
                    <a:lnTo>
                      <a:pt x="7" y="88"/>
                    </a:lnTo>
                    <a:lnTo>
                      <a:pt x="15" y="92"/>
                    </a:lnTo>
                    <a:lnTo>
                      <a:pt x="18" y="96"/>
                    </a:lnTo>
                    <a:lnTo>
                      <a:pt x="29" y="96"/>
                    </a:lnTo>
                    <a:lnTo>
                      <a:pt x="36" y="96"/>
                    </a:lnTo>
                    <a:lnTo>
                      <a:pt x="43" y="9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27" name="Freeform 355"/>
              <p:cNvSpPr>
                <a:spLocks/>
              </p:cNvSpPr>
              <p:nvPr userDrawn="1"/>
            </p:nvSpPr>
            <p:spPr bwMode="gray">
              <a:xfrm>
                <a:off x="885" y="-2808"/>
                <a:ext cx="25" cy="28"/>
              </a:xfrm>
              <a:custGeom>
                <a:avLst/>
                <a:gdLst/>
                <a:ahLst/>
                <a:cxnLst>
                  <a:cxn ang="0">
                    <a:pos x="25" y="21"/>
                  </a:cxn>
                  <a:cxn ang="0">
                    <a:pos x="21" y="14"/>
                  </a:cxn>
                  <a:cxn ang="0">
                    <a:pos x="21" y="7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4" y="25"/>
                  </a:cxn>
                  <a:cxn ang="0">
                    <a:pos x="7" y="28"/>
                  </a:cxn>
                  <a:cxn ang="0">
                    <a:pos x="14" y="28"/>
                  </a:cxn>
                  <a:cxn ang="0">
                    <a:pos x="18" y="28"/>
                  </a:cxn>
                  <a:cxn ang="0">
                    <a:pos x="21" y="28"/>
                  </a:cxn>
                  <a:cxn ang="0">
                    <a:pos x="25" y="21"/>
                  </a:cxn>
                </a:cxnLst>
                <a:rect l="0" t="0" r="r" b="b"/>
                <a:pathLst>
                  <a:path w="25" h="28">
                    <a:moveTo>
                      <a:pt x="25" y="21"/>
                    </a:moveTo>
                    <a:lnTo>
                      <a:pt x="21" y="14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4" y="25"/>
                    </a:lnTo>
                    <a:lnTo>
                      <a:pt x="7" y="28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1" y="28"/>
                    </a:lnTo>
                    <a:lnTo>
                      <a:pt x="25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28" name="Freeform 356"/>
              <p:cNvSpPr>
                <a:spLocks/>
              </p:cNvSpPr>
              <p:nvPr userDrawn="1"/>
            </p:nvSpPr>
            <p:spPr bwMode="gray">
              <a:xfrm>
                <a:off x="913" y="-2847"/>
                <a:ext cx="71" cy="43"/>
              </a:xfrm>
              <a:custGeom>
                <a:avLst/>
                <a:gdLst/>
                <a:ahLst/>
                <a:cxnLst>
                  <a:cxn ang="0">
                    <a:pos x="11" y="39"/>
                  </a:cxn>
                  <a:cxn ang="0">
                    <a:pos x="11" y="36"/>
                  </a:cxn>
                  <a:cxn ang="0">
                    <a:pos x="14" y="32"/>
                  </a:cxn>
                  <a:cxn ang="0">
                    <a:pos x="18" y="29"/>
                  </a:cxn>
                  <a:cxn ang="0">
                    <a:pos x="22" y="29"/>
                  </a:cxn>
                  <a:cxn ang="0">
                    <a:pos x="25" y="29"/>
                  </a:cxn>
                  <a:cxn ang="0">
                    <a:pos x="32" y="32"/>
                  </a:cxn>
                  <a:cxn ang="0">
                    <a:pos x="32" y="32"/>
                  </a:cxn>
                  <a:cxn ang="0">
                    <a:pos x="32" y="36"/>
                  </a:cxn>
                  <a:cxn ang="0">
                    <a:pos x="39" y="39"/>
                  </a:cxn>
                  <a:cxn ang="0">
                    <a:pos x="43" y="43"/>
                  </a:cxn>
                  <a:cxn ang="0">
                    <a:pos x="50" y="43"/>
                  </a:cxn>
                  <a:cxn ang="0">
                    <a:pos x="57" y="39"/>
                  </a:cxn>
                  <a:cxn ang="0">
                    <a:pos x="64" y="32"/>
                  </a:cxn>
                  <a:cxn ang="0">
                    <a:pos x="67" y="32"/>
                  </a:cxn>
                  <a:cxn ang="0">
                    <a:pos x="67" y="29"/>
                  </a:cxn>
                  <a:cxn ang="0">
                    <a:pos x="71" y="25"/>
                  </a:cxn>
                  <a:cxn ang="0">
                    <a:pos x="71" y="22"/>
                  </a:cxn>
                  <a:cxn ang="0">
                    <a:pos x="67" y="18"/>
                  </a:cxn>
                  <a:cxn ang="0">
                    <a:pos x="60" y="14"/>
                  </a:cxn>
                  <a:cxn ang="0">
                    <a:pos x="39" y="4"/>
                  </a:cxn>
                  <a:cxn ang="0">
                    <a:pos x="39" y="0"/>
                  </a:cxn>
                  <a:cxn ang="0">
                    <a:pos x="36" y="0"/>
                  </a:cxn>
                  <a:cxn ang="0">
                    <a:pos x="32" y="0"/>
                  </a:cxn>
                  <a:cxn ang="0">
                    <a:pos x="25" y="0"/>
                  </a:cxn>
                  <a:cxn ang="0">
                    <a:pos x="18" y="4"/>
                  </a:cxn>
                  <a:cxn ang="0">
                    <a:pos x="11" y="11"/>
                  </a:cxn>
                  <a:cxn ang="0">
                    <a:pos x="11" y="11"/>
                  </a:cxn>
                  <a:cxn ang="0">
                    <a:pos x="7" y="14"/>
                  </a:cxn>
                  <a:cxn ang="0">
                    <a:pos x="4" y="18"/>
                  </a:cxn>
                  <a:cxn ang="0">
                    <a:pos x="0" y="2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4" y="32"/>
                  </a:cxn>
                  <a:cxn ang="0">
                    <a:pos x="11" y="39"/>
                  </a:cxn>
                </a:cxnLst>
                <a:rect l="0" t="0" r="r" b="b"/>
                <a:pathLst>
                  <a:path w="71" h="43">
                    <a:moveTo>
                      <a:pt x="11" y="39"/>
                    </a:moveTo>
                    <a:lnTo>
                      <a:pt x="11" y="36"/>
                    </a:lnTo>
                    <a:lnTo>
                      <a:pt x="14" y="32"/>
                    </a:lnTo>
                    <a:lnTo>
                      <a:pt x="18" y="29"/>
                    </a:lnTo>
                    <a:lnTo>
                      <a:pt x="22" y="29"/>
                    </a:lnTo>
                    <a:lnTo>
                      <a:pt x="25" y="29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9" y="39"/>
                    </a:lnTo>
                    <a:lnTo>
                      <a:pt x="43" y="43"/>
                    </a:lnTo>
                    <a:lnTo>
                      <a:pt x="50" y="43"/>
                    </a:lnTo>
                    <a:lnTo>
                      <a:pt x="57" y="39"/>
                    </a:lnTo>
                    <a:lnTo>
                      <a:pt x="64" y="32"/>
                    </a:lnTo>
                    <a:lnTo>
                      <a:pt x="67" y="32"/>
                    </a:lnTo>
                    <a:lnTo>
                      <a:pt x="67" y="29"/>
                    </a:lnTo>
                    <a:lnTo>
                      <a:pt x="71" y="25"/>
                    </a:lnTo>
                    <a:lnTo>
                      <a:pt x="71" y="22"/>
                    </a:lnTo>
                    <a:lnTo>
                      <a:pt x="67" y="18"/>
                    </a:lnTo>
                    <a:lnTo>
                      <a:pt x="60" y="14"/>
                    </a:lnTo>
                    <a:lnTo>
                      <a:pt x="39" y="4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8" y="4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4" y="32"/>
                    </a:lnTo>
                    <a:lnTo>
                      <a:pt x="11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29" name="Freeform 357"/>
              <p:cNvSpPr>
                <a:spLocks/>
              </p:cNvSpPr>
              <p:nvPr userDrawn="1"/>
            </p:nvSpPr>
            <p:spPr bwMode="gray">
              <a:xfrm>
                <a:off x="910" y="-2790"/>
                <a:ext cx="63" cy="35"/>
              </a:xfrm>
              <a:custGeom>
                <a:avLst/>
                <a:gdLst/>
                <a:ahLst/>
                <a:cxnLst>
                  <a:cxn ang="0">
                    <a:pos x="10" y="35"/>
                  </a:cxn>
                  <a:cxn ang="0">
                    <a:pos x="10" y="35"/>
                  </a:cxn>
                  <a:cxn ang="0">
                    <a:pos x="17" y="35"/>
                  </a:cxn>
                  <a:cxn ang="0">
                    <a:pos x="25" y="35"/>
                  </a:cxn>
                  <a:cxn ang="0">
                    <a:pos x="35" y="35"/>
                  </a:cxn>
                  <a:cxn ang="0">
                    <a:pos x="39" y="31"/>
                  </a:cxn>
                  <a:cxn ang="0">
                    <a:pos x="42" y="28"/>
                  </a:cxn>
                  <a:cxn ang="0">
                    <a:pos x="49" y="21"/>
                  </a:cxn>
                  <a:cxn ang="0">
                    <a:pos x="53" y="17"/>
                  </a:cxn>
                  <a:cxn ang="0">
                    <a:pos x="56" y="17"/>
                  </a:cxn>
                  <a:cxn ang="0">
                    <a:pos x="60" y="17"/>
                  </a:cxn>
                  <a:cxn ang="0">
                    <a:pos x="63" y="17"/>
                  </a:cxn>
                  <a:cxn ang="0">
                    <a:pos x="63" y="14"/>
                  </a:cxn>
                  <a:cxn ang="0">
                    <a:pos x="63" y="10"/>
                  </a:cxn>
                  <a:cxn ang="0">
                    <a:pos x="60" y="7"/>
                  </a:cxn>
                  <a:cxn ang="0">
                    <a:pos x="53" y="3"/>
                  </a:cxn>
                  <a:cxn ang="0">
                    <a:pos x="42" y="3"/>
                  </a:cxn>
                  <a:cxn ang="0">
                    <a:pos x="32" y="0"/>
                  </a:cxn>
                  <a:cxn ang="0">
                    <a:pos x="25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0" y="3"/>
                  </a:cxn>
                  <a:cxn ang="0">
                    <a:pos x="7" y="10"/>
                  </a:cxn>
                  <a:cxn ang="0">
                    <a:pos x="3" y="14"/>
                  </a:cxn>
                  <a:cxn ang="0">
                    <a:pos x="0" y="21"/>
                  </a:cxn>
                  <a:cxn ang="0">
                    <a:pos x="3" y="28"/>
                  </a:cxn>
                  <a:cxn ang="0">
                    <a:pos x="10" y="35"/>
                  </a:cxn>
                </a:cxnLst>
                <a:rect l="0" t="0" r="r" b="b"/>
                <a:pathLst>
                  <a:path w="63" h="35">
                    <a:moveTo>
                      <a:pt x="10" y="35"/>
                    </a:moveTo>
                    <a:lnTo>
                      <a:pt x="10" y="35"/>
                    </a:lnTo>
                    <a:lnTo>
                      <a:pt x="17" y="35"/>
                    </a:lnTo>
                    <a:lnTo>
                      <a:pt x="25" y="35"/>
                    </a:lnTo>
                    <a:lnTo>
                      <a:pt x="35" y="35"/>
                    </a:lnTo>
                    <a:lnTo>
                      <a:pt x="39" y="31"/>
                    </a:lnTo>
                    <a:lnTo>
                      <a:pt x="42" y="28"/>
                    </a:lnTo>
                    <a:lnTo>
                      <a:pt x="49" y="21"/>
                    </a:lnTo>
                    <a:lnTo>
                      <a:pt x="53" y="17"/>
                    </a:lnTo>
                    <a:lnTo>
                      <a:pt x="56" y="17"/>
                    </a:lnTo>
                    <a:lnTo>
                      <a:pt x="60" y="17"/>
                    </a:lnTo>
                    <a:lnTo>
                      <a:pt x="63" y="17"/>
                    </a:lnTo>
                    <a:lnTo>
                      <a:pt x="63" y="14"/>
                    </a:lnTo>
                    <a:lnTo>
                      <a:pt x="63" y="10"/>
                    </a:lnTo>
                    <a:lnTo>
                      <a:pt x="60" y="7"/>
                    </a:lnTo>
                    <a:lnTo>
                      <a:pt x="53" y="3"/>
                    </a:lnTo>
                    <a:lnTo>
                      <a:pt x="42" y="3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10"/>
                    </a:lnTo>
                    <a:lnTo>
                      <a:pt x="3" y="14"/>
                    </a:lnTo>
                    <a:lnTo>
                      <a:pt x="0" y="21"/>
                    </a:lnTo>
                    <a:lnTo>
                      <a:pt x="3" y="28"/>
                    </a:lnTo>
                    <a:lnTo>
                      <a:pt x="10" y="3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30" name="Freeform 358"/>
              <p:cNvSpPr>
                <a:spLocks/>
              </p:cNvSpPr>
              <p:nvPr userDrawn="1"/>
            </p:nvSpPr>
            <p:spPr bwMode="gray">
              <a:xfrm>
                <a:off x="836" y="-2678"/>
                <a:ext cx="18" cy="29"/>
              </a:xfrm>
              <a:custGeom>
                <a:avLst/>
                <a:gdLst/>
                <a:ahLst/>
                <a:cxnLst>
                  <a:cxn ang="0">
                    <a:pos x="18" y="15"/>
                  </a:cxn>
                  <a:cxn ang="0">
                    <a:pos x="18" y="15"/>
                  </a:cxn>
                  <a:cxn ang="0">
                    <a:pos x="18" y="11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4"/>
                  </a:cxn>
                  <a:cxn ang="0">
                    <a:pos x="3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0" y="29"/>
                  </a:cxn>
                  <a:cxn ang="0">
                    <a:pos x="0" y="29"/>
                  </a:cxn>
                  <a:cxn ang="0">
                    <a:pos x="3" y="29"/>
                  </a:cxn>
                  <a:cxn ang="0">
                    <a:pos x="7" y="29"/>
                  </a:cxn>
                  <a:cxn ang="0">
                    <a:pos x="10" y="29"/>
                  </a:cxn>
                  <a:cxn ang="0">
                    <a:pos x="14" y="22"/>
                  </a:cxn>
                  <a:cxn ang="0">
                    <a:pos x="18" y="15"/>
                  </a:cxn>
                </a:cxnLst>
                <a:rect l="0" t="0" r="r" b="b"/>
                <a:pathLst>
                  <a:path w="18" h="29">
                    <a:moveTo>
                      <a:pt x="18" y="15"/>
                    </a:moveTo>
                    <a:lnTo>
                      <a:pt x="18" y="15"/>
                    </a:lnTo>
                    <a:lnTo>
                      <a:pt x="18" y="11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4"/>
                    </a:lnTo>
                    <a:lnTo>
                      <a:pt x="3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29"/>
                    </a:lnTo>
                    <a:lnTo>
                      <a:pt x="7" y="29"/>
                    </a:lnTo>
                    <a:lnTo>
                      <a:pt x="10" y="29"/>
                    </a:lnTo>
                    <a:lnTo>
                      <a:pt x="14" y="22"/>
                    </a:lnTo>
                    <a:lnTo>
                      <a:pt x="18" y="1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31" name="Freeform 359"/>
              <p:cNvSpPr>
                <a:spLocks/>
              </p:cNvSpPr>
              <p:nvPr userDrawn="1"/>
            </p:nvSpPr>
            <p:spPr bwMode="gray">
              <a:xfrm>
                <a:off x="832" y="-2656"/>
                <a:ext cx="120" cy="95"/>
              </a:xfrm>
              <a:custGeom>
                <a:avLst/>
                <a:gdLst/>
                <a:ahLst/>
                <a:cxnLst>
                  <a:cxn ang="0">
                    <a:pos x="7" y="70"/>
                  </a:cxn>
                  <a:cxn ang="0">
                    <a:pos x="14" y="74"/>
                  </a:cxn>
                  <a:cxn ang="0">
                    <a:pos x="25" y="74"/>
                  </a:cxn>
                  <a:cxn ang="0">
                    <a:pos x="29" y="70"/>
                  </a:cxn>
                  <a:cxn ang="0">
                    <a:pos x="32" y="67"/>
                  </a:cxn>
                  <a:cxn ang="0">
                    <a:pos x="39" y="70"/>
                  </a:cxn>
                  <a:cxn ang="0">
                    <a:pos x="50" y="70"/>
                  </a:cxn>
                  <a:cxn ang="0">
                    <a:pos x="53" y="67"/>
                  </a:cxn>
                  <a:cxn ang="0">
                    <a:pos x="60" y="67"/>
                  </a:cxn>
                  <a:cxn ang="0">
                    <a:pos x="60" y="70"/>
                  </a:cxn>
                  <a:cxn ang="0">
                    <a:pos x="57" y="74"/>
                  </a:cxn>
                  <a:cxn ang="0">
                    <a:pos x="43" y="81"/>
                  </a:cxn>
                  <a:cxn ang="0">
                    <a:pos x="29" y="88"/>
                  </a:cxn>
                  <a:cxn ang="0">
                    <a:pos x="29" y="91"/>
                  </a:cxn>
                  <a:cxn ang="0">
                    <a:pos x="39" y="95"/>
                  </a:cxn>
                  <a:cxn ang="0">
                    <a:pos x="57" y="91"/>
                  </a:cxn>
                  <a:cxn ang="0">
                    <a:pos x="71" y="81"/>
                  </a:cxn>
                  <a:cxn ang="0">
                    <a:pos x="78" y="77"/>
                  </a:cxn>
                  <a:cxn ang="0">
                    <a:pos x="81" y="74"/>
                  </a:cxn>
                  <a:cxn ang="0">
                    <a:pos x="85" y="77"/>
                  </a:cxn>
                  <a:cxn ang="0">
                    <a:pos x="88" y="77"/>
                  </a:cxn>
                  <a:cxn ang="0">
                    <a:pos x="95" y="74"/>
                  </a:cxn>
                  <a:cxn ang="0">
                    <a:pos x="99" y="74"/>
                  </a:cxn>
                  <a:cxn ang="0">
                    <a:pos x="110" y="74"/>
                  </a:cxn>
                  <a:cxn ang="0">
                    <a:pos x="113" y="70"/>
                  </a:cxn>
                  <a:cxn ang="0">
                    <a:pos x="117" y="60"/>
                  </a:cxn>
                  <a:cxn ang="0">
                    <a:pos x="120" y="45"/>
                  </a:cxn>
                  <a:cxn ang="0">
                    <a:pos x="117" y="35"/>
                  </a:cxn>
                  <a:cxn ang="0">
                    <a:pos x="113" y="35"/>
                  </a:cxn>
                  <a:cxn ang="0">
                    <a:pos x="106" y="38"/>
                  </a:cxn>
                  <a:cxn ang="0">
                    <a:pos x="99" y="38"/>
                  </a:cxn>
                  <a:cxn ang="0">
                    <a:pos x="95" y="31"/>
                  </a:cxn>
                  <a:cxn ang="0">
                    <a:pos x="88" y="17"/>
                  </a:cxn>
                  <a:cxn ang="0">
                    <a:pos x="88" y="7"/>
                  </a:cxn>
                  <a:cxn ang="0">
                    <a:pos x="85" y="0"/>
                  </a:cxn>
                  <a:cxn ang="0">
                    <a:pos x="81" y="0"/>
                  </a:cxn>
                  <a:cxn ang="0">
                    <a:pos x="74" y="3"/>
                  </a:cxn>
                  <a:cxn ang="0">
                    <a:pos x="67" y="14"/>
                  </a:cxn>
                  <a:cxn ang="0">
                    <a:pos x="67" y="21"/>
                  </a:cxn>
                  <a:cxn ang="0">
                    <a:pos x="67" y="28"/>
                  </a:cxn>
                  <a:cxn ang="0">
                    <a:pos x="74" y="31"/>
                  </a:cxn>
                  <a:cxn ang="0">
                    <a:pos x="67" y="38"/>
                  </a:cxn>
                  <a:cxn ang="0">
                    <a:pos x="64" y="45"/>
                  </a:cxn>
                  <a:cxn ang="0">
                    <a:pos x="57" y="49"/>
                  </a:cxn>
                  <a:cxn ang="0">
                    <a:pos x="57" y="38"/>
                  </a:cxn>
                  <a:cxn ang="0">
                    <a:pos x="53" y="28"/>
                  </a:cxn>
                  <a:cxn ang="0">
                    <a:pos x="46" y="24"/>
                  </a:cxn>
                  <a:cxn ang="0">
                    <a:pos x="39" y="28"/>
                  </a:cxn>
                  <a:cxn ang="0">
                    <a:pos x="32" y="24"/>
                  </a:cxn>
                  <a:cxn ang="0">
                    <a:pos x="32" y="21"/>
                  </a:cxn>
                  <a:cxn ang="0">
                    <a:pos x="25" y="17"/>
                  </a:cxn>
                  <a:cxn ang="0">
                    <a:pos x="14" y="17"/>
                  </a:cxn>
                  <a:cxn ang="0">
                    <a:pos x="11" y="24"/>
                  </a:cxn>
                  <a:cxn ang="0">
                    <a:pos x="7" y="35"/>
                  </a:cxn>
                  <a:cxn ang="0">
                    <a:pos x="7" y="35"/>
                  </a:cxn>
                  <a:cxn ang="0">
                    <a:pos x="7" y="45"/>
                  </a:cxn>
                  <a:cxn ang="0">
                    <a:pos x="4" y="49"/>
                  </a:cxn>
                  <a:cxn ang="0">
                    <a:pos x="0" y="56"/>
                  </a:cxn>
                  <a:cxn ang="0">
                    <a:pos x="0" y="63"/>
                  </a:cxn>
                </a:cxnLst>
                <a:rect l="0" t="0" r="r" b="b"/>
                <a:pathLst>
                  <a:path w="120" h="95">
                    <a:moveTo>
                      <a:pt x="7" y="70"/>
                    </a:moveTo>
                    <a:lnTo>
                      <a:pt x="7" y="70"/>
                    </a:lnTo>
                    <a:lnTo>
                      <a:pt x="11" y="74"/>
                    </a:lnTo>
                    <a:lnTo>
                      <a:pt x="14" y="74"/>
                    </a:lnTo>
                    <a:lnTo>
                      <a:pt x="22" y="77"/>
                    </a:lnTo>
                    <a:lnTo>
                      <a:pt x="25" y="74"/>
                    </a:lnTo>
                    <a:lnTo>
                      <a:pt x="25" y="74"/>
                    </a:lnTo>
                    <a:lnTo>
                      <a:pt x="29" y="70"/>
                    </a:lnTo>
                    <a:lnTo>
                      <a:pt x="32" y="67"/>
                    </a:lnTo>
                    <a:lnTo>
                      <a:pt x="32" y="67"/>
                    </a:lnTo>
                    <a:lnTo>
                      <a:pt x="36" y="70"/>
                    </a:lnTo>
                    <a:lnTo>
                      <a:pt x="39" y="70"/>
                    </a:lnTo>
                    <a:lnTo>
                      <a:pt x="46" y="70"/>
                    </a:lnTo>
                    <a:lnTo>
                      <a:pt x="50" y="70"/>
                    </a:lnTo>
                    <a:lnTo>
                      <a:pt x="50" y="67"/>
                    </a:lnTo>
                    <a:lnTo>
                      <a:pt x="53" y="67"/>
                    </a:lnTo>
                    <a:lnTo>
                      <a:pt x="57" y="67"/>
                    </a:lnTo>
                    <a:lnTo>
                      <a:pt x="60" y="67"/>
                    </a:lnTo>
                    <a:lnTo>
                      <a:pt x="64" y="67"/>
                    </a:lnTo>
                    <a:lnTo>
                      <a:pt x="60" y="70"/>
                    </a:lnTo>
                    <a:lnTo>
                      <a:pt x="60" y="74"/>
                    </a:lnTo>
                    <a:lnTo>
                      <a:pt x="57" y="74"/>
                    </a:lnTo>
                    <a:lnTo>
                      <a:pt x="50" y="77"/>
                    </a:lnTo>
                    <a:lnTo>
                      <a:pt x="43" y="81"/>
                    </a:lnTo>
                    <a:lnTo>
                      <a:pt x="36" y="84"/>
                    </a:lnTo>
                    <a:lnTo>
                      <a:pt x="29" y="88"/>
                    </a:lnTo>
                    <a:lnTo>
                      <a:pt x="29" y="91"/>
                    </a:lnTo>
                    <a:lnTo>
                      <a:pt x="29" y="91"/>
                    </a:lnTo>
                    <a:lnTo>
                      <a:pt x="32" y="91"/>
                    </a:lnTo>
                    <a:lnTo>
                      <a:pt x="39" y="95"/>
                    </a:lnTo>
                    <a:lnTo>
                      <a:pt x="50" y="95"/>
                    </a:lnTo>
                    <a:lnTo>
                      <a:pt x="57" y="91"/>
                    </a:lnTo>
                    <a:lnTo>
                      <a:pt x="64" y="84"/>
                    </a:lnTo>
                    <a:lnTo>
                      <a:pt x="71" y="81"/>
                    </a:lnTo>
                    <a:lnTo>
                      <a:pt x="78" y="77"/>
                    </a:lnTo>
                    <a:lnTo>
                      <a:pt x="78" y="77"/>
                    </a:lnTo>
                    <a:lnTo>
                      <a:pt x="78" y="74"/>
                    </a:lnTo>
                    <a:lnTo>
                      <a:pt x="81" y="74"/>
                    </a:lnTo>
                    <a:lnTo>
                      <a:pt x="85" y="74"/>
                    </a:lnTo>
                    <a:lnTo>
                      <a:pt x="85" y="77"/>
                    </a:lnTo>
                    <a:lnTo>
                      <a:pt x="88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74"/>
                    </a:lnTo>
                    <a:lnTo>
                      <a:pt x="99" y="74"/>
                    </a:lnTo>
                    <a:lnTo>
                      <a:pt x="99" y="74"/>
                    </a:lnTo>
                    <a:lnTo>
                      <a:pt x="106" y="77"/>
                    </a:lnTo>
                    <a:lnTo>
                      <a:pt x="110" y="74"/>
                    </a:lnTo>
                    <a:lnTo>
                      <a:pt x="113" y="70"/>
                    </a:lnTo>
                    <a:lnTo>
                      <a:pt x="113" y="70"/>
                    </a:lnTo>
                    <a:lnTo>
                      <a:pt x="117" y="63"/>
                    </a:lnTo>
                    <a:lnTo>
                      <a:pt x="117" y="60"/>
                    </a:lnTo>
                    <a:lnTo>
                      <a:pt x="120" y="52"/>
                    </a:lnTo>
                    <a:lnTo>
                      <a:pt x="120" y="45"/>
                    </a:lnTo>
                    <a:lnTo>
                      <a:pt x="120" y="42"/>
                    </a:lnTo>
                    <a:lnTo>
                      <a:pt x="117" y="35"/>
                    </a:lnTo>
                    <a:lnTo>
                      <a:pt x="113" y="35"/>
                    </a:lnTo>
                    <a:lnTo>
                      <a:pt x="113" y="35"/>
                    </a:lnTo>
                    <a:lnTo>
                      <a:pt x="110" y="35"/>
                    </a:lnTo>
                    <a:lnTo>
                      <a:pt x="106" y="38"/>
                    </a:lnTo>
                    <a:lnTo>
                      <a:pt x="103" y="38"/>
                    </a:lnTo>
                    <a:lnTo>
                      <a:pt x="99" y="38"/>
                    </a:lnTo>
                    <a:lnTo>
                      <a:pt x="95" y="31"/>
                    </a:lnTo>
                    <a:lnTo>
                      <a:pt x="95" y="31"/>
                    </a:lnTo>
                    <a:lnTo>
                      <a:pt x="92" y="24"/>
                    </a:lnTo>
                    <a:lnTo>
                      <a:pt x="88" y="17"/>
                    </a:lnTo>
                    <a:lnTo>
                      <a:pt x="88" y="10"/>
                    </a:lnTo>
                    <a:lnTo>
                      <a:pt x="88" y="7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1" y="0"/>
                    </a:lnTo>
                    <a:lnTo>
                      <a:pt x="78" y="0"/>
                    </a:lnTo>
                    <a:lnTo>
                      <a:pt x="74" y="3"/>
                    </a:lnTo>
                    <a:lnTo>
                      <a:pt x="71" y="7"/>
                    </a:lnTo>
                    <a:lnTo>
                      <a:pt x="67" y="14"/>
                    </a:lnTo>
                    <a:lnTo>
                      <a:pt x="67" y="21"/>
                    </a:lnTo>
                    <a:lnTo>
                      <a:pt x="67" y="21"/>
                    </a:lnTo>
                    <a:lnTo>
                      <a:pt x="67" y="24"/>
                    </a:lnTo>
                    <a:lnTo>
                      <a:pt x="67" y="28"/>
                    </a:lnTo>
                    <a:lnTo>
                      <a:pt x="74" y="28"/>
                    </a:lnTo>
                    <a:lnTo>
                      <a:pt x="74" y="31"/>
                    </a:lnTo>
                    <a:lnTo>
                      <a:pt x="71" y="35"/>
                    </a:lnTo>
                    <a:lnTo>
                      <a:pt x="67" y="38"/>
                    </a:lnTo>
                    <a:lnTo>
                      <a:pt x="67" y="42"/>
                    </a:lnTo>
                    <a:lnTo>
                      <a:pt x="64" y="45"/>
                    </a:lnTo>
                    <a:lnTo>
                      <a:pt x="60" y="49"/>
                    </a:lnTo>
                    <a:lnTo>
                      <a:pt x="57" y="49"/>
                    </a:lnTo>
                    <a:lnTo>
                      <a:pt x="57" y="45"/>
                    </a:lnTo>
                    <a:lnTo>
                      <a:pt x="57" y="38"/>
                    </a:lnTo>
                    <a:lnTo>
                      <a:pt x="57" y="35"/>
                    </a:lnTo>
                    <a:lnTo>
                      <a:pt x="53" y="28"/>
                    </a:lnTo>
                    <a:lnTo>
                      <a:pt x="50" y="24"/>
                    </a:lnTo>
                    <a:lnTo>
                      <a:pt x="46" y="24"/>
                    </a:lnTo>
                    <a:lnTo>
                      <a:pt x="43" y="24"/>
                    </a:lnTo>
                    <a:lnTo>
                      <a:pt x="39" y="28"/>
                    </a:lnTo>
                    <a:lnTo>
                      <a:pt x="36" y="28"/>
                    </a:lnTo>
                    <a:lnTo>
                      <a:pt x="32" y="24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29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4" y="17"/>
                    </a:lnTo>
                    <a:lnTo>
                      <a:pt x="11" y="21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8"/>
                    </a:lnTo>
                    <a:lnTo>
                      <a:pt x="7" y="45"/>
                    </a:lnTo>
                    <a:lnTo>
                      <a:pt x="7" y="49"/>
                    </a:lnTo>
                    <a:lnTo>
                      <a:pt x="4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7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32" name="Freeform 360"/>
              <p:cNvSpPr>
                <a:spLocks/>
              </p:cNvSpPr>
              <p:nvPr userDrawn="1"/>
            </p:nvSpPr>
            <p:spPr bwMode="gray">
              <a:xfrm>
                <a:off x="1023" y="-2797"/>
                <a:ext cx="21" cy="53"/>
              </a:xfrm>
              <a:custGeom>
                <a:avLst/>
                <a:gdLst/>
                <a:ahLst/>
                <a:cxnLst>
                  <a:cxn ang="0">
                    <a:pos x="17" y="38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7" y="7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0" y="24"/>
                  </a:cxn>
                  <a:cxn ang="0">
                    <a:pos x="0" y="28"/>
                  </a:cxn>
                  <a:cxn ang="0">
                    <a:pos x="0" y="31"/>
                  </a:cxn>
                  <a:cxn ang="0">
                    <a:pos x="3" y="38"/>
                  </a:cxn>
                  <a:cxn ang="0">
                    <a:pos x="3" y="42"/>
                  </a:cxn>
                  <a:cxn ang="0">
                    <a:pos x="10" y="49"/>
                  </a:cxn>
                  <a:cxn ang="0">
                    <a:pos x="17" y="53"/>
                  </a:cxn>
                  <a:cxn ang="0">
                    <a:pos x="17" y="53"/>
                  </a:cxn>
                  <a:cxn ang="0">
                    <a:pos x="17" y="53"/>
                  </a:cxn>
                  <a:cxn ang="0">
                    <a:pos x="21" y="49"/>
                  </a:cxn>
                  <a:cxn ang="0">
                    <a:pos x="21" y="49"/>
                  </a:cxn>
                  <a:cxn ang="0">
                    <a:pos x="21" y="42"/>
                  </a:cxn>
                  <a:cxn ang="0">
                    <a:pos x="17" y="38"/>
                  </a:cxn>
                </a:cxnLst>
                <a:rect l="0" t="0" r="r" b="b"/>
                <a:pathLst>
                  <a:path w="21" h="53">
                    <a:moveTo>
                      <a:pt x="17" y="38"/>
                    </a:moveTo>
                    <a:lnTo>
                      <a:pt x="10" y="10"/>
                    </a:lnTo>
                    <a:lnTo>
                      <a:pt x="10" y="10"/>
                    </a:lnTo>
                    <a:lnTo>
                      <a:pt x="7" y="7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3" y="38"/>
                    </a:lnTo>
                    <a:lnTo>
                      <a:pt x="3" y="42"/>
                    </a:lnTo>
                    <a:lnTo>
                      <a:pt x="10" y="49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21" y="49"/>
                    </a:lnTo>
                    <a:lnTo>
                      <a:pt x="21" y="49"/>
                    </a:lnTo>
                    <a:lnTo>
                      <a:pt x="21" y="42"/>
                    </a:lnTo>
                    <a:lnTo>
                      <a:pt x="17" y="3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33" name="Freeform 361"/>
              <p:cNvSpPr>
                <a:spLocks/>
              </p:cNvSpPr>
              <p:nvPr userDrawn="1"/>
            </p:nvSpPr>
            <p:spPr bwMode="gray">
              <a:xfrm>
                <a:off x="970" y="-2723"/>
                <a:ext cx="77" cy="95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7" y="35"/>
                  </a:cxn>
                  <a:cxn ang="0">
                    <a:pos x="14" y="53"/>
                  </a:cxn>
                  <a:cxn ang="0">
                    <a:pos x="21" y="53"/>
                  </a:cxn>
                  <a:cxn ang="0">
                    <a:pos x="31" y="56"/>
                  </a:cxn>
                  <a:cxn ang="0">
                    <a:pos x="39" y="60"/>
                  </a:cxn>
                  <a:cxn ang="0">
                    <a:pos x="39" y="77"/>
                  </a:cxn>
                  <a:cxn ang="0">
                    <a:pos x="49" y="91"/>
                  </a:cxn>
                  <a:cxn ang="0">
                    <a:pos x="63" y="95"/>
                  </a:cxn>
                  <a:cxn ang="0">
                    <a:pos x="77" y="88"/>
                  </a:cxn>
                  <a:cxn ang="0">
                    <a:pos x="77" y="88"/>
                  </a:cxn>
                  <a:cxn ang="0">
                    <a:pos x="70" y="88"/>
                  </a:cxn>
                  <a:cxn ang="0">
                    <a:pos x="67" y="91"/>
                  </a:cxn>
                  <a:cxn ang="0">
                    <a:pos x="67" y="91"/>
                  </a:cxn>
                  <a:cxn ang="0">
                    <a:pos x="67" y="77"/>
                  </a:cxn>
                  <a:cxn ang="0">
                    <a:pos x="63" y="56"/>
                  </a:cxn>
                  <a:cxn ang="0">
                    <a:pos x="60" y="45"/>
                  </a:cxn>
                  <a:cxn ang="0">
                    <a:pos x="63" y="35"/>
                  </a:cxn>
                  <a:cxn ang="0">
                    <a:pos x="70" y="24"/>
                  </a:cxn>
                  <a:cxn ang="0">
                    <a:pos x="70" y="10"/>
                  </a:cxn>
                  <a:cxn ang="0">
                    <a:pos x="63" y="3"/>
                  </a:cxn>
                  <a:cxn ang="0">
                    <a:pos x="56" y="3"/>
                  </a:cxn>
                  <a:cxn ang="0">
                    <a:pos x="46" y="0"/>
                  </a:cxn>
                  <a:cxn ang="0">
                    <a:pos x="39" y="0"/>
                  </a:cxn>
                  <a:cxn ang="0">
                    <a:pos x="39" y="10"/>
                  </a:cxn>
                  <a:cxn ang="0">
                    <a:pos x="42" y="24"/>
                  </a:cxn>
                  <a:cxn ang="0">
                    <a:pos x="46" y="35"/>
                  </a:cxn>
                  <a:cxn ang="0">
                    <a:pos x="42" y="42"/>
                  </a:cxn>
                  <a:cxn ang="0">
                    <a:pos x="31" y="35"/>
                  </a:cxn>
                  <a:cxn ang="0">
                    <a:pos x="17" y="21"/>
                  </a:cxn>
                  <a:cxn ang="0">
                    <a:pos x="14" y="10"/>
                  </a:cxn>
                  <a:cxn ang="0">
                    <a:pos x="10" y="7"/>
                  </a:cxn>
                  <a:cxn ang="0">
                    <a:pos x="3" y="7"/>
                  </a:cxn>
                  <a:cxn ang="0">
                    <a:pos x="0" y="10"/>
                  </a:cxn>
                  <a:cxn ang="0">
                    <a:pos x="0" y="21"/>
                  </a:cxn>
                </a:cxnLst>
                <a:rect l="0" t="0" r="r" b="b"/>
                <a:pathLst>
                  <a:path w="77" h="95">
                    <a:moveTo>
                      <a:pt x="0" y="21"/>
                    </a:moveTo>
                    <a:lnTo>
                      <a:pt x="0" y="24"/>
                    </a:lnTo>
                    <a:lnTo>
                      <a:pt x="3" y="28"/>
                    </a:lnTo>
                    <a:lnTo>
                      <a:pt x="7" y="35"/>
                    </a:lnTo>
                    <a:lnTo>
                      <a:pt x="14" y="45"/>
                    </a:lnTo>
                    <a:lnTo>
                      <a:pt x="14" y="53"/>
                    </a:lnTo>
                    <a:lnTo>
                      <a:pt x="17" y="53"/>
                    </a:lnTo>
                    <a:lnTo>
                      <a:pt x="21" y="53"/>
                    </a:lnTo>
                    <a:lnTo>
                      <a:pt x="24" y="53"/>
                    </a:lnTo>
                    <a:lnTo>
                      <a:pt x="31" y="56"/>
                    </a:lnTo>
                    <a:lnTo>
                      <a:pt x="35" y="56"/>
                    </a:lnTo>
                    <a:lnTo>
                      <a:pt x="39" y="60"/>
                    </a:lnTo>
                    <a:lnTo>
                      <a:pt x="39" y="67"/>
                    </a:lnTo>
                    <a:lnTo>
                      <a:pt x="39" y="77"/>
                    </a:lnTo>
                    <a:lnTo>
                      <a:pt x="42" y="84"/>
                    </a:lnTo>
                    <a:lnTo>
                      <a:pt x="49" y="91"/>
                    </a:lnTo>
                    <a:lnTo>
                      <a:pt x="56" y="95"/>
                    </a:lnTo>
                    <a:lnTo>
                      <a:pt x="63" y="95"/>
                    </a:lnTo>
                    <a:lnTo>
                      <a:pt x="70" y="91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70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84"/>
                    </a:lnTo>
                    <a:lnTo>
                      <a:pt x="67" y="77"/>
                    </a:lnTo>
                    <a:lnTo>
                      <a:pt x="63" y="67"/>
                    </a:lnTo>
                    <a:lnTo>
                      <a:pt x="63" y="56"/>
                    </a:lnTo>
                    <a:lnTo>
                      <a:pt x="60" y="45"/>
                    </a:lnTo>
                    <a:lnTo>
                      <a:pt x="60" y="45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7" y="31"/>
                    </a:lnTo>
                    <a:lnTo>
                      <a:pt x="70" y="24"/>
                    </a:lnTo>
                    <a:lnTo>
                      <a:pt x="70" y="17"/>
                    </a:lnTo>
                    <a:lnTo>
                      <a:pt x="70" y="10"/>
                    </a:lnTo>
                    <a:lnTo>
                      <a:pt x="67" y="7"/>
                    </a:lnTo>
                    <a:lnTo>
                      <a:pt x="63" y="3"/>
                    </a:lnTo>
                    <a:lnTo>
                      <a:pt x="60" y="3"/>
                    </a:lnTo>
                    <a:lnTo>
                      <a:pt x="56" y="3"/>
                    </a:lnTo>
                    <a:lnTo>
                      <a:pt x="53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5" y="7"/>
                    </a:lnTo>
                    <a:lnTo>
                      <a:pt x="39" y="10"/>
                    </a:lnTo>
                    <a:lnTo>
                      <a:pt x="39" y="17"/>
                    </a:lnTo>
                    <a:lnTo>
                      <a:pt x="42" y="24"/>
                    </a:lnTo>
                    <a:lnTo>
                      <a:pt x="42" y="31"/>
                    </a:lnTo>
                    <a:lnTo>
                      <a:pt x="46" y="35"/>
                    </a:lnTo>
                    <a:lnTo>
                      <a:pt x="46" y="38"/>
                    </a:lnTo>
                    <a:lnTo>
                      <a:pt x="42" y="42"/>
                    </a:lnTo>
                    <a:lnTo>
                      <a:pt x="39" y="38"/>
                    </a:lnTo>
                    <a:lnTo>
                      <a:pt x="31" y="35"/>
                    </a:lnTo>
                    <a:lnTo>
                      <a:pt x="21" y="28"/>
                    </a:lnTo>
                    <a:lnTo>
                      <a:pt x="17" y="2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0" y="7"/>
                    </a:lnTo>
                    <a:lnTo>
                      <a:pt x="7" y="7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34" name="Freeform 362"/>
              <p:cNvSpPr>
                <a:spLocks/>
              </p:cNvSpPr>
              <p:nvPr userDrawn="1"/>
            </p:nvSpPr>
            <p:spPr bwMode="gray">
              <a:xfrm>
                <a:off x="1051" y="-2663"/>
                <a:ext cx="42" cy="49"/>
              </a:xfrm>
              <a:custGeom>
                <a:avLst/>
                <a:gdLst/>
                <a:ahLst/>
                <a:cxnLst>
                  <a:cxn ang="0">
                    <a:pos x="24" y="49"/>
                  </a:cxn>
                  <a:cxn ang="0">
                    <a:pos x="24" y="49"/>
                  </a:cxn>
                  <a:cxn ang="0">
                    <a:pos x="31" y="45"/>
                  </a:cxn>
                  <a:cxn ang="0">
                    <a:pos x="35" y="45"/>
                  </a:cxn>
                  <a:cxn ang="0">
                    <a:pos x="39" y="38"/>
                  </a:cxn>
                  <a:cxn ang="0">
                    <a:pos x="42" y="38"/>
                  </a:cxn>
                  <a:cxn ang="0">
                    <a:pos x="42" y="35"/>
                  </a:cxn>
                  <a:cxn ang="0">
                    <a:pos x="42" y="28"/>
                  </a:cxn>
                  <a:cxn ang="0">
                    <a:pos x="42" y="21"/>
                  </a:cxn>
                  <a:cxn ang="0">
                    <a:pos x="39" y="14"/>
                  </a:cxn>
                  <a:cxn ang="0">
                    <a:pos x="39" y="14"/>
                  </a:cxn>
                  <a:cxn ang="0">
                    <a:pos x="35" y="10"/>
                  </a:cxn>
                  <a:cxn ang="0">
                    <a:pos x="31" y="7"/>
                  </a:cxn>
                  <a:cxn ang="0">
                    <a:pos x="24" y="3"/>
                  </a:cxn>
                  <a:cxn ang="0">
                    <a:pos x="17" y="0"/>
                  </a:cxn>
                  <a:cxn ang="0">
                    <a:pos x="10" y="3"/>
                  </a:cxn>
                  <a:cxn ang="0">
                    <a:pos x="10" y="3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0" y="3"/>
                  </a:cxn>
                  <a:cxn ang="0">
                    <a:pos x="0" y="7"/>
                  </a:cxn>
                  <a:cxn ang="0">
                    <a:pos x="3" y="14"/>
                  </a:cxn>
                  <a:cxn ang="0">
                    <a:pos x="3" y="17"/>
                  </a:cxn>
                  <a:cxn ang="0">
                    <a:pos x="3" y="21"/>
                  </a:cxn>
                  <a:cxn ang="0">
                    <a:pos x="3" y="28"/>
                  </a:cxn>
                  <a:cxn ang="0">
                    <a:pos x="0" y="35"/>
                  </a:cxn>
                  <a:cxn ang="0">
                    <a:pos x="0" y="42"/>
                  </a:cxn>
                  <a:cxn ang="0">
                    <a:pos x="14" y="38"/>
                  </a:cxn>
                  <a:cxn ang="0">
                    <a:pos x="24" y="49"/>
                  </a:cxn>
                </a:cxnLst>
                <a:rect l="0" t="0" r="r" b="b"/>
                <a:pathLst>
                  <a:path w="42" h="49">
                    <a:moveTo>
                      <a:pt x="24" y="49"/>
                    </a:moveTo>
                    <a:lnTo>
                      <a:pt x="24" y="49"/>
                    </a:lnTo>
                    <a:lnTo>
                      <a:pt x="31" y="45"/>
                    </a:lnTo>
                    <a:lnTo>
                      <a:pt x="35" y="45"/>
                    </a:lnTo>
                    <a:lnTo>
                      <a:pt x="39" y="38"/>
                    </a:lnTo>
                    <a:lnTo>
                      <a:pt x="42" y="38"/>
                    </a:lnTo>
                    <a:lnTo>
                      <a:pt x="42" y="35"/>
                    </a:lnTo>
                    <a:lnTo>
                      <a:pt x="42" y="28"/>
                    </a:lnTo>
                    <a:lnTo>
                      <a:pt x="42" y="21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5" y="10"/>
                    </a:lnTo>
                    <a:lnTo>
                      <a:pt x="31" y="7"/>
                    </a:lnTo>
                    <a:lnTo>
                      <a:pt x="24" y="3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3" y="21"/>
                    </a:lnTo>
                    <a:lnTo>
                      <a:pt x="3" y="28"/>
                    </a:lnTo>
                    <a:lnTo>
                      <a:pt x="0" y="35"/>
                    </a:lnTo>
                    <a:lnTo>
                      <a:pt x="0" y="42"/>
                    </a:lnTo>
                    <a:lnTo>
                      <a:pt x="14" y="38"/>
                    </a:lnTo>
                    <a:lnTo>
                      <a:pt x="24" y="4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35" name="Freeform 363"/>
              <p:cNvSpPr>
                <a:spLocks/>
              </p:cNvSpPr>
              <p:nvPr userDrawn="1"/>
            </p:nvSpPr>
            <p:spPr bwMode="gray">
              <a:xfrm>
                <a:off x="1104" y="-2681"/>
                <a:ext cx="176" cy="102"/>
              </a:xfrm>
              <a:custGeom>
                <a:avLst/>
                <a:gdLst/>
                <a:ahLst/>
                <a:cxnLst>
                  <a:cxn ang="0">
                    <a:pos x="28" y="28"/>
                  </a:cxn>
                  <a:cxn ang="0">
                    <a:pos x="31" y="25"/>
                  </a:cxn>
                  <a:cxn ang="0">
                    <a:pos x="35" y="28"/>
                  </a:cxn>
                  <a:cxn ang="0">
                    <a:pos x="38" y="39"/>
                  </a:cxn>
                  <a:cxn ang="0">
                    <a:pos x="45" y="74"/>
                  </a:cxn>
                  <a:cxn ang="0">
                    <a:pos x="42" y="74"/>
                  </a:cxn>
                  <a:cxn ang="0">
                    <a:pos x="38" y="81"/>
                  </a:cxn>
                  <a:cxn ang="0">
                    <a:pos x="42" y="92"/>
                  </a:cxn>
                  <a:cxn ang="0">
                    <a:pos x="52" y="92"/>
                  </a:cxn>
                  <a:cxn ang="0">
                    <a:pos x="56" y="92"/>
                  </a:cxn>
                  <a:cxn ang="0">
                    <a:pos x="63" y="88"/>
                  </a:cxn>
                  <a:cxn ang="0">
                    <a:pos x="70" y="92"/>
                  </a:cxn>
                  <a:cxn ang="0">
                    <a:pos x="74" y="95"/>
                  </a:cxn>
                  <a:cxn ang="0">
                    <a:pos x="84" y="102"/>
                  </a:cxn>
                  <a:cxn ang="0">
                    <a:pos x="102" y="102"/>
                  </a:cxn>
                  <a:cxn ang="0">
                    <a:pos x="123" y="102"/>
                  </a:cxn>
                  <a:cxn ang="0">
                    <a:pos x="123" y="99"/>
                  </a:cxn>
                  <a:cxn ang="0">
                    <a:pos x="126" y="92"/>
                  </a:cxn>
                  <a:cxn ang="0">
                    <a:pos x="130" y="92"/>
                  </a:cxn>
                  <a:cxn ang="0">
                    <a:pos x="144" y="99"/>
                  </a:cxn>
                  <a:cxn ang="0">
                    <a:pos x="151" y="99"/>
                  </a:cxn>
                  <a:cxn ang="0">
                    <a:pos x="158" y="95"/>
                  </a:cxn>
                  <a:cxn ang="0">
                    <a:pos x="162" y="88"/>
                  </a:cxn>
                  <a:cxn ang="0">
                    <a:pos x="162" y="81"/>
                  </a:cxn>
                  <a:cxn ang="0">
                    <a:pos x="169" y="77"/>
                  </a:cxn>
                  <a:cxn ang="0">
                    <a:pos x="172" y="70"/>
                  </a:cxn>
                  <a:cxn ang="0">
                    <a:pos x="172" y="67"/>
                  </a:cxn>
                  <a:cxn ang="0">
                    <a:pos x="176" y="63"/>
                  </a:cxn>
                  <a:cxn ang="0">
                    <a:pos x="169" y="56"/>
                  </a:cxn>
                  <a:cxn ang="0">
                    <a:pos x="148" y="53"/>
                  </a:cxn>
                  <a:cxn ang="0">
                    <a:pos x="141" y="49"/>
                  </a:cxn>
                  <a:cxn ang="0">
                    <a:pos x="123" y="46"/>
                  </a:cxn>
                  <a:cxn ang="0">
                    <a:pos x="116" y="49"/>
                  </a:cxn>
                  <a:cxn ang="0">
                    <a:pos x="105" y="53"/>
                  </a:cxn>
                  <a:cxn ang="0">
                    <a:pos x="95" y="53"/>
                  </a:cxn>
                  <a:cxn ang="0">
                    <a:pos x="63" y="35"/>
                  </a:cxn>
                  <a:cxn ang="0">
                    <a:pos x="60" y="28"/>
                  </a:cxn>
                  <a:cxn ang="0">
                    <a:pos x="52" y="25"/>
                  </a:cxn>
                  <a:cxn ang="0">
                    <a:pos x="49" y="25"/>
                  </a:cxn>
                  <a:cxn ang="0">
                    <a:pos x="52" y="21"/>
                  </a:cxn>
                  <a:cxn ang="0">
                    <a:pos x="52" y="18"/>
                  </a:cxn>
                  <a:cxn ang="0">
                    <a:pos x="49" y="11"/>
                  </a:cxn>
                  <a:cxn ang="0">
                    <a:pos x="42" y="11"/>
                  </a:cxn>
                  <a:cxn ang="0">
                    <a:pos x="38" y="11"/>
                  </a:cxn>
                  <a:cxn ang="0">
                    <a:pos x="35" y="14"/>
                  </a:cxn>
                  <a:cxn ang="0">
                    <a:pos x="28" y="14"/>
                  </a:cxn>
                  <a:cxn ang="0">
                    <a:pos x="28" y="7"/>
                  </a:cxn>
                  <a:cxn ang="0">
                    <a:pos x="17" y="3"/>
                  </a:cxn>
                  <a:cxn ang="0">
                    <a:pos x="10" y="3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3" y="25"/>
                  </a:cxn>
                  <a:cxn ang="0">
                    <a:pos x="3" y="28"/>
                  </a:cxn>
                  <a:cxn ang="0">
                    <a:pos x="7" y="35"/>
                  </a:cxn>
                  <a:cxn ang="0">
                    <a:pos x="17" y="32"/>
                  </a:cxn>
                </a:cxnLst>
                <a:rect l="0" t="0" r="r" b="b"/>
                <a:pathLst>
                  <a:path w="176" h="102">
                    <a:moveTo>
                      <a:pt x="28" y="28"/>
                    </a:moveTo>
                    <a:lnTo>
                      <a:pt x="28" y="28"/>
                    </a:lnTo>
                    <a:lnTo>
                      <a:pt x="28" y="25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5" y="28"/>
                    </a:lnTo>
                    <a:lnTo>
                      <a:pt x="35" y="32"/>
                    </a:lnTo>
                    <a:lnTo>
                      <a:pt x="38" y="39"/>
                    </a:lnTo>
                    <a:lnTo>
                      <a:pt x="38" y="53"/>
                    </a:lnTo>
                    <a:lnTo>
                      <a:pt x="45" y="74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8" y="77"/>
                    </a:lnTo>
                    <a:lnTo>
                      <a:pt x="38" y="81"/>
                    </a:lnTo>
                    <a:lnTo>
                      <a:pt x="38" y="85"/>
                    </a:lnTo>
                    <a:lnTo>
                      <a:pt x="42" y="92"/>
                    </a:lnTo>
                    <a:lnTo>
                      <a:pt x="45" y="92"/>
                    </a:lnTo>
                    <a:lnTo>
                      <a:pt x="52" y="92"/>
                    </a:lnTo>
                    <a:lnTo>
                      <a:pt x="56" y="92"/>
                    </a:lnTo>
                    <a:lnTo>
                      <a:pt x="56" y="92"/>
                    </a:lnTo>
                    <a:lnTo>
                      <a:pt x="60" y="92"/>
                    </a:lnTo>
                    <a:lnTo>
                      <a:pt x="63" y="88"/>
                    </a:lnTo>
                    <a:lnTo>
                      <a:pt x="67" y="88"/>
                    </a:lnTo>
                    <a:lnTo>
                      <a:pt x="70" y="92"/>
                    </a:lnTo>
                    <a:lnTo>
                      <a:pt x="74" y="95"/>
                    </a:lnTo>
                    <a:lnTo>
                      <a:pt x="74" y="95"/>
                    </a:lnTo>
                    <a:lnTo>
                      <a:pt x="81" y="99"/>
                    </a:lnTo>
                    <a:lnTo>
                      <a:pt x="84" y="102"/>
                    </a:lnTo>
                    <a:lnTo>
                      <a:pt x="91" y="102"/>
                    </a:lnTo>
                    <a:lnTo>
                      <a:pt x="102" y="102"/>
                    </a:lnTo>
                    <a:lnTo>
                      <a:pt x="112" y="102"/>
                    </a:lnTo>
                    <a:lnTo>
                      <a:pt x="123" y="102"/>
                    </a:lnTo>
                    <a:lnTo>
                      <a:pt x="123" y="99"/>
                    </a:lnTo>
                    <a:lnTo>
                      <a:pt x="123" y="99"/>
                    </a:lnTo>
                    <a:lnTo>
                      <a:pt x="123" y="95"/>
                    </a:lnTo>
                    <a:lnTo>
                      <a:pt x="126" y="92"/>
                    </a:lnTo>
                    <a:lnTo>
                      <a:pt x="126" y="92"/>
                    </a:lnTo>
                    <a:lnTo>
                      <a:pt x="130" y="92"/>
                    </a:lnTo>
                    <a:lnTo>
                      <a:pt x="137" y="95"/>
                    </a:lnTo>
                    <a:lnTo>
                      <a:pt x="144" y="99"/>
                    </a:lnTo>
                    <a:lnTo>
                      <a:pt x="148" y="99"/>
                    </a:lnTo>
                    <a:lnTo>
                      <a:pt x="151" y="99"/>
                    </a:lnTo>
                    <a:lnTo>
                      <a:pt x="155" y="99"/>
                    </a:lnTo>
                    <a:lnTo>
                      <a:pt x="158" y="95"/>
                    </a:lnTo>
                    <a:lnTo>
                      <a:pt x="162" y="92"/>
                    </a:lnTo>
                    <a:lnTo>
                      <a:pt x="162" y="88"/>
                    </a:lnTo>
                    <a:lnTo>
                      <a:pt x="162" y="81"/>
                    </a:lnTo>
                    <a:lnTo>
                      <a:pt x="162" y="81"/>
                    </a:lnTo>
                    <a:lnTo>
                      <a:pt x="165" y="77"/>
                    </a:lnTo>
                    <a:lnTo>
                      <a:pt x="169" y="77"/>
                    </a:lnTo>
                    <a:lnTo>
                      <a:pt x="172" y="74"/>
                    </a:lnTo>
                    <a:lnTo>
                      <a:pt x="172" y="70"/>
                    </a:lnTo>
                    <a:lnTo>
                      <a:pt x="172" y="70"/>
                    </a:lnTo>
                    <a:lnTo>
                      <a:pt x="172" y="67"/>
                    </a:lnTo>
                    <a:lnTo>
                      <a:pt x="176" y="63"/>
                    </a:lnTo>
                    <a:lnTo>
                      <a:pt x="176" y="63"/>
                    </a:lnTo>
                    <a:lnTo>
                      <a:pt x="172" y="60"/>
                    </a:lnTo>
                    <a:lnTo>
                      <a:pt x="169" y="56"/>
                    </a:lnTo>
                    <a:lnTo>
                      <a:pt x="162" y="53"/>
                    </a:lnTo>
                    <a:lnTo>
                      <a:pt x="148" y="53"/>
                    </a:lnTo>
                    <a:lnTo>
                      <a:pt x="144" y="49"/>
                    </a:lnTo>
                    <a:lnTo>
                      <a:pt x="141" y="49"/>
                    </a:lnTo>
                    <a:lnTo>
                      <a:pt x="134" y="46"/>
                    </a:lnTo>
                    <a:lnTo>
                      <a:pt x="123" y="46"/>
                    </a:lnTo>
                    <a:lnTo>
                      <a:pt x="116" y="46"/>
                    </a:lnTo>
                    <a:lnTo>
                      <a:pt x="116" y="49"/>
                    </a:lnTo>
                    <a:lnTo>
                      <a:pt x="112" y="49"/>
                    </a:lnTo>
                    <a:lnTo>
                      <a:pt x="105" y="53"/>
                    </a:lnTo>
                    <a:lnTo>
                      <a:pt x="102" y="53"/>
                    </a:lnTo>
                    <a:lnTo>
                      <a:pt x="95" y="53"/>
                    </a:lnTo>
                    <a:lnTo>
                      <a:pt x="84" y="46"/>
                    </a:lnTo>
                    <a:lnTo>
                      <a:pt x="63" y="35"/>
                    </a:lnTo>
                    <a:lnTo>
                      <a:pt x="63" y="32"/>
                    </a:lnTo>
                    <a:lnTo>
                      <a:pt x="60" y="28"/>
                    </a:lnTo>
                    <a:lnTo>
                      <a:pt x="56" y="25"/>
                    </a:lnTo>
                    <a:lnTo>
                      <a:pt x="52" y="25"/>
                    </a:lnTo>
                    <a:lnTo>
                      <a:pt x="52" y="25"/>
                    </a:lnTo>
                    <a:lnTo>
                      <a:pt x="49" y="25"/>
                    </a:lnTo>
                    <a:lnTo>
                      <a:pt x="49" y="21"/>
                    </a:lnTo>
                    <a:lnTo>
                      <a:pt x="52" y="21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2" y="14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38" y="11"/>
                    </a:lnTo>
                    <a:lnTo>
                      <a:pt x="35" y="14"/>
                    </a:lnTo>
                    <a:lnTo>
                      <a:pt x="35" y="14"/>
                    </a:lnTo>
                    <a:lnTo>
                      <a:pt x="31" y="14"/>
                    </a:lnTo>
                    <a:lnTo>
                      <a:pt x="28" y="14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4" y="3"/>
                    </a:lnTo>
                    <a:lnTo>
                      <a:pt x="17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25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3" y="32"/>
                    </a:lnTo>
                    <a:lnTo>
                      <a:pt x="7" y="35"/>
                    </a:lnTo>
                    <a:lnTo>
                      <a:pt x="14" y="35"/>
                    </a:lnTo>
                    <a:lnTo>
                      <a:pt x="17" y="32"/>
                    </a:lnTo>
                    <a:lnTo>
                      <a:pt x="28" y="2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36" name="Freeform 364"/>
              <p:cNvSpPr>
                <a:spLocks/>
              </p:cNvSpPr>
              <p:nvPr userDrawn="1"/>
            </p:nvSpPr>
            <p:spPr bwMode="gray">
              <a:xfrm>
                <a:off x="1009" y="-2896"/>
                <a:ext cx="91" cy="109"/>
              </a:xfrm>
              <a:custGeom>
                <a:avLst/>
                <a:gdLst/>
                <a:ahLst/>
                <a:cxnLst>
                  <a:cxn ang="0">
                    <a:pos x="21" y="35"/>
                  </a:cxn>
                  <a:cxn ang="0">
                    <a:pos x="28" y="42"/>
                  </a:cxn>
                  <a:cxn ang="0">
                    <a:pos x="28" y="46"/>
                  </a:cxn>
                  <a:cxn ang="0">
                    <a:pos x="49" y="71"/>
                  </a:cxn>
                  <a:cxn ang="0">
                    <a:pos x="59" y="78"/>
                  </a:cxn>
                  <a:cxn ang="0">
                    <a:pos x="66" y="81"/>
                  </a:cxn>
                  <a:cxn ang="0">
                    <a:pos x="73" y="81"/>
                  </a:cxn>
                  <a:cxn ang="0">
                    <a:pos x="77" y="92"/>
                  </a:cxn>
                  <a:cxn ang="0">
                    <a:pos x="81" y="99"/>
                  </a:cxn>
                  <a:cxn ang="0">
                    <a:pos x="81" y="106"/>
                  </a:cxn>
                  <a:cxn ang="0">
                    <a:pos x="84" y="106"/>
                  </a:cxn>
                  <a:cxn ang="0">
                    <a:pos x="88" y="99"/>
                  </a:cxn>
                  <a:cxn ang="0">
                    <a:pos x="91" y="95"/>
                  </a:cxn>
                  <a:cxn ang="0">
                    <a:pos x="84" y="78"/>
                  </a:cxn>
                  <a:cxn ang="0">
                    <a:pos x="88" y="63"/>
                  </a:cxn>
                  <a:cxn ang="0">
                    <a:pos x="91" y="49"/>
                  </a:cxn>
                  <a:cxn ang="0">
                    <a:pos x="91" y="39"/>
                  </a:cxn>
                  <a:cxn ang="0">
                    <a:pos x="88" y="28"/>
                  </a:cxn>
                  <a:cxn ang="0">
                    <a:pos x="84" y="28"/>
                  </a:cxn>
                  <a:cxn ang="0">
                    <a:pos x="81" y="32"/>
                  </a:cxn>
                  <a:cxn ang="0">
                    <a:pos x="77" y="35"/>
                  </a:cxn>
                  <a:cxn ang="0">
                    <a:pos x="70" y="49"/>
                  </a:cxn>
                  <a:cxn ang="0">
                    <a:pos x="66" y="46"/>
                  </a:cxn>
                  <a:cxn ang="0">
                    <a:pos x="59" y="35"/>
                  </a:cxn>
                  <a:cxn ang="0">
                    <a:pos x="59" y="21"/>
                  </a:cxn>
                  <a:cxn ang="0">
                    <a:pos x="59" y="14"/>
                  </a:cxn>
                  <a:cxn ang="0">
                    <a:pos x="49" y="11"/>
                  </a:cxn>
                  <a:cxn ang="0">
                    <a:pos x="45" y="14"/>
                  </a:cxn>
                  <a:cxn ang="0">
                    <a:pos x="42" y="21"/>
                  </a:cxn>
                  <a:cxn ang="0">
                    <a:pos x="42" y="28"/>
                  </a:cxn>
                  <a:cxn ang="0">
                    <a:pos x="35" y="25"/>
                  </a:cxn>
                  <a:cxn ang="0">
                    <a:pos x="31" y="18"/>
                  </a:cxn>
                  <a:cxn ang="0">
                    <a:pos x="28" y="11"/>
                  </a:cxn>
                  <a:cxn ang="0">
                    <a:pos x="21" y="4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11"/>
                  </a:cxn>
                  <a:cxn ang="0">
                    <a:pos x="3" y="21"/>
                  </a:cxn>
                  <a:cxn ang="0">
                    <a:pos x="14" y="28"/>
                  </a:cxn>
                  <a:cxn ang="0">
                    <a:pos x="14" y="32"/>
                  </a:cxn>
                </a:cxnLst>
                <a:rect l="0" t="0" r="r" b="b"/>
                <a:pathLst>
                  <a:path w="91" h="109">
                    <a:moveTo>
                      <a:pt x="14" y="32"/>
                    </a:moveTo>
                    <a:lnTo>
                      <a:pt x="21" y="35"/>
                    </a:lnTo>
                    <a:lnTo>
                      <a:pt x="24" y="39"/>
                    </a:lnTo>
                    <a:lnTo>
                      <a:pt x="28" y="42"/>
                    </a:lnTo>
                    <a:lnTo>
                      <a:pt x="28" y="46"/>
                    </a:lnTo>
                    <a:lnTo>
                      <a:pt x="28" y="46"/>
                    </a:lnTo>
                    <a:lnTo>
                      <a:pt x="42" y="63"/>
                    </a:lnTo>
                    <a:lnTo>
                      <a:pt x="49" y="71"/>
                    </a:lnTo>
                    <a:lnTo>
                      <a:pt x="56" y="74"/>
                    </a:lnTo>
                    <a:lnTo>
                      <a:pt x="59" y="78"/>
                    </a:lnTo>
                    <a:lnTo>
                      <a:pt x="66" y="81"/>
                    </a:lnTo>
                    <a:lnTo>
                      <a:pt x="66" y="81"/>
                    </a:lnTo>
                    <a:lnTo>
                      <a:pt x="70" y="78"/>
                    </a:lnTo>
                    <a:lnTo>
                      <a:pt x="73" y="81"/>
                    </a:lnTo>
                    <a:lnTo>
                      <a:pt x="77" y="85"/>
                    </a:lnTo>
                    <a:lnTo>
                      <a:pt x="77" y="92"/>
                    </a:lnTo>
                    <a:lnTo>
                      <a:pt x="81" y="95"/>
                    </a:lnTo>
                    <a:lnTo>
                      <a:pt x="81" y="99"/>
                    </a:lnTo>
                    <a:lnTo>
                      <a:pt x="81" y="102"/>
                    </a:lnTo>
                    <a:lnTo>
                      <a:pt x="81" y="106"/>
                    </a:lnTo>
                    <a:lnTo>
                      <a:pt x="84" y="109"/>
                    </a:lnTo>
                    <a:lnTo>
                      <a:pt x="84" y="106"/>
                    </a:lnTo>
                    <a:lnTo>
                      <a:pt x="88" y="102"/>
                    </a:lnTo>
                    <a:lnTo>
                      <a:pt x="88" y="99"/>
                    </a:lnTo>
                    <a:lnTo>
                      <a:pt x="91" y="95"/>
                    </a:lnTo>
                    <a:lnTo>
                      <a:pt x="91" y="95"/>
                    </a:lnTo>
                    <a:lnTo>
                      <a:pt x="88" y="88"/>
                    </a:lnTo>
                    <a:lnTo>
                      <a:pt x="84" y="78"/>
                    </a:lnTo>
                    <a:lnTo>
                      <a:pt x="84" y="71"/>
                    </a:lnTo>
                    <a:lnTo>
                      <a:pt x="88" y="63"/>
                    </a:lnTo>
                    <a:lnTo>
                      <a:pt x="88" y="53"/>
                    </a:lnTo>
                    <a:lnTo>
                      <a:pt x="91" y="49"/>
                    </a:lnTo>
                    <a:lnTo>
                      <a:pt x="91" y="46"/>
                    </a:lnTo>
                    <a:lnTo>
                      <a:pt x="91" y="39"/>
                    </a:lnTo>
                    <a:lnTo>
                      <a:pt x="88" y="32"/>
                    </a:lnTo>
                    <a:lnTo>
                      <a:pt x="88" y="28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1" y="32"/>
                    </a:lnTo>
                    <a:lnTo>
                      <a:pt x="81" y="32"/>
                    </a:lnTo>
                    <a:lnTo>
                      <a:pt x="77" y="35"/>
                    </a:lnTo>
                    <a:lnTo>
                      <a:pt x="77" y="35"/>
                    </a:lnTo>
                    <a:lnTo>
                      <a:pt x="73" y="42"/>
                    </a:lnTo>
                    <a:lnTo>
                      <a:pt x="70" y="49"/>
                    </a:lnTo>
                    <a:lnTo>
                      <a:pt x="70" y="49"/>
                    </a:lnTo>
                    <a:lnTo>
                      <a:pt x="66" y="46"/>
                    </a:lnTo>
                    <a:lnTo>
                      <a:pt x="63" y="42"/>
                    </a:lnTo>
                    <a:lnTo>
                      <a:pt x="59" y="35"/>
                    </a:lnTo>
                    <a:lnTo>
                      <a:pt x="59" y="28"/>
                    </a:lnTo>
                    <a:lnTo>
                      <a:pt x="59" y="21"/>
                    </a:lnTo>
                    <a:lnTo>
                      <a:pt x="59" y="18"/>
                    </a:lnTo>
                    <a:lnTo>
                      <a:pt x="59" y="14"/>
                    </a:lnTo>
                    <a:lnTo>
                      <a:pt x="56" y="11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5" y="14"/>
                    </a:lnTo>
                    <a:lnTo>
                      <a:pt x="45" y="18"/>
                    </a:lnTo>
                    <a:lnTo>
                      <a:pt x="42" y="21"/>
                    </a:lnTo>
                    <a:lnTo>
                      <a:pt x="42" y="25"/>
                    </a:lnTo>
                    <a:lnTo>
                      <a:pt x="42" y="28"/>
                    </a:lnTo>
                    <a:lnTo>
                      <a:pt x="38" y="28"/>
                    </a:lnTo>
                    <a:lnTo>
                      <a:pt x="35" y="25"/>
                    </a:lnTo>
                    <a:lnTo>
                      <a:pt x="31" y="21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28" y="11"/>
                    </a:lnTo>
                    <a:lnTo>
                      <a:pt x="24" y="7"/>
                    </a:lnTo>
                    <a:lnTo>
                      <a:pt x="21" y="4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3" y="21"/>
                    </a:lnTo>
                    <a:lnTo>
                      <a:pt x="10" y="25"/>
                    </a:lnTo>
                    <a:lnTo>
                      <a:pt x="14" y="28"/>
                    </a:lnTo>
                    <a:lnTo>
                      <a:pt x="14" y="32"/>
                    </a:lnTo>
                    <a:lnTo>
                      <a:pt x="14" y="3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37" name="Freeform 365"/>
              <p:cNvSpPr>
                <a:spLocks/>
              </p:cNvSpPr>
              <p:nvPr userDrawn="1"/>
            </p:nvSpPr>
            <p:spPr bwMode="gray">
              <a:xfrm>
                <a:off x="1118" y="-2850"/>
                <a:ext cx="42" cy="56"/>
              </a:xfrm>
              <a:custGeom>
                <a:avLst/>
                <a:gdLst/>
                <a:ahLst/>
                <a:cxnLst>
                  <a:cxn ang="0">
                    <a:pos x="42" y="4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3"/>
                  </a:cxn>
                  <a:cxn ang="0">
                    <a:pos x="7" y="7"/>
                  </a:cxn>
                  <a:cxn ang="0">
                    <a:pos x="3" y="14"/>
                  </a:cxn>
                  <a:cxn ang="0">
                    <a:pos x="3" y="25"/>
                  </a:cxn>
                  <a:cxn ang="0">
                    <a:pos x="0" y="49"/>
                  </a:cxn>
                  <a:cxn ang="0">
                    <a:pos x="3" y="49"/>
                  </a:cxn>
                  <a:cxn ang="0">
                    <a:pos x="7" y="53"/>
                  </a:cxn>
                  <a:cxn ang="0">
                    <a:pos x="10" y="53"/>
                  </a:cxn>
                  <a:cxn ang="0">
                    <a:pos x="17" y="56"/>
                  </a:cxn>
                  <a:cxn ang="0">
                    <a:pos x="24" y="56"/>
                  </a:cxn>
                  <a:cxn ang="0">
                    <a:pos x="31" y="56"/>
                  </a:cxn>
                  <a:cxn ang="0">
                    <a:pos x="35" y="53"/>
                  </a:cxn>
                  <a:cxn ang="0">
                    <a:pos x="38" y="49"/>
                  </a:cxn>
                  <a:cxn ang="0">
                    <a:pos x="42" y="42"/>
                  </a:cxn>
                </a:cxnLst>
                <a:rect l="0" t="0" r="r" b="b"/>
                <a:pathLst>
                  <a:path w="42" h="56">
                    <a:moveTo>
                      <a:pt x="42" y="42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7"/>
                    </a:lnTo>
                    <a:lnTo>
                      <a:pt x="3" y="14"/>
                    </a:lnTo>
                    <a:lnTo>
                      <a:pt x="3" y="25"/>
                    </a:lnTo>
                    <a:lnTo>
                      <a:pt x="0" y="49"/>
                    </a:lnTo>
                    <a:lnTo>
                      <a:pt x="3" y="49"/>
                    </a:lnTo>
                    <a:lnTo>
                      <a:pt x="7" y="53"/>
                    </a:lnTo>
                    <a:lnTo>
                      <a:pt x="10" y="53"/>
                    </a:lnTo>
                    <a:lnTo>
                      <a:pt x="17" y="56"/>
                    </a:lnTo>
                    <a:lnTo>
                      <a:pt x="24" y="56"/>
                    </a:lnTo>
                    <a:lnTo>
                      <a:pt x="31" y="56"/>
                    </a:lnTo>
                    <a:lnTo>
                      <a:pt x="35" y="53"/>
                    </a:lnTo>
                    <a:lnTo>
                      <a:pt x="38" y="49"/>
                    </a:lnTo>
                    <a:lnTo>
                      <a:pt x="42" y="4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38" name="Freeform 366"/>
              <p:cNvSpPr>
                <a:spLocks/>
              </p:cNvSpPr>
              <p:nvPr userDrawn="1"/>
            </p:nvSpPr>
            <p:spPr bwMode="gray">
              <a:xfrm>
                <a:off x="1252" y="-2840"/>
                <a:ext cx="74" cy="155"/>
              </a:xfrm>
              <a:custGeom>
                <a:avLst/>
                <a:gdLst/>
                <a:ahLst/>
                <a:cxnLst>
                  <a:cxn ang="0">
                    <a:pos x="3" y="88"/>
                  </a:cxn>
                  <a:cxn ang="0">
                    <a:pos x="10" y="88"/>
                  </a:cxn>
                  <a:cxn ang="0">
                    <a:pos x="14" y="96"/>
                  </a:cxn>
                  <a:cxn ang="0">
                    <a:pos x="17" y="103"/>
                  </a:cxn>
                  <a:cxn ang="0">
                    <a:pos x="17" y="110"/>
                  </a:cxn>
                  <a:cxn ang="0">
                    <a:pos x="14" y="117"/>
                  </a:cxn>
                  <a:cxn ang="0">
                    <a:pos x="10" y="117"/>
                  </a:cxn>
                  <a:cxn ang="0">
                    <a:pos x="10" y="127"/>
                  </a:cxn>
                  <a:cxn ang="0">
                    <a:pos x="14" y="134"/>
                  </a:cxn>
                  <a:cxn ang="0">
                    <a:pos x="10" y="141"/>
                  </a:cxn>
                  <a:cxn ang="0">
                    <a:pos x="17" y="152"/>
                  </a:cxn>
                  <a:cxn ang="0">
                    <a:pos x="28" y="155"/>
                  </a:cxn>
                  <a:cxn ang="0">
                    <a:pos x="35" y="155"/>
                  </a:cxn>
                  <a:cxn ang="0">
                    <a:pos x="38" y="155"/>
                  </a:cxn>
                  <a:cxn ang="0">
                    <a:pos x="45" y="152"/>
                  </a:cxn>
                  <a:cxn ang="0">
                    <a:pos x="52" y="141"/>
                  </a:cxn>
                  <a:cxn ang="0">
                    <a:pos x="56" y="138"/>
                  </a:cxn>
                  <a:cxn ang="0">
                    <a:pos x="59" y="124"/>
                  </a:cxn>
                  <a:cxn ang="0">
                    <a:pos x="67" y="117"/>
                  </a:cxn>
                  <a:cxn ang="0">
                    <a:pos x="70" y="110"/>
                  </a:cxn>
                  <a:cxn ang="0">
                    <a:pos x="74" y="88"/>
                  </a:cxn>
                  <a:cxn ang="0">
                    <a:pos x="67" y="85"/>
                  </a:cxn>
                  <a:cxn ang="0">
                    <a:pos x="59" y="85"/>
                  </a:cxn>
                  <a:cxn ang="0">
                    <a:pos x="56" y="85"/>
                  </a:cxn>
                  <a:cxn ang="0">
                    <a:pos x="52" y="85"/>
                  </a:cxn>
                  <a:cxn ang="0">
                    <a:pos x="56" y="78"/>
                  </a:cxn>
                  <a:cxn ang="0">
                    <a:pos x="59" y="78"/>
                  </a:cxn>
                  <a:cxn ang="0">
                    <a:pos x="59" y="67"/>
                  </a:cxn>
                  <a:cxn ang="0">
                    <a:pos x="59" y="60"/>
                  </a:cxn>
                  <a:cxn ang="0">
                    <a:pos x="56" y="46"/>
                  </a:cxn>
                  <a:cxn ang="0">
                    <a:pos x="45" y="32"/>
                  </a:cxn>
                  <a:cxn ang="0">
                    <a:pos x="42" y="29"/>
                  </a:cxn>
                  <a:cxn ang="0">
                    <a:pos x="35" y="18"/>
                  </a:cxn>
                  <a:cxn ang="0">
                    <a:pos x="28" y="15"/>
                  </a:cxn>
                  <a:cxn ang="0">
                    <a:pos x="24" y="11"/>
                  </a:cxn>
                  <a:cxn ang="0">
                    <a:pos x="21" y="4"/>
                  </a:cxn>
                  <a:cxn ang="0">
                    <a:pos x="17" y="0"/>
                  </a:cxn>
                  <a:cxn ang="0">
                    <a:pos x="10" y="4"/>
                  </a:cxn>
                  <a:cxn ang="0">
                    <a:pos x="10" y="7"/>
                  </a:cxn>
                  <a:cxn ang="0">
                    <a:pos x="14" y="15"/>
                  </a:cxn>
                  <a:cxn ang="0">
                    <a:pos x="10" y="22"/>
                  </a:cxn>
                  <a:cxn ang="0">
                    <a:pos x="7" y="29"/>
                  </a:cxn>
                  <a:cxn ang="0">
                    <a:pos x="3" y="43"/>
                  </a:cxn>
                  <a:cxn ang="0">
                    <a:pos x="3" y="60"/>
                  </a:cxn>
                  <a:cxn ang="0">
                    <a:pos x="0" y="64"/>
                  </a:cxn>
                  <a:cxn ang="0">
                    <a:pos x="0" y="67"/>
                  </a:cxn>
                  <a:cxn ang="0">
                    <a:pos x="7" y="81"/>
                  </a:cxn>
                </a:cxnLst>
                <a:rect l="0" t="0" r="r" b="b"/>
                <a:pathLst>
                  <a:path w="74" h="155">
                    <a:moveTo>
                      <a:pt x="3" y="88"/>
                    </a:moveTo>
                    <a:lnTo>
                      <a:pt x="3" y="88"/>
                    </a:lnTo>
                    <a:lnTo>
                      <a:pt x="7" y="88"/>
                    </a:lnTo>
                    <a:lnTo>
                      <a:pt x="10" y="88"/>
                    </a:lnTo>
                    <a:lnTo>
                      <a:pt x="14" y="92"/>
                    </a:lnTo>
                    <a:lnTo>
                      <a:pt x="14" y="96"/>
                    </a:lnTo>
                    <a:lnTo>
                      <a:pt x="14" y="103"/>
                    </a:lnTo>
                    <a:lnTo>
                      <a:pt x="17" y="103"/>
                    </a:lnTo>
                    <a:lnTo>
                      <a:pt x="17" y="106"/>
                    </a:lnTo>
                    <a:lnTo>
                      <a:pt x="17" y="110"/>
                    </a:lnTo>
                    <a:lnTo>
                      <a:pt x="14" y="113"/>
                    </a:lnTo>
                    <a:lnTo>
                      <a:pt x="14" y="117"/>
                    </a:lnTo>
                    <a:lnTo>
                      <a:pt x="14" y="117"/>
                    </a:lnTo>
                    <a:lnTo>
                      <a:pt x="10" y="117"/>
                    </a:lnTo>
                    <a:lnTo>
                      <a:pt x="10" y="120"/>
                    </a:lnTo>
                    <a:lnTo>
                      <a:pt x="10" y="127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0" y="138"/>
                    </a:lnTo>
                    <a:lnTo>
                      <a:pt x="10" y="141"/>
                    </a:lnTo>
                    <a:lnTo>
                      <a:pt x="14" y="148"/>
                    </a:lnTo>
                    <a:lnTo>
                      <a:pt x="17" y="152"/>
                    </a:lnTo>
                    <a:lnTo>
                      <a:pt x="24" y="152"/>
                    </a:lnTo>
                    <a:lnTo>
                      <a:pt x="28" y="155"/>
                    </a:lnTo>
                    <a:lnTo>
                      <a:pt x="31" y="155"/>
                    </a:lnTo>
                    <a:lnTo>
                      <a:pt x="35" y="155"/>
                    </a:lnTo>
                    <a:lnTo>
                      <a:pt x="38" y="155"/>
                    </a:lnTo>
                    <a:lnTo>
                      <a:pt x="38" y="155"/>
                    </a:lnTo>
                    <a:lnTo>
                      <a:pt x="42" y="155"/>
                    </a:lnTo>
                    <a:lnTo>
                      <a:pt x="45" y="152"/>
                    </a:lnTo>
                    <a:lnTo>
                      <a:pt x="49" y="148"/>
                    </a:lnTo>
                    <a:lnTo>
                      <a:pt x="52" y="141"/>
                    </a:lnTo>
                    <a:lnTo>
                      <a:pt x="52" y="141"/>
                    </a:lnTo>
                    <a:lnTo>
                      <a:pt x="56" y="138"/>
                    </a:lnTo>
                    <a:lnTo>
                      <a:pt x="56" y="131"/>
                    </a:lnTo>
                    <a:lnTo>
                      <a:pt x="59" y="124"/>
                    </a:lnTo>
                    <a:lnTo>
                      <a:pt x="67" y="120"/>
                    </a:lnTo>
                    <a:lnTo>
                      <a:pt x="67" y="117"/>
                    </a:lnTo>
                    <a:lnTo>
                      <a:pt x="70" y="113"/>
                    </a:lnTo>
                    <a:lnTo>
                      <a:pt x="70" y="110"/>
                    </a:lnTo>
                    <a:lnTo>
                      <a:pt x="74" y="99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67" y="85"/>
                    </a:lnTo>
                    <a:lnTo>
                      <a:pt x="63" y="81"/>
                    </a:lnTo>
                    <a:lnTo>
                      <a:pt x="59" y="85"/>
                    </a:lnTo>
                    <a:lnTo>
                      <a:pt x="59" y="85"/>
                    </a:lnTo>
                    <a:lnTo>
                      <a:pt x="56" y="85"/>
                    </a:lnTo>
                    <a:lnTo>
                      <a:pt x="56" y="85"/>
                    </a:lnTo>
                    <a:lnTo>
                      <a:pt x="52" y="85"/>
                    </a:lnTo>
                    <a:lnTo>
                      <a:pt x="52" y="85"/>
                    </a:lnTo>
                    <a:lnTo>
                      <a:pt x="56" y="78"/>
                    </a:lnTo>
                    <a:lnTo>
                      <a:pt x="56" y="78"/>
                    </a:lnTo>
                    <a:lnTo>
                      <a:pt x="59" y="78"/>
                    </a:lnTo>
                    <a:lnTo>
                      <a:pt x="59" y="74"/>
                    </a:lnTo>
                    <a:lnTo>
                      <a:pt x="59" y="67"/>
                    </a:lnTo>
                    <a:lnTo>
                      <a:pt x="59" y="60"/>
                    </a:lnTo>
                    <a:lnTo>
                      <a:pt x="59" y="60"/>
                    </a:lnTo>
                    <a:lnTo>
                      <a:pt x="59" y="53"/>
                    </a:lnTo>
                    <a:lnTo>
                      <a:pt x="56" y="46"/>
                    </a:lnTo>
                    <a:lnTo>
                      <a:pt x="52" y="39"/>
                    </a:lnTo>
                    <a:lnTo>
                      <a:pt x="45" y="32"/>
                    </a:lnTo>
                    <a:lnTo>
                      <a:pt x="45" y="29"/>
                    </a:lnTo>
                    <a:lnTo>
                      <a:pt x="42" y="29"/>
                    </a:lnTo>
                    <a:lnTo>
                      <a:pt x="38" y="22"/>
                    </a:lnTo>
                    <a:lnTo>
                      <a:pt x="35" y="18"/>
                    </a:lnTo>
                    <a:lnTo>
                      <a:pt x="31" y="15"/>
                    </a:lnTo>
                    <a:lnTo>
                      <a:pt x="28" y="15"/>
                    </a:lnTo>
                    <a:lnTo>
                      <a:pt x="28" y="11"/>
                    </a:lnTo>
                    <a:lnTo>
                      <a:pt x="24" y="11"/>
                    </a:lnTo>
                    <a:lnTo>
                      <a:pt x="21" y="7"/>
                    </a:lnTo>
                    <a:lnTo>
                      <a:pt x="21" y="4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4" y="11"/>
                    </a:lnTo>
                    <a:lnTo>
                      <a:pt x="14" y="15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7" y="25"/>
                    </a:lnTo>
                    <a:lnTo>
                      <a:pt x="7" y="29"/>
                    </a:lnTo>
                    <a:lnTo>
                      <a:pt x="3" y="32"/>
                    </a:lnTo>
                    <a:lnTo>
                      <a:pt x="3" y="43"/>
                    </a:lnTo>
                    <a:lnTo>
                      <a:pt x="3" y="53"/>
                    </a:lnTo>
                    <a:lnTo>
                      <a:pt x="3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7" y="81"/>
                    </a:lnTo>
                    <a:lnTo>
                      <a:pt x="3" y="8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39" name="Freeform 367"/>
              <p:cNvSpPr>
                <a:spLocks/>
              </p:cNvSpPr>
              <p:nvPr userDrawn="1"/>
            </p:nvSpPr>
            <p:spPr bwMode="gray">
              <a:xfrm>
                <a:off x="1001" y="-2399"/>
                <a:ext cx="53" cy="46"/>
              </a:xfrm>
              <a:custGeom>
                <a:avLst/>
                <a:gdLst/>
                <a:ahLst/>
                <a:cxnLst>
                  <a:cxn ang="0">
                    <a:pos x="25" y="46"/>
                  </a:cxn>
                  <a:cxn ang="0">
                    <a:pos x="29" y="46"/>
                  </a:cxn>
                  <a:cxn ang="0">
                    <a:pos x="32" y="46"/>
                  </a:cxn>
                  <a:cxn ang="0">
                    <a:pos x="39" y="46"/>
                  </a:cxn>
                  <a:cxn ang="0">
                    <a:pos x="43" y="42"/>
                  </a:cxn>
                  <a:cxn ang="0">
                    <a:pos x="50" y="46"/>
                  </a:cxn>
                  <a:cxn ang="0">
                    <a:pos x="53" y="46"/>
                  </a:cxn>
                  <a:cxn ang="0">
                    <a:pos x="53" y="46"/>
                  </a:cxn>
                  <a:cxn ang="0">
                    <a:pos x="50" y="39"/>
                  </a:cxn>
                  <a:cxn ang="0">
                    <a:pos x="50" y="32"/>
                  </a:cxn>
                  <a:cxn ang="0">
                    <a:pos x="46" y="24"/>
                  </a:cxn>
                  <a:cxn ang="0">
                    <a:pos x="43" y="21"/>
                  </a:cxn>
                  <a:cxn ang="0">
                    <a:pos x="43" y="21"/>
                  </a:cxn>
                  <a:cxn ang="0">
                    <a:pos x="43" y="14"/>
                  </a:cxn>
                  <a:cxn ang="0">
                    <a:pos x="39" y="7"/>
                  </a:cxn>
                  <a:cxn ang="0">
                    <a:pos x="36" y="3"/>
                  </a:cxn>
                  <a:cxn ang="0">
                    <a:pos x="32" y="0"/>
                  </a:cxn>
                  <a:cxn ang="0">
                    <a:pos x="29" y="0"/>
                  </a:cxn>
                  <a:cxn ang="0">
                    <a:pos x="25" y="17"/>
                  </a:cxn>
                  <a:cxn ang="0">
                    <a:pos x="25" y="17"/>
                  </a:cxn>
                  <a:cxn ang="0">
                    <a:pos x="22" y="17"/>
                  </a:cxn>
                  <a:cxn ang="0">
                    <a:pos x="15" y="17"/>
                  </a:cxn>
                  <a:cxn ang="0">
                    <a:pos x="11" y="21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4" y="24"/>
                  </a:cxn>
                  <a:cxn ang="0">
                    <a:pos x="0" y="28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0" y="39"/>
                  </a:cxn>
                  <a:cxn ang="0">
                    <a:pos x="8" y="42"/>
                  </a:cxn>
                  <a:cxn ang="0">
                    <a:pos x="15" y="46"/>
                  </a:cxn>
                  <a:cxn ang="0">
                    <a:pos x="25" y="46"/>
                  </a:cxn>
                </a:cxnLst>
                <a:rect l="0" t="0" r="r" b="b"/>
                <a:pathLst>
                  <a:path w="53" h="46">
                    <a:moveTo>
                      <a:pt x="25" y="46"/>
                    </a:moveTo>
                    <a:lnTo>
                      <a:pt x="29" y="46"/>
                    </a:lnTo>
                    <a:lnTo>
                      <a:pt x="32" y="46"/>
                    </a:lnTo>
                    <a:lnTo>
                      <a:pt x="39" y="46"/>
                    </a:lnTo>
                    <a:lnTo>
                      <a:pt x="43" y="42"/>
                    </a:lnTo>
                    <a:lnTo>
                      <a:pt x="50" y="46"/>
                    </a:lnTo>
                    <a:lnTo>
                      <a:pt x="53" y="46"/>
                    </a:lnTo>
                    <a:lnTo>
                      <a:pt x="53" y="46"/>
                    </a:lnTo>
                    <a:lnTo>
                      <a:pt x="50" y="39"/>
                    </a:lnTo>
                    <a:lnTo>
                      <a:pt x="50" y="32"/>
                    </a:lnTo>
                    <a:lnTo>
                      <a:pt x="46" y="24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43" y="14"/>
                    </a:lnTo>
                    <a:lnTo>
                      <a:pt x="39" y="7"/>
                    </a:lnTo>
                    <a:lnTo>
                      <a:pt x="36" y="3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5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5" y="17"/>
                    </a:lnTo>
                    <a:lnTo>
                      <a:pt x="11" y="21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4" y="24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8" y="42"/>
                    </a:lnTo>
                    <a:lnTo>
                      <a:pt x="15" y="46"/>
                    </a:lnTo>
                    <a:lnTo>
                      <a:pt x="2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40" name="Freeform 368"/>
              <p:cNvSpPr>
                <a:spLocks/>
              </p:cNvSpPr>
              <p:nvPr userDrawn="1"/>
            </p:nvSpPr>
            <p:spPr bwMode="gray">
              <a:xfrm>
                <a:off x="1033" y="-2822"/>
                <a:ext cx="35" cy="21"/>
              </a:xfrm>
              <a:custGeom>
                <a:avLst/>
                <a:gdLst/>
                <a:ahLst/>
                <a:cxnLst>
                  <a:cxn ang="0">
                    <a:pos x="32" y="18"/>
                  </a:cxn>
                  <a:cxn ang="0">
                    <a:pos x="28" y="11"/>
                  </a:cxn>
                  <a:cxn ang="0">
                    <a:pos x="21" y="7"/>
                  </a:cxn>
                  <a:cxn ang="0">
                    <a:pos x="18" y="4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4" y="14"/>
                  </a:cxn>
                  <a:cxn ang="0">
                    <a:pos x="11" y="18"/>
                  </a:cxn>
                  <a:cxn ang="0">
                    <a:pos x="14" y="18"/>
                  </a:cxn>
                  <a:cxn ang="0">
                    <a:pos x="14" y="18"/>
                  </a:cxn>
                  <a:cxn ang="0">
                    <a:pos x="21" y="21"/>
                  </a:cxn>
                  <a:cxn ang="0">
                    <a:pos x="25" y="21"/>
                  </a:cxn>
                  <a:cxn ang="0">
                    <a:pos x="28" y="21"/>
                  </a:cxn>
                  <a:cxn ang="0">
                    <a:pos x="32" y="21"/>
                  </a:cxn>
                  <a:cxn ang="0">
                    <a:pos x="35" y="21"/>
                  </a:cxn>
                  <a:cxn ang="0">
                    <a:pos x="32" y="18"/>
                  </a:cxn>
                </a:cxnLst>
                <a:rect l="0" t="0" r="r" b="b"/>
                <a:pathLst>
                  <a:path w="35" h="21">
                    <a:moveTo>
                      <a:pt x="32" y="18"/>
                    </a:moveTo>
                    <a:lnTo>
                      <a:pt x="28" y="11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4" y="14"/>
                    </a:lnTo>
                    <a:lnTo>
                      <a:pt x="11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21" y="21"/>
                    </a:lnTo>
                    <a:lnTo>
                      <a:pt x="25" y="21"/>
                    </a:lnTo>
                    <a:lnTo>
                      <a:pt x="28" y="21"/>
                    </a:lnTo>
                    <a:lnTo>
                      <a:pt x="32" y="21"/>
                    </a:lnTo>
                    <a:lnTo>
                      <a:pt x="35" y="21"/>
                    </a:lnTo>
                    <a:lnTo>
                      <a:pt x="32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41" name="Freeform 369"/>
              <p:cNvSpPr>
                <a:spLocks/>
              </p:cNvSpPr>
              <p:nvPr userDrawn="1"/>
            </p:nvSpPr>
            <p:spPr bwMode="gray">
              <a:xfrm>
                <a:off x="991" y="-2748"/>
                <a:ext cx="18" cy="18"/>
              </a:xfrm>
              <a:custGeom>
                <a:avLst/>
                <a:gdLst/>
                <a:ahLst/>
                <a:cxnLst>
                  <a:cxn ang="0">
                    <a:pos x="10" y="18"/>
                  </a:cxn>
                  <a:cxn ang="0">
                    <a:pos x="14" y="18"/>
                  </a:cxn>
                  <a:cxn ang="0">
                    <a:pos x="18" y="14"/>
                  </a:cxn>
                  <a:cxn ang="0">
                    <a:pos x="18" y="7"/>
                  </a:cxn>
                  <a:cxn ang="0">
                    <a:pos x="18" y="4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3" y="18"/>
                  </a:cxn>
                  <a:cxn ang="0">
                    <a:pos x="10" y="18"/>
                  </a:cxn>
                </a:cxnLst>
                <a:rect l="0" t="0" r="r" b="b"/>
                <a:pathLst>
                  <a:path w="18" h="18">
                    <a:moveTo>
                      <a:pt x="10" y="18"/>
                    </a:moveTo>
                    <a:lnTo>
                      <a:pt x="14" y="18"/>
                    </a:lnTo>
                    <a:lnTo>
                      <a:pt x="18" y="14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18"/>
                    </a:lnTo>
                    <a:lnTo>
                      <a:pt x="10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42" name="Freeform 370"/>
              <p:cNvSpPr>
                <a:spLocks/>
              </p:cNvSpPr>
              <p:nvPr userDrawn="1"/>
            </p:nvSpPr>
            <p:spPr bwMode="gray">
              <a:xfrm>
                <a:off x="1019" y="-2737"/>
                <a:ext cx="21" cy="14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10"/>
                  </a:cxn>
                  <a:cxn ang="0">
                    <a:pos x="7" y="14"/>
                  </a:cxn>
                  <a:cxn ang="0">
                    <a:pos x="11" y="14"/>
                  </a:cxn>
                  <a:cxn ang="0">
                    <a:pos x="14" y="14"/>
                  </a:cxn>
                  <a:cxn ang="0">
                    <a:pos x="18" y="10"/>
                  </a:cxn>
                  <a:cxn ang="0">
                    <a:pos x="21" y="7"/>
                  </a:cxn>
                  <a:cxn ang="0">
                    <a:pos x="18" y="3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21" h="14">
                    <a:moveTo>
                      <a:pt x="0" y="7"/>
                    </a:moveTo>
                    <a:lnTo>
                      <a:pt x="4" y="10"/>
                    </a:lnTo>
                    <a:lnTo>
                      <a:pt x="7" y="14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8" y="10"/>
                    </a:lnTo>
                    <a:lnTo>
                      <a:pt x="21" y="7"/>
                    </a:lnTo>
                    <a:lnTo>
                      <a:pt x="18" y="3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43" name="Freeform 371"/>
              <p:cNvSpPr>
                <a:spLocks/>
              </p:cNvSpPr>
              <p:nvPr userDrawn="1"/>
            </p:nvSpPr>
            <p:spPr bwMode="gray">
              <a:xfrm>
                <a:off x="1047" y="-2790"/>
                <a:ext cx="14" cy="7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11" y="7"/>
                  </a:cxn>
                  <a:cxn ang="0">
                    <a:pos x="14" y="3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7"/>
                  </a:cxn>
                </a:cxnLst>
                <a:rect l="0" t="0" r="r" b="b"/>
                <a:pathLst>
                  <a:path w="14" h="7">
                    <a:moveTo>
                      <a:pt x="7" y="7"/>
                    </a:moveTo>
                    <a:lnTo>
                      <a:pt x="11" y="7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7"/>
                    </a:lnTo>
                    <a:lnTo>
                      <a:pt x="7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44" name="Freeform 372"/>
              <p:cNvSpPr>
                <a:spLocks/>
              </p:cNvSpPr>
              <p:nvPr userDrawn="1"/>
            </p:nvSpPr>
            <p:spPr bwMode="gray">
              <a:xfrm>
                <a:off x="892" y="-2720"/>
                <a:ext cx="18" cy="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7"/>
                  </a:cxn>
                  <a:cxn ang="0">
                    <a:pos x="11" y="7"/>
                  </a:cxn>
                  <a:cxn ang="0">
                    <a:pos x="14" y="7"/>
                  </a:cxn>
                  <a:cxn ang="0">
                    <a:pos x="18" y="7"/>
                  </a:cxn>
                  <a:cxn ang="0">
                    <a:pos x="18" y="4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4" y="0"/>
                  </a:cxn>
                  <a:cxn ang="0">
                    <a:pos x="0" y="4"/>
                  </a:cxn>
                </a:cxnLst>
                <a:rect l="0" t="0" r="r" b="b"/>
                <a:pathLst>
                  <a:path w="18" h="7">
                    <a:moveTo>
                      <a:pt x="0" y="4"/>
                    </a:moveTo>
                    <a:lnTo>
                      <a:pt x="4" y="7"/>
                    </a:lnTo>
                    <a:lnTo>
                      <a:pt x="11" y="7"/>
                    </a:lnTo>
                    <a:lnTo>
                      <a:pt x="14" y="7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45" name="Freeform 373"/>
              <p:cNvSpPr>
                <a:spLocks/>
              </p:cNvSpPr>
              <p:nvPr userDrawn="1"/>
            </p:nvSpPr>
            <p:spPr bwMode="gray">
              <a:xfrm>
                <a:off x="1266" y="-2572"/>
                <a:ext cx="63" cy="46"/>
              </a:xfrm>
              <a:custGeom>
                <a:avLst/>
                <a:gdLst/>
                <a:ahLst/>
                <a:cxnLst>
                  <a:cxn ang="0">
                    <a:pos x="14" y="39"/>
                  </a:cxn>
                  <a:cxn ang="0">
                    <a:pos x="14" y="42"/>
                  </a:cxn>
                  <a:cxn ang="0">
                    <a:pos x="17" y="46"/>
                  </a:cxn>
                  <a:cxn ang="0">
                    <a:pos x="21" y="46"/>
                  </a:cxn>
                  <a:cxn ang="0">
                    <a:pos x="28" y="46"/>
                  </a:cxn>
                  <a:cxn ang="0">
                    <a:pos x="63" y="42"/>
                  </a:cxn>
                  <a:cxn ang="0">
                    <a:pos x="63" y="35"/>
                  </a:cxn>
                  <a:cxn ang="0">
                    <a:pos x="63" y="35"/>
                  </a:cxn>
                  <a:cxn ang="0">
                    <a:pos x="63" y="28"/>
                  </a:cxn>
                  <a:cxn ang="0">
                    <a:pos x="60" y="21"/>
                  </a:cxn>
                  <a:cxn ang="0">
                    <a:pos x="60" y="14"/>
                  </a:cxn>
                  <a:cxn ang="0">
                    <a:pos x="60" y="7"/>
                  </a:cxn>
                  <a:cxn ang="0">
                    <a:pos x="56" y="4"/>
                  </a:cxn>
                  <a:cxn ang="0">
                    <a:pos x="53" y="0"/>
                  </a:cxn>
                  <a:cxn ang="0">
                    <a:pos x="49" y="0"/>
                  </a:cxn>
                  <a:cxn ang="0">
                    <a:pos x="42" y="0"/>
                  </a:cxn>
                  <a:cxn ang="0">
                    <a:pos x="35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3" y="7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0" y="25"/>
                  </a:cxn>
                  <a:cxn ang="0">
                    <a:pos x="0" y="28"/>
                  </a:cxn>
                  <a:cxn ang="0">
                    <a:pos x="3" y="35"/>
                  </a:cxn>
                  <a:cxn ang="0">
                    <a:pos x="7" y="39"/>
                  </a:cxn>
                  <a:cxn ang="0">
                    <a:pos x="14" y="39"/>
                  </a:cxn>
                </a:cxnLst>
                <a:rect l="0" t="0" r="r" b="b"/>
                <a:pathLst>
                  <a:path w="63" h="46">
                    <a:moveTo>
                      <a:pt x="14" y="39"/>
                    </a:moveTo>
                    <a:lnTo>
                      <a:pt x="14" y="42"/>
                    </a:lnTo>
                    <a:lnTo>
                      <a:pt x="17" y="46"/>
                    </a:lnTo>
                    <a:lnTo>
                      <a:pt x="21" y="46"/>
                    </a:lnTo>
                    <a:lnTo>
                      <a:pt x="28" y="46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3" y="28"/>
                    </a:lnTo>
                    <a:lnTo>
                      <a:pt x="60" y="21"/>
                    </a:lnTo>
                    <a:lnTo>
                      <a:pt x="60" y="14"/>
                    </a:lnTo>
                    <a:lnTo>
                      <a:pt x="60" y="7"/>
                    </a:lnTo>
                    <a:lnTo>
                      <a:pt x="56" y="4"/>
                    </a:lnTo>
                    <a:lnTo>
                      <a:pt x="53" y="0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3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3" y="35"/>
                    </a:lnTo>
                    <a:lnTo>
                      <a:pt x="7" y="39"/>
                    </a:lnTo>
                    <a:lnTo>
                      <a:pt x="14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46" name="Freeform 374"/>
              <p:cNvSpPr>
                <a:spLocks/>
              </p:cNvSpPr>
              <p:nvPr userDrawn="1"/>
            </p:nvSpPr>
            <p:spPr bwMode="gray">
              <a:xfrm>
                <a:off x="1311" y="-2353"/>
                <a:ext cx="25" cy="31"/>
              </a:xfrm>
              <a:custGeom>
                <a:avLst/>
                <a:gdLst/>
                <a:ahLst/>
                <a:cxnLst>
                  <a:cxn ang="0">
                    <a:pos x="25" y="24"/>
                  </a:cxn>
                  <a:cxn ang="0">
                    <a:pos x="25" y="24"/>
                  </a:cxn>
                  <a:cxn ang="0">
                    <a:pos x="25" y="21"/>
                  </a:cxn>
                  <a:cxn ang="0">
                    <a:pos x="25" y="14"/>
                  </a:cxn>
                  <a:cxn ang="0">
                    <a:pos x="25" y="10"/>
                  </a:cxn>
                  <a:cxn ang="0">
                    <a:pos x="25" y="7"/>
                  </a:cxn>
                  <a:cxn ang="0">
                    <a:pos x="22" y="0"/>
                  </a:cxn>
                  <a:cxn ang="0">
                    <a:pos x="18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7"/>
                  </a:cxn>
                  <a:cxn ang="0">
                    <a:pos x="0" y="24"/>
                  </a:cxn>
                  <a:cxn ang="0">
                    <a:pos x="4" y="28"/>
                  </a:cxn>
                  <a:cxn ang="0">
                    <a:pos x="8" y="31"/>
                  </a:cxn>
                  <a:cxn ang="0">
                    <a:pos x="8" y="31"/>
                  </a:cxn>
                  <a:cxn ang="0">
                    <a:pos x="11" y="31"/>
                  </a:cxn>
                  <a:cxn ang="0">
                    <a:pos x="15" y="31"/>
                  </a:cxn>
                  <a:cxn ang="0">
                    <a:pos x="22" y="31"/>
                  </a:cxn>
                  <a:cxn ang="0">
                    <a:pos x="25" y="28"/>
                  </a:cxn>
                  <a:cxn ang="0">
                    <a:pos x="25" y="24"/>
                  </a:cxn>
                </a:cxnLst>
                <a:rect l="0" t="0" r="r" b="b"/>
                <a:pathLst>
                  <a:path w="25" h="31">
                    <a:moveTo>
                      <a:pt x="25" y="24"/>
                    </a:moveTo>
                    <a:lnTo>
                      <a:pt x="25" y="24"/>
                    </a:lnTo>
                    <a:lnTo>
                      <a:pt x="25" y="21"/>
                    </a:lnTo>
                    <a:lnTo>
                      <a:pt x="25" y="14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4" y="28"/>
                    </a:lnTo>
                    <a:lnTo>
                      <a:pt x="8" y="31"/>
                    </a:lnTo>
                    <a:lnTo>
                      <a:pt x="8" y="31"/>
                    </a:lnTo>
                    <a:lnTo>
                      <a:pt x="11" y="31"/>
                    </a:lnTo>
                    <a:lnTo>
                      <a:pt x="15" y="31"/>
                    </a:lnTo>
                    <a:lnTo>
                      <a:pt x="22" y="31"/>
                    </a:lnTo>
                    <a:lnTo>
                      <a:pt x="25" y="28"/>
                    </a:lnTo>
                    <a:lnTo>
                      <a:pt x="25" y="2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47" name="Freeform 375"/>
              <p:cNvSpPr>
                <a:spLocks/>
              </p:cNvSpPr>
              <p:nvPr userDrawn="1"/>
            </p:nvSpPr>
            <p:spPr bwMode="gray">
              <a:xfrm>
                <a:off x="1227" y="-2167"/>
                <a:ext cx="28" cy="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4"/>
                  </a:cxn>
                  <a:cxn ang="0">
                    <a:pos x="7" y="7"/>
                  </a:cxn>
                  <a:cxn ang="0">
                    <a:pos x="14" y="7"/>
                  </a:cxn>
                  <a:cxn ang="0">
                    <a:pos x="21" y="7"/>
                  </a:cxn>
                  <a:cxn ang="0">
                    <a:pos x="28" y="4"/>
                  </a:cxn>
                  <a:cxn ang="0">
                    <a:pos x="28" y="4"/>
                  </a:cxn>
                  <a:cxn ang="0">
                    <a:pos x="28" y="0"/>
                  </a:cxn>
                  <a:cxn ang="0">
                    <a:pos x="21" y="0"/>
                  </a:cxn>
                  <a:cxn ang="0">
                    <a:pos x="14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4"/>
                  </a:cxn>
                </a:cxnLst>
                <a:rect l="0" t="0" r="r" b="b"/>
                <a:pathLst>
                  <a:path w="28" h="7">
                    <a:moveTo>
                      <a:pt x="0" y="4"/>
                    </a:moveTo>
                    <a:lnTo>
                      <a:pt x="3" y="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21" y="7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48" name="Freeform 376"/>
              <p:cNvSpPr>
                <a:spLocks/>
              </p:cNvSpPr>
              <p:nvPr userDrawn="1"/>
            </p:nvSpPr>
            <p:spPr bwMode="gray">
              <a:xfrm>
                <a:off x="1269" y="-2146"/>
                <a:ext cx="11" cy="2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4" y="0"/>
                  </a:cxn>
                  <a:cxn ang="0">
                    <a:pos x="0" y="8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4" y="25"/>
                  </a:cxn>
                  <a:cxn ang="0">
                    <a:pos x="7" y="29"/>
                  </a:cxn>
                  <a:cxn ang="0">
                    <a:pos x="7" y="25"/>
                  </a:cxn>
                  <a:cxn ang="0">
                    <a:pos x="11" y="22"/>
                  </a:cxn>
                  <a:cxn ang="0">
                    <a:pos x="11" y="15"/>
                  </a:cxn>
                  <a:cxn ang="0">
                    <a:pos x="11" y="8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11" h="29">
                    <a:moveTo>
                      <a:pt x="7" y="0"/>
                    </a:moveTo>
                    <a:lnTo>
                      <a:pt x="4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4" y="25"/>
                    </a:lnTo>
                    <a:lnTo>
                      <a:pt x="7" y="29"/>
                    </a:lnTo>
                    <a:lnTo>
                      <a:pt x="7" y="25"/>
                    </a:lnTo>
                    <a:lnTo>
                      <a:pt x="11" y="22"/>
                    </a:lnTo>
                    <a:lnTo>
                      <a:pt x="11" y="15"/>
                    </a:lnTo>
                    <a:lnTo>
                      <a:pt x="11" y="8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49" name="Freeform 377"/>
              <p:cNvSpPr>
                <a:spLocks/>
              </p:cNvSpPr>
              <p:nvPr userDrawn="1"/>
            </p:nvSpPr>
            <p:spPr bwMode="gray">
              <a:xfrm>
                <a:off x="1311" y="-2188"/>
                <a:ext cx="18" cy="21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4" y="21"/>
                  </a:cxn>
                  <a:cxn ang="0">
                    <a:pos x="8" y="21"/>
                  </a:cxn>
                  <a:cxn ang="0">
                    <a:pos x="11" y="21"/>
                  </a:cxn>
                  <a:cxn ang="0">
                    <a:pos x="15" y="18"/>
                  </a:cxn>
                  <a:cxn ang="0">
                    <a:pos x="18" y="11"/>
                  </a:cxn>
                  <a:cxn ang="0">
                    <a:pos x="15" y="7"/>
                  </a:cxn>
                  <a:cxn ang="0">
                    <a:pos x="11" y="4"/>
                  </a:cxn>
                  <a:cxn ang="0">
                    <a:pos x="8" y="0"/>
                  </a:cxn>
                </a:cxnLst>
                <a:rect l="0" t="0" r="r" b="b"/>
                <a:pathLst>
                  <a:path w="18" h="21">
                    <a:moveTo>
                      <a:pt x="8" y="0"/>
                    </a:move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4" y="21"/>
                    </a:lnTo>
                    <a:lnTo>
                      <a:pt x="8" y="21"/>
                    </a:lnTo>
                    <a:lnTo>
                      <a:pt x="11" y="21"/>
                    </a:lnTo>
                    <a:lnTo>
                      <a:pt x="15" y="18"/>
                    </a:lnTo>
                    <a:lnTo>
                      <a:pt x="18" y="11"/>
                    </a:lnTo>
                    <a:lnTo>
                      <a:pt x="15" y="7"/>
                    </a:lnTo>
                    <a:lnTo>
                      <a:pt x="11" y="4"/>
                    </a:lnTo>
                    <a:lnTo>
                      <a:pt x="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50" name="Freeform 378"/>
              <p:cNvSpPr>
                <a:spLocks/>
              </p:cNvSpPr>
              <p:nvPr userDrawn="1"/>
            </p:nvSpPr>
            <p:spPr bwMode="gray">
              <a:xfrm>
                <a:off x="1301" y="-2864"/>
                <a:ext cx="243" cy="282"/>
              </a:xfrm>
              <a:custGeom>
                <a:avLst/>
                <a:gdLst/>
                <a:ahLst/>
                <a:cxnLst>
                  <a:cxn ang="0">
                    <a:pos x="42" y="204"/>
                  </a:cxn>
                  <a:cxn ang="0">
                    <a:pos x="42" y="218"/>
                  </a:cxn>
                  <a:cxn ang="0">
                    <a:pos x="42" y="229"/>
                  </a:cxn>
                  <a:cxn ang="0">
                    <a:pos x="28" y="218"/>
                  </a:cxn>
                  <a:cxn ang="0">
                    <a:pos x="21" y="225"/>
                  </a:cxn>
                  <a:cxn ang="0">
                    <a:pos x="10" y="236"/>
                  </a:cxn>
                  <a:cxn ang="0">
                    <a:pos x="10" y="260"/>
                  </a:cxn>
                  <a:cxn ang="0">
                    <a:pos x="35" y="268"/>
                  </a:cxn>
                  <a:cxn ang="0">
                    <a:pos x="49" y="275"/>
                  </a:cxn>
                  <a:cxn ang="0">
                    <a:pos x="70" y="278"/>
                  </a:cxn>
                  <a:cxn ang="0">
                    <a:pos x="81" y="264"/>
                  </a:cxn>
                  <a:cxn ang="0">
                    <a:pos x="84" y="239"/>
                  </a:cxn>
                  <a:cxn ang="0">
                    <a:pos x="106" y="229"/>
                  </a:cxn>
                  <a:cxn ang="0">
                    <a:pos x="116" y="208"/>
                  </a:cxn>
                  <a:cxn ang="0">
                    <a:pos x="120" y="197"/>
                  </a:cxn>
                  <a:cxn ang="0">
                    <a:pos x="113" y="190"/>
                  </a:cxn>
                  <a:cxn ang="0">
                    <a:pos x="127" y="179"/>
                  </a:cxn>
                  <a:cxn ang="0">
                    <a:pos x="155" y="172"/>
                  </a:cxn>
                  <a:cxn ang="0">
                    <a:pos x="162" y="162"/>
                  </a:cxn>
                  <a:cxn ang="0">
                    <a:pos x="180" y="144"/>
                  </a:cxn>
                  <a:cxn ang="0">
                    <a:pos x="208" y="123"/>
                  </a:cxn>
                  <a:cxn ang="0">
                    <a:pos x="225" y="112"/>
                  </a:cxn>
                  <a:cxn ang="0">
                    <a:pos x="218" y="105"/>
                  </a:cxn>
                  <a:cxn ang="0">
                    <a:pos x="204" y="98"/>
                  </a:cxn>
                  <a:cxn ang="0">
                    <a:pos x="211" y="91"/>
                  </a:cxn>
                  <a:cxn ang="0">
                    <a:pos x="211" y="84"/>
                  </a:cxn>
                  <a:cxn ang="0">
                    <a:pos x="243" y="84"/>
                  </a:cxn>
                  <a:cxn ang="0">
                    <a:pos x="232" y="46"/>
                  </a:cxn>
                  <a:cxn ang="0">
                    <a:pos x="225" y="28"/>
                  </a:cxn>
                  <a:cxn ang="0">
                    <a:pos x="201" y="7"/>
                  </a:cxn>
                  <a:cxn ang="0">
                    <a:pos x="183" y="3"/>
                  </a:cxn>
                  <a:cxn ang="0">
                    <a:pos x="141" y="0"/>
                  </a:cxn>
                  <a:cxn ang="0">
                    <a:pos x="116" y="10"/>
                  </a:cxn>
                  <a:cxn ang="0">
                    <a:pos x="95" y="21"/>
                  </a:cxn>
                  <a:cxn ang="0">
                    <a:pos x="74" y="35"/>
                  </a:cxn>
                  <a:cxn ang="0">
                    <a:pos x="56" y="35"/>
                  </a:cxn>
                  <a:cxn ang="0">
                    <a:pos x="49" y="49"/>
                  </a:cxn>
                  <a:cxn ang="0">
                    <a:pos x="56" y="77"/>
                  </a:cxn>
                  <a:cxn ang="0">
                    <a:pos x="67" y="74"/>
                  </a:cxn>
                  <a:cxn ang="0">
                    <a:pos x="88" y="77"/>
                  </a:cxn>
                  <a:cxn ang="0">
                    <a:pos x="141" y="84"/>
                  </a:cxn>
                  <a:cxn ang="0">
                    <a:pos x="130" y="91"/>
                  </a:cxn>
                  <a:cxn ang="0">
                    <a:pos x="109" y="98"/>
                  </a:cxn>
                  <a:cxn ang="0">
                    <a:pos x="88" y="120"/>
                  </a:cxn>
                  <a:cxn ang="0">
                    <a:pos x="84" y="144"/>
                  </a:cxn>
                  <a:cxn ang="0">
                    <a:pos x="74" y="127"/>
                  </a:cxn>
                  <a:cxn ang="0">
                    <a:pos x="60" y="116"/>
                  </a:cxn>
                  <a:cxn ang="0">
                    <a:pos x="60" y="137"/>
                  </a:cxn>
                  <a:cxn ang="0">
                    <a:pos x="53" y="172"/>
                  </a:cxn>
                  <a:cxn ang="0">
                    <a:pos x="70" y="172"/>
                  </a:cxn>
                  <a:cxn ang="0">
                    <a:pos x="56" y="183"/>
                  </a:cxn>
                  <a:cxn ang="0">
                    <a:pos x="42" y="183"/>
                  </a:cxn>
                  <a:cxn ang="0">
                    <a:pos x="28" y="201"/>
                  </a:cxn>
                </a:cxnLst>
                <a:rect l="0" t="0" r="r" b="b"/>
                <a:pathLst>
                  <a:path w="243" h="282">
                    <a:moveTo>
                      <a:pt x="28" y="208"/>
                    </a:moveTo>
                    <a:lnTo>
                      <a:pt x="39" y="204"/>
                    </a:lnTo>
                    <a:lnTo>
                      <a:pt x="39" y="204"/>
                    </a:lnTo>
                    <a:lnTo>
                      <a:pt x="39" y="201"/>
                    </a:lnTo>
                    <a:lnTo>
                      <a:pt x="42" y="204"/>
                    </a:lnTo>
                    <a:lnTo>
                      <a:pt x="42" y="204"/>
                    </a:lnTo>
                    <a:lnTo>
                      <a:pt x="42" y="208"/>
                    </a:lnTo>
                    <a:lnTo>
                      <a:pt x="39" y="208"/>
                    </a:lnTo>
                    <a:lnTo>
                      <a:pt x="39" y="211"/>
                    </a:lnTo>
                    <a:lnTo>
                      <a:pt x="39" y="211"/>
                    </a:lnTo>
                    <a:lnTo>
                      <a:pt x="39" y="215"/>
                    </a:lnTo>
                    <a:lnTo>
                      <a:pt x="42" y="218"/>
                    </a:lnTo>
                    <a:lnTo>
                      <a:pt x="42" y="218"/>
                    </a:lnTo>
                    <a:lnTo>
                      <a:pt x="42" y="222"/>
                    </a:lnTo>
                    <a:lnTo>
                      <a:pt x="46" y="225"/>
                    </a:lnTo>
                    <a:lnTo>
                      <a:pt x="46" y="229"/>
                    </a:lnTo>
                    <a:lnTo>
                      <a:pt x="46" y="229"/>
                    </a:lnTo>
                    <a:lnTo>
                      <a:pt x="42" y="229"/>
                    </a:lnTo>
                    <a:lnTo>
                      <a:pt x="42" y="229"/>
                    </a:lnTo>
                    <a:lnTo>
                      <a:pt x="39" y="229"/>
                    </a:lnTo>
                    <a:lnTo>
                      <a:pt x="35" y="229"/>
                    </a:lnTo>
                    <a:lnTo>
                      <a:pt x="32" y="225"/>
                    </a:lnTo>
                    <a:lnTo>
                      <a:pt x="28" y="218"/>
                    </a:lnTo>
                    <a:lnTo>
                      <a:pt x="28" y="218"/>
                    </a:lnTo>
                    <a:lnTo>
                      <a:pt x="25" y="218"/>
                    </a:lnTo>
                    <a:lnTo>
                      <a:pt x="21" y="218"/>
                    </a:lnTo>
                    <a:lnTo>
                      <a:pt x="21" y="218"/>
                    </a:lnTo>
                    <a:lnTo>
                      <a:pt x="18" y="225"/>
                    </a:lnTo>
                    <a:lnTo>
                      <a:pt x="21" y="225"/>
                    </a:lnTo>
                    <a:lnTo>
                      <a:pt x="21" y="225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1" y="232"/>
                    </a:lnTo>
                    <a:lnTo>
                      <a:pt x="18" y="232"/>
                    </a:lnTo>
                    <a:lnTo>
                      <a:pt x="14" y="232"/>
                    </a:lnTo>
                    <a:lnTo>
                      <a:pt x="10" y="236"/>
                    </a:lnTo>
                    <a:lnTo>
                      <a:pt x="3" y="239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3"/>
                    </a:lnTo>
                    <a:lnTo>
                      <a:pt x="3" y="257"/>
                    </a:lnTo>
                    <a:lnTo>
                      <a:pt x="10" y="260"/>
                    </a:lnTo>
                    <a:lnTo>
                      <a:pt x="18" y="264"/>
                    </a:lnTo>
                    <a:lnTo>
                      <a:pt x="18" y="264"/>
                    </a:lnTo>
                    <a:lnTo>
                      <a:pt x="21" y="268"/>
                    </a:lnTo>
                    <a:lnTo>
                      <a:pt x="25" y="268"/>
                    </a:lnTo>
                    <a:lnTo>
                      <a:pt x="28" y="271"/>
                    </a:lnTo>
                    <a:lnTo>
                      <a:pt x="35" y="268"/>
                    </a:lnTo>
                    <a:lnTo>
                      <a:pt x="35" y="268"/>
                    </a:lnTo>
                    <a:lnTo>
                      <a:pt x="39" y="268"/>
                    </a:lnTo>
                    <a:lnTo>
                      <a:pt x="42" y="268"/>
                    </a:lnTo>
                    <a:lnTo>
                      <a:pt x="46" y="271"/>
                    </a:lnTo>
                    <a:lnTo>
                      <a:pt x="49" y="275"/>
                    </a:lnTo>
                    <a:lnTo>
                      <a:pt x="49" y="275"/>
                    </a:lnTo>
                    <a:lnTo>
                      <a:pt x="49" y="278"/>
                    </a:lnTo>
                    <a:lnTo>
                      <a:pt x="53" y="278"/>
                    </a:lnTo>
                    <a:lnTo>
                      <a:pt x="53" y="282"/>
                    </a:lnTo>
                    <a:lnTo>
                      <a:pt x="60" y="282"/>
                    </a:lnTo>
                    <a:lnTo>
                      <a:pt x="63" y="282"/>
                    </a:lnTo>
                    <a:lnTo>
                      <a:pt x="70" y="278"/>
                    </a:lnTo>
                    <a:lnTo>
                      <a:pt x="74" y="278"/>
                    </a:lnTo>
                    <a:lnTo>
                      <a:pt x="74" y="275"/>
                    </a:lnTo>
                    <a:lnTo>
                      <a:pt x="77" y="275"/>
                    </a:lnTo>
                    <a:lnTo>
                      <a:pt x="81" y="271"/>
                    </a:lnTo>
                    <a:lnTo>
                      <a:pt x="81" y="264"/>
                    </a:lnTo>
                    <a:lnTo>
                      <a:pt x="81" y="264"/>
                    </a:lnTo>
                    <a:lnTo>
                      <a:pt x="81" y="257"/>
                    </a:lnTo>
                    <a:lnTo>
                      <a:pt x="81" y="253"/>
                    </a:lnTo>
                    <a:lnTo>
                      <a:pt x="77" y="250"/>
                    </a:lnTo>
                    <a:lnTo>
                      <a:pt x="81" y="246"/>
                    </a:lnTo>
                    <a:lnTo>
                      <a:pt x="81" y="243"/>
                    </a:lnTo>
                    <a:lnTo>
                      <a:pt x="84" y="239"/>
                    </a:lnTo>
                    <a:lnTo>
                      <a:pt x="84" y="236"/>
                    </a:lnTo>
                    <a:lnTo>
                      <a:pt x="92" y="239"/>
                    </a:lnTo>
                    <a:lnTo>
                      <a:pt x="92" y="236"/>
                    </a:lnTo>
                    <a:lnTo>
                      <a:pt x="95" y="236"/>
                    </a:lnTo>
                    <a:lnTo>
                      <a:pt x="102" y="232"/>
                    </a:lnTo>
                    <a:lnTo>
                      <a:pt x="106" y="229"/>
                    </a:lnTo>
                    <a:lnTo>
                      <a:pt x="109" y="218"/>
                    </a:lnTo>
                    <a:lnTo>
                      <a:pt x="109" y="218"/>
                    </a:lnTo>
                    <a:lnTo>
                      <a:pt x="113" y="218"/>
                    </a:lnTo>
                    <a:lnTo>
                      <a:pt x="116" y="215"/>
                    </a:lnTo>
                    <a:lnTo>
                      <a:pt x="116" y="211"/>
                    </a:lnTo>
                    <a:lnTo>
                      <a:pt x="116" y="208"/>
                    </a:lnTo>
                    <a:lnTo>
                      <a:pt x="120" y="208"/>
                    </a:lnTo>
                    <a:lnTo>
                      <a:pt x="123" y="204"/>
                    </a:lnTo>
                    <a:lnTo>
                      <a:pt x="127" y="204"/>
                    </a:lnTo>
                    <a:lnTo>
                      <a:pt x="127" y="201"/>
                    </a:lnTo>
                    <a:lnTo>
                      <a:pt x="123" y="201"/>
                    </a:lnTo>
                    <a:lnTo>
                      <a:pt x="120" y="197"/>
                    </a:lnTo>
                    <a:lnTo>
                      <a:pt x="116" y="197"/>
                    </a:lnTo>
                    <a:lnTo>
                      <a:pt x="113" y="197"/>
                    </a:lnTo>
                    <a:lnTo>
                      <a:pt x="113" y="197"/>
                    </a:lnTo>
                    <a:lnTo>
                      <a:pt x="113" y="194"/>
                    </a:lnTo>
                    <a:lnTo>
                      <a:pt x="113" y="190"/>
                    </a:lnTo>
                    <a:lnTo>
                      <a:pt x="113" y="190"/>
                    </a:lnTo>
                    <a:lnTo>
                      <a:pt x="120" y="190"/>
                    </a:lnTo>
                    <a:lnTo>
                      <a:pt x="120" y="190"/>
                    </a:lnTo>
                    <a:lnTo>
                      <a:pt x="123" y="190"/>
                    </a:lnTo>
                    <a:lnTo>
                      <a:pt x="123" y="186"/>
                    </a:lnTo>
                    <a:lnTo>
                      <a:pt x="127" y="183"/>
                    </a:lnTo>
                    <a:lnTo>
                      <a:pt x="127" y="179"/>
                    </a:lnTo>
                    <a:lnTo>
                      <a:pt x="130" y="179"/>
                    </a:lnTo>
                    <a:lnTo>
                      <a:pt x="134" y="176"/>
                    </a:lnTo>
                    <a:lnTo>
                      <a:pt x="137" y="172"/>
                    </a:lnTo>
                    <a:lnTo>
                      <a:pt x="141" y="172"/>
                    </a:lnTo>
                    <a:lnTo>
                      <a:pt x="148" y="169"/>
                    </a:lnTo>
                    <a:lnTo>
                      <a:pt x="155" y="172"/>
                    </a:lnTo>
                    <a:lnTo>
                      <a:pt x="155" y="172"/>
                    </a:lnTo>
                    <a:lnTo>
                      <a:pt x="158" y="169"/>
                    </a:lnTo>
                    <a:lnTo>
                      <a:pt x="162" y="165"/>
                    </a:lnTo>
                    <a:lnTo>
                      <a:pt x="162" y="165"/>
                    </a:lnTo>
                    <a:lnTo>
                      <a:pt x="162" y="162"/>
                    </a:lnTo>
                    <a:lnTo>
                      <a:pt x="162" y="162"/>
                    </a:lnTo>
                    <a:lnTo>
                      <a:pt x="165" y="158"/>
                    </a:lnTo>
                    <a:lnTo>
                      <a:pt x="169" y="158"/>
                    </a:lnTo>
                    <a:lnTo>
                      <a:pt x="176" y="148"/>
                    </a:lnTo>
                    <a:lnTo>
                      <a:pt x="173" y="144"/>
                    </a:lnTo>
                    <a:lnTo>
                      <a:pt x="173" y="144"/>
                    </a:lnTo>
                    <a:lnTo>
                      <a:pt x="180" y="144"/>
                    </a:lnTo>
                    <a:lnTo>
                      <a:pt x="183" y="141"/>
                    </a:lnTo>
                    <a:lnTo>
                      <a:pt x="194" y="134"/>
                    </a:lnTo>
                    <a:lnTo>
                      <a:pt x="194" y="134"/>
                    </a:lnTo>
                    <a:lnTo>
                      <a:pt x="197" y="130"/>
                    </a:lnTo>
                    <a:lnTo>
                      <a:pt x="201" y="127"/>
                    </a:lnTo>
                    <a:lnTo>
                      <a:pt x="208" y="123"/>
                    </a:lnTo>
                    <a:lnTo>
                      <a:pt x="222" y="120"/>
                    </a:lnTo>
                    <a:lnTo>
                      <a:pt x="222" y="120"/>
                    </a:lnTo>
                    <a:lnTo>
                      <a:pt x="225" y="120"/>
                    </a:lnTo>
                    <a:lnTo>
                      <a:pt x="225" y="116"/>
                    </a:lnTo>
                    <a:lnTo>
                      <a:pt x="229" y="116"/>
                    </a:lnTo>
                    <a:lnTo>
                      <a:pt x="225" y="112"/>
                    </a:lnTo>
                    <a:lnTo>
                      <a:pt x="211" y="112"/>
                    </a:lnTo>
                    <a:lnTo>
                      <a:pt x="211" y="112"/>
                    </a:lnTo>
                    <a:lnTo>
                      <a:pt x="211" y="109"/>
                    </a:lnTo>
                    <a:lnTo>
                      <a:pt x="211" y="109"/>
                    </a:lnTo>
                    <a:lnTo>
                      <a:pt x="215" y="105"/>
                    </a:lnTo>
                    <a:lnTo>
                      <a:pt x="218" y="105"/>
                    </a:lnTo>
                    <a:lnTo>
                      <a:pt x="218" y="105"/>
                    </a:lnTo>
                    <a:lnTo>
                      <a:pt x="218" y="102"/>
                    </a:lnTo>
                    <a:lnTo>
                      <a:pt x="215" y="102"/>
                    </a:lnTo>
                    <a:lnTo>
                      <a:pt x="204" y="102"/>
                    </a:lnTo>
                    <a:lnTo>
                      <a:pt x="204" y="98"/>
                    </a:lnTo>
                    <a:lnTo>
                      <a:pt x="204" y="98"/>
                    </a:lnTo>
                    <a:lnTo>
                      <a:pt x="208" y="95"/>
                    </a:lnTo>
                    <a:lnTo>
                      <a:pt x="208" y="95"/>
                    </a:lnTo>
                    <a:lnTo>
                      <a:pt x="211" y="95"/>
                    </a:lnTo>
                    <a:lnTo>
                      <a:pt x="211" y="95"/>
                    </a:lnTo>
                    <a:lnTo>
                      <a:pt x="215" y="95"/>
                    </a:lnTo>
                    <a:lnTo>
                      <a:pt x="211" y="91"/>
                    </a:lnTo>
                    <a:lnTo>
                      <a:pt x="211" y="91"/>
                    </a:lnTo>
                    <a:lnTo>
                      <a:pt x="208" y="91"/>
                    </a:lnTo>
                    <a:lnTo>
                      <a:pt x="208" y="88"/>
                    </a:lnTo>
                    <a:lnTo>
                      <a:pt x="208" y="84"/>
                    </a:lnTo>
                    <a:lnTo>
                      <a:pt x="208" y="84"/>
                    </a:lnTo>
                    <a:lnTo>
                      <a:pt x="211" y="84"/>
                    </a:lnTo>
                    <a:lnTo>
                      <a:pt x="215" y="84"/>
                    </a:lnTo>
                    <a:lnTo>
                      <a:pt x="218" y="84"/>
                    </a:lnTo>
                    <a:lnTo>
                      <a:pt x="222" y="88"/>
                    </a:lnTo>
                    <a:lnTo>
                      <a:pt x="225" y="88"/>
                    </a:lnTo>
                    <a:lnTo>
                      <a:pt x="232" y="88"/>
                    </a:lnTo>
                    <a:lnTo>
                      <a:pt x="243" y="84"/>
                    </a:lnTo>
                    <a:lnTo>
                      <a:pt x="236" y="70"/>
                    </a:lnTo>
                    <a:lnTo>
                      <a:pt x="232" y="70"/>
                    </a:lnTo>
                    <a:lnTo>
                      <a:pt x="229" y="67"/>
                    </a:lnTo>
                    <a:lnTo>
                      <a:pt x="229" y="60"/>
                    </a:lnTo>
                    <a:lnTo>
                      <a:pt x="229" y="56"/>
                    </a:lnTo>
                    <a:lnTo>
                      <a:pt x="232" y="46"/>
                    </a:lnTo>
                    <a:lnTo>
                      <a:pt x="232" y="39"/>
                    </a:lnTo>
                    <a:lnTo>
                      <a:pt x="229" y="31"/>
                    </a:lnTo>
                    <a:lnTo>
                      <a:pt x="225" y="31"/>
                    </a:lnTo>
                    <a:lnTo>
                      <a:pt x="222" y="28"/>
                    </a:lnTo>
                    <a:lnTo>
                      <a:pt x="222" y="31"/>
                    </a:lnTo>
                    <a:lnTo>
                      <a:pt x="225" y="28"/>
                    </a:lnTo>
                    <a:lnTo>
                      <a:pt x="222" y="24"/>
                    </a:lnTo>
                    <a:lnTo>
                      <a:pt x="218" y="21"/>
                    </a:lnTo>
                    <a:lnTo>
                      <a:pt x="215" y="17"/>
                    </a:lnTo>
                    <a:lnTo>
                      <a:pt x="211" y="10"/>
                    </a:lnTo>
                    <a:lnTo>
                      <a:pt x="208" y="7"/>
                    </a:lnTo>
                    <a:lnTo>
                      <a:pt x="201" y="7"/>
                    </a:lnTo>
                    <a:lnTo>
                      <a:pt x="197" y="7"/>
                    </a:lnTo>
                    <a:lnTo>
                      <a:pt x="190" y="7"/>
                    </a:lnTo>
                    <a:lnTo>
                      <a:pt x="190" y="7"/>
                    </a:lnTo>
                    <a:lnTo>
                      <a:pt x="183" y="14"/>
                    </a:lnTo>
                    <a:lnTo>
                      <a:pt x="183" y="3"/>
                    </a:lnTo>
                    <a:lnTo>
                      <a:pt x="183" y="3"/>
                    </a:lnTo>
                    <a:lnTo>
                      <a:pt x="176" y="3"/>
                    </a:lnTo>
                    <a:lnTo>
                      <a:pt x="169" y="3"/>
                    </a:lnTo>
                    <a:lnTo>
                      <a:pt x="158" y="0"/>
                    </a:lnTo>
                    <a:lnTo>
                      <a:pt x="151" y="0"/>
                    </a:lnTo>
                    <a:lnTo>
                      <a:pt x="148" y="0"/>
                    </a:lnTo>
                    <a:lnTo>
                      <a:pt x="141" y="0"/>
                    </a:lnTo>
                    <a:lnTo>
                      <a:pt x="134" y="0"/>
                    </a:lnTo>
                    <a:lnTo>
                      <a:pt x="130" y="3"/>
                    </a:lnTo>
                    <a:lnTo>
                      <a:pt x="127" y="3"/>
                    </a:lnTo>
                    <a:lnTo>
                      <a:pt x="127" y="14"/>
                    </a:lnTo>
                    <a:lnTo>
                      <a:pt x="123" y="7"/>
                    </a:lnTo>
                    <a:lnTo>
                      <a:pt x="116" y="10"/>
                    </a:lnTo>
                    <a:lnTo>
                      <a:pt x="109" y="14"/>
                    </a:lnTo>
                    <a:lnTo>
                      <a:pt x="106" y="17"/>
                    </a:lnTo>
                    <a:lnTo>
                      <a:pt x="106" y="17"/>
                    </a:lnTo>
                    <a:lnTo>
                      <a:pt x="102" y="28"/>
                    </a:lnTo>
                    <a:lnTo>
                      <a:pt x="99" y="21"/>
                    </a:lnTo>
                    <a:lnTo>
                      <a:pt x="95" y="21"/>
                    </a:lnTo>
                    <a:lnTo>
                      <a:pt x="92" y="24"/>
                    </a:lnTo>
                    <a:lnTo>
                      <a:pt x="88" y="28"/>
                    </a:lnTo>
                    <a:lnTo>
                      <a:pt x="81" y="28"/>
                    </a:lnTo>
                    <a:lnTo>
                      <a:pt x="77" y="28"/>
                    </a:lnTo>
                    <a:lnTo>
                      <a:pt x="74" y="31"/>
                    </a:lnTo>
                    <a:lnTo>
                      <a:pt x="74" y="35"/>
                    </a:lnTo>
                    <a:lnTo>
                      <a:pt x="74" y="35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63" y="42"/>
                    </a:lnTo>
                    <a:lnTo>
                      <a:pt x="60" y="39"/>
                    </a:lnTo>
                    <a:lnTo>
                      <a:pt x="56" y="35"/>
                    </a:lnTo>
                    <a:lnTo>
                      <a:pt x="53" y="39"/>
                    </a:lnTo>
                    <a:lnTo>
                      <a:pt x="49" y="42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9" y="49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6" y="60"/>
                    </a:lnTo>
                    <a:lnTo>
                      <a:pt x="46" y="67"/>
                    </a:lnTo>
                    <a:lnTo>
                      <a:pt x="56" y="77"/>
                    </a:lnTo>
                    <a:lnTo>
                      <a:pt x="56" y="77"/>
                    </a:lnTo>
                    <a:lnTo>
                      <a:pt x="60" y="77"/>
                    </a:lnTo>
                    <a:lnTo>
                      <a:pt x="60" y="77"/>
                    </a:lnTo>
                    <a:lnTo>
                      <a:pt x="63" y="74"/>
                    </a:lnTo>
                    <a:lnTo>
                      <a:pt x="63" y="74"/>
                    </a:lnTo>
                    <a:lnTo>
                      <a:pt x="67" y="74"/>
                    </a:lnTo>
                    <a:lnTo>
                      <a:pt x="67" y="74"/>
                    </a:lnTo>
                    <a:lnTo>
                      <a:pt x="70" y="74"/>
                    </a:lnTo>
                    <a:lnTo>
                      <a:pt x="74" y="77"/>
                    </a:lnTo>
                    <a:lnTo>
                      <a:pt x="74" y="77"/>
                    </a:lnTo>
                    <a:lnTo>
                      <a:pt x="81" y="77"/>
                    </a:lnTo>
                    <a:lnTo>
                      <a:pt x="84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81"/>
                    </a:lnTo>
                    <a:lnTo>
                      <a:pt x="99" y="84"/>
                    </a:lnTo>
                    <a:lnTo>
                      <a:pt x="137" y="81"/>
                    </a:lnTo>
                    <a:lnTo>
                      <a:pt x="141" y="81"/>
                    </a:lnTo>
                    <a:lnTo>
                      <a:pt x="141" y="84"/>
                    </a:lnTo>
                    <a:lnTo>
                      <a:pt x="137" y="84"/>
                    </a:lnTo>
                    <a:lnTo>
                      <a:pt x="137" y="88"/>
                    </a:lnTo>
                    <a:lnTo>
                      <a:pt x="134" y="88"/>
                    </a:lnTo>
                    <a:lnTo>
                      <a:pt x="137" y="91"/>
                    </a:lnTo>
                    <a:lnTo>
                      <a:pt x="134" y="91"/>
                    </a:lnTo>
                    <a:lnTo>
                      <a:pt x="130" y="91"/>
                    </a:lnTo>
                    <a:lnTo>
                      <a:pt x="127" y="95"/>
                    </a:lnTo>
                    <a:lnTo>
                      <a:pt x="123" y="98"/>
                    </a:lnTo>
                    <a:lnTo>
                      <a:pt x="123" y="98"/>
                    </a:lnTo>
                    <a:lnTo>
                      <a:pt x="120" y="102"/>
                    </a:lnTo>
                    <a:lnTo>
                      <a:pt x="116" y="102"/>
                    </a:lnTo>
                    <a:lnTo>
                      <a:pt x="109" y="98"/>
                    </a:lnTo>
                    <a:lnTo>
                      <a:pt x="92" y="102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88" y="112"/>
                    </a:lnTo>
                    <a:lnTo>
                      <a:pt x="88" y="112"/>
                    </a:lnTo>
                    <a:lnTo>
                      <a:pt x="88" y="120"/>
                    </a:lnTo>
                    <a:lnTo>
                      <a:pt x="84" y="123"/>
                    </a:lnTo>
                    <a:lnTo>
                      <a:pt x="84" y="127"/>
                    </a:lnTo>
                    <a:lnTo>
                      <a:pt x="84" y="134"/>
                    </a:lnTo>
                    <a:lnTo>
                      <a:pt x="84" y="141"/>
                    </a:lnTo>
                    <a:lnTo>
                      <a:pt x="84" y="144"/>
                    </a:lnTo>
                    <a:lnTo>
                      <a:pt x="84" y="144"/>
                    </a:lnTo>
                    <a:lnTo>
                      <a:pt x="81" y="148"/>
                    </a:lnTo>
                    <a:lnTo>
                      <a:pt x="81" y="151"/>
                    </a:lnTo>
                    <a:lnTo>
                      <a:pt x="77" y="151"/>
                    </a:lnTo>
                    <a:lnTo>
                      <a:pt x="77" y="148"/>
                    </a:lnTo>
                    <a:lnTo>
                      <a:pt x="74" y="127"/>
                    </a:lnTo>
                    <a:lnTo>
                      <a:pt x="74" y="127"/>
                    </a:lnTo>
                    <a:lnTo>
                      <a:pt x="74" y="123"/>
                    </a:lnTo>
                    <a:lnTo>
                      <a:pt x="70" y="120"/>
                    </a:lnTo>
                    <a:lnTo>
                      <a:pt x="67" y="116"/>
                    </a:lnTo>
                    <a:lnTo>
                      <a:pt x="63" y="112"/>
                    </a:lnTo>
                    <a:lnTo>
                      <a:pt x="63" y="112"/>
                    </a:lnTo>
                    <a:lnTo>
                      <a:pt x="60" y="116"/>
                    </a:lnTo>
                    <a:lnTo>
                      <a:pt x="56" y="116"/>
                    </a:lnTo>
                    <a:lnTo>
                      <a:pt x="53" y="123"/>
                    </a:lnTo>
                    <a:lnTo>
                      <a:pt x="53" y="123"/>
                    </a:lnTo>
                    <a:lnTo>
                      <a:pt x="56" y="130"/>
                    </a:lnTo>
                    <a:lnTo>
                      <a:pt x="60" y="137"/>
                    </a:lnTo>
                    <a:lnTo>
                      <a:pt x="60" y="137"/>
                    </a:lnTo>
                    <a:lnTo>
                      <a:pt x="63" y="141"/>
                    </a:lnTo>
                    <a:lnTo>
                      <a:pt x="63" y="144"/>
                    </a:lnTo>
                    <a:lnTo>
                      <a:pt x="60" y="148"/>
                    </a:lnTo>
                    <a:lnTo>
                      <a:pt x="56" y="151"/>
                    </a:lnTo>
                    <a:lnTo>
                      <a:pt x="53" y="172"/>
                    </a:lnTo>
                    <a:lnTo>
                      <a:pt x="53" y="172"/>
                    </a:lnTo>
                    <a:lnTo>
                      <a:pt x="56" y="172"/>
                    </a:lnTo>
                    <a:lnTo>
                      <a:pt x="63" y="172"/>
                    </a:lnTo>
                    <a:lnTo>
                      <a:pt x="67" y="172"/>
                    </a:lnTo>
                    <a:lnTo>
                      <a:pt x="67" y="172"/>
                    </a:lnTo>
                    <a:lnTo>
                      <a:pt x="70" y="172"/>
                    </a:lnTo>
                    <a:lnTo>
                      <a:pt x="70" y="172"/>
                    </a:lnTo>
                    <a:lnTo>
                      <a:pt x="74" y="172"/>
                    </a:lnTo>
                    <a:lnTo>
                      <a:pt x="70" y="176"/>
                    </a:lnTo>
                    <a:lnTo>
                      <a:pt x="67" y="176"/>
                    </a:lnTo>
                    <a:lnTo>
                      <a:pt x="67" y="179"/>
                    </a:lnTo>
                    <a:lnTo>
                      <a:pt x="60" y="179"/>
                    </a:lnTo>
                    <a:lnTo>
                      <a:pt x="56" y="183"/>
                    </a:lnTo>
                    <a:lnTo>
                      <a:pt x="53" y="186"/>
                    </a:lnTo>
                    <a:lnTo>
                      <a:pt x="46" y="186"/>
                    </a:lnTo>
                    <a:lnTo>
                      <a:pt x="42" y="186"/>
                    </a:lnTo>
                    <a:lnTo>
                      <a:pt x="42" y="186"/>
                    </a:lnTo>
                    <a:lnTo>
                      <a:pt x="42" y="183"/>
                    </a:lnTo>
                    <a:lnTo>
                      <a:pt x="42" y="183"/>
                    </a:lnTo>
                    <a:lnTo>
                      <a:pt x="39" y="183"/>
                    </a:lnTo>
                    <a:lnTo>
                      <a:pt x="35" y="186"/>
                    </a:lnTo>
                    <a:lnTo>
                      <a:pt x="32" y="194"/>
                    </a:lnTo>
                    <a:lnTo>
                      <a:pt x="32" y="197"/>
                    </a:lnTo>
                    <a:lnTo>
                      <a:pt x="28" y="197"/>
                    </a:lnTo>
                    <a:lnTo>
                      <a:pt x="28" y="201"/>
                    </a:lnTo>
                    <a:lnTo>
                      <a:pt x="25" y="204"/>
                    </a:lnTo>
                    <a:lnTo>
                      <a:pt x="28" y="208"/>
                    </a:lnTo>
                    <a:lnTo>
                      <a:pt x="28" y="20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451" name="Freeform 379"/>
            <p:cNvSpPr>
              <a:spLocks noEditPoints="1"/>
            </p:cNvSpPr>
            <p:nvPr userDrawn="1"/>
          </p:nvSpPr>
          <p:spPr bwMode="gray">
            <a:xfrm>
              <a:off x="385" y="1639"/>
              <a:ext cx="895" cy="1053"/>
            </a:xfrm>
            <a:custGeom>
              <a:avLst/>
              <a:gdLst/>
              <a:ahLst/>
              <a:cxnLst>
                <a:cxn ang="0">
                  <a:pos x="388" y="521"/>
                </a:cxn>
                <a:cxn ang="0">
                  <a:pos x="377" y="595"/>
                </a:cxn>
                <a:cxn ang="0">
                  <a:pos x="416" y="715"/>
                </a:cxn>
                <a:cxn ang="0">
                  <a:pos x="409" y="859"/>
                </a:cxn>
                <a:cxn ang="0">
                  <a:pos x="535" y="1057"/>
                </a:cxn>
                <a:cxn ang="0">
                  <a:pos x="655" y="979"/>
                </a:cxn>
                <a:cxn ang="0">
                  <a:pos x="698" y="916"/>
                </a:cxn>
                <a:cxn ang="0">
                  <a:pos x="757" y="799"/>
                </a:cxn>
                <a:cxn ang="0">
                  <a:pos x="757" y="662"/>
                </a:cxn>
                <a:cxn ang="0">
                  <a:pos x="909" y="436"/>
                </a:cxn>
                <a:cxn ang="0">
                  <a:pos x="810" y="384"/>
                </a:cxn>
                <a:cxn ang="0">
                  <a:pos x="754" y="296"/>
                </a:cxn>
                <a:cxn ang="0">
                  <a:pos x="659" y="105"/>
                </a:cxn>
                <a:cxn ang="0">
                  <a:pos x="514" y="95"/>
                </a:cxn>
                <a:cxn ang="0">
                  <a:pos x="416" y="74"/>
                </a:cxn>
                <a:cxn ang="0">
                  <a:pos x="391" y="42"/>
                </a:cxn>
                <a:cxn ang="0">
                  <a:pos x="296" y="10"/>
                </a:cxn>
                <a:cxn ang="0">
                  <a:pos x="155" y="24"/>
                </a:cxn>
                <a:cxn ang="0">
                  <a:pos x="70" y="148"/>
                </a:cxn>
                <a:cxn ang="0">
                  <a:pos x="7" y="250"/>
                </a:cxn>
                <a:cxn ang="0">
                  <a:pos x="0" y="341"/>
                </a:cxn>
                <a:cxn ang="0">
                  <a:pos x="63" y="422"/>
                </a:cxn>
                <a:cxn ang="0">
                  <a:pos x="233" y="486"/>
                </a:cxn>
                <a:cxn ang="0">
                  <a:pos x="380" y="447"/>
                </a:cxn>
                <a:cxn ang="0">
                  <a:pos x="669" y="884"/>
                </a:cxn>
                <a:cxn ang="0">
                  <a:pos x="620" y="863"/>
                </a:cxn>
                <a:cxn ang="0">
                  <a:pos x="426" y="433"/>
                </a:cxn>
                <a:cxn ang="0">
                  <a:pos x="511" y="789"/>
                </a:cxn>
                <a:cxn ang="0">
                  <a:pos x="447" y="599"/>
                </a:cxn>
                <a:cxn ang="0">
                  <a:pos x="433" y="570"/>
                </a:cxn>
                <a:cxn ang="0">
                  <a:pos x="553" y="803"/>
                </a:cxn>
                <a:cxn ang="0">
                  <a:pos x="592" y="806"/>
                </a:cxn>
                <a:cxn ang="0">
                  <a:pos x="659" y="577"/>
                </a:cxn>
                <a:cxn ang="0">
                  <a:pos x="497" y="447"/>
                </a:cxn>
                <a:cxn ang="0">
                  <a:pos x="416" y="232"/>
                </a:cxn>
                <a:cxn ang="0">
                  <a:pos x="469" y="954"/>
                </a:cxn>
                <a:cxn ang="0">
                  <a:pos x="525" y="810"/>
                </a:cxn>
                <a:cxn ang="0">
                  <a:pos x="567" y="817"/>
                </a:cxn>
                <a:cxn ang="0">
                  <a:pos x="447" y="250"/>
                </a:cxn>
                <a:cxn ang="0">
                  <a:pos x="373" y="151"/>
                </a:cxn>
                <a:cxn ang="0">
                  <a:pos x="377" y="179"/>
                </a:cxn>
                <a:cxn ang="0">
                  <a:pos x="359" y="102"/>
                </a:cxn>
                <a:cxn ang="0">
                  <a:pos x="229" y="373"/>
                </a:cxn>
                <a:cxn ang="0">
                  <a:pos x="151" y="444"/>
                </a:cxn>
                <a:cxn ang="0">
                  <a:pos x="88" y="327"/>
                </a:cxn>
                <a:cxn ang="0">
                  <a:pos x="78" y="338"/>
                </a:cxn>
                <a:cxn ang="0">
                  <a:pos x="78" y="373"/>
                </a:cxn>
                <a:cxn ang="0">
                  <a:pos x="127" y="398"/>
                </a:cxn>
                <a:cxn ang="0">
                  <a:pos x="134" y="440"/>
                </a:cxn>
                <a:cxn ang="0">
                  <a:pos x="144" y="436"/>
                </a:cxn>
                <a:cxn ang="0">
                  <a:pos x="187" y="359"/>
                </a:cxn>
                <a:cxn ang="0">
                  <a:pos x="247" y="345"/>
                </a:cxn>
                <a:cxn ang="0">
                  <a:pos x="67" y="348"/>
                </a:cxn>
                <a:cxn ang="0">
                  <a:pos x="39" y="327"/>
                </a:cxn>
                <a:cxn ang="0">
                  <a:pos x="99" y="436"/>
                </a:cxn>
                <a:cxn ang="0">
                  <a:pos x="155" y="454"/>
                </a:cxn>
                <a:cxn ang="0">
                  <a:pos x="183" y="391"/>
                </a:cxn>
                <a:cxn ang="0">
                  <a:pos x="250" y="398"/>
                </a:cxn>
                <a:cxn ang="0">
                  <a:pos x="338" y="380"/>
                </a:cxn>
                <a:cxn ang="0">
                  <a:pos x="388" y="595"/>
                </a:cxn>
                <a:cxn ang="0">
                  <a:pos x="423" y="803"/>
                </a:cxn>
                <a:cxn ang="0">
                  <a:pos x="666" y="880"/>
                </a:cxn>
              </a:cxnLst>
              <a:rect l="0" t="0" r="r" b="b"/>
              <a:pathLst>
                <a:path w="927" h="1067">
                  <a:moveTo>
                    <a:pt x="402" y="440"/>
                  </a:moveTo>
                  <a:lnTo>
                    <a:pt x="395" y="436"/>
                  </a:lnTo>
                  <a:lnTo>
                    <a:pt x="388" y="440"/>
                  </a:lnTo>
                  <a:lnTo>
                    <a:pt x="384" y="444"/>
                  </a:lnTo>
                  <a:lnTo>
                    <a:pt x="380" y="447"/>
                  </a:lnTo>
                  <a:lnTo>
                    <a:pt x="377" y="451"/>
                  </a:lnTo>
                  <a:lnTo>
                    <a:pt x="373" y="454"/>
                  </a:lnTo>
                  <a:lnTo>
                    <a:pt x="373" y="458"/>
                  </a:lnTo>
                  <a:lnTo>
                    <a:pt x="370" y="472"/>
                  </a:lnTo>
                  <a:lnTo>
                    <a:pt x="363" y="493"/>
                  </a:lnTo>
                  <a:lnTo>
                    <a:pt x="363" y="493"/>
                  </a:lnTo>
                  <a:lnTo>
                    <a:pt x="363" y="496"/>
                  </a:lnTo>
                  <a:lnTo>
                    <a:pt x="363" y="500"/>
                  </a:lnTo>
                  <a:lnTo>
                    <a:pt x="366" y="503"/>
                  </a:lnTo>
                  <a:lnTo>
                    <a:pt x="373" y="507"/>
                  </a:lnTo>
                  <a:lnTo>
                    <a:pt x="373" y="507"/>
                  </a:lnTo>
                  <a:lnTo>
                    <a:pt x="377" y="507"/>
                  </a:lnTo>
                  <a:lnTo>
                    <a:pt x="380" y="510"/>
                  </a:lnTo>
                  <a:lnTo>
                    <a:pt x="384" y="514"/>
                  </a:lnTo>
                  <a:lnTo>
                    <a:pt x="380" y="521"/>
                  </a:lnTo>
                  <a:lnTo>
                    <a:pt x="384" y="521"/>
                  </a:lnTo>
                  <a:lnTo>
                    <a:pt x="391" y="521"/>
                  </a:lnTo>
                  <a:lnTo>
                    <a:pt x="402" y="521"/>
                  </a:lnTo>
                  <a:lnTo>
                    <a:pt x="388" y="521"/>
                  </a:lnTo>
                  <a:lnTo>
                    <a:pt x="380" y="521"/>
                  </a:lnTo>
                  <a:lnTo>
                    <a:pt x="380" y="521"/>
                  </a:lnTo>
                  <a:lnTo>
                    <a:pt x="377" y="521"/>
                  </a:lnTo>
                  <a:lnTo>
                    <a:pt x="373" y="521"/>
                  </a:lnTo>
                  <a:lnTo>
                    <a:pt x="370" y="525"/>
                  </a:lnTo>
                  <a:lnTo>
                    <a:pt x="366" y="528"/>
                  </a:lnTo>
                  <a:lnTo>
                    <a:pt x="363" y="535"/>
                  </a:lnTo>
                  <a:lnTo>
                    <a:pt x="384" y="539"/>
                  </a:lnTo>
                  <a:lnTo>
                    <a:pt x="384" y="535"/>
                  </a:lnTo>
                  <a:lnTo>
                    <a:pt x="388" y="535"/>
                  </a:lnTo>
                  <a:lnTo>
                    <a:pt x="384" y="539"/>
                  </a:lnTo>
                  <a:lnTo>
                    <a:pt x="384" y="539"/>
                  </a:lnTo>
                  <a:lnTo>
                    <a:pt x="380" y="539"/>
                  </a:lnTo>
                  <a:lnTo>
                    <a:pt x="363" y="535"/>
                  </a:lnTo>
                  <a:lnTo>
                    <a:pt x="356" y="563"/>
                  </a:lnTo>
                  <a:lnTo>
                    <a:pt x="352" y="567"/>
                  </a:lnTo>
                  <a:lnTo>
                    <a:pt x="352" y="567"/>
                  </a:lnTo>
                  <a:lnTo>
                    <a:pt x="356" y="567"/>
                  </a:lnTo>
                  <a:lnTo>
                    <a:pt x="359" y="577"/>
                  </a:lnTo>
                  <a:lnTo>
                    <a:pt x="366" y="584"/>
                  </a:lnTo>
                  <a:lnTo>
                    <a:pt x="370" y="588"/>
                  </a:lnTo>
                  <a:lnTo>
                    <a:pt x="373" y="588"/>
                  </a:lnTo>
                  <a:lnTo>
                    <a:pt x="373" y="591"/>
                  </a:lnTo>
                  <a:lnTo>
                    <a:pt x="377" y="595"/>
                  </a:lnTo>
                  <a:lnTo>
                    <a:pt x="377" y="595"/>
                  </a:lnTo>
                  <a:lnTo>
                    <a:pt x="377" y="606"/>
                  </a:lnTo>
                  <a:lnTo>
                    <a:pt x="380" y="606"/>
                  </a:lnTo>
                  <a:lnTo>
                    <a:pt x="380" y="606"/>
                  </a:lnTo>
                  <a:lnTo>
                    <a:pt x="380" y="609"/>
                  </a:lnTo>
                  <a:lnTo>
                    <a:pt x="391" y="623"/>
                  </a:lnTo>
                  <a:lnTo>
                    <a:pt x="402" y="616"/>
                  </a:lnTo>
                  <a:lnTo>
                    <a:pt x="409" y="616"/>
                  </a:lnTo>
                  <a:lnTo>
                    <a:pt x="412" y="613"/>
                  </a:lnTo>
                  <a:lnTo>
                    <a:pt x="409" y="613"/>
                  </a:lnTo>
                  <a:lnTo>
                    <a:pt x="405" y="616"/>
                  </a:lnTo>
                  <a:lnTo>
                    <a:pt x="391" y="623"/>
                  </a:lnTo>
                  <a:lnTo>
                    <a:pt x="391" y="623"/>
                  </a:lnTo>
                  <a:lnTo>
                    <a:pt x="395" y="637"/>
                  </a:lnTo>
                  <a:lnTo>
                    <a:pt x="395" y="648"/>
                  </a:lnTo>
                  <a:lnTo>
                    <a:pt x="395" y="655"/>
                  </a:lnTo>
                  <a:lnTo>
                    <a:pt x="405" y="658"/>
                  </a:lnTo>
                  <a:lnTo>
                    <a:pt x="416" y="683"/>
                  </a:lnTo>
                  <a:lnTo>
                    <a:pt x="419" y="694"/>
                  </a:lnTo>
                  <a:lnTo>
                    <a:pt x="419" y="704"/>
                  </a:lnTo>
                  <a:lnTo>
                    <a:pt x="419" y="708"/>
                  </a:lnTo>
                  <a:lnTo>
                    <a:pt x="419" y="711"/>
                  </a:lnTo>
                  <a:lnTo>
                    <a:pt x="419" y="715"/>
                  </a:lnTo>
                  <a:lnTo>
                    <a:pt x="416" y="715"/>
                  </a:lnTo>
                  <a:lnTo>
                    <a:pt x="416" y="715"/>
                  </a:lnTo>
                  <a:lnTo>
                    <a:pt x="409" y="725"/>
                  </a:lnTo>
                  <a:lnTo>
                    <a:pt x="405" y="732"/>
                  </a:lnTo>
                  <a:lnTo>
                    <a:pt x="402" y="743"/>
                  </a:lnTo>
                  <a:lnTo>
                    <a:pt x="402" y="747"/>
                  </a:lnTo>
                  <a:lnTo>
                    <a:pt x="402" y="750"/>
                  </a:lnTo>
                  <a:lnTo>
                    <a:pt x="402" y="754"/>
                  </a:lnTo>
                  <a:lnTo>
                    <a:pt x="398" y="761"/>
                  </a:lnTo>
                  <a:lnTo>
                    <a:pt x="398" y="768"/>
                  </a:lnTo>
                  <a:lnTo>
                    <a:pt x="395" y="778"/>
                  </a:lnTo>
                  <a:lnTo>
                    <a:pt x="391" y="785"/>
                  </a:lnTo>
                  <a:lnTo>
                    <a:pt x="391" y="792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88" y="803"/>
                  </a:lnTo>
                  <a:lnTo>
                    <a:pt x="391" y="806"/>
                  </a:lnTo>
                  <a:lnTo>
                    <a:pt x="391" y="810"/>
                  </a:lnTo>
                  <a:lnTo>
                    <a:pt x="395" y="817"/>
                  </a:lnTo>
                  <a:lnTo>
                    <a:pt x="398" y="824"/>
                  </a:lnTo>
                  <a:lnTo>
                    <a:pt x="402" y="835"/>
                  </a:lnTo>
                  <a:lnTo>
                    <a:pt x="405" y="842"/>
                  </a:lnTo>
                  <a:lnTo>
                    <a:pt x="409" y="849"/>
                  </a:lnTo>
                  <a:lnTo>
                    <a:pt x="409" y="859"/>
                  </a:lnTo>
                  <a:lnTo>
                    <a:pt x="416" y="877"/>
                  </a:lnTo>
                  <a:lnTo>
                    <a:pt x="423" y="902"/>
                  </a:lnTo>
                  <a:lnTo>
                    <a:pt x="430" y="923"/>
                  </a:lnTo>
                  <a:lnTo>
                    <a:pt x="437" y="937"/>
                  </a:lnTo>
                  <a:lnTo>
                    <a:pt x="440" y="937"/>
                  </a:lnTo>
                  <a:lnTo>
                    <a:pt x="440" y="944"/>
                  </a:lnTo>
                  <a:lnTo>
                    <a:pt x="444" y="951"/>
                  </a:lnTo>
                  <a:lnTo>
                    <a:pt x="447" y="958"/>
                  </a:lnTo>
                  <a:lnTo>
                    <a:pt x="451" y="961"/>
                  </a:lnTo>
                  <a:lnTo>
                    <a:pt x="451" y="968"/>
                  </a:lnTo>
                  <a:lnTo>
                    <a:pt x="451" y="968"/>
                  </a:lnTo>
                  <a:lnTo>
                    <a:pt x="462" y="997"/>
                  </a:lnTo>
                  <a:lnTo>
                    <a:pt x="472" y="1014"/>
                  </a:lnTo>
                  <a:lnTo>
                    <a:pt x="472" y="1049"/>
                  </a:lnTo>
                  <a:lnTo>
                    <a:pt x="472" y="1049"/>
                  </a:lnTo>
                  <a:lnTo>
                    <a:pt x="476" y="1053"/>
                  </a:lnTo>
                  <a:lnTo>
                    <a:pt x="479" y="1057"/>
                  </a:lnTo>
                  <a:lnTo>
                    <a:pt x="486" y="1060"/>
                  </a:lnTo>
                  <a:lnTo>
                    <a:pt x="497" y="1064"/>
                  </a:lnTo>
                  <a:lnTo>
                    <a:pt x="511" y="1067"/>
                  </a:lnTo>
                  <a:lnTo>
                    <a:pt x="514" y="1067"/>
                  </a:lnTo>
                  <a:lnTo>
                    <a:pt x="518" y="1064"/>
                  </a:lnTo>
                  <a:lnTo>
                    <a:pt x="525" y="1060"/>
                  </a:lnTo>
                  <a:lnTo>
                    <a:pt x="535" y="1057"/>
                  </a:lnTo>
                  <a:lnTo>
                    <a:pt x="546" y="1053"/>
                  </a:lnTo>
                  <a:lnTo>
                    <a:pt x="553" y="1053"/>
                  </a:lnTo>
                  <a:lnTo>
                    <a:pt x="557" y="1053"/>
                  </a:lnTo>
                  <a:lnTo>
                    <a:pt x="560" y="1053"/>
                  </a:lnTo>
                  <a:lnTo>
                    <a:pt x="567" y="1053"/>
                  </a:lnTo>
                  <a:lnTo>
                    <a:pt x="578" y="1053"/>
                  </a:lnTo>
                  <a:lnTo>
                    <a:pt x="592" y="1049"/>
                  </a:lnTo>
                  <a:lnTo>
                    <a:pt x="602" y="1042"/>
                  </a:lnTo>
                  <a:lnTo>
                    <a:pt x="602" y="1039"/>
                  </a:lnTo>
                  <a:lnTo>
                    <a:pt x="606" y="1039"/>
                  </a:lnTo>
                  <a:lnTo>
                    <a:pt x="609" y="1035"/>
                  </a:lnTo>
                  <a:lnTo>
                    <a:pt x="613" y="1028"/>
                  </a:lnTo>
                  <a:lnTo>
                    <a:pt x="617" y="1025"/>
                  </a:lnTo>
                  <a:lnTo>
                    <a:pt x="617" y="1025"/>
                  </a:lnTo>
                  <a:lnTo>
                    <a:pt x="620" y="1021"/>
                  </a:lnTo>
                  <a:lnTo>
                    <a:pt x="627" y="1014"/>
                  </a:lnTo>
                  <a:lnTo>
                    <a:pt x="631" y="1007"/>
                  </a:lnTo>
                  <a:lnTo>
                    <a:pt x="638" y="1000"/>
                  </a:lnTo>
                  <a:lnTo>
                    <a:pt x="641" y="997"/>
                  </a:lnTo>
                  <a:lnTo>
                    <a:pt x="645" y="990"/>
                  </a:lnTo>
                  <a:lnTo>
                    <a:pt x="648" y="990"/>
                  </a:lnTo>
                  <a:lnTo>
                    <a:pt x="648" y="986"/>
                  </a:lnTo>
                  <a:lnTo>
                    <a:pt x="652" y="986"/>
                  </a:lnTo>
                  <a:lnTo>
                    <a:pt x="655" y="979"/>
                  </a:lnTo>
                  <a:lnTo>
                    <a:pt x="659" y="976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9" y="968"/>
                  </a:lnTo>
                  <a:lnTo>
                    <a:pt x="673" y="961"/>
                  </a:lnTo>
                  <a:lnTo>
                    <a:pt x="676" y="958"/>
                  </a:lnTo>
                  <a:lnTo>
                    <a:pt x="680" y="954"/>
                  </a:lnTo>
                  <a:lnTo>
                    <a:pt x="680" y="954"/>
                  </a:lnTo>
                  <a:lnTo>
                    <a:pt x="683" y="951"/>
                  </a:lnTo>
                  <a:lnTo>
                    <a:pt x="687" y="944"/>
                  </a:lnTo>
                  <a:lnTo>
                    <a:pt x="687" y="937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0"/>
                  </a:lnTo>
                  <a:lnTo>
                    <a:pt x="687" y="930"/>
                  </a:lnTo>
                  <a:lnTo>
                    <a:pt x="687" y="926"/>
                  </a:lnTo>
                  <a:lnTo>
                    <a:pt x="687" y="926"/>
                  </a:lnTo>
                  <a:lnTo>
                    <a:pt x="687" y="923"/>
                  </a:lnTo>
                  <a:lnTo>
                    <a:pt x="687" y="923"/>
                  </a:lnTo>
                  <a:lnTo>
                    <a:pt x="690" y="919"/>
                  </a:lnTo>
                  <a:lnTo>
                    <a:pt x="698" y="916"/>
                  </a:lnTo>
                  <a:lnTo>
                    <a:pt x="698" y="916"/>
                  </a:lnTo>
                  <a:lnTo>
                    <a:pt x="705" y="912"/>
                  </a:lnTo>
                  <a:lnTo>
                    <a:pt x="708" y="912"/>
                  </a:lnTo>
                  <a:lnTo>
                    <a:pt x="712" y="905"/>
                  </a:lnTo>
                  <a:lnTo>
                    <a:pt x="712" y="905"/>
                  </a:lnTo>
                  <a:lnTo>
                    <a:pt x="715" y="898"/>
                  </a:lnTo>
                  <a:lnTo>
                    <a:pt x="715" y="891"/>
                  </a:lnTo>
                  <a:lnTo>
                    <a:pt x="712" y="891"/>
                  </a:lnTo>
                  <a:lnTo>
                    <a:pt x="712" y="884"/>
                  </a:lnTo>
                  <a:lnTo>
                    <a:pt x="712" y="877"/>
                  </a:lnTo>
                  <a:lnTo>
                    <a:pt x="712" y="866"/>
                  </a:lnTo>
                  <a:lnTo>
                    <a:pt x="712" y="856"/>
                  </a:lnTo>
                  <a:lnTo>
                    <a:pt x="712" y="845"/>
                  </a:lnTo>
                  <a:lnTo>
                    <a:pt x="712" y="842"/>
                  </a:lnTo>
                  <a:lnTo>
                    <a:pt x="715" y="838"/>
                  </a:lnTo>
                  <a:lnTo>
                    <a:pt x="719" y="831"/>
                  </a:lnTo>
                  <a:lnTo>
                    <a:pt x="722" y="828"/>
                  </a:lnTo>
                  <a:lnTo>
                    <a:pt x="726" y="828"/>
                  </a:lnTo>
                  <a:lnTo>
                    <a:pt x="729" y="824"/>
                  </a:lnTo>
                  <a:lnTo>
                    <a:pt x="736" y="820"/>
                  </a:lnTo>
                  <a:lnTo>
                    <a:pt x="740" y="810"/>
                  </a:lnTo>
                  <a:lnTo>
                    <a:pt x="743" y="810"/>
                  </a:lnTo>
                  <a:lnTo>
                    <a:pt x="747" y="806"/>
                  </a:lnTo>
                  <a:lnTo>
                    <a:pt x="750" y="803"/>
                  </a:lnTo>
                  <a:lnTo>
                    <a:pt x="757" y="799"/>
                  </a:lnTo>
                  <a:lnTo>
                    <a:pt x="757" y="799"/>
                  </a:lnTo>
                  <a:lnTo>
                    <a:pt x="761" y="796"/>
                  </a:lnTo>
                  <a:lnTo>
                    <a:pt x="764" y="796"/>
                  </a:lnTo>
                  <a:lnTo>
                    <a:pt x="772" y="792"/>
                  </a:lnTo>
                  <a:lnTo>
                    <a:pt x="775" y="789"/>
                  </a:lnTo>
                  <a:lnTo>
                    <a:pt x="779" y="785"/>
                  </a:lnTo>
                  <a:lnTo>
                    <a:pt x="782" y="778"/>
                  </a:lnTo>
                  <a:lnTo>
                    <a:pt x="786" y="768"/>
                  </a:lnTo>
                  <a:lnTo>
                    <a:pt x="782" y="754"/>
                  </a:lnTo>
                  <a:lnTo>
                    <a:pt x="782" y="754"/>
                  </a:lnTo>
                  <a:lnTo>
                    <a:pt x="782" y="747"/>
                  </a:lnTo>
                  <a:lnTo>
                    <a:pt x="782" y="739"/>
                  </a:lnTo>
                  <a:lnTo>
                    <a:pt x="782" y="732"/>
                  </a:lnTo>
                  <a:lnTo>
                    <a:pt x="782" y="722"/>
                  </a:lnTo>
                  <a:lnTo>
                    <a:pt x="782" y="715"/>
                  </a:lnTo>
                  <a:lnTo>
                    <a:pt x="782" y="711"/>
                  </a:lnTo>
                  <a:lnTo>
                    <a:pt x="761" y="718"/>
                  </a:lnTo>
                  <a:lnTo>
                    <a:pt x="740" y="722"/>
                  </a:lnTo>
                  <a:lnTo>
                    <a:pt x="761" y="718"/>
                  </a:lnTo>
                  <a:lnTo>
                    <a:pt x="782" y="711"/>
                  </a:lnTo>
                  <a:lnTo>
                    <a:pt x="764" y="683"/>
                  </a:lnTo>
                  <a:lnTo>
                    <a:pt x="761" y="665"/>
                  </a:lnTo>
                  <a:lnTo>
                    <a:pt x="761" y="662"/>
                  </a:lnTo>
                  <a:lnTo>
                    <a:pt x="757" y="662"/>
                  </a:lnTo>
                  <a:lnTo>
                    <a:pt x="757" y="655"/>
                  </a:lnTo>
                  <a:lnTo>
                    <a:pt x="754" y="651"/>
                  </a:lnTo>
                  <a:lnTo>
                    <a:pt x="754" y="644"/>
                  </a:lnTo>
                  <a:lnTo>
                    <a:pt x="764" y="623"/>
                  </a:lnTo>
                  <a:lnTo>
                    <a:pt x="750" y="616"/>
                  </a:lnTo>
                  <a:lnTo>
                    <a:pt x="750" y="616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64" y="623"/>
                  </a:lnTo>
                  <a:lnTo>
                    <a:pt x="768" y="613"/>
                  </a:lnTo>
                  <a:lnTo>
                    <a:pt x="782" y="595"/>
                  </a:lnTo>
                  <a:lnTo>
                    <a:pt x="803" y="563"/>
                  </a:lnTo>
                  <a:lnTo>
                    <a:pt x="807" y="563"/>
                  </a:lnTo>
                  <a:lnTo>
                    <a:pt x="831" y="546"/>
                  </a:lnTo>
                  <a:lnTo>
                    <a:pt x="835" y="542"/>
                  </a:lnTo>
                  <a:lnTo>
                    <a:pt x="849" y="528"/>
                  </a:lnTo>
                  <a:lnTo>
                    <a:pt x="863" y="514"/>
                  </a:lnTo>
                  <a:lnTo>
                    <a:pt x="877" y="496"/>
                  </a:lnTo>
                  <a:lnTo>
                    <a:pt x="888" y="479"/>
                  </a:lnTo>
                  <a:lnTo>
                    <a:pt x="895" y="468"/>
                  </a:lnTo>
                  <a:lnTo>
                    <a:pt x="902" y="458"/>
                  </a:lnTo>
                  <a:lnTo>
                    <a:pt x="905" y="447"/>
                  </a:lnTo>
                  <a:lnTo>
                    <a:pt x="909" y="436"/>
                  </a:lnTo>
                  <a:lnTo>
                    <a:pt x="912" y="429"/>
                  </a:lnTo>
                  <a:lnTo>
                    <a:pt x="916" y="426"/>
                  </a:lnTo>
                  <a:lnTo>
                    <a:pt x="916" y="422"/>
                  </a:lnTo>
                  <a:lnTo>
                    <a:pt x="923" y="408"/>
                  </a:lnTo>
                  <a:lnTo>
                    <a:pt x="927" y="391"/>
                  </a:lnTo>
                  <a:lnTo>
                    <a:pt x="916" y="391"/>
                  </a:lnTo>
                  <a:lnTo>
                    <a:pt x="916" y="391"/>
                  </a:lnTo>
                  <a:lnTo>
                    <a:pt x="912" y="391"/>
                  </a:lnTo>
                  <a:lnTo>
                    <a:pt x="905" y="394"/>
                  </a:lnTo>
                  <a:lnTo>
                    <a:pt x="898" y="394"/>
                  </a:lnTo>
                  <a:lnTo>
                    <a:pt x="891" y="394"/>
                  </a:lnTo>
                  <a:lnTo>
                    <a:pt x="884" y="398"/>
                  </a:lnTo>
                  <a:lnTo>
                    <a:pt x="874" y="398"/>
                  </a:lnTo>
                  <a:lnTo>
                    <a:pt x="863" y="398"/>
                  </a:lnTo>
                  <a:lnTo>
                    <a:pt x="856" y="401"/>
                  </a:lnTo>
                  <a:lnTo>
                    <a:pt x="856" y="401"/>
                  </a:lnTo>
                  <a:lnTo>
                    <a:pt x="831" y="405"/>
                  </a:lnTo>
                  <a:lnTo>
                    <a:pt x="831" y="405"/>
                  </a:lnTo>
                  <a:lnTo>
                    <a:pt x="828" y="401"/>
                  </a:lnTo>
                  <a:lnTo>
                    <a:pt x="824" y="398"/>
                  </a:lnTo>
                  <a:lnTo>
                    <a:pt x="817" y="408"/>
                  </a:lnTo>
                  <a:lnTo>
                    <a:pt x="803" y="408"/>
                  </a:lnTo>
                  <a:lnTo>
                    <a:pt x="800" y="394"/>
                  </a:lnTo>
                  <a:lnTo>
                    <a:pt x="810" y="384"/>
                  </a:lnTo>
                  <a:lnTo>
                    <a:pt x="810" y="387"/>
                  </a:lnTo>
                  <a:lnTo>
                    <a:pt x="817" y="384"/>
                  </a:lnTo>
                  <a:lnTo>
                    <a:pt x="817" y="380"/>
                  </a:lnTo>
                  <a:lnTo>
                    <a:pt x="814" y="380"/>
                  </a:lnTo>
                  <a:lnTo>
                    <a:pt x="814" y="377"/>
                  </a:lnTo>
                  <a:lnTo>
                    <a:pt x="810" y="370"/>
                  </a:lnTo>
                  <a:lnTo>
                    <a:pt x="803" y="362"/>
                  </a:lnTo>
                  <a:lnTo>
                    <a:pt x="793" y="355"/>
                  </a:lnTo>
                  <a:lnTo>
                    <a:pt x="793" y="355"/>
                  </a:lnTo>
                  <a:lnTo>
                    <a:pt x="789" y="352"/>
                  </a:lnTo>
                  <a:lnTo>
                    <a:pt x="782" y="345"/>
                  </a:lnTo>
                  <a:lnTo>
                    <a:pt x="779" y="341"/>
                  </a:lnTo>
                  <a:lnTo>
                    <a:pt x="772" y="334"/>
                  </a:lnTo>
                  <a:lnTo>
                    <a:pt x="768" y="327"/>
                  </a:lnTo>
                  <a:lnTo>
                    <a:pt x="768" y="324"/>
                  </a:lnTo>
                  <a:lnTo>
                    <a:pt x="764" y="324"/>
                  </a:lnTo>
                  <a:lnTo>
                    <a:pt x="764" y="320"/>
                  </a:lnTo>
                  <a:lnTo>
                    <a:pt x="764" y="317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06"/>
                  </a:lnTo>
                  <a:lnTo>
                    <a:pt x="757" y="303"/>
                  </a:lnTo>
                  <a:lnTo>
                    <a:pt x="754" y="296"/>
                  </a:lnTo>
                  <a:lnTo>
                    <a:pt x="750" y="289"/>
                  </a:lnTo>
                  <a:lnTo>
                    <a:pt x="747" y="281"/>
                  </a:lnTo>
                  <a:lnTo>
                    <a:pt x="747" y="278"/>
                  </a:lnTo>
                  <a:lnTo>
                    <a:pt x="743" y="274"/>
                  </a:lnTo>
                  <a:lnTo>
                    <a:pt x="740" y="267"/>
                  </a:lnTo>
                  <a:lnTo>
                    <a:pt x="740" y="260"/>
                  </a:lnTo>
                  <a:lnTo>
                    <a:pt x="740" y="260"/>
                  </a:lnTo>
                  <a:lnTo>
                    <a:pt x="740" y="253"/>
                  </a:lnTo>
                  <a:lnTo>
                    <a:pt x="733" y="246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6" y="225"/>
                  </a:lnTo>
                  <a:lnTo>
                    <a:pt x="715" y="204"/>
                  </a:lnTo>
                  <a:lnTo>
                    <a:pt x="705" y="179"/>
                  </a:lnTo>
                  <a:lnTo>
                    <a:pt x="690" y="155"/>
                  </a:lnTo>
                  <a:lnTo>
                    <a:pt x="683" y="137"/>
                  </a:lnTo>
                  <a:lnTo>
                    <a:pt x="680" y="130"/>
                  </a:lnTo>
                  <a:lnTo>
                    <a:pt x="673" y="119"/>
                  </a:lnTo>
                  <a:lnTo>
                    <a:pt x="673" y="112"/>
                  </a:lnTo>
                  <a:lnTo>
                    <a:pt x="673" y="109"/>
                  </a:lnTo>
                  <a:lnTo>
                    <a:pt x="673" y="109"/>
                  </a:lnTo>
                  <a:lnTo>
                    <a:pt x="666" y="105"/>
                  </a:lnTo>
                  <a:lnTo>
                    <a:pt x="659" y="105"/>
                  </a:lnTo>
                  <a:lnTo>
                    <a:pt x="655" y="105"/>
                  </a:lnTo>
                  <a:lnTo>
                    <a:pt x="655" y="105"/>
                  </a:lnTo>
                  <a:lnTo>
                    <a:pt x="631" y="112"/>
                  </a:lnTo>
                  <a:lnTo>
                    <a:pt x="624" y="112"/>
                  </a:lnTo>
                  <a:lnTo>
                    <a:pt x="617" y="109"/>
                  </a:lnTo>
                  <a:lnTo>
                    <a:pt x="613" y="105"/>
                  </a:lnTo>
                  <a:lnTo>
                    <a:pt x="609" y="105"/>
                  </a:lnTo>
                  <a:lnTo>
                    <a:pt x="606" y="105"/>
                  </a:lnTo>
                  <a:lnTo>
                    <a:pt x="595" y="105"/>
                  </a:lnTo>
                  <a:lnTo>
                    <a:pt x="588" y="102"/>
                  </a:lnTo>
                  <a:lnTo>
                    <a:pt x="585" y="102"/>
                  </a:lnTo>
                  <a:lnTo>
                    <a:pt x="585" y="102"/>
                  </a:lnTo>
                  <a:lnTo>
                    <a:pt x="574" y="102"/>
                  </a:lnTo>
                  <a:lnTo>
                    <a:pt x="571" y="98"/>
                  </a:lnTo>
                  <a:lnTo>
                    <a:pt x="567" y="95"/>
                  </a:lnTo>
                  <a:lnTo>
                    <a:pt x="560" y="95"/>
                  </a:lnTo>
                  <a:lnTo>
                    <a:pt x="553" y="91"/>
                  </a:lnTo>
                  <a:lnTo>
                    <a:pt x="550" y="91"/>
                  </a:lnTo>
                  <a:lnTo>
                    <a:pt x="546" y="88"/>
                  </a:lnTo>
                  <a:lnTo>
                    <a:pt x="546" y="88"/>
                  </a:lnTo>
                  <a:lnTo>
                    <a:pt x="539" y="91"/>
                  </a:lnTo>
                  <a:lnTo>
                    <a:pt x="532" y="91"/>
                  </a:lnTo>
                  <a:lnTo>
                    <a:pt x="521" y="91"/>
                  </a:lnTo>
                  <a:lnTo>
                    <a:pt x="514" y="95"/>
                  </a:lnTo>
                  <a:lnTo>
                    <a:pt x="511" y="98"/>
                  </a:lnTo>
                  <a:lnTo>
                    <a:pt x="511" y="102"/>
                  </a:lnTo>
                  <a:lnTo>
                    <a:pt x="511" y="105"/>
                  </a:lnTo>
                  <a:lnTo>
                    <a:pt x="511" y="109"/>
                  </a:lnTo>
                  <a:lnTo>
                    <a:pt x="511" y="112"/>
                  </a:lnTo>
                  <a:lnTo>
                    <a:pt x="514" y="116"/>
                  </a:lnTo>
                  <a:lnTo>
                    <a:pt x="511" y="119"/>
                  </a:lnTo>
                  <a:lnTo>
                    <a:pt x="507" y="123"/>
                  </a:lnTo>
                  <a:lnTo>
                    <a:pt x="504" y="126"/>
                  </a:lnTo>
                  <a:lnTo>
                    <a:pt x="497" y="126"/>
                  </a:lnTo>
                  <a:lnTo>
                    <a:pt x="490" y="126"/>
                  </a:lnTo>
                  <a:lnTo>
                    <a:pt x="483" y="123"/>
                  </a:lnTo>
                  <a:lnTo>
                    <a:pt x="476" y="119"/>
                  </a:lnTo>
                  <a:lnTo>
                    <a:pt x="469" y="116"/>
                  </a:lnTo>
                  <a:lnTo>
                    <a:pt x="465" y="112"/>
                  </a:lnTo>
                  <a:lnTo>
                    <a:pt x="458" y="105"/>
                  </a:lnTo>
                  <a:lnTo>
                    <a:pt x="454" y="98"/>
                  </a:lnTo>
                  <a:lnTo>
                    <a:pt x="454" y="91"/>
                  </a:lnTo>
                  <a:lnTo>
                    <a:pt x="451" y="88"/>
                  </a:lnTo>
                  <a:lnTo>
                    <a:pt x="447" y="84"/>
                  </a:lnTo>
                  <a:lnTo>
                    <a:pt x="447" y="84"/>
                  </a:lnTo>
                  <a:lnTo>
                    <a:pt x="426" y="81"/>
                  </a:lnTo>
                  <a:lnTo>
                    <a:pt x="423" y="77"/>
                  </a:lnTo>
                  <a:lnTo>
                    <a:pt x="416" y="74"/>
                  </a:lnTo>
                  <a:lnTo>
                    <a:pt x="412" y="70"/>
                  </a:lnTo>
                  <a:lnTo>
                    <a:pt x="405" y="70"/>
                  </a:lnTo>
                  <a:lnTo>
                    <a:pt x="405" y="70"/>
                  </a:lnTo>
                  <a:lnTo>
                    <a:pt x="391" y="67"/>
                  </a:lnTo>
                  <a:lnTo>
                    <a:pt x="391" y="67"/>
                  </a:lnTo>
                  <a:lnTo>
                    <a:pt x="391" y="70"/>
                  </a:lnTo>
                  <a:lnTo>
                    <a:pt x="391" y="77"/>
                  </a:lnTo>
                  <a:lnTo>
                    <a:pt x="391" y="81"/>
                  </a:lnTo>
                  <a:lnTo>
                    <a:pt x="391" y="84"/>
                  </a:lnTo>
                  <a:lnTo>
                    <a:pt x="391" y="77"/>
                  </a:lnTo>
                  <a:lnTo>
                    <a:pt x="391" y="70"/>
                  </a:lnTo>
                  <a:lnTo>
                    <a:pt x="388" y="67"/>
                  </a:lnTo>
                  <a:lnTo>
                    <a:pt x="388" y="63"/>
                  </a:lnTo>
                  <a:lnTo>
                    <a:pt x="388" y="63"/>
                  </a:lnTo>
                  <a:lnTo>
                    <a:pt x="384" y="60"/>
                  </a:lnTo>
                  <a:lnTo>
                    <a:pt x="388" y="52"/>
                  </a:lnTo>
                  <a:lnTo>
                    <a:pt x="391" y="52"/>
                  </a:lnTo>
                  <a:lnTo>
                    <a:pt x="391" y="49"/>
                  </a:lnTo>
                  <a:lnTo>
                    <a:pt x="395" y="49"/>
                  </a:lnTo>
                  <a:lnTo>
                    <a:pt x="395" y="49"/>
                  </a:lnTo>
                  <a:lnTo>
                    <a:pt x="395" y="45"/>
                  </a:lnTo>
                  <a:lnTo>
                    <a:pt x="395" y="45"/>
                  </a:lnTo>
                  <a:lnTo>
                    <a:pt x="395" y="42"/>
                  </a:lnTo>
                  <a:lnTo>
                    <a:pt x="391" y="42"/>
                  </a:lnTo>
                  <a:lnTo>
                    <a:pt x="391" y="42"/>
                  </a:lnTo>
                  <a:lnTo>
                    <a:pt x="388" y="35"/>
                  </a:lnTo>
                  <a:lnTo>
                    <a:pt x="388" y="31"/>
                  </a:lnTo>
                  <a:lnTo>
                    <a:pt x="391" y="28"/>
                  </a:lnTo>
                  <a:lnTo>
                    <a:pt x="391" y="24"/>
                  </a:lnTo>
                  <a:lnTo>
                    <a:pt x="395" y="21"/>
                  </a:lnTo>
                  <a:lnTo>
                    <a:pt x="391" y="14"/>
                  </a:lnTo>
                  <a:lnTo>
                    <a:pt x="377" y="3"/>
                  </a:lnTo>
                  <a:lnTo>
                    <a:pt x="373" y="3"/>
                  </a:lnTo>
                  <a:lnTo>
                    <a:pt x="370" y="0"/>
                  </a:lnTo>
                  <a:lnTo>
                    <a:pt x="366" y="3"/>
                  </a:lnTo>
                  <a:lnTo>
                    <a:pt x="359" y="3"/>
                  </a:lnTo>
                  <a:lnTo>
                    <a:pt x="359" y="7"/>
                  </a:lnTo>
                  <a:lnTo>
                    <a:pt x="356" y="10"/>
                  </a:lnTo>
                  <a:lnTo>
                    <a:pt x="352" y="14"/>
                  </a:lnTo>
                  <a:lnTo>
                    <a:pt x="349" y="10"/>
                  </a:lnTo>
                  <a:lnTo>
                    <a:pt x="345" y="7"/>
                  </a:lnTo>
                  <a:lnTo>
                    <a:pt x="338" y="7"/>
                  </a:lnTo>
                  <a:lnTo>
                    <a:pt x="335" y="7"/>
                  </a:lnTo>
                  <a:lnTo>
                    <a:pt x="331" y="7"/>
                  </a:lnTo>
                  <a:lnTo>
                    <a:pt x="328" y="7"/>
                  </a:lnTo>
                  <a:lnTo>
                    <a:pt x="306" y="7"/>
                  </a:lnTo>
                  <a:lnTo>
                    <a:pt x="303" y="7"/>
                  </a:lnTo>
                  <a:lnTo>
                    <a:pt x="296" y="10"/>
                  </a:lnTo>
                  <a:lnTo>
                    <a:pt x="285" y="10"/>
                  </a:lnTo>
                  <a:lnTo>
                    <a:pt x="278" y="10"/>
                  </a:lnTo>
                  <a:lnTo>
                    <a:pt x="275" y="14"/>
                  </a:lnTo>
                  <a:lnTo>
                    <a:pt x="271" y="14"/>
                  </a:lnTo>
                  <a:lnTo>
                    <a:pt x="268" y="14"/>
                  </a:lnTo>
                  <a:lnTo>
                    <a:pt x="264" y="17"/>
                  </a:lnTo>
                  <a:lnTo>
                    <a:pt x="257" y="17"/>
                  </a:lnTo>
                  <a:lnTo>
                    <a:pt x="250" y="21"/>
                  </a:lnTo>
                  <a:lnTo>
                    <a:pt x="243" y="21"/>
                  </a:lnTo>
                  <a:lnTo>
                    <a:pt x="218" y="31"/>
                  </a:lnTo>
                  <a:lnTo>
                    <a:pt x="215" y="31"/>
                  </a:lnTo>
                  <a:lnTo>
                    <a:pt x="211" y="35"/>
                  </a:lnTo>
                  <a:lnTo>
                    <a:pt x="211" y="35"/>
                  </a:lnTo>
                  <a:lnTo>
                    <a:pt x="204" y="38"/>
                  </a:lnTo>
                  <a:lnTo>
                    <a:pt x="197" y="38"/>
                  </a:lnTo>
                  <a:lnTo>
                    <a:pt x="190" y="35"/>
                  </a:lnTo>
                  <a:lnTo>
                    <a:pt x="180" y="35"/>
                  </a:lnTo>
                  <a:lnTo>
                    <a:pt x="176" y="31"/>
                  </a:lnTo>
                  <a:lnTo>
                    <a:pt x="173" y="31"/>
                  </a:lnTo>
                  <a:lnTo>
                    <a:pt x="166" y="31"/>
                  </a:lnTo>
                  <a:lnTo>
                    <a:pt x="159" y="28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1" y="28"/>
                  </a:lnTo>
                  <a:lnTo>
                    <a:pt x="151" y="35"/>
                  </a:lnTo>
                  <a:lnTo>
                    <a:pt x="148" y="45"/>
                  </a:lnTo>
                  <a:lnTo>
                    <a:pt x="151" y="56"/>
                  </a:lnTo>
                  <a:lnTo>
                    <a:pt x="148" y="56"/>
                  </a:lnTo>
                  <a:lnTo>
                    <a:pt x="144" y="60"/>
                  </a:lnTo>
                  <a:lnTo>
                    <a:pt x="137" y="63"/>
                  </a:lnTo>
                  <a:lnTo>
                    <a:pt x="134" y="67"/>
                  </a:lnTo>
                  <a:lnTo>
                    <a:pt x="130" y="74"/>
                  </a:lnTo>
                  <a:lnTo>
                    <a:pt x="130" y="77"/>
                  </a:lnTo>
                  <a:lnTo>
                    <a:pt x="127" y="84"/>
                  </a:lnTo>
                  <a:lnTo>
                    <a:pt x="123" y="88"/>
                  </a:lnTo>
                  <a:lnTo>
                    <a:pt x="120" y="95"/>
                  </a:lnTo>
                  <a:lnTo>
                    <a:pt x="116" y="98"/>
                  </a:lnTo>
                  <a:lnTo>
                    <a:pt x="120" y="109"/>
                  </a:lnTo>
                  <a:lnTo>
                    <a:pt x="116" y="109"/>
                  </a:lnTo>
                  <a:lnTo>
                    <a:pt x="113" y="112"/>
                  </a:lnTo>
                  <a:lnTo>
                    <a:pt x="109" y="119"/>
                  </a:lnTo>
                  <a:lnTo>
                    <a:pt x="102" y="126"/>
                  </a:lnTo>
                  <a:lnTo>
                    <a:pt x="95" y="134"/>
                  </a:lnTo>
                  <a:lnTo>
                    <a:pt x="88" y="137"/>
                  </a:lnTo>
                  <a:lnTo>
                    <a:pt x="85" y="141"/>
                  </a:lnTo>
                  <a:lnTo>
                    <a:pt x="70" y="148"/>
                  </a:lnTo>
                  <a:lnTo>
                    <a:pt x="70" y="148"/>
                  </a:lnTo>
                  <a:lnTo>
                    <a:pt x="70" y="151"/>
                  </a:lnTo>
                  <a:lnTo>
                    <a:pt x="67" y="155"/>
                  </a:lnTo>
                  <a:lnTo>
                    <a:pt x="63" y="162"/>
                  </a:lnTo>
                  <a:lnTo>
                    <a:pt x="60" y="162"/>
                  </a:lnTo>
                  <a:lnTo>
                    <a:pt x="60" y="165"/>
                  </a:lnTo>
                  <a:lnTo>
                    <a:pt x="56" y="176"/>
                  </a:lnTo>
                  <a:lnTo>
                    <a:pt x="53" y="176"/>
                  </a:lnTo>
                  <a:lnTo>
                    <a:pt x="49" y="179"/>
                  </a:lnTo>
                  <a:lnTo>
                    <a:pt x="42" y="183"/>
                  </a:lnTo>
                  <a:lnTo>
                    <a:pt x="35" y="186"/>
                  </a:lnTo>
                  <a:lnTo>
                    <a:pt x="32" y="193"/>
                  </a:lnTo>
                  <a:lnTo>
                    <a:pt x="35" y="207"/>
                  </a:lnTo>
                  <a:lnTo>
                    <a:pt x="35" y="207"/>
                  </a:lnTo>
                  <a:lnTo>
                    <a:pt x="39" y="211"/>
                  </a:lnTo>
                  <a:lnTo>
                    <a:pt x="39" y="215"/>
                  </a:lnTo>
                  <a:lnTo>
                    <a:pt x="39" y="215"/>
                  </a:lnTo>
                  <a:lnTo>
                    <a:pt x="35" y="218"/>
                  </a:lnTo>
                  <a:lnTo>
                    <a:pt x="25" y="222"/>
                  </a:lnTo>
                  <a:lnTo>
                    <a:pt x="18" y="225"/>
                  </a:lnTo>
                  <a:lnTo>
                    <a:pt x="14" y="229"/>
                  </a:lnTo>
                  <a:lnTo>
                    <a:pt x="11" y="236"/>
                  </a:lnTo>
                  <a:lnTo>
                    <a:pt x="7" y="239"/>
                  </a:lnTo>
                  <a:lnTo>
                    <a:pt x="7" y="243"/>
                  </a:lnTo>
                  <a:lnTo>
                    <a:pt x="7" y="250"/>
                  </a:lnTo>
                  <a:lnTo>
                    <a:pt x="67" y="253"/>
                  </a:lnTo>
                  <a:lnTo>
                    <a:pt x="14" y="250"/>
                  </a:lnTo>
                  <a:lnTo>
                    <a:pt x="7" y="250"/>
                  </a:lnTo>
                  <a:lnTo>
                    <a:pt x="18" y="257"/>
                  </a:lnTo>
                  <a:lnTo>
                    <a:pt x="7" y="274"/>
                  </a:lnTo>
                  <a:lnTo>
                    <a:pt x="11" y="285"/>
                  </a:lnTo>
                  <a:lnTo>
                    <a:pt x="11" y="285"/>
                  </a:lnTo>
                  <a:lnTo>
                    <a:pt x="14" y="289"/>
                  </a:lnTo>
                  <a:lnTo>
                    <a:pt x="18" y="296"/>
                  </a:lnTo>
                  <a:lnTo>
                    <a:pt x="18" y="299"/>
                  </a:lnTo>
                  <a:lnTo>
                    <a:pt x="18" y="306"/>
                  </a:lnTo>
                  <a:lnTo>
                    <a:pt x="14" y="310"/>
                  </a:lnTo>
                  <a:lnTo>
                    <a:pt x="14" y="313"/>
                  </a:lnTo>
                  <a:lnTo>
                    <a:pt x="11" y="317"/>
                  </a:lnTo>
                  <a:lnTo>
                    <a:pt x="4" y="320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41"/>
                  </a:lnTo>
                  <a:lnTo>
                    <a:pt x="4" y="355"/>
                  </a:lnTo>
                  <a:lnTo>
                    <a:pt x="4" y="359"/>
                  </a:lnTo>
                  <a:lnTo>
                    <a:pt x="7" y="366"/>
                  </a:lnTo>
                  <a:lnTo>
                    <a:pt x="11" y="370"/>
                  </a:lnTo>
                  <a:lnTo>
                    <a:pt x="11" y="370"/>
                  </a:lnTo>
                  <a:lnTo>
                    <a:pt x="14" y="373"/>
                  </a:lnTo>
                  <a:lnTo>
                    <a:pt x="14" y="373"/>
                  </a:lnTo>
                  <a:lnTo>
                    <a:pt x="21" y="373"/>
                  </a:lnTo>
                  <a:lnTo>
                    <a:pt x="25" y="370"/>
                  </a:lnTo>
                  <a:lnTo>
                    <a:pt x="32" y="366"/>
                  </a:lnTo>
                  <a:lnTo>
                    <a:pt x="39" y="366"/>
                  </a:lnTo>
                  <a:lnTo>
                    <a:pt x="35" y="366"/>
                  </a:lnTo>
                  <a:lnTo>
                    <a:pt x="32" y="370"/>
                  </a:lnTo>
                  <a:lnTo>
                    <a:pt x="25" y="370"/>
                  </a:lnTo>
                  <a:lnTo>
                    <a:pt x="14" y="373"/>
                  </a:lnTo>
                  <a:lnTo>
                    <a:pt x="14" y="377"/>
                  </a:lnTo>
                  <a:lnTo>
                    <a:pt x="18" y="380"/>
                  </a:lnTo>
                  <a:lnTo>
                    <a:pt x="25" y="387"/>
                  </a:lnTo>
                  <a:lnTo>
                    <a:pt x="32" y="394"/>
                  </a:lnTo>
                  <a:lnTo>
                    <a:pt x="49" y="412"/>
                  </a:lnTo>
                  <a:lnTo>
                    <a:pt x="63" y="422"/>
                  </a:lnTo>
                  <a:lnTo>
                    <a:pt x="63" y="419"/>
                  </a:lnTo>
                  <a:lnTo>
                    <a:pt x="67" y="415"/>
                  </a:lnTo>
                  <a:lnTo>
                    <a:pt x="63" y="422"/>
                  </a:lnTo>
                  <a:lnTo>
                    <a:pt x="63" y="426"/>
                  </a:lnTo>
                  <a:lnTo>
                    <a:pt x="74" y="447"/>
                  </a:lnTo>
                  <a:lnTo>
                    <a:pt x="78" y="451"/>
                  </a:lnTo>
                  <a:lnTo>
                    <a:pt x="81" y="451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106" y="472"/>
                  </a:lnTo>
                  <a:lnTo>
                    <a:pt x="109" y="479"/>
                  </a:lnTo>
                  <a:lnTo>
                    <a:pt x="113" y="482"/>
                  </a:lnTo>
                  <a:lnTo>
                    <a:pt x="116" y="486"/>
                  </a:lnTo>
                  <a:lnTo>
                    <a:pt x="120" y="489"/>
                  </a:lnTo>
                  <a:lnTo>
                    <a:pt x="127" y="489"/>
                  </a:lnTo>
                  <a:lnTo>
                    <a:pt x="130" y="493"/>
                  </a:lnTo>
                  <a:lnTo>
                    <a:pt x="134" y="493"/>
                  </a:lnTo>
                  <a:lnTo>
                    <a:pt x="134" y="493"/>
                  </a:lnTo>
                  <a:lnTo>
                    <a:pt x="169" y="479"/>
                  </a:lnTo>
                  <a:lnTo>
                    <a:pt x="194" y="475"/>
                  </a:lnTo>
                  <a:lnTo>
                    <a:pt x="211" y="482"/>
                  </a:lnTo>
                  <a:lnTo>
                    <a:pt x="208" y="472"/>
                  </a:lnTo>
                  <a:lnTo>
                    <a:pt x="204" y="468"/>
                  </a:lnTo>
                  <a:lnTo>
                    <a:pt x="204" y="465"/>
                  </a:lnTo>
                  <a:lnTo>
                    <a:pt x="211" y="482"/>
                  </a:lnTo>
                  <a:lnTo>
                    <a:pt x="233" y="486"/>
                  </a:lnTo>
                  <a:lnTo>
                    <a:pt x="240" y="479"/>
                  </a:lnTo>
                  <a:lnTo>
                    <a:pt x="243" y="479"/>
                  </a:lnTo>
                  <a:lnTo>
                    <a:pt x="247" y="475"/>
                  </a:lnTo>
                  <a:lnTo>
                    <a:pt x="250" y="475"/>
                  </a:lnTo>
                  <a:lnTo>
                    <a:pt x="250" y="475"/>
                  </a:lnTo>
                  <a:lnTo>
                    <a:pt x="271" y="468"/>
                  </a:lnTo>
                  <a:lnTo>
                    <a:pt x="271" y="468"/>
                  </a:lnTo>
                  <a:lnTo>
                    <a:pt x="285" y="468"/>
                  </a:lnTo>
                  <a:lnTo>
                    <a:pt x="289" y="468"/>
                  </a:lnTo>
                  <a:lnTo>
                    <a:pt x="292" y="475"/>
                  </a:lnTo>
                  <a:lnTo>
                    <a:pt x="299" y="479"/>
                  </a:lnTo>
                  <a:lnTo>
                    <a:pt x="310" y="486"/>
                  </a:lnTo>
                  <a:lnTo>
                    <a:pt x="321" y="489"/>
                  </a:lnTo>
                  <a:lnTo>
                    <a:pt x="324" y="489"/>
                  </a:lnTo>
                  <a:lnTo>
                    <a:pt x="331" y="489"/>
                  </a:lnTo>
                  <a:lnTo>
                    <a:pt x="338" y="493"/>
                  </a:lnTo>
                  <a:lnTo>
                    <a:pt x="349" y="493"/>
                  </a:lnTo>
                  <a:lnTo>
                    <a:pt x="356" y="493"/>
                  </a:lnTo>
                  <a:lnTo>
                    <a:pt x="363" y="489"/>
                  </a:lnTo>
                  <a:lnTo>
                    <a:pt x="370" y="472"/>
                  </a:lnTo>
                  <a:lnTo>
                    <a:pt x="373" y="458"/>
                  </a:lnTo>
                  <a:lnTo>
                    <a:pt x="373" y="454"/>
                  </a:lnTo>
                  <a:lnTo>
                    <a:pt x="377" y="451"/>
                  </a:lnTo>
                  <a:lnTo>
                    <a:pt x="380" y="447"/>
                  </a:lnTo>
                  <a:lnTo>
                    <a:pt x="384" y="440"/>
                  </a:lnTo>
                  <a:lnTo>
                    <a:pt x="388" y="436"/>
                  </a:lnTo>
                  <a:lnTo>
                    <a:pt x="395" y="436"/>
                  </a:lnTo>
                  <a:lnTo>
                    <a:pt x="402" y="440"/>
                  </a:lnTo>
                  <a:close/>
                  <a:moveTo>
                    <a:pt x="726" y="493"/>
                  </a:moveTo>
                  <a:lnTo>
                    <a:pt x="726" y="489"/>
                  </a:lnTo>
                  <a:lnTo>
                    <a:pt x="726" y="489"/>
                  </a:lnTo>
                  <a:lnTo>
                    <a:pt x="726" y="489"/>
                  </a:lnTo>
                  <a:lnTo>
                    <a:pt x="726" y="493"/>
                  </a:lnTo>
                  <a:close/>
                  <a:moveTo>
                    <a:pt x="683" y="789"/>
                  </a:moveTo>
                  <a:lnTo>
                    <a:pt x="698" y="799"/>
                  </a:lnTo>
                  <a:lnTo>
                    <a:pt x="694" y="810"/>
                  </a:lnTo>
                  <a:lnTo>
                    <a:pt x="698" y="799"/>
                  </a:lnTo>
                  <a:lnTo>
                    <a:pt x="683" y="789"/>
                  </a:lnTo>
                  <a:close/>
                  <a:moveTo>
                    <a:pt x="673" y="912"/>
                  </a:move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close/>
                  <a:moveTo>
                    <a:pt x="669" y="884"/>
                  </a:moveTo>
                  <a:lnTo>
                    <a:pt x="666" y="880"/>
                  </a:lnTo>
                  <a:lnTo>
                    <a:pt x="666" y="884"/>
                  </a:lnTo>
                  <a:lnTo>
                    <a:pt x="669" y="884"/>
                  </a:lnTo>
                  <a:lnTo>
                    <a:pt x="669" y="884"/>
                  </a:lnTo>
                  <a:lnTo>
                    <a:pt x="669" y="884"/>
                  </a:lnTo>
                  <a:close/>
                  <a:moveTo>
                    <a:pt x="409" y="525"/>
                  </a:moveTo>
                  <a:lnTo>
                    <a:pt x="412" y="528"/>
                  </a:lnTo>
                  <a:lnTo>
                    <a:pt x="412" y="528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9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23" y="532"/>
                  </a:lnTo>
                  <a:lnTo>
                    <a:pt x="419" y="532"/>
                  </a:lnTo>
                  <a:lnTo>
                    <a:pt x="412" y="532"/>
                  </a:lnTo>
                  <a:lnTo>
                    <a:pt x="412" y="532"/>
                  </a:lnTo>
                  <a:lnTo>
                    <a:pt x="409" y="528"/>
                  </a:lnTo>
                  <a:lnTo>
                    <a:pt x="409" y="525"/>
                  </a:lnTo>
                  <a:close/>
                  <a:moveTo>
                    <a:pt x="712" y="496"/>
                  </a:move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close/>
                  <a:moveTo>
                    <a:pt x="620" y="866"/>
                  </a:moveTo>
                  <a:lnTo>
                    <a:pt x="620" y="863"/>
                  </a:lnTo>
                  <a:lnTo>
                    <a:pt x="617" y="863"/>
                  </a:lnTo>
                  <a:lnTo>
                    <a:pt x="620" y="863"/>
                  </a:lnTo>
                  <a:lnTo>
                    <a:pt x="620" y="866"/>
                  </a:lnTo>
                  <a:close/>
                  <a:moveTo>
                    <a:pt x="426" y="546"/>
                  </a:moveTo>
                  <a:lnTo>
                    <a:pt x="426" y="549"/>
                  </a:lnTo>
                  <a:lnTo>
                    <a:pt x="426" y="549"/>
                  </a:lnTo>
                  <a:lnTo>
                    <a:pt x="426" y="549"/>
                  </a:lnTo>
                  <a:lnTo>
                    <a:pt x="426" y="546"/>
                  </a:lnTo>
                  <a:close/>
                  <a:moveTo>
                    <a:pt x="433" y="556"/>
                  </a:moveTo>
                  <a:lnTo>
                    <a:pt x="433" y="560"/>
                  </a:lnTo>
                  <a:lnTo>
                    <a:pt x="433" y="560"/>
                  </a:lnTo>
                  <a:lnTo>
                    <a:pt x="433" y="560"/>
                  </a:lnTo>
                  <a:lnTo>
                    <a:pt x="433" y="556"/>
                  </a:lnTo>
                  <a:lnTo>
                    <a:pt x="426" y="556"/>
                  </a:lnTo>
                  <a:lnTo>
                    <a:pt x="433" y="556"/>
                  </a:lnTo>
                  <a:close/>
                  <a:moveTo>
                    <a:pt x="447" y="415"/>
                  </a:move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close/>
                  <a:moveTo>
                    <a:pt x="426" y="429"/>
                  </a:moveTo>
                  <a:lnTo>
                    <a:pt x="426" y="433"/>
                  </a:lnTo>
                  <a:lnTo>
                    <a:pt x="426" y="433"/>
                  </a:lnTo>
                  <a:lnTo>
                    <a:pt x="426" y="433"/>
                  </a:lnTo>
                  <a:lnTo>
                    <a:pt x="426" y="429"/>
                  </a:lnTo>
                  <a:close/>
                  <a:moveTo>
                    <a:pt x="430" y="355"/>
                  </a:moveTo>
                  <a:lnTo>
                    <a:pt x="426" y="359"/>
                  </a:lnTo>
                  <a:lnTo>
                    <a:pt x="426" y="362"/>
                  </a:lnTo>
                  <a:lnTo>
                    <a:pt x="430" y="352"/>
                  </a:lnTo>
                  <a:lnTo>
                    <a:pt x="430" y="355"/>
                  </a:lnTo>
                  <a:close/>
                  <a:moveTo>
                    <a:pt x="430" y="472"/>
                  </a:move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close/>
                  <a:moveTo>
                    <a:pt x="454" y="507"/>
                  </a:moveTo>
                  <a:lnTo>
                    <a:pt x="458" y="503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close/>
                  <a:moveTo>
                    <a:pt x="511" y="792"/>
                  </a:moveTo>
                  <a:lnTo>
                    <a:pt x="511" y="789"/>
                  </a:lnTo>
                  <a:lnTo>
                    <a:pt x="507" y="785"/>
                  </a:lnTo>
                  <a:lnTo>
                    <a:pt x="511" y="789"/>
                  </a:lnTo>
                  <a:lnTo>
                    <a:pt x="511" y="792"/>
                  </a:lnTo>
                  <a:close/>
                  <a:moveTo>
                    <a:pt x="469" y="549"/>
                  </a:moveTo>
                  <a:lnTo>
                    <a:pt x="472" y="542"/>
                  </a:lnTo>
                  <a:lnTo>
                    <a:pt x="472" y="539"/>
                  </a:lnTo>
                  <a:lnTo>
                    <a:pt x="472" y="535"/>
                  </a:lnTo>
                  <a:lnTo>
                    <a:pt x="472" y="528"/>
                  </a:lnTo>
                  <a:lnTo>
                    <a:pt x="472" y="521"/>
                  </a:lnTo>
                  <a:lnTo>
                    <a:pt x="472" y="514"/>
                  </a:lnTo>
                  <a:lnTo>
                    <a:pt x="472" y="507"/>
                  </a:lnTo>
                  <a:lnTo>
                    <a:pt x="472" y="503"/>
                  </a:lnTo>
                  <a:lnTo>
                    <a:pt x="472" y="500"/>
                  </a:lnTo>
                  <a:lnTo>
                    <a:pt x="472" y="496"/>
                  </a:lnTo>
                  <a:lnTo>
                    <a:pt x="472" y="503"/>
                  </a:lnTo>
                  <a:lnTo>
                    <a:pt x="472" y="510"/>
                  </a:lnTo>
                  <a:lnTo>
                    <a:pt x="472" y="510"/>
                  </a:lnTo>
                  <a:lnTo>
                    <a:pt x="472" y="521"/>
                  </a:lnTo>
                  <a:lnTo>
                    <a:pt x="472" y="528"/>
                  </a:lnTo>
                  <a:lnTo>
                    <a:pt x="472" y="532"/>
                  </a:lnTo>
                  <a:lnTo>
                    <a:pt x="472" y="542"/>
                  </a:lnTo>
                  <a:lnTo>
                    <a:pt x="469" y="549"/>
                  </a:lnTo>
                  <a:close/>
                  <a:moveTo>
                    <a:pt x="451" y="599"/>
                  </a:moveTo>
                  <a:lnTo>
                    <a:pt x="451" y="599"/>
                  </a:lnTo>
                  <a:lnTo>
                    <a:pt x="447" y="602"/>
                  </a:lnTo>
                  <a:lnTo>
                    <a:pt x="447" y="599"/>
                  </a:lnTo>
                  <a:lnTo>
                    <a:pt x="451" y="599"/>
                  </a:lnTo>
                  <a:lnTo>
                    <a:pt x="451" y="599"/>
                  </a:lnTo>
                  <a:lnTo>
                    <a:pt x="451" y="599"/>
                  </a:lnTo>
                  <a:close/>
                  <a:moveTo>
                    <a:pt x="465" y="567"/>
                  </a:move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close/>
                  <a:moveTo>
                    <a:pt x="454" y="514"/>
                  </a:move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4"/>
                  </a:lnTo>
                  <a:close/>
                  <a:moveTo>
                    <a:pt x="458" y="581"/>
                  </a:moveTo>
                  <a:lnTo>
                    <a:pt x="454" y="588"/>
                  </a:lnTo>
                  <a:lnTo>
                    <a:pt x="454" y="588"/>
                  </a:lnTo>
                  <a:lnTo>
                    <a:pt x="454" y="588"/>
                  </a:lnTo>
                  <a:lnTo>
                    <a:pt x="458" y="584"/>
                  </a:lnTo>
                  <a:lnTo>
                    <a:pt x="458" y="581"/>
                  </a:lnTo>
                  <a:close/>
                  <a:moveTo>
                    <a:pt x="433" y="560"/>
                  </a:moveTo>
                  <a:lnTo>
                    <a:pt x="433" y="567"/>
                  </a:lnTo>
                  <a:lnTo>
                    <a:pt x="433" y="570"/>
                  </a:lnTo>
                  <a:lnTo>
                    <a:pt x="433" y="567"/>
                  </a:lnTo>
                  <a:lnTo>
                    <a:pt x="433" y="560"/>
                  </a:lnTo>
                  <a:close/>
                  <a:moveTo>
                    <a:pt x="433" y="570"/>
                  </a:moveTo>
                  <a:lnTo>
                    <a:pt x="433" y="574"/>
                  </a:lnTo>
                  <a:lnTo>
                    <a:pt x="433" y="574"/>
                  </a:lnTo>
                  <a:lnTo>
                    <a:pt x="433" y="574"/>
                  </a:lnTo>
                  <a:lnTo>
                    <a:pt x="433" y="570"/>
                  </a:lnTo>
                  <a:close/>
                  <a:moveTo>
                    <a:pt x="447" y="606"/>
                  </a:moveTo>
                  <a:lnTo>
                    <a:pt x="447" y="609"/>
                  </a:lnTo>
                  <a:lnTo>
                    <a:pt x="447" y="609"/>
                  </a:lnTo>
                  <a:lnTo>
                    <a:pt x="444" y="613"/>
                  </a:lnTo>
                  <a:lnTo>
                    <a:pt x="440" y="613"/>
                  </a:lnTo>
                  <a:lnTo>
                    <a:pt x="444" y="613"/>
                  </a:lnTo>
                  <a:lnTo>
                    <a:pt x="447" y="606"/>
                  </a:lnTo>
                  <a:close/>
                  <a:moveTo>
                    <a:pt x="440" y="613"/>
                  </a:moveTo>
                  <a:lnTo>
                    <a:pt x="437" y="613"/>
                  </a:lnTo>
                  <a:lnTo>
                    <a:pt x="437" y="613"/>
                  </a:lnTo>
                  <a:lnTo>
                    <a:pt x="437" y="613"/>
                  </a:lnTo>
                  <a:lnTo>
                    <a:pt x="440" y="613"/>
                  </a:lnTo>
                  <a:close/>
                  <a:moveTo>
                    <a:pt x="553" y="803"/>
                  </a:moveTo>
                  <a:lnTo>
                    <a:pt x="528" y="803"/>
                  </a:lnTo>
                  <a:lnTo>
                    <a:pt x="532" y="803"/>
                  </a:lnTo>
                  <a:lnTo>
                    <a:pt x="539" y="803"/>
                  </a:lnTo>
                  <a:lnTo>
                    <a:pt x="553" y="803"/>
                  </a:lnTo>
                  <a:close/>
                  <a:moveTo>
                    <a:pt x="557" y="803"/>
                  </a:moveTo>
                  <a:lnTo>
                    <a:pt x="557" y="803"/>
                  </a:lnTo>
                  <a:lnTo>
                    <a:pt x="560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5" y="806"/>
                  </a:lnTo>
                  <a:lnTo>
                    <a:pt x="602" y="806"/>
                  </a:lnTo>
                  <a:lnTo>
                    <a:pt x="595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5" y="806"/>
                  </a:lnTo>
                  <a:lnTo>
                    <a:pt x="588" y="806"/>
                  </a:lnTo>
                  <a:lnTo>
                    <a:pt x="592" y="806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close/>
                  <a:moveTo>
                    <a:pt x="645" y="528"/>
                  </a:moveTo>
                  <a:lnTo>
                    <a:pt x="645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5" y="528"/>
                  </a:lnTo>
                  <a:lnTo>
                    <a:pt x="645" y="528"/>
                  </a:lnTo>
                  <a:close/>
                  <a:moveTo>
                    <a:pt x="655" y="595"/>
                  </a:moveTo>
                  <a:lnTo>
                    <a:pt x="655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5" y="595"/>
                  </a:lnTo>
                  <a:close/>
                  <a:moveTo>
                    <a:pt x="638" y="577"/>
                  </a:moveTo>
                  <a:lnTo>
                    <a:pt x="638" y="574"/>
                  </a:lnTo>
                  <a:lnTo>
                    <a:pt x="638" y="577"/>
                  </a:lnTo>
                  <a:lnTo>
                    <a:pt x="638" y="577"/>
                  </a:lnTo>
                  <a:lnTo>
                    <a:pt x="641" y="577"/>
                  </a:lnTo>
                  <a:lnTo>
                    <a:pt x="645" y="577"/>
                  </a:lnTo>
                  <a:lnTo>
                    <a:pt x="638" y="577"/>
                  </a:lnTo>
                  <a:close/>
                  <a:moveTo>
                    <a:pt x="659" y="577"/>
                  </a:move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close/>
                  <a:moveTo>
                    <a:pt x="659" y="574"/>
                  </a:move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close/>
                  <a:moveTo>
                    <a:pt x="507" y="447"/>
                  </a:moveTo>
                  <a:lnTo>
                    <a:pt x="507" y="447"/>
                  </a:lnTo>
                  <a:lnTo>
                    <a:pt x="504" y="447"/>
                  </a:lnTo>
                  <a:lnTo>
                    <a:pt x="511" y="444"/>
                  </a:lnTo>
                  <a:lnTo>
                    <a:pt x="514" y="440"/>
                  </a:lnTo>
                  <a:lnTo>
                    <a:pt x="511" y="444"/>
                  </a:lnTo>
                  <a:lnTo>
                    <a:pt x="507" y="447"/>
                  </a:lnTo>
                  <a:close/>
                  <a:moveTo>
                    <a:pt x="493" y="444"/>
                  </a:moveTo>
                  <a:lnTo>
                    <a:pt x="493" y="444"/>
                  </a:lnTo>
                  <a:lnTo>
                    <a:pt x="493" y="444"/>
                  </a:lnTo>
                  <a:lnTo>
                    <a:pt x="497" y="444"/>
                  </a:lnTo>
                  <a:lnTo>
                    <a:pt x="497" y="447"/>
                  </a:lnTo>
                  <a:lnTo>
                    <a:pt x="500" y="447"/>
                  </a:lnTo>
                  <a:lnTo>
                    <a:pt x="500" y="447"/>
                  </a:lnTo>
                  <a:lnTo>
                    <a:pt x="497" y="447"/>
                  </a:lnTo>
                  <a:lnTo>
                    <a:pt x="493" y="444"/>
                  </a:lnTo>
                  <a:close/>
                  <a:moveTo>
                    <a:pt x="486" y="447"/>
                  </a:moveTo>
                  <a:lnTo>
                    <a:pt x="490" y="444"/>
                  </a:lnTo>
                  <a:lnTo>
                    <a:pt x="490" y="444"/>
                  </a:lnTo>
                  <a:lnTo>
                    <a:pt x="490" y="444"/>
                  </a:lnTo>
                  <a:lnTo>
                    <a:pt x="486" y="447"/>
                  </a:lnTo>
                  <a:close/>
                  <a:moveTo>
                    <a:pt x="437" y="486"/>
                  </a:moveTo>
                  <a:lnTo>
                    <a:pt x="433" y="479"/>
                  </a:lnTo>
                  <a:lnTo>
                    <a:pt x="433" y="472"/>
                  </a:lnTo>
                  <a:lnTo>
                    <a:pt x="433" y="475"/>
                  </a:lnTo>
                  <a:lnTo>
                    <a:pt x="433" y="475"/>
                  </a:lnTo>
                  <a:lnTo>
                    <a:pt x="433" y="479"/>
                  </a:lnTo>
                  <a:lnTo>
                    <a:pt x="437" y="486"/>
                  </a:lnTo>
                  <a:close/>
                  <a:moveTo>
                    <a:pt x="447" y="317"/>
                  </a:moveTo>
                  <a:lnTo>
                    <a:pt x="440" y="320"/>
                  </a:lnTo>
                  <a:lnTo>
                    <a:pt x="437" y="327"/>
                  </a:lnTo>
                  <a:lnTo>
                    <a:pt x="440" y="320"/>
                  </a:lnTo>
                  <a:lnTo>
                    <a:pt x="447" y="317"/>
                  </a:lnTo>
                  <a:close/>
                  <a:moveTo>
                    <a:pt x="412" y="229"/>
                  </a:moveTo>
                  <a:lnTo>
                    <a:pt x="416" y="229"/>
                  </a:lnTo>
                  <a:lnTo>
                    <a:pt x="416" y="232"/>
                  </a:lnTo>
                  <a:lnTo>
                    <a:pt x="416" y="229"/>
                  </a:lnTo>
                  <a:lnTo>
                    <a:pt x="412" y="229"/>
                  </a:lnTo>
                  <a:close/>
                  <a:moveTo>
                    <a:pt x="426" y="613"/>
                  </a:move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close/>
                  <a:moveTo>
                    <a:pt x="469" y="803"/>
                  </a:moveTo>
                  <a:lnTo>
                    <a:pt x="472" y="803"/>
                  </a:lnTo>
                  <a:lnTo>
                    <a:pt x="479" y="806"/>
                  </a:lnTo>
                  <a:lnTo>
                    <a:pt x="486" y="806"/>
                  </a:lnTo>
                  <a:lnTo>
                    <a:pt x="493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3" y="806"/>
                  </a:lnTo>
                  <a:lnTo>
                    <a:pt x="490" y="806"/>
                  </a:lnTo>
                  <a:lnTo>
                    <a:pt x="479" y="806"/>
                  </a:lnTo>
                  <a:lnTo>
                    <a:pt x="472" y="803"/>
                  </a:lnTo>
                  <a:lnTo>
                    <a:pt x="469" y="803"/>
                  </a:lnTo>
                  <a:lnTo>
                    <a:pt x="469" y="803"/>
                  </a:lnTo>
                  <a:close/>
                  <a:moveTo>
                    <a:pt x="469" y="954"/>
                  </a:move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close/>
                  <a:moveTo>
                    <a:pt x="525" y="856"/>
                  </a:moveTo>
                  <a:lnTo>
                    <a:pt x="525" y="856"/>
                  </a:lnTo>
                  <a:lnTo>
                    <a:pt x="511" y="859"/>
                  </a:lnTo>
                  <a:lnTo>
                    <a:pt x="511" y="856"/>
                  </a:lnTo>
                  <a:lnTo>
                    <a:pt x="525" y="856"/>
                  </a:lnTo>
                  <a:close/>
                  <a:moveTo>
                    <a:pt x="521" y="940"/>
                  </a:moveTo>
                  <a:lnTo>
                    <a:pt x="521" y="940"/>
                  </a:lnTo>
                  <a:lnTo>
                    <a:pt x="521" y="940"/>
                  </a:lnTo>
                  <a:lnTo>
                    <a:pt x="521" y="940"/>
                  </a:lnTo>
                  <a:lnTo>
                    <a:pt x="521" y="944"/>
                  </a:lnTo>
                  <a:lnTo>
                    <a:pt x="521" y="940"/>
                  </a:lnTo>
                  <a:lnTo>
                    <a:pt x="521" y="940"/>
                  </a:lnTo>
                  <a:close/>
                  <a:moveTo>
                    <a:pt x="567" y="817"/>
                  </a:moveTo>
                  <a:lnTo>
                    <a:pt x="564" y="813"/>
                  </a:lnTo>
                  <a:lnTo>
                    <a:pt x="560" y="810"/>
                  </a:lnTo>
                  <a:lnTo>
                    <a:pt x="553" y="810"/>
                  </a:lnTo>
                  <a:lnTo>
                    <a:pt x="546" y="810"/>
                  </a:lnTo>
                  <a:lnTo>
                    <a:pt x="539" y="810"/>
                  </a:lnTo>
                  <a:lnTo>
                    <a:pt x="532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32" y="810"/>
                  </a:lnTo>
                  <a:lnTo>
                    <a:pt x="539" y="810"/>
                  </a:lnTo>
                  <a:lnTo>
                    <a:pt x="550" y="810"/>
                  </a:lnTo>
                  <a:lnTo>
                    <a:pt x="557" y="810"/>
                  </a:lnTo>
                  <a:lnTo>
                    <a:pt x="560" y="810"/>
                  </a:lnTo>
                  <a:lnTo>
                    <a:pt x="564" y="810"/>
                  </a:lnTo>
                  <a:lnTo>
                    <a:pt x="564" y="813"/>
                  </a:lnTo>
                  <a:lnTo>
                    <a:pt x="567" y="813"/>
                  </a:lnTo>
                  <a:lnTo>
                    <a:pt x="567" y="817"/>
                  </a:lnTo>
                  <a:lnTo>
                    <a:pt x="567" y="817"/>
                  </a:lnTo>
                  <a:lnTo>
                    <a:pt x="571" y="813"/>
                  </a:lnTo>
                  <a:lnTo>
                    <a:pt x="578" y="813"/>
                  </a:lnTo>
                  <a:lnTo>
                    <a:pt x="581" y="810"/>
                  </a:lnTo>
                  <a:lnTo>
                    <a:pt x="588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1" y="810"/>
                  </a:lnTo>
                  <a:lnTo>
                    <a:pt x="578" y="813"/>
                  </a:lnTo>
                  <a:lnTo>
                    <a:pt x="571" y="813"/>
                  </a:lnTo>
                  <a:lnTo>
                    <a:pt x="567" y="817"/>
                  </a:lnTo>
                  <a:lnTo>
                    <a:pt x="567" y="817"/>
                  </a:lnTo>
                  <a:close/>
                  <a:moveTo>
                    <a:pt x="557" y="926"/>
                  </a:moveTo>
                  <a:lnTo>
                    <a:pt x="557" y="930"/>
                  </a:lnTo>
                  <a:lnTo>
                    <a:pt x="553" y="930"/>
                  </a:lnTo>
                  <a:lnTo>
                    <a:pt x="553" y="930"/>
                  </a:lnTo>
                  <a:lnTo>
                    <a:pt x="557" y="926"/>
                  </a:lnTo>
                  <a:lnTo>
                    <a:pt x="557" y="926"/>
                  </a:lnTo>
                  <a:lnTo>
                    <a:pt x="557" y="926"/>
                  </a:lnTo>
                  <a:close/>
                  <a:moveTo>
                    <a:pt x="638" y="880"/>
                  </a:move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close/>
                  <a:moveTo>
                    <a:pt x="631" y="792"/>
                  </a:moveTo>
                  <a:lnTo>
                    <a:pt x="631" y="792"/>
                  </a:lnTo>
                  <a:lnTo>
                    <a:pt x="631" y="789"/>
                  </a:lnTo>
                  <a:lnTo>
                    <a:pt x="631" y="789"/>
                  </a:lnTo>
                  <a:lnTo>
                    <a:pt x="631" y="792"/>
                  </a:lnTo>
                  <a:close/>
                  <a:moveTo>
                    <a:pt x="447" y="250"/>
                  </a:moveTo>
                  <a:lnTo>
                    <a:pt x="447" y="250"/>
                  </a:lnTo>
                  <a:lnTo>
                    <a:pt x="447" y="246"/>
                  </a:lnTo>
                  <a:lnTo>
                    <a:pt x="447" y="250"/>
                  </a:lnTo>
                  <a:lnTo>
                    <a:pt x="447" y="250"/>
                  </a:lnTo>
                  <a:close/>
                  <a:moveTo>
                    <a:pt x="395" y="215"/>
                  </a:moveTo>
                  <a:lnTo>
                    <a:pt x="395" y="215"/>
                  </a:lnTo>
                  <a:lnTo>
                    <a:pt x="384" y="200"/>
                  </a:lnTo>
                  <a:lnTo>
                    <a:pt x="380" y="200"/>
                  </a:lnTo>
                  <a:lnTo>
                    <a:pt x="380" y="193"/>
                  </a:lnTo>
                  <a:lnTo>
                    <a:pt x="395" y="215"/>
                  </a:lnTo>
                  <a:close/>
                  <a:moveTo>
                    <a:pt x="349" y="67"/>
                  </a:move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close/>
                  <a:moveTo>
                    <a:pt x="366" y="123"/>
                  </a:moveTo>
                  <a:lnTo>
                    <a:pt x="366" y="123"/>
                  </a:lnTo>
                  <a:lnTo>
                    <a:pt x="366" y="123"/>
                  </a:lnTo>
                  <a:lnTo>
                    <a:pt x="366" y="126"/>
                  </a:lnTo>
                  <a:lnTo>
                    <a:pt x="370" y="134"/>
                  </a:lnTo>
                  <a:lnTo>
                    <a:pt x="370" y="144"/>
                  </a:lnTo>
                  <a:lnTo>
                    <a:pt x="370" y="148"/>
                  </a:lnTo>
                  <a:lnTo>
                    <a:pt x="370" y="151"/>
                  </a:lnTo>
                  <a:lnTo>
                    <a:pt x="373" y="151"/>
                  </a:lnTo>
                  <a:lnTo>
                    <a:pt x="373" y="155"/>
                  </a:lnTo>
                  <a:lnTo>
                    <a:pt x="373" y="151"/>
                  </a:lnTo>
                  <a:lnTo>
                    <a:pt x="370" y="151"/>
                  </a:lnTo>
                  <a:lnTo>
                    <a:pt x="370" y="151"/>
                  </a:lnTo>
                  <a:lnTo>
                    <a:pt x="370" y="144"/>
                  </a:lnTo>
                  <a:lnTo>
                    <a:pt x="370" y="141"/>
                  </a:lnTo>
                  <a:lnTo>
                    <a:pt x="366" y="134"/>
                  </a:lnTo>
                  <a:lnTo>
                    <a:pt x="366" y="126"/>
                  </a:lnTo>
                  <a:lnTo>
                    <a:pt x="366" y="123"/>
                  </a:lnTo>
                  <a:lnTo>
                    <a:pt x="366" y="123"/>
                  </a:lnTo>
                  <a:close/>
                  <a:moveTo>
                    <a:pt x="377" y="176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6"/>
                  </a:lnTo>
                  <a:close/>
                  <a:moveTo>
                    <a:pt x="377" y="162"/>
                  </a:moveTo>
                  <a:lnTo>
                    <a:pt x="377" y="165"/>
                  </a:lnTo>
                  <a:lnTo>
                    <a:pt x="377" y="165"/>
                  </a:lnTo>
                  <a:lnTo>
                    <a:pt x="377" y="165"/>
                  </a:lnTo>
                  <a:lnTo>
                    <a:pt x="377" y="162"/>
                  </a:lnTo>
                  <a:close/>
                  <a:moveTo>
                    <a:pt x="377" y="183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83"/>
                  </a:lnTo>
                  <a:close/>
                  <a:moveTo>
                    <a:pt x="380" y="190"/>
                  </a:moveTo>
                  <a:lnTo>
                    <a:pt x="380" y="190"/>
                  </a:lnTo>
                  <a:lnTo>
                    <a:pt x="380" y="193"/>
                  </a:lnTo>
                  <a:lnTo>
                    <a:pt x="380" y="190"/>
                  </a:lnTo>
                  <a:lnTo>
                    <a:pt x="380" y="190"/>
                  </a:lnTo>
                  <a:close/>
                  <a:moveTo>
                    <a:pt x="388" y="88"/>
                  </a:moveTo>
                  <a:lnTo>
                    <a:pt x="384" y="88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88" y="88"/>
                  </a:lnTo>
                  <a:close/>
                  <a:moveTo>
                    <a:pt x="384" y="91"/>
                  </a:moveTo>
                  <a:lnTo>
                    <a:pt x="380" y="91"/>
                  </a:lnTo>
                  <a:lnTo>
                    <a:pt x="380" y="95"/>
                  </a:lnTo>
                  <a:lnTo>
                    <a:pt x="384" y="95"/>
                  </a:lnTo>
                  <a:lnTo>
                    <a:pt x="380" y="91"/>
                  </a:lnTo>
                  <a:lnTo>
                    <a:pt x="384" y="91"/>
                  </a:lnTo>
                  <a:close/>
                  <a:moveTo>
                    <a:pt x="366" y="119"/>
                  </a:moveTo>
                  <a:lnTo>
                    <a:pt x="366" y="119"/>
                  </a:lnTo>
                  <a:lnTo>
                    <a:pt x="366" y="119"/>
                  </a:lnTo>
                  <a:lnTo>
                    <a:pt x="363" y="116"/>
                  </a:lnTo>
                  <a:lnTo>
                    <a:pt x="359" y="109"/>
                  </a:lnTo>
                  <a:lnTo>
                    <a:pt x="359" y="102"/>
                  </a:lnTo>
                  <a:lnTo>
                    <a:pt x="356" y="91"/>
                  </a:lnTo>
                  <a:lnTo>
                    <a:pt x="359" y="105"/>
                  </a:lnTo>
                  <a:lnTo>
                    <a:pt x="363" y="112"/>
                  </a:lnTo>
                  <a:lnTo>
                    <a:pt x="366" y="119"/>
                  </a:lnTo>
                  <a:close/>
                  <a:moveTo>
                    <a:pt x="342" y="42"/>
                  </a:move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close/>
                  <a:moveTo>
                    <a:pt x="236" y="377"/>
                  </a:move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29" y="373"/>
                  </a:lnTo>
                  <a:lnTo>
                    <a:pt x="225" y="373"/>
                  </a:lnTo>
                  <a:lnTo>
                    <a:pt x="222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29" y="373"/>
                  </a:lnTo>
                  <a:lnTo>
                    <a:pt x="229" y="373"/>
                  </a:lnTo>
                  <a:lnTo>
                    <a:pt x="233" y="373"/>
                  </a:lnTo>
                  <a:lnTo>
                    <a:pt x="240" y="373"/>
                  </a:lnTo>
                  <a:lnTo>
                    <a:pt x="240" y="373"/>
                  </a:lnTo>
                  <a:lnTo>
                    <a:pt x="250" y="373"/>
                  </a:lnTo>
                  <a:lnTo>
                    <a:pt x="236" y="377"/>
                  </a:lnTo>
                  <a:close/>
                  <a:moveTo>
                    <a:pt x="229" y="387"/>
                  </a:moveTo>
                  <a:lnTo>
                    <a:pt x="229" y="384"/>
                  </a:lnTo>
                  <a:lnTo>
                    <a:pt x="229" y="384"/>
                  </a:lnTo>
                  <a:lnTo>
                    <a:pt x="229" y="384"/>
                  </a:lnTo>
                  <a:lnTo>
                    <a:pt x="229" y="387"/>
                  </a:lnTo>
                  <a:close/>
                  <a:moveTo>
                    <a:pt x="225" y="377"/>
                  </a:moveTo>
                  <a:lnTo>
                    <a:pt x="225" y="373"/>
                  </a:lnTo>
                  <a:lnTo>
                    <a:pt x="225" y="377"/>
                  </a:lnTo>
                  <a:lnTo>
                    <a:pt x="225" y="377"/>
                  </a:lnTo>
                  <a:close/>
                  <a:moveTo>
                    <a:pt x="169" y="461"/>
                  </a:moveTo>
                  <a:lnTo>
                    <a:pt x="173" y="465"/>
                  </a:lnTo>
                  <a:lnTo>
                    <a:pt x="173" y="468"/>
                  </a:lnTo>
                  <a:lnTo>
                    <a:pt x="173" y="465"/>
                  </a:lnTo>
                  <a:lnTo>
                    <a:pt x="169" y="465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close/>
                  <a:moveTo>
                    <a:pt x="151" y="444"/>
                  </a:moveTo>
                  <a:lnTo>
                    <a:pt x="151" y="444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4"/>
                  </a:lnTo>
                  <a:lnTo>
                    <a:pt x="151" y="444"/>
                  </a:lnTo>
                  <a:close/>
                  <a:moveTo>
                    <a:pt x="229" y="362"/>
                  </a:moveTo>
                  <a:lnTo>
                    <a:pt x="233" y="362"/>
                  </a:lnTo>
                  <a:lnTo>
                    <a:pt x="233" y="362"/>
                  </a:lnTo>
                  <a:lnTo>
                    <a:pt x="229" y="362"/>
                  </a:lnTo>
                  <a:lnTo>
                    <a:pt x="229" y="359"/>
                  </a:lnTo>
                  <a:lnTo>
                    <a:pt x="229" y="359"/>
                  </a:lnTo>
                  <a:lnTo>
                    <a:pt x="229" y="362"/>
                  </a:lnTo>
                  <a:close/>
                  <a:moveTo>
                    <a:pt x="81" y="338"/>
                  </a:moveTo>
                  <a:lnTo>
                    <a:pt x="81" y="334"/>
                  </a:lnTo>
                  <a:lnTo>
                    <a:pt x="81" y="331"/>
                  </a:lnTo>
                  <a:lnTo>
                    <a:pt x="81" y="327"/>
                  </a:lnTo>
                  <a:lnTo>
                    <a:pt x="81" y="331"/>
                  </a:lnTo>
                  <a:lnTo>
                    <a:pt x="81" y="334"/>
                  </a:lnTo>
                  <a:lnTo>
                    <a:pt x="81" y="338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144" y="186"/>
                  </a:move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close/>
                  <a:moveTo>
                    <a:pt x="85" y="327"/>
                  </a:moveTo>
                  <a:lnTo>
                    <a:pt x="85" y="327"/>
                  </a:lnTo>
                  <a:lnTo>
                    <a:pt x="81" y="327"/>
                  </a:lnTo>
                  <a:lnTo>
                    <a:pt x="85" y="327"/>
                  </a:lnTo>
                  <a:lnTo>
                    <a:pt x="85" y="327"/>
                  </a:lnTo>
                  <a:close/>
                  <a:moveTo>
                    <a:pt x="81" y="338"/>
                  </a:moveTo>
                  <a:lnTo>
                    <a:pt x="78" y="338"/>
                  </a:lnTo>
                  <a:lnTo>
                    <a:pt x="78" y="338"/>
                  </a:lnTo>
                  <a:lnTo>
                    <a:pt x="78" y="338"/>
                  </a:lnTo>
                  <a:lnTo>
                    <a:pt x="81" y="338"/>
                  </a:lnTo>
                  <a:close/>
                  <a:moveTo>
                    <a:pt x="78" y="341"/>
                  </a:moveTo>
                  <a:lnTo>
                    <a:pt x="74" y="341"/>
                  </a:lnTo>
                  <a:lnTo>
                    <a:pt x="74" y="345"/>
                  </a:lnTo>
                  <a:lnTo>
                    <a:pt x="70" y="348"/>
                  </a:lnTo>
                  <a:lnTo>
                    <a:pt x="67" y="348"/>
                  </a:lnTo>
                  <a:lnTo>
                    <a:pt x="70" y="348"/>
                  </a:lnTo>
                  <a:lnTo>
                    <a:pt x="74" y="345"/>
                  </a:lnTo>
                  <a:lnTo>
                    <a:pt x="74" y="341"/>
                  </a:lnTo>
                  <a:lnTo>
                    <a:pt x="78" y="341"/>
                  </a:lnTo>
                  <a:close/>
                  <a:moveTo>
                    <a:pt x="70" y="370"/>
                  </a:move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67" y="370"/>
                  </a:lnTo>
                  <a:lnTo>
                    <a:pt x="67" y="370"/>
                  </a:lnTo>
                  <a:lnTo>
                    <a:pt x="70" y="370"/>
                  </a:lnTo>
                  <a:lnTo>
                    <a:pt x="67" y="366"/>
                  </a:lnTo>
                  <a:lnTo>
                    <a:pt x="67" y="362"/>
                  </a:lnTo>
                  <a:lnTo>
                    <a:pt x="67" y="366"/>
                  </a:lnTo>
                  <a:lnTo>
                    <a:pt x="70" y="370"/>
                  </a:lnTo>
                  <a:close/>
                  <a:moveTo>
                    <a:pt x="78" y="373"/>
                  </a:moveTo>
                  <a:lnTo>
                    <a:pt x="78" y="377"/>
                  </a:lnTo>
                  <a:lnTo>
                    <a:pt x="81" y="377"/>
                  </a:lnTo>
                  <a:lnTo>
                    <a:pt x="85" y="377"/>
                  </a:lnTo>
                  <a:lnTo>
                    <a:pt x="78" y="377"/>
                  </a:lnTo>
                  <a:lnTo>
                    <a:pt x="78" y="373"/>
                  </a:lnTo>
                  <a:lnTo>
                    <a:pt x="70" y="373"/>
                  </a:lnTo>
                  <a:lnTo>
                    <a:pt x="70" y="373"/>
                  </a:lnTo>
                  <a:lnTo>
                    <a:pt x="74" y="373"/>
                  </a:lnTo>
                  <a:lnTo>
                    <a:pt x="78" y="373"/>
                  </a:lnTo>
                  <a:close/>
                  <a:moveTo>
                    <a:pt x="95" y="408"/>
                  </a:moveTo>
                  <a:lnTo>
                    <a:pt x="92" y="408"/>
                  </a:lnTo>
                  <a:lnTo>
                    <a:pt x="92" y="408"/>
                  </a:lnTo>
                  <a:lnTo>
                    <a:pt x="92" y="408"/>
                  </a:lnTo>
                  <a:lnTo>
                    <a:pt x="88" y="408"/>
                  </a:lnTo>
                  <a:lnTo>
                    <a:pt x="92" y="408"/>
                  </a:lnTo>
                  <a:lnTo>
                    <a:pt x="95" y="408"/>
                  </a:lnTo>
                  <a:close/>
                  <a:moveTo>
                    <a:pt x="99" y="380"/>
                  </a:moveTo>
                  <a:lnTo>
                    <a:pt x="99" y="377"/>
                  </a:lnTo>
                  <a:lnTo>
                    <a:pt x="99" y="373"/>
                  </a:lnTo>
                  <a:lnTo>
                    <a:pt x="99" y="373"/>
                  </a:lnTo>
                  <a:lnTo>
                    <a:pt x="99" y="377"/>
                  </a:lnTo>
                  <a:lnTo>
                    <a:pt x="99" y="380"/>
                  </a:lnTo>
                  <a:close/>
                  <a:moveTo>
                    <a:pt x="127" y="394"/>
                  </a:moveTo>
                  <a:lnTo>
                    <a:pt x="127" y="398"/>
                  </a:lnTo>
                  <a:lnTo>
                    <a:pt x="130" y="398"/>
                  </a:lnTo>
                  <a:lnTo>
                    <a:pt x="134" y="398"/>
                  </a:lnTo>
                  <a:lnTo>
                    <a:pt x="130" y="398"/>
                  </a:lnTo>
                  <a:lnTo>
                    <a:pt x="127" y="398"/>
                  </a:lnTo>
                  <a:lnTo>
                    <a:pt x="123" y="394"/>
                  </a:lnTo>
                  <a:lnTo>
                    <a:pt x="120" y="391"/>
                  </a:lnTo>
                  <a:lnTo>
                    <a:pt x="116" y="387"/>
                  </a:lnTo>
                  <a:lnTo>
                    <a:pt x="120" y="391"/>
                  </a:lnTo>
                  <a:lnTo>
                    <a:pt x="127" y="394"/>
                  </a:lnTo>
                  <a:close/>
                  <a:moveTo>
                    <a:pt x="127" y="405"/>
                  </a:moveTo>
                  <a:lnTo>
                    <a:pt x="127" y="408"/>
                  </a:lnTo>
                  <a:lnTo>
                    <a:pt x="127" y="412"/>
                  </a:lnTo>
                  <a:lnTo>
                    <a:pt x="127" y="408"/>
                  </a:lnTo>
                  <a:lnTo>
                    <a:pt x="127" y="405"/>
                  </a:lnTo>
                  <a:close/>
                  <a:moveTo>
                    <a:pt x="134" y="429"/>
                  </a:moveTo>
                  <a:lnTo>
                    <a:pt x="134" y="429"/>
                  </a:lnTo>
                  <a:lnTo>
                    <a:pt x="134" y="433"/>
                  </a:lnTo>
                  <a:lnTo>
                    <a:pt x="134" y="429"/>
                  </a:lnTo>
                  <a:lnTo>
                    <a:pt x="134" y="426"/>
                  </a:lnTo>
                  <a:lnTo>
                    <a:pt x="134" y="426"/>
                  </a:lnTo>
                  <a:lnTo>
                    <a:pt x="134" y="429"/>
                  </a:lnTo>
                  <a:close/>
                  <a:moveTo>
                    <a:pt x="134" y="440"/>
                  </a:move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close/>
                  <a:moveTo>
                    <a:pt x="144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41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close/>
                  <a:moveTo>
                    <a:pt x="144" y="394"/>
                  </a:moveTo>
                  <a:lnTo>
                    <a:pt x="148" y="394"/>
                  </a:lnTo>
                  <a:lnTo>
                    <a:pt x="148" y="391"/>
                  </a:lnTo>
                  <a:lnTo>
                    <a:pt x="151" y="391"/>
                  </a:lnTo>
                  <a:lnTo>
                    <a:pt x="148" y="391"/>
                  </a:lnTo>
                  <a:lnTo>
                    <a:pt x="148" y="394"/>
                  </a:lnTo>
                  <a:lnTo>
                    <a:pt x="144" y="394"/>
                  </a:lnTo>
                  <a:close/>
                  <a:moveTo>
                    <a:pt x="144" y="436"/>
                  </a:move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51" y="391"/>
                  </a:moveTo>
                  <a:lnTo>
                    <a:pt x="155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close/>
                  <a:moveTo>
                    <a:pt x="155" y="391"/>
                  </a:moveTo>
                  <a:lnTo>
                    <a:pt x="155" y="394"/>
                  </a:lnTo>
                  <a:lnTo>
                    <a:pt x="155" y="391"/>
                  </a:lnTo>
                  <a:lnTo>
                    <a:pt x="155" y="391"/>
                  </a:lnTo>
                  <a:close/>
                  <a:moveTo>
                    <a:pt x="169" y="373"/>
                  </a:moveTo>
                  <a:lnTo>
                    <a:pt x="173" y="370"/>
                  </a:lnTo>
                  <a:lnTo>
                    <a:pt x="173" y="366"/>
                  </a:lnTo>
                  <a:lnTo>
                    <a:pt x="173" y="370"/>
                  </a:lnTo>
                  <a:lnTo>
                    <a:pt x="169" y="373"/>
                  </a:lnTo>
                  <a:close/>
                  <a:moveTo>
                    <a:pt x="169" y="373"/>
                  </a:move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close/>
                  <a:moveTo>
                    <a:pt x="190" y="359"/>
                  </a:moveTo>
                  <a:lnTo>
                    <a:pt x="187" y="359"/>
                  </a:lnTo>
                  <a:lnTo>
                    <a:pt x="180" y="362"/>
                  </a:lnTo>
                  <a:lnTo>
                    <a:pt x="183" y="359"/>
                  </a:lnTo>
                  <a:lnTo>
                    <a:pt x="190" y="359"/>
                  </a:lnTo>
                  <a:close/>
                  <a:moveTo>
                    <a:pt x="204" y="384"/>
                  </a:move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close/>
                  <a:moveTo>
                    <a:pt x="208" y="380"/>
                  </a:moveTo>
                  <a:lnTo>
                    <a:pt x="208" y="380"/>
                  </a:lnTo>
                  <a:lnTo>
                    <a:pt x="204" y="380"/>
                  </a:lnTo>
                  <a:lnTo>
                    <a:pt x="208" y="380"/>
                  </a:lnTo>
                  <a:lnTo>
                    <a:pt x="208" y="377"/>
                  </a:lnTo>
                  <a:lnTo>
                    <a:pt x="211" y="373"/>
                  </a:lnTo>
                  <a:lnTo>
                    <a:pt x="208" y="377"/>
                  </a:lnTo>
                  <a:lnTo>
                    <a:pt x="208" y="380"/>
                  </a:lnTo>
                  <a:close/>
                  <a:moveTo>
                    <a:pt x="243" y="345"/>
                  </a:moveTo>
                  <a:lnTo>
                    <a:pt x="243" y="345"/>
                  </a:lnTo>
                  <a:lnTo>
                    <a:pt x="243" y="345"/>
                  </a:lnTo>
                  <a:lnTo>
                    <a:pt x="247" y="345"/>
                  </a:lnTo>
                  <a:lnTo>
                    <a:pt x="254" y="345"/>
                  </a:lnTo>
                  <a:lnTo>
                    <a:pt x="247" y="345"/>
                  </a:lnTo>
                  <a:lnTo>
                    <a:pt x="243" y="345"/>
                  </a:lnTo>
                  <a:close/>
                  <a:moveTo>
                    <a:pt x="271" y="380"/>
                  </a:move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71" y="380"/>
                  </a:lnTo>
                  <a:close/>
                  <a:moveTo>
                    <a:pt x="275" y="320"/>
                  </a:moveTo>
                  <a:lnTo>
                    <a:pt x="278" y="320"/>
                  </a:lnTo>
                  <a:lnTo>
                    <a:pt x="278" y="317"/>
                  </a:lnTo>
                  <a:lnTo>
                    <a:pt x="278" y="317"/>
                  </a:lnTo>
                  <a:lnTo>
                    <a:pt x="278" y="310"/>
                  </a:lnTo>
                  <a:lnTo>
                    <a:pt x="282" y="306"/>
                  </a:lnTo>
                  <a:lnTo>
                    <a:pt x="278" y="313"/>
                  </a:lnTo>
                  <a:lnTo>
                    <a:pt x="275" y="320"/>
                  </a:lnTo>
                  <a:close/>
                  <a:moveTo>
                    <a:pt x="289" y="264"/>
                  </a:moveTo>
                  <a:lnTo>
                    <a:pt x="289" y="264"/>
                  </a:lnTo>
                  <a:lnTo>
                    <a:pt x="289" y="264"/>
                  </a:lnTo>
                  <a:lnTo>
                    <a:pt x="278" y="264"/>
                  </a:lnTo>
                  <a:lnTo>
                    <a:pt x="289" y="264"/>
                  </a:lnTo>
                  <a:close/>
                  <a:moveTo>
                    <a:pt x="67" y="348"/>
                  </a:move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3" y="345"/>
                  </a:lnTo>
                  <a:lnTo>
                    <a:pt x="63" y="348"/>
                  </a:lnTo>
                  <a:lnTo>
                    <a:pt x="67" y="348"/>
                  </a:lnTo>
                  <a:close/>
                  <a:moveTo>
                    <a:pt x="67" y="352"/>
                  </a:moveTo>
                  <a:lnTo>
                    <a:pt x="67" y="352"/>
                  </a:lnTo>
                  <a:lnTo>
                    <a:pt x="67" y="348"/>
                  </a:lnTo>
                  <a:lnTo>
                    <a:pt x="67" y="352"/>
                  </a:lnTo>
                  <a:lnTo>
                    <a:pt x="67" y="352"/>
                  </a:lnTo>
                  <a:close/>
                  <a:moveTo>
                    <a:pt x="46" y="331"/>
                  </a:moveTo>
                  <a:lnTo>
                    <a:pt x="42" y="331"/>
                  </a:lnTo>
                  <a:lnTo>
                    <a:pt x="42" y="327"/>
                  </a:lnTo>
                  <a:lnTo>
                    <a:pt x="35" y="324"/>
                  </a:lnTo>
                  <a:lnTo>
                    <a:pt x="28" y="324"/>
                  </a:lnTo>
                  <a:lnTo>
                    <a:pt x="21" y="320"/>
                  </a:lnTo>
                  <a:lnTo>
                    <a:pt x="28" y="320"/>
                  </a:lnTo>
                  <a:lnTo>
                    <a:pt x="35" y="324"/>
                  </a:lnTo>
                  <a:lnTo>
                    <a:pt x="39" y="327"/>
                  </a:lnTo>
                  <a:lnTo>
                    <a:pt x="42" y="331"/>
                  </a:lnTo>
                  <a:lnTo>
                    <a:pt x="46" y="331"/>
                  </a:lnTo>
                  <a:close/>
                  <a:moveTo>
                    <a:pt x="49" y="391"/>
                  </a:moveTo>
                  <a:lnTo>
                    <a:pt x="46" y="391"/>
                  </a:lnTo>
                  <a:lnTo>
                    <a:pt x="49" y="391"/>
                  </a:lnTo>
                  <a:lnTo>
                    <a:pt x="53" y="391"/>
                  </a:lnTo>
                  <a:lnTo>
                    <a:pt x="53" y="387"/>
                  </a:lnTo>
                  <a:lnTo>
                    <a:pt x="56" y="384"/>
                  </a:lnTo>
                  <a:lnTo>
                    <a:pt x="53" y="387"/>
                  </a:lnTo>
                  <a:lnTo>
                    <a:pt x="49" y="391"/>
                  </a:lnTo>
                  <a:lnTo>
                    <a:pt x="49" y="391"/>
                  </a:lnTo>
                  <a:close/>
                  <a:moveTo>
                    <a:pt x="56" y="384"/>
                  </a:moveTo>
                  <a:lnTo>
                    <a:pt x="56" y="377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6" y="377"/>
                  </a:lnTo>
                  <a:lnTo>
                    <a:pt x="56" y="380"/>
                  </a:lnTo>
                  <a:lnTo>
                    <a:pt x="56" y="384"/>
                  </a:lnTo>
                  <a:lnTo>
                    <a:pt x="56" y="384"/>
                  </a:lnTo>
                  <a:close/>
                  <a:moveTo>
                    <a:pt x="113" y="433"/>
                  </a:moveTo>
                  <a:lnTo>
                    <a:pt x="102" y="433"/>
                  </a:lnTo>
                  <a:lnTo>
                    <a:pt x="99" y="436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36"/>
                  </a:lnTo>
                  <a:lnTo>
                    <a:pt x="102" y="429"/>
                  </a:lnTo>
                  <a:lnTo>
                    <a:pt x="102" y="419"/>
                  </a:lnTo>
                  <a:lnTo>
                    <a:pt x="102" y="426"/>
                  </a:lnTo>
                  <a:lnTo>
                    <a:pt x="102" y="429"/>
                  </a:lnTo>
                  <a:lnTo>
                    <a:pt x="102" y="433"/>
                  </a:lnTo>
                  <a:lnTo>
                    <a:pt x="109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6" y="433"/>
                  </a:lnTo>
                  <a:lnTo>
                    <a:pt x="120" y="436"/>
                  </a:lnTo>
                  <a:lnTo>
                    <a:pt x="116" y="433"/>
                  </a:lnTo>
                  <a:lnTo>
                    <a:pt x="113" y="433"/>
                  </a:lnTo>
                  <a:lnTo>
                    <a:pt x="113" y="433"/>
                  </a:lnTo>
                  <a:close/>
                  <a:moveTo>
                    <a:pt x="151" y="454"/>
                  </a:move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close/>
                  <a:moveTo>
                    <a:pt x="155" y="454"/>
                  </a:moveTo>
                  <a:lnTo>
                    <a:pt x="155" y="454"/>
                  </a:lnTo>
                  <a:lnTo>
                    <a:pt x="155" y="458"/>
                  </a:lnTo>
                  <a:lnTo>
                    <a:pt x="155" y="454"/>
                  </a:lnTo>
                  <a:lnTo>
                    <a:pt x="155" y="454"/>
                  </a:lnTo>
                  <a:close/>
                  <a:moveTo>
                    <a:pt x="159" y="458"/>
                  </a:moveTo>
                  <a:lnTo>
                    <a:pt x="162" y="458"/>
                  </a:lnTo>
                  <a:lnTo>
                    <a:pt x="162" y="458"/>
                  </a:lnTo>
                  <a:lnTo>
                    <a:pt x="159" y="458"/>
                  </a:lnTo>
                  <a:lnTo>
                    <a:pt x="159" y="458"/>
                  </a:lnTo>
                  <a:close/>
                  <a:moveTo>
                    <a:pt x="173" y="468"/>
                  </a:move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close/>
                  <a:moveTo>
                    <a:pt x="176" y="391"/>
                  </a:moveTo>
                  <a:lnTo>
                    <a:pt x="176" y="391"/>
                  </a:lnTo>
                  <a:lnTo>
                    <a:pt x="173" y="391"/>
                  </a:lnTo>
                  <a:lnTo>
                    <a:pt x="176" y="391"/>
                  </a:lnTo>
                  <a:lnTo>
                    <a:pt x="180" y="391"/>
                  </a:lnTo>
                  <a:lnTo>
                    <a:pt x="180" y="391"/>
                  </a:lnTo>
                  <a:lnTo>
                    <a:pt x="183" y="391"/>
                  </a:lnTo>
                  <a:lnTo>
                    <a:pt x="190" y="391"/>
                  </a:lnTo>
                  <a:lnTo>
                    <a:pt x="187" y="391"/>
                  </a:lnTo>
                  <a:lnTo>
                    <a:pt x="183" y="391"/>
                  </a:lnTo>
                  <a:lnTo>
                    <a:pt x="176" y="391"/>
                  </a:lnTo>
                  <a:close/>
                  <a:moveTo>
                    <a:pt x="208" y="433"/>
                  </a:moveTo>
                  <a:lnTo>
                    <a:pt x="208" y="436"/>
                  </a:lnTo>
                  <a:lnTo>
                    <a:pt x="208" y="444"/>
                  </a:lnTo>
                  <a:lnTo>
                    <a:pt x="204" y="454"/>
                  </a:lnTo>
                  <a:lnTo>
                    <a:pt x="204" y="461"/>
                  </a:lnTo>
                  <a:lnTo>
                    <a:pt x="204" y="454"/>
                  </a:lnTo>
                  <a:lnTo>
                    <a:pt x="204" y="447"/>
                  </a:lnTo>
                  <a:lnTo>
                    <a:pt x="208" y="440"/>
                  </a:lnTo>
                  <a:lnTo>
                    <a:pt x="208" y="433"/>
                  </a:lnTo>
                  <a:close/>
                  <a:moveTo>
                    <a:pt x="208" y="433"/>
                  </a:move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close/>
                  <a:moveTo>
                    <a:pt x="250" y="458"/>
                  </a:moveTo>
                  <a:lnTo>
                    <a:pt x="250" y="447"/>
                  </a:lnTo>
                  <a:lnTo>
                    <a:pt x="250" y="436"/>
                  </a:lnTo>
                  <a:lnTo>
                    <a:pt x="250" y="426"/>
                  </a:lnTo>
                  <a:lnTo>
                    <a:pt x="250" y="419"/>
                  </a:lnTo>
                  <a:lnTo>
                    <a:pt x="250" y="412"/>
                  </a:lnTo>
                  <a:lnTo>
                    <a:pt x="250" y="408"/>
                  </a:lnTo>
                  <a:lnTo>
                    <a:pt x="250" y="405"/>
                  </a:lnTo>
                  <a:lnTo>
                    <a:pt x="250" y="398"/>
                  </a:lnTo>
                  <a:lnTo>
                    <a:pt x="250" y="401"/>
                  </a:lnTo>
                  <a:lnTo>
                    <a:pt x="250" y="405"/>
                  </a:lnTo>
                  <a:lnTo>
                    <a:pt x="250" y="412"/>
                  </a:lnTo>
                  <a:lnTo>
                    <a:pt x="250" y="422"/>
                  </a:lnTo>
                  <a:lnTo>
                    <a:pt x="250" y="433"/>
                  </a:lnTo>
                  <a:lnTo>
                    <a:pt x="250" y="447"/>
                  </a:lnTo>
                  <a:lnTo>
                    <a:pt x="250" y="458"/>
                  </a:lnTo>
                  <a:close/>
                  <a:moveTo>
                    <a:pt x="264" y="377"/>
                  </a:move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close/>
                  <a:moveTo>
                    <a:pt x="314" y="373"/>
                  </a:moveTo>
                  <a:lnTo>
                    <a:pt x="314" y="370"/>
                  </a:lnTo>
                  <a:lnTo>
                    <a:pt x="314" y="370"/>
                  </a:lnTo>
                  <a:lnTo>
                    <a:pt x="314" y="370"/>
                  </a:lnTo>
                  <a:lnTo>
                    <a:pt x="317" y="373"/>
                  </a:lnTo>
                  <a:lnTo>
                    <a:pt x="317" y="373"/>
                  </a:lnTo>
                  <a:lnTo>
                    <a:pt x="321" y="373"/>
                  </a:lnTo>
                  <a:lnTo>
                    <a:pt x="328" y="377"/>
                  </a:lnTo>
                  <a:lnTo>
                    <a:pt x="335" y="377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5" y="377"/>
                  </a:lnTo>
                  <a:lnTo>
                    <a:pt x="328" y="373"/>
                  </a:lnTo>
                  <a:lnTo>
                    <a:pt x="321" y="373"/>
                  </a:lnTo>
                  <a:lnTo>
                    <a:pt x="317" y="373"/>
                  </a:lnTo>
                  <a:lnTo>
                    <a:pt x="314" y="373"/>
                  </a:lnTo>
                  <a:close/>
                  <a:moveTo>
                    <a:pt x="356" y="373"/>
                  </a:moveTo>
                  <a:lnTo>
                    <a:pt x="359" y="373"/>
                  </a:lnTo>
                  <a:lnTo>
                    <a:pt x="363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6" y="373"/>
                  </a:lnTo>
                  <a:close/>
                  <a:moveTo>
                    <a:pt x="384" y="599"/>
                  </a:move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close/>
                  <a:moveTo>
                    <a:pt x="388" y="595"/>
                  </a:move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close/>
                  <a:moveTo>
                    <a:pt x="419" y="588"/>
                  </a:moveTo>
                  <a:lnTo>
                    <a:pt x="412" y="588"/>
                  </a:lnTo>
                  <a:lnTo>
                    <a:pt x="405" y="588"/>
                  </a:lnTo>
                  <a:lnTo>
                    <a:pt x="405" y="591"/>
                  </a:lnTo>
                  <a:lnTo>
                    <a:pt x="405" y="588"/>
                  </a:lnTo>
                  <a:lnTo>
                    <a:pt x="412" y="588"/>
                  </a:lnTo>
                  <a:lnTo>
                    <a:pt x="419" y="588"/>
                  </a:lnTo>
                  <a:close/>
                  <a:moveTo>
                    <a:pt x="423" y="803"/>
                  </a:moveTo>
                  <a:lnTo>
                    <a:pt x="423" y="803"/>
                  </a:lnTo>
                  <a:lnTo>
                    <a:pt x="419" y="803"/>
                  </a:lnTo>
                  <a:lnTo>
                    <a:pt x="412" y="799"/>
                  </a:lnTo>
                  <a:lnTo>
                    <a:pt x="409" y="796"/>
                  </a:lnTo>
                  <a:lnTo>
                    <a:pt x="409" y="796"/>
                  </a:lnTo>
                  <a:lnTo>
                    <a:pt x="405" y="792"/>
                  </a:lnTo>
                  <a:lnTo>
                    <a:pt x="398" y="792"/>
                  </a:lnTo>
                  <a:lnTo>
                    <a:pt x="405" y="792"/>
                  </a:lnTo>
                  <a:lnTo>
                    <a:pt x="409" y="796"/>
                  </a:lnTo>
                  <a:lnTo>
                    <a:pt x="412" y="796"/>
                  </a:lnTo>
                  <a:lnTo>
                    <a:pt x="416" y="799"/>
                  </a:lnTo>
                  <a:lnTo>
                    <a:pt x="419" y="803"/>
                  </a:lnTo>
                  <a:lnTo>
                    <a:pt x="423" y="803"/>
                  </a:lnTo>
                  <a:lnTo>
                    <a:pt x="423" y="803"/>
                  </a:lnTo>
                  <a:lnTo>
                    <a:pt x="423" y="803"/>
                  </a:lnTo>
                  <a:close/>
                  <a:moveTo>
                    <a:pt x="462" y="965"/>
                  </a:moveTo>
                  <a:lnTo>
                    <a:pt x="465" y="961"/>
                  </a:lnTo>
                  <a:lnTo>
                    <a:pt x="465" y="961"/>
                  </a:lnTo>
                  <a:lnTo>
                    <a:pt x="469" y="958"/>
                  </a:lnTo>
                  <a:lnTo>
                    <a:pt x="465" y="961"/>
                  </a:lnTo>
                  <a:lnTo>
                    <a:pt x="462" y="965"/>
                  </a:lnTo>
                  <a:close/>
                  <a:moveTo>
                    <a:pt x="585" y="930"/>
                  </a:moveTo>
                  <a:lnTo>
                    <a:pt x="588" y="926"/>
                  </a:lnTo>
                  <a:lnTo>
                    <a:pt x="588" y="923"/>
                  </a:lnTo>
                  <a:lnTo>
                    <a:pt x="592" y="916"/>
                  </a:lnTo>
                  <a:lnTo>
                    <a:pt x="595" y="909"/>
                  </a:lnTo>
                  <a:lnTo>
                    <a:pt x="592" y="916"/>
                  </a:lnTo>
                  <a:lnTo>
                    <a:pt x="588" y="923"/>
                  </a:lnTo>
                  <a:lnTo>
                    <a:pt x="588" y="926"/>
                  </a:lnTo>
                  <a:lnTo>
                    <a:pt x="588" y="930"/>
                  </a:lnTo>
                  <a:lnTo>
                    <a:pt x="588" y="930"/>
                  </a:lnTo>
                  <a:lnTo>
                    <a:pt x="585" y="930"/>
                  </a:lnTo>
                  <a:close/>
                  <a:moveTo>
                    <a:pt x="694" y="845"/>
                  </a:moveTo>
                  <a:lnTo>
                    <a:pt x="687" y="859"/>
                  </a:lnTo>
                  <a:lnTo>
                    <a:pt x="673" y="870"/>
                  </a:lnTo>
                  <a:lnTo>
                    <a:pt x="669" y="877"/>
                  </a:lnTo>
                  <a:lnTo>
                    <a:pt x="666" y="880"/>
                  </a:lnTo>
                  <a:lnTo>
                    <a:pt x="666" y="880"/>
                  </a:lnTo>
                  <a:lnTo>
                    <a:pt x="666" y="877"/>
                  </a:lnTo>
                  <a:lnTo>
                    <a:pt x="673" y="870"/>
                  </a:lnTo>
                  <a:lnTo>
                    <a:pt x="687" y="859"/>
                  </a:lnTo>
                  <a:lnTo>
                    <a:pt x="694" y="845"/>
                  </a:lnTo>
                  <a:lnTo>
                    <a:pt x="698" y="828"/>
                  </a:lnTo>
                  <a:lnTo>
                    <a:pt x="694" y="813"/>
                  </a:lnTo>
                  <a:lnTo>
                    <a:pt x="694" y="813"/>
                  </a:lnTo>
                  <a:lnTo>
                    <a:pt x="698" y="828"/>
                  </a:lnTo>
                  <a:lnTo>
                    <a:pt x="694" y="845"/>
                  </a:lnTo>
                  <a:close/>
                  <a:moveTo>
                    <a:pt x="673" y="778"/>
                  </a:moveTo>
                  <a:lnTo>
                    <a:pt x="673" y="778"/>
                  </a:lnTo>
                  <a:lnTo>
                    <a:pt x="712" y="771"/>
                  </a:lnTo>
                  <a:lnTo>
                    <a:pt x="673" y="778"/>
                  </a:lnTo>
                  <a:close/>
                  <a:moveTo>
                    <a:pt x="733" y="595"/>
                  </a:moveTo>
                  <a:lnTo>
                    <a:pt x="747" y="606"/>
                  </a:lnTo>
                  <a:lnTo>
                    <a:pt x="747" y="606"/>
                  </a:lnTo>
                  <a:lnTo>
                    <a:pt x="747" y="606"/>
                  </a:lnTo>
                  <a:lnTo>
                    <a:pt x="733" y="595"/>
                  </a:lnTo>
                  <a:close/>
                  <a:moveTo>
                    <a:pt x="810" y="503"/>
                  </a:moveTo>
                  <a:lnTo>
                    <a:pt x="824" y="503"/>
                  </a:lnTo>
                  <a:lnTo>
                    <a:pt x="824" y="503"/>
                  </a:lnTo>
                  <a:lnTo>
                    <a:pt x="810" y="50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52" name="Rectangle 380"/>
            <p:cNvSpPr>
              <a:spLocks noChangeArrowheads="1"/>
            </p:cNvSpPr>
            <p:nvPr userDrawn="1"/>
          </p:nvSpPr>
          <p:spPr bwMode="gray">
            <a:xfrm>
              <a:off x="1696" y="2273"/>
              <a:ext cx="6" cy="1"/>
            </a:xfrm>
            <a:prstGeom prst="rect">
              <a:avLst/>
            </a:prstGeom>
            <a:solidFill>
              <a:srgbClr val="BAECFC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086" name="Text Box 14"/>
          <p:cNvSpPr txBox="1">
            <a:spLocks noChangeArrowheads="1"/>
          </p:cNvSpPr>
          <p:nvPr/>
        </p:nvSpPr>
        <p:spPr bwMode="white">
          <a:xfrm>
            <a:off x="4025900" y="5867400"/>
            <a:ext cx="1308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3453" name="Freeform 381"/>
          <p:cNvSpPr>
            <a:spLocks noEditPoints="1"/>
          </p:cNvSpPr>
          <p:nvPr/>
        </p:nvSpPr>
        <p:spPr bwMode="gray">
          <a:xfrm>
            <a:off x="2124075" y="1268413"/>
            <a:ext cx="5616575" cy="3743325"/>
          </a:xfrm>
          <a:custGeom>
            <a:avLst/>
            <a:gdLst/>
            <a:ahLst/>
            <a:cxnLst>
              <a:cxn ang="0">
                <a:pos x="2598" y="1124"/>
              </a:cxn>
              <a:cxn ang="0">
                <a:pos x="2508" y="918"/>
              </a:cxn>
              <a:cxn ang="0">
                <a:pos x="2382" y="724"/>
              </a:cxn>
              <a:cxn ang="0">
                <a:pos x="2208" y="496"/>
              </a:cxn>
              <a:cxn ang="0">
                <a:pos x="1984" y="426"/>
              </a:cxn>
              <a:cxn ang="0">
                <a:pos x="1940" y="136"/>
              </a:cxn>
              <a:cxn ang="0">
                <a:pos x="1578" y="20"/>
              </a:cxn>
              <a:cxn ang="0">
                <a:pos x="1452" y="126"/>
              </a:cxn>
              <a:cxn ang="0">
                <a:pos x="1386" y="328"/>
              </a:cxn>
              <a:cxn ang="0">
                <a:pos x="1378" y="494"/>
              </a:cxn>
              <a:cxn ang="0">
                <a:pos x="1272" y="606"/>
              </a:cxn>
              <a:cxn ang="0">
                <a:pos x="1294" y="554"/>
              </a:cxn>
              <a:cxn ang="0">
                <a:pos x="1308" y="476"/>
              </a:cxn>
              <a:cxn ang="0">
                <a:pos x="1286" y="312"/>
              </a:cxn>
              <a:cxn ang="0">
                <a:pos x="1316" y="298"/>
              </a:cxn>
              <a:cxn ang="0">
                <a:pos x="1262" y="178"/>
              </a:cxn>
              <a:cxn ang="0">
                <a:pos x="1248" y="158"/>
              </a:cxn>
              <a:cxn ang="0">
                <a:pos x="1172" y="118"/>
              </a:cxn>
              <a:cxn ang="0">
                <a:pos x="1044" y="102"/>
              </a:cxn>
              <a:cxn ang="0">
                <a:pos x="940" y="86"/>
              </a:cxn>
              <a:cxn ang="0">
                <a:pos x="770" y="152"/>
              </a:cxn>
              <a:cxn ang="0">
                <a:pos x="598" y="414"/>
              </a:cxn>
              <a:cxn ang="0">
                <a:pos x="616" y="594"/>
              </a:cxn>
              <a:cxn ang="0">
                <a:pos x="654" y="672"/>
              </a:cxn>
              <a:cxn ang="0">
                <a:pos x="696" y="728"/>
              </a:cxn>
              <a:cxn ang="0">
                <a:pos x="740" y="910"/>
              </a:cxn>
              <a:cxn ang="0">
                <a:pos x="658" y="838"/>
              </a:cxn>
              <a:cxn ang="0">
                <a:pos x="614" y="892"/>
              </a:cxn>
              <a:cxn ang="0">
                <a:pos x="548" y="932"/>
              </a:cxn>
              <a:cxn ang="0">
                <a:pos x="436" y="1028"/>
              </a:cxn>
              <a:cxn ang="0">
                <a:pos x="360" y="1094"/>
              </a:cxn>
              <a:cxn ang="0">
                <a:pos x="54" y="1496"/>
              </a:cxn>
              <a:cxn ang="0">
                <a:pos x="66" y="2106"/>
              </a:cxn>
              <a:cxn ang="0">
                <a:pos x="1044" y="984"/>
              </a:cxn>
              <a:cxn ang="0">
                <a:pos x="1096" y="1004"/>
              </a:cxn>
              <a:cxn ang="0">
                <a:pos x="990" y="1064"/>
              </a:cxn>
              <a:cxn ang="0">
                <a:pos x="1048" y="1204"/>
              </a:cxn>
              <a:cxn ang="0">
                <a:pos x="1366" y="2078"/>
              </a:cxn>
              <a:cxn ang="0">
                <a:pos x="1064" y="1392"/>
              </a:cxn>
              <a:cxn ang="0">
                <a:pos x="1096" y="1212"/>
              </a:cxn>
              <a:cxn ang="0">
                <a:pos x="1374" y="1900"/>
              </a:cxn>
              <a:cxn ang="0">
                <a:pos x="1808" y="1070"/>
              </a:cxn>
              <a:cxn ang="0">
                <a:pos x="1774" y="1290"/>
              </a:cxn>
              <a:cxn ang="0">
                <a:pos x="1646" y="1240"/>
              </a:cxn>
              <a:cxn ang="0">
                <a:pos x="1552" y="1036"/>
              </a:cxn>
              <a:cxn ang="0">
                <a:pos x="1380" y="1080"/>
              </a:cxn>
              <a:cxn ang="0">
                <a:pos x="1428" y="748"/>
              </a:cxn>
              <a:cxn ang="0">
                <a:pos x="1512" y="628"/>
              </a:cxn>
              <a:cxn ang="0">
                <a:pos x="1660" y="1058"/>
              </a:cxn>
              <a:cxn ang="0">
                <a:pos x="1750" y="1124"/>
              </a:cxn>
              <a:cxn ang="0">
                <a:pos x="1812" y="878"/>
              </a:cxn>
              <a:cxn ang="0">
                <a:pos x="1908" y="694"/>
              </a:cxn>
              <a:cxn ang="0">
                <a:pos x="2100" y="872"/>
              </a:cxn>
              <a:cxn ang="0">
                <a:pos x="2382" y="1386"/>
              </a:cxn>
              <a:cxn ang="0">
                <a:pos x="2280" y="1128"/>
              </a:cxn>
              <a:cxn ang="0">
                <a:pos x="2320" y="1208"/>
              </a:cxn>
              <a:cxn ang="0">
                <a:pos x="2376" y="1290"/>
              </a:cxn>
              <a:cxn ang="0">
                <a:pos x="2380" y="1300"/>
              </a:cxn>
              <a:cxn ang="0">
                <a:pos x="2386" y="1312"/>
              </a:cxn>
              <a:cxn ang="0">
                <a:pos x="2398" y="1324"/>
              </a:cxn>
            </a:cxnLst>
            <a:rect l="0" t="0" r="r" b="b"/>
            <a:pathLst>
              <a:path w="3482" h="2308">
                <a:moveTo>
                  <a:pt x="3278" y="1750"/>
                </a:moveTo>
                <a:lnTo>
                  <a:pt x="3482" y="1144"/>
                </a:lnTo>
                <a:lnTo>
                  <a:pt x="3414" y="1126"/>
                </a:lnTo>
                <a:lnTo>
                  <a:pt x="2642" y="1152"/>
                </a:lnTo>
                <a:lnTo>
                  <a:pt x="2640" y="1150"/>
                </a:lnTo>
                <a:lnTo>
                  <a:pt x="2638" y="1148"/>
                </a:lnTo>
                <a:lnTo>
                  <a:pt x="2630" y="1144"/>
                </a:lnTo>
                <a:lnTo>
                  <a:pt x="2622" y="1142"/>
                </a:lnTo>
                <a:lnTo>
                  <a:pt x="2618" y="1136"/>
                </a:lnTo>
                <a:lnTo>
                  <a:pt x="2612" y="1132"/>
                </a:lnTo>
                <a:lnTo>
                  <a:pt x="2606" y="1128"/>
                </a:lnTo>
                <a:lnTo>
                  <a:pt x="2598" y="1124"/>
                </a:lnTo>
                <a:lnTo>
                  <a:pt x="2592" y="1122"/>
                </a:lnTo>
                <a:lnTo>
                  <a:pt x="2608" y="1100"/>
                </a:lnTo>
                <a:lnTo>
                  <a:pt x="2620" y="1076"/>
                </a:lnTo>
                <a:lnTo>
                  <a:pt x="2622" y="1050"/>
                </a:lnTo>
                <a:lnTo>
                  <a:pt x="2620" y="1040"/>
                </a:lnTo>
                <a:lnTo>
                  <a:pt x="2618" y="1032"/>
                </a:lnTo>
                <a:lnTo>
                  <a:pt x="2604" y="998"/>
                </a:lnTo>
                <a:lnTo>
                  <a:pt x="2586" y="970"/>
                </a:lnTo>
                <a:lnTo>
                  <a:pt x="2566" y="950"/>
                </a:lnTo>
                <a:lnTo>
                  <a:pt x="2546" y="934"/>
                </a:lnTo>
                <a:lnTo>
                  <a:pt x="2526" y="924"/>
                </a:lnTo>
                <a:lnTo>
                  <a:pt x="2508" y="918"/>
                </a:lnTo>
                <a:lnTo>
                  <a:pt x="2494" y="916"/>
                </a:lnTo>
                <a:lnTo>
                  <a:pt x="2484" y="914"/>
                </a:lnTo>
                <a:lnTo>
                  <a:pt x="2480" y="914"/>
                </a:lnTo>
                <a:lnTo>
                  <a:pt x="2428" y="798"/>
                </a:lnTo>
                <a:lnTo>
                  <a:pt x="2424" y="778"/>
                </a:lnTo>
                <a:lnTo>
                  <a:pt x="2416" y="768"/>
                </a:lnTo>
                <a:lnTo>
                  <a:pt x="2408" y="762"/>
                </a:lnTo>
                <a:lnTo>
                  <a:pt x="2400" y="760"/>
                </a:lnTo>
                <a:lnTo>
                  <a:pt x="2398" y="760"/>
                </a:lnTo>
                <a:lnTo>
                  <a:pt x="2396" y="754"/>
                </a:lnTo>
                <a:lnTo>
                  <a:pt x="2390" y="742"/>
                </a:lnTo>
                <a:lnTo>
                  <a:pt x="2382" y="724"/>
                </a:lnTo>
                <a:lnTo>
                  <a:pt x="2368" y="698"/>
                </a:lnTo>
                <a:lnTo>
                  <a:pt x="2352" y="670"/>
                </a:lnTo>
                <a:lnTo>
                  <a:pt x="2338" y="638"/>
                </a:lnTo>
                <a:lnTo>
                  <a:pt x="2328" y="610"/>
                </a:lnTo>
                <a:lnTo>
                  <a:pt x="2320" y="580"/>
                </a:lnTo>
                <a:lnTo>
                  <a:pt x="2308" y="550"/>
                </a:lnTo>
                <a:lnTo>
                  <a:pt x="2290" y="518"/>
                </a:lnTo>
                <a:lnTo>
                  <a:pt x="2272" y="500"/>
                </a:lnTo>
                <a:lnTo>
                  <a:pt x="2256" y="490"/>
                </a:lnTo>
                <a:lnTo>
                  <a:pt x="2238" y="488"/>
                </a:lnTo>
                <a:lnTo>
                  <a:pt x="2222" y="492"/>
                </a:lnTo>
                <a:lnTo>
                  <a:pt x="2208" y="496"/>
                </a:lnTo>
                <a:lnTo>
                  <a:pt x="2200" y="502"/>
                </a:lnTo>
                <a:lnTo>
                  <a:pt x="2196" y="504"/>
                </a:lnTo>
                <a:lnTo>
                  <a:pt x="2134" y="480"/>
                </a:lnTo>
                <a:lnTo>
                  <a:pt x="2072" y="466"/>
                </a:lnTo>
                <a:lnTo>
                  <a:pt x="2014" y="458"/>
                </a:lnTo>
                <a:lnTo>
                  <a:pt x="1998" y="456"/>
                </a:lnTo>
                <a:lnTo>
                  <a:pt x="1982" y="454"/>
                </a:lnTo>
                <a:lnTo>
                  <a:pt x="1982" y="454"/>
                </a:lnTo>
                <a:lnTo>
                  <a:pt x="1980" y="454"/>
                </a:lnTo>
                <a:lnTo>
                  <a:pt x="1982" y="432"/>
                </a:lnTo>
                <a:lnTo>
                  <a:pt x="1980" y="410"/>
                </a:lnTo>
                <a:lnTo>
                  <a:pt x="1984" y="426"/>
                </a:lnTo>
                <a:lnTo>
                  <a:pt x="1984" y="440"/>
                </a:lnTo>
                <a:lnTo>
                  <a:pt x="1982" y="452"/>
                </a:lnTo>
                <a:lnTo>
                  <a:pt x="1996" y="410"/>
                </a:lnTo>
                <a:lnTo>
                  <a:pt x="2006" y="366"/>
                </a:lnTo>
                <a:lnTo>
                  <a:pt x="2008" y="320"/>
                </a:lnTo>
                <a:lnTo>
                  <a:pt x="2002" y="284"/>
                </a:lnTo>
                <a:lnTo>
                  <a:pt x="1992" y="250"/>
                </a:lnTo>
                <a:lnTo>
                  <a:pt x="1978" y="216"/>
                </a:lnTo>
                <a:lnTo>
                  <a:pt x="1970" y="190"/>
                </a:lnTo>
                <a:lnTo>
                  <a:pt x="1962" y="170"/>
                </a:lnTo>
                <a:lnTo>
                  <a:pt x="1952" y="152"/>
                </a:lnTo>
                <a:lnTo>
                  <a:pt x="1940" y="136"/>
                </a:lnTo>
                <a:lnTo>
                  <a:pt x="1918" y="116"/>
                </a:lnTo>
                <a:lnTo>
                  <a:pt x="1886" y="86"/>
                </a:lnTo>
                <a:lnTo>
                  <a:pt x="1854" y="58"/>
                </a:lnTo>
                <a:lnTo>
                  <a:pt x="1816" y="34"/>
                </a:lnTo>
                <a:lnTo>
                  <a:pt x="1780" y="18"/>
                </a:lnTo>
                <a:lnTo>
                  <a:pt x="1742" y="6"/>
                </a:lnTo>
                <a:lnTo>
                  <a:pt x="1700" y="0"/>
                </a:lnTo>
                <a:lnTo>
                  <a:pt x="1670" y="2"/>
                </a:lnTo>
                <a:lnTo>
                  <a:pt x="1640" y="4"/>
                </a:lnTo>
                <a:lnTo>
                  <a:pt x="1616" y="8"/>
                </a:lnTo>
                <a:lnTo>
                  <a:pt x="1592" y="12"/>
                </a:lnTo>
                <a:lnTo>
                  <a:pt x="1578" y="20"/>
                </a:lnTo>
                <a:lnTo>
                  <a:pt x="1564" y="30"/>
                </a:lnTo>
                <a:lnTo>
                  <a:pt x="1552" y="42"/>
                </a:lnTo>
                <a:lnTo>
                  <a:pt x="1532" y="58"/>
                </a:lnTo>
                <a:lnTo>
                  <a:pt x="1510" y="72"/>
                </a:lnTo>
                <a:lnTo>
                  <a:pt x="1502" y="78"/>
                </a:lnTo>
                <a:lnTo>
                  <a:pt x="1492" y="86"/>
                </a:lnTo>
                <a:lnTo>
                  <a:pt x="1484" y="90"/>
                </a:lnTo>
                <a:lnTo>
                  <a:pt x="1476" y="96"/>
                </a:lnTo>
                <a:lnTo>
                  <a:pt x="1468" y="104"/>
                </a:lnTo>
                <a:lnTo>
                  <a:pt x="1462" y="110"/>
                </a:lnTo>
                <a:lnTo>
                  <a:pt x="1458" y="118"/>
                </a:lnTo>
                <a:lnTo>
                  <a:pt x="1452" y="126"/>
                </a:lnTo>
                <a:lnTo>
                  <a:pt x="1448" y="134"/>
                </a:lnTo>
                <a:lnTo>
                  <a:pt x="1442" y="142"/>
                </a:lnTo>
                <a:lnTo>
                  <a:pt x="1436" y="148"/>
                </a:lnTo>
                <a:lnTo>
                  <a:pt x="1426" y="166"/>
                </a:lnTo>
                <a:lnTo>
                  <a:pt x="1418" y="182"/>
                </a:lnTo>
                <a:lnTo>
                  <a:pt x="1406" y="208"/>
                </a:lnTo>
                <a:lnTo>
                  <a:pt x="1396" y="234"/>
                </a:lnTo>
                <a:lnTo>
                  <a:pt x="1388" y="266"/>
                </a:lnTo>
                <a:lnTo>
                  <a:pt x="1388" y="296"/>
                </a:lnTo>
                <a:lnTo>
                  <a:pt x="1390" y="308"/>
                </a:lnTo>
                <a:lnTo>
                  <a:pt x="1388" y="318"/>
                </a:lnTo>
                <a:lnTo>
                  <a:pt x="1386" y="328"/>
                </a:lnTo>
                <a:lnTo>
                  <a:pt x="1386" y="346"/>
                </a:lnTo>
                <a:lnTo>
                  <a:pt x="1388" y="364"/>
                </a:lnTo>
                <a:lnTo>
                  <a:pt x="1384" y="368"/>
                </a:lnTo>
                <a:lnTo>
                  <a:pt x="1380" y="370"/>
                </a:lnTo>
                <a:lnTo>
                  <a:pt x="1378" y="376"/>
                </a:lnTo>
                <a:lnTo>
                  <a:pt x="1376" y="382"/>
                </a:lnTo>
                <a:lnTo>
                  <a:pt x="1372" y="404"/>
                </a:lnTo>
                <a:lnTo>
                  <a:pt x="1372" y="422"/>
                </a:lnTo>
                <a:lnTo>
                  <a:pt x="1372" y="436"/>
                </a:lnTo>
                <a:lnTo>
                  <a:pt x="1370" y="450"/>
                </a:lnTo>
                <a:lnTo>
                  <a:pt x="1372" y="470"/>
                </a:lnTo>
                <a:lnTo>
                  <a:pt x="1378" y="494"/>
                </a:lnTo>
                <a:lnTo>
                  <a:pt x="1386" y="516"/>
                </a:lnTo>
                <a:lnTo>
                  <a:pt x="1350" y="546"/>
                </a:lnTo>
                <a:lnTo>
                  <a:pt x="1318" y="574"/>
                </a:lnTo>
                <a:lnTo>
                  <a:pt x="1308" y="582"/>
                </a:lnTo>
                <a:lnTo>
                  <a:pt x="1294" y="596"/>
                </a:lnTo>
                <a:lnTo>
                  <a:pt x="1276" y="614"/>
                </a:lnTo>
                <a:lnTo>
                  <a:pt x="1274" y="610"/>
                </a:lnTo>
                <a:lnTo>
                  <a:pt x="1272" y="608"/>
                </a:lnTo>
                <a:lnTo>
                  <a:pt x="1272" y="606"/>
                </a:lnTo>
                <a:lnTo>
                  <a:pt x="1272" y="606"/>
                </a:lnTo>
                <a:lnTo>
                  <a:pt x="1272" y="606"/>
                </a:lnTo>
                <a:lnTo>
                  <a:pt x="1272" y="606"/>
                </a:lnTo>
                <a:lnTo>
                  <a:pt x="1272" y="606"/>
                </a:lnTo>
                <a:lnTo>
                  <a:pt x="1276" y="602"/>
                </a:lnTo>
                <a:lnTo>
                  <a:pt x="1276" y="600"/>
                </a:lnTo>
                <a:lnTo>
                  <a:pt x="1278" y="598"/>
                </a:lnTo>
                <a:lnTo>
                  <a:pt x="1280" y="596"/>
                </a:lnTo>
                <a:lnTo>
                  <a:pt x="1282" y="594"/>
                </a:lnTo>
                <a:lnTo>
                  <a:pt x="1284" y="590"/>
                </a:lnTo>
                <a:lnTo>
                  <a:pt x="1288" y="592"/>
                </a:lnTo>
                <a:lnTo>
                  <a:pt x="1292" y="594"/>
                </a:lnTo>
                <a:lnTo>
                  <a:pt x="1292" y="594"/>
                </a:lnTo>
                <a:lnTo>
                  <a:pt x="1292" y="574"/>
                </a:lnTo>
                <a:lnTo>
                  <a:pt x="1294" y="554"/>
                </a:lnTo>
                <a:lnTo>
                  <a:pt x="1300" y="528"/>
                </a:lnTo>
                <a:lnTo>
                  <a:pt x="1302" y="528"/>
                </a:lnTo>
                <a:lnTo>
                  <a:pt x="1304" y="528"/>
                </a:lnTo>
                <a:lnTo>
                  <a:pt x="1306" y="528"/>
                </a:lnTo>
                <a:lnTo>
                  <a:pt x="1308" y="522"/>
                </a:lnTo>
                <a:lnTo>
                  <a:pt x="1308" y="518"/>
                </a:lnTo>
                <a:lnTo>
                  <a:pt x="1308" y="512"/>
                </a:lnTo>
                <a:lnTo>
                  <a:pt x="1306" y="508"/>
                </a:lnTo>
                <a:lnTo>
                  <a:pt x="1306" y="504"/>
                </a:lnTo>
                <a:lnTo>
                  <a:pt x="1306" y="504"/>
                </a:lnTo>
                <a:lnTo>
                  <a:pt x="1304" y="504"/>
                </a:lnTo>
                <a:lnTo>
                  <a:pt x="1308" y="476"/>
                </a:lnTo>
                <a:lnTo>
                  <a:pt x="1302" y="444"/>
                </a:lnTo>
                <a:lnTo>
                  <a:pt x="1298" y="430"/>
                </a:lnTo>
                <a:lnTo>
                  <a:pt x="1296" y="418"/>
                </a:lnTo>
                <a:lnTo>
                  <a:pt x="1296" y="408"/>
                </a:lnTo>
                <a:lnTo>
                  <a:pt x="1294" y="394"/>
                </a:lnTo>
                <a:lnTo>
                  <a:pt x="1290" y="374"/>
                </a:lnTo>
                <a:lnTo>
                  <a:pt x="1286" y="348"/>
                </a:lnTo>
                <a:lnTo>
                  <a:pt x="1280" y="318"/>
                </a:lnTo>
                <a:lnTo>
                  <a:pt x="1276" y="290"/>
                </a:lnTo>
                <a:lnTo>
                  <a:pt x="1280" y="298"/>
                </a:lnTo>
                <a:lnTo>
                  <a:pt x="1284" y="304"/>
                </a:lnTo>
                <a:lnTo>
                  <a:pt x="1286" y="312"/>
                </a:lnTo>
                <a:lnTo>
                  <a:pt x="1286" y="320"/>
                </a:lnTo>
                <a:lnTo>
                  <a:pt x="1288" y="312"/>
                </a:lnTo>
                <a:lnTo>
                  <a:pt x="1288" y="304"/>
                </a:lnTo>
                <a:lnTo>
                  <a:pt x="1290" y="296"/>
                </a:lnTo>
                <a:lnTo>
                  <a:pt x="1292" y="300"/>
                </a:lnTo>
                <a:lnTo>
                  <a:pt x="1294" y="302"/>
                </a:lnTo>
                <a:lnTo>
                  <a:pt x="1296" y="306"/>
                </a:lnTo>
                <a:lnTo>
                  <a:pt x="1296" y="310"/>
                </a:lnTo>
                <a:lnTo>
                  <a:pt x="1300" y="300"/>
                </a:lnTo>
                <a:lnTo>
                  <a:pt x="1304" y="292"/>
                </a:lnTo>
                <a:lnTo>
                  <a:pt x="1310" y="294"/>
                </a:lnTo>
                <a:lnTo>
                  <a:pt x="1316" y="298"/>
                </a:lnTo>
                <a:lnTo>
                  <a:pt x="1322" y="302"/>
                </a:lnTo>
                <a:lnTo>
                  <a:pt x="1318" y="286"/>
                </a:lnTo>
                <a:lnTo>
                  <a:pt x="1314" y="268"/>
                </a:lnTo>
                <a:lnTo>
                  <a:pt x="1320" y="268"/>
                </a:lnTo>
                <a:lnTo>
                  <a:pt x="1324" y="270"/>
                </a:lnTo>
                <a:lnTo>
                  <a:pt x="1328" y="272"/>
                </a:lnTo>
                <a:lnTo>
                  <a:pt x="1330" y="278"/>
                </a:lnTo>
                <a:lnTo>
                  <a:pt x="1332" y="252"/>
                </a:lnTo>
                <a:lnTo>
                  <a:pt x="1322" y="228"/>
                </a:lnTo>
                <a:lnTo>
                  <a:pt x="1306" y="206"/>
                </a:lnTo>
                <a:lnTo>
                  <a:pt x="1286" y="188"/>
                </a:lnTo>
                <a:lnTo>
                  <a:pt x="1262" y="178"/>
                </a:lnTo>
                <a:lnTo>
                  <a:pt x="1266" y="176"/>
                </a:lnTo>
                <a:lnTo>
                  <a:pt x="1272" y="176"/>
                </a:lnTo>
                <a:lnTo>
                  <a:pt x="1278" y="178"/>
                </a:lnTo>
                <a:lnTo>
                  <a:pt x="1284" y="178"/>
                </a:lnTo>
                <a:lnTo>
                  <a:pt x="1288" y="180"/>
                </a:lnTo>
                <a:lnTo>
                  <a:pt x="1294" y="180"/>
                </a:lnTo>
                <a:lnTo>
                  <a:pt x="1282" y="172"/>
                </a:lnTo>
                <a:lnTo>
                  <a:pt x="1272" y="168"/>
                </a:lnTo>
                <a:lnTo>
                  <a:pt x="1266" y="166"/>
                </a:lnTo>
                <a:lnTo>
                  <a:pt x="1260" y="166"/>
                </a:lnTo>
                <a:lnTo>
                  <a:pt x="1256" y="166"/>
                </a:lnTo>
                <a:lnTo>
                  <a:pt x="1248" y="158"/>
                </a:lnTo>
                <a:lnTo>
                  <a:pt x="1234" y="148"/>
                </a:lnTo>
                <a:lnTo>
                  <a:pt x="1216" y="140"/>
                </a:lnTo>
                <a:lnTo>
                  <a:pt x="1196" y="134"/>
                </a:lnTo>
                <a:lnTo>
                  <a:pt x="1176" y="128"/>
                </a:lnTo>
                <a:lnTo>
                  <a:pt x="1162" y="126"/>
                </a:lnTo>
                <a:lnTo>
                  <a:pt x="1152" y="126"/>
                </a:lnTo>
                <a:lnTo>
                  <a:pt x="1154" y="124"/>
                </a:lnTo>
                <a:lnTo>
                  <a:pt x="1158" y="124"/>
                </a:lnTo>
                <a:lnTo>
                  <a:pt x="1162" y="122"/>
                </a:lnTo>
                <a:lnTo>
                  <a:pt x="1166" y="120"/>
                </a:lnTo>
                <a:lnTo>
                  <a:pt x="1170" y="120"/>
                </a:lnTo>
                <a:lnTo>
                  <a:pt x="1172" y="118"/>
                </a:lnTo>
                <a:lnTo>
                  <a:pt x="1162" y="118"/>
                </a:lnTo>
                <a:lnTo>
                  <a:pt x="1150" y="116"/>
                </a:lnTo>
                <a:lnTo>
                  <a:pt x="1134" y="116"/>
                </a:lnTo>
                <a:lnTo>
                  <a:pt x="1112" y="116"/>
                </a:lnTo>
                <a:lnTo>
                  <a:pt x="1082" y="118"/>
                </a:lnTo>
                <a:lnTo>
                  <a:pt x="1078" y="118"/>
                </a:lnTo>
                <a:lnTo>
                  <a:pt x="1072" y="116"/>
                </a:lnTo>
                <a:lnTo>
                  <a:pt x="1068" y="112"/>
                </a:lnTo>
                <a:lnTo>
                  <a:pt x="1064" y="108"/>
                </a:lnTo>
                <a:lnTo>
                  <a:pt x="1060" y="106"/>
                </a:lnTo>
                <a:lnTo>
                  <a:pt x="1052" y="102"/>
                </a:lnTo>
                <a:lnTo>
                  <a:pt x="1044" y="102"/>
                </a:lnTo>
                <a:lnTo>
                  <a:pt x="1036" y="100"/>
                </a:lnTo>
                <a:lnTo>
                  <a:pt x="1028" y="98"/>
                </a:lnTo>
                <a:lnTo>
                  <a:pt x="1038" y="96"/>
                </a:lnTo>
                <a:lnTo>
                  <a:pt x="1048" y="92"/>
                </a:lnTo>
                <a:lnTo>
                  <a:pt x="1030" y="86"/>
                </a:lnTo>
                <a:lnTo>
                  <a:pt x="1010" y="84"/>
                </a:lnTo>
                <a:lnTo>
                  <a:pt x="990" y="86"/>
                </a:lnTo>
                <a:lnTo>
                  <a:pt x="970" y="86"/>
                </a:lnTo>
                <a:lnTo>
                  <a:pt x="974" y="84"/>
                </a:lnTo>
                <a:lnTo>
                  <a:pt x="976" y="82"/>
                </a:lnTo>
                <a:lnTo>
                  <a:pt x="958" y="82"/>
                </a:lnTo>
                <a:lnTo>
                  <a:pt x="940" y="86"/>
                </a:lnTo>
                <a:lnTo>
                  <a:pt x="922" y="92"/>
                </a:lnTo>
                <a:lnTo>
                  <a:pt x="922" y="90"/>
                </a:lnTo>
                <a:lnTo>
                  <a:pt x="924" y="88"/>
                </a:lnTo>
                <a:lnTo>
                  <a:pt x="896" y="90"/>
                </a:lnTo>
                <a:lnTo>
                  <a:pt x="870" y="98"/>
                </a:lnTo>
                <a:lnTo>
                  <a:pt x="844" y="106"/>
                </a:lnTo>
                <a:lnTo>
                  <a:pt x="830" y="110"/>
                </a:lnTo>
                <a:lnTo>
                  <a:pt x="816" y="116"/>
                </a:lnTo>
                <a:lnTo>
                  <a:pt x="802" y="122"/>
                </a:lnTo>
                <a:lnTo>
                  <a:pt x="786" y="132"/>
                </a:lnTo>
                <a:lnTo>
                  <a:pt x="776" y="142"/>
                </a:lnTo>
                <a:lnTo>
                  <a:pt x="770" y="152"/>
                </a:lnTo>
                <a:lnTo>
                  <a:pt x="768" y="154"/>
                </a:lnTo>
                <a:lnTo>
                  <a:pt x="740" y="162"/>
                </a:lnTo>
                <a:lnTo>
                  <a:pt x="716" y="174"/>
                </a:lnTo>
                <a:lnTo>
                  <a:pt x="694" y="194"/>
                </a:lnTo>
                <a:lnTo>
                  <a:pt x="674" y="220"/>
                </a:lnTo>
                <a:lnTo>
                  <a:pt x="660" y="254"/>
                </a:lnTo>
                <a:lnTo>
                  <a:pt x="648" y="286"/>
                </a:lnTo>
                <a:lnTo>
                  <a:pt x="634" y="320"/>
                </a:lnTo>
                <a:lnTo>
                  <a:pt x="618" y="354"/>
                </a:lnTo>
                <a:lnTo>
                  <a:pt x="604" y="390"/>
                </a:lnTo>
                <a:lnTo>
                  <a:pt x="594" y="422"/>
                </a:lnTo>
                <a:lnTo>
                  <a:pt x="598" y="414"/>
                </a:lnTo>
                <a:lnTo>
                  <a:pt x="604" y="408"/>
                </a:lnTo>
                <a:lnTo>
                  <a:pt x="598" y="428"/>
                </a:lnTo>
                <a:lnTo>
                  <a:pt x="596" y="454"/>
                </a:lnTo>
                <a:lnTo>
                  <a:pt x="596" y="484"/>
                </a:lnTo>
                <a:lnTo>
                  <a:pt x="598" y="510"/>
                </a:lnTo>
                <a:lnTo>
                  <a:pt x="604" y="528"/>
                </a:lnTo>
                <a:lnTo>
                  <a:pt x="608" y="522"/>
                </a:lnTo>
                <a:lnTo>
                  <a:pt x="610" y="514"/>
                </a:lnTo>
                <a:lnTo>
                  <a:pt x="608" y="530"/>
                </a:lnTo>
                <a:lnTo>
                  <a:pt x="608" y="552"/>
                </a:lnTo>
                <a:lnTo>
                  <a:pt x="612" y="574"/>
                </a:lnTo>
                <a:lnTo>
                  <a:pt x="616" y="594"/>
                </a:lnTo>
                <a:lnTo>
                  <a:pt x="624" y="612"/>
                </a:lnTo>
                <a:lnTo>
                  <a:pt x="636" y="624"/>
                </a:lnTo>
                <a:lnTo>
                  <a:pt x="636" y="620"/>
                </a:lnTo>
                <a:lnTo>
                  <a:pt x="636" y="616"/>
                </a:lnTo>
                <a:lnTo>
                  <a:pt x="638" y="612"/>
                </a:lnTo>
                <a:lnTo>
                  <a:pt x="638" y="608"/>
                </a:lnTo>
                <a:lnTo>
                  <a:pt x="644" y="636"/>
                </a:lnTo>
                <a:lnTo>
                  <a:pt x="650" y="662"/>
                </a:lnTo>
                <a:lnTo>
                  <a:pt x="650" y="660"/>
                </a:lnTo>
                <a:lnTo>
                  <a:pt x="650" y="658"/>
                </a:lnTo>
                <a:lnTo>
                  <a:pt x="650" y="658"/>
                </a:lnTo>
                <a:lnTo>
                  <a:pt x="654" y="672"/>
                </a:lnTo>
                <a:lnTo>
                  <a:pt x="662" y="686"/>
                </a:lnTo>
                <a:lnTo>
                  <a:pt x="672" y="700"/>
                </a:lnTo>
                <a:lnTo>
                  <a:pt x="678" y="712"/>
                </a:lnTo>
                <a:lnTo>
                  <a:pt x="678" y="708"/>
                </a:lnTo>
                <a:lnTo>
                  <a:pt x="680" y="702"/>
                </a:lnTo>
                <a:lnTo>
                  <a:pt x="680" y="696"/>
                </a:lnTo>
                <a:lnTo>
                  <a:pt x="682" y="690"/>
                </a:lnTo>
                <a:lnTo>
                  <a:pt x="682" y="684"/>
                </a:lnTo>
                <a:lnTo>
                  <a:pt x="684" y="710"/>
                </a:lnTo>
                <a:lnTo>
                  <a:pt x="684" y="736"/>
                </a:lnTo>
                <a:lnTo>
                  <a:pt x="690" y="732"/>
                </a:lnTo>
                <a:lnTo>
                  <a:pt x="696" y="728"/>
                </a:lnTo>
                <a:lnTo>
                  <a:pt x="694" y="762"/>
                </a:lnTo>
                <a:lnTo>
                  <a:pt x="688" y="788"/>
                </a:lnTo>
                <a:lnTo>
                  <a:pt x="682" y="804"/>
                </a:lnTo>
                <a:lnTo>
                  <a:pt x="678" y="814"/>
                </a:lnTo>
                <a:lnTo>
                  <a:pt x="674" y="818"/>
                </a:lnTo>
                <a:lnTo>
                  <a:pt x="672" y="820"/>
                </a:lnTo>
                <a:lnTo>
                  <a:pt x="674" y="824"/>
                </a:lnTo>
                <a:lnTo>
                  <a:pt x="678" y="834"/>
                </a:lnTo>
                <a:lnTo>
                  <a:pt x="686" y="852"/>
                </a:lnTo>
                <a:lnTo>
                  <a:pt x="702" y="872"/>
                </a:lnTo>
                <a:lnTo>
                  <a:pt x="722" y="894"/>
                </a:lnTo>
                <a:lnTo>
                  <a:pt x="740" y="910"/>
                </a:lnTo>
                <a:lnTo>
                  <a:pt x="760" y="926"/>
                </a:lnTo>
                <a:lnTo>
                  <a:pt x="760" y="926"/>
                </a:lnTo>
                <a:lnTo>
                  <a:pt x="760" y="926"/>
                </a:lnTo>
                <a:lnTo>
                  <a:pt x="776" y="938"/>
                </a:lnTo>
                <a:lnTo>
                  <a:pt x="790" y="948"/>
                </a:lnTo>
                <a:lnTo>
                  <a:pt x="780" y="946"/>
                </a:lnTo>
                <a:lnTo>
                  <a:pt x="772" y="944"/>
                </a:lnTo>
                <a:lnTo>
                  <a:pt x="744" y="924"/>
                </a:lnTo>
                <a:lnTo>
                  <a:pt x="716" y="902"/>
                </a:lnTo>
                <a:lnTo>
                  <a:pt x="692" y="880"/>
                </a:lnTo>
                <a:lnTo>
                  <a:pt x="672" y="860"/>
                </a:lnTo>
                <a:lnTo>
                  <a:pt x="658" y="838"/>
                </a:lnTo>
                <a:lnTo>
                  <a:pt x="652" y="820"/>
                </a:lnTo>
                <a:lnTo>
                  <a:pt x="658" y="804"/>
                </a:lnTo>
                <a:lnTo>
                  <a:pt x="656" y="804"/>
                </a:lnTo>
                <a:lnTo>
                  <a:pt x="654" y="806"/>
                </a:lnTo>
                <a:lnTo>
                  <a:pt x="650" y="808"/>
                </a:lnTo>
                <a:lnTo>
                  <a:pt x="646" y="812"/>
                </a:lnTo>
                <a:lnTo>
                  <a:pt x="642" y="818"/>
                </a:lnTo>
                <a:lnTo>
                  <a:pt x="638" y="826"/>
                </a:lnTo>
                <a:lnTo>
                  <a:pt x="632" y="840"/>
                </a:lnTo>
                <a:lnTo>
                  <a:pt x="626" y="858"/>
                </a:lnTo>
                <a:lnTo>
                  <a:pt x="620" y="876"/>
                </a:lnTo>
                <a:lnTo>
                  <a:pt x="614" y="892"/>
                </a:lnTo>
                <a:lnTo>
                  <a:pt x="612" y="898"/>
                </a:lnTo>
                <a:lnTo>
                  <a:pt x="610" y="902"/>
                </a:lnTo>
                <a:lnTo>
                  <a:pt x="610" y="906"/>
                </a:lnTo>
                <a:lnTo>
                  <a:pt x="610" y="906"/>
                </a:lnTo>
                <a:lnTo>
                  <a:pt x="610" y="908"/>
                </a:lnTo>
                <a:lnTo>
                  <a:pt x="610" y="908"/>
                </a:lnTo>
                <a:lnTo>
                  <a:pt x="604" y="908"/>
                </a:lnTo>
                <a:lnTo>
                  <a:pt x="592" y="910"/>
                </a:lnTo>
                <a:lnTo>
                  <a:pt x="576" y="914"/>
                </a:lnTo>
                <a:lnTo>
                  <a:pt x="562" y="920"/>
                </a:lnTo>
                <a:lnTo>
                  <a:pt x="552" y="930"/>
                </a:lnTo>
                <a:lnTo>
                  <a:pt x="548" y="932"/>
                </a:lnTo>
                <a:lnTo>
                  <a:pt x="538" y="934"/>
                </a:lnTo>
                <a:lnTo>
                  <a:pt x="528" y="940"/>
                </a:lnTo>
                <a:lnTo>
                  <a:pt x="516" y="950"/>
                </a:lnTo>
                <a:lnTo>
                  <a:pt x="508" y="964"/>
                </a:lnTo>
                <a:lnTo>
                  <a:pt x="508" y="984"/>
                </a:lnTo>
                <a:lnTo>
                  <a:pt x="504" y="986"/>
                </a:lnTo>
                <a:lnTo>
                  <a:pt x="492" y="990"/>
                </a:lnTo>
                <a:lnTo>
                  <a:pt x="476" y="998"/>
                </a:lnTo>
                <a:lnTo>
                  <a:pt x="460" y="1006"/>
                </a:lnTo>
                <a:lnTo>
                  <a:pt x="446" y="1018"/>
                </a:lnTo>
                <a:lnTo>
                  <a:pt x="440" y="1024"/>
                </a:lnTo>
                <a:lnTo>
                  <a:pt x="436" y="1028"/>
                </a:lnTo>
                <a:lnTo>
                  <a:pt x="432" y="1032"/>
                </a:lnTo>
                <a:lnTo>
                  <a:pt x="430" y="1034"/>
                </a:lnTo>
                <a:lnTo>
                  <a:pt x="428" y="1036"/>
                </a:lnTo>
                <a:lnTo>
                  <a:pt x="428" y="1036"/>
                </a:lnTo>
                <a:lnTo>
                  <a:pt x="428" y="1036"/>
                </a:lnTo>
                <a:lnTo>
                  <a:pt x="428" y="1036"/>
                </a:lnTo>
                <a:lnTo>
                  <a:pt x="424" y="1036"/>
                </a:lnTo>
                <a:lnTo>
                  <a:pt x="416" y="1040"/>
                </a:lnTo>
                <a:lnTo>
                  <a:pt x="404" y="1046"/>
                </a:lnTo>
                <a:lnTo>
                  <a:pt x="388" y="1060"/>
                </a:lnTo>
                <a:lnTo>
                  <a:pt x="370" y="1082"/>
                </a:lnTo>
                <a:lnTo>
                  <a:pt x="360" y="1094"/>
                </a:lnTo>
                <a:lnTo>
                  <a:pt x="350" y="1106"/>
                </a:lnTo>
                <a:lnTo>
                  <a:pt x="312" y="1108"/>
                </a:lnTo>
                <a:lnTo>
                  <a:pt x="272" y="1118"/>
                </a:lnTo>
                <a:lnTo>
                  <a:pt x="230" y="1136"/>
                </a:lnTo>
                <a:lnTo>
                  <a:pt x="192" y="1160"/>
                </a:lnTo>
                <a:lnTo>
                  <a:pt x="160" y="1188"/>
                </a:lnTo>
                <a:lnTo>
                  <a:pt x="138" y="1220"/>
                </a:lnTo>
                <a:lnTo>
                  <a:pt x="116" y="1272"/>
                </a:lnTo>
                <a:lnTo>
                  <a:pt x="98" y="1326"/>
                </a:lnTo>
                <a:lnTo>
                  <a:pt x="84" y="1384"/>
                </a:lnTo>
                <a:lnTo>
                  <a:pt x="70" y="1440"/>
                </a:lnTo>
                <a:lnTo>
                  <a:pt x="54" y="1496"/>
                </a:lnTo>
                <a:lnTo>
                  <a:pt x="38" y="1538"/>
                </a:lnTo>
                <a:lnTo>
                  <a:pt x="22" y="1584"/>
                </a:lnTo>
                <a:lnTo>
                  <a:pt x="8" y="1630"/>
                </a:lnTo>
                <a:lnTo>
                  <a:pt x="0" y="1672"/>
                </a:lnTo>
                <a:lnTo>
                  <a:pt x="2" y="1698"/>
                </a:lnTo>
                <a:lnTo>
                  <a:pt x="12" y="1728"/>
                </a:lnTo>
                <a:lnTo>
                  <a:pt x="30" y="1758"/>
                </a:lnTo>
                <a:lnTo>
                  <a:pt x="52" y="1788"/>
                </a:lnTo>
                <a:lnTo>
                  <a:pt x="74" y="1818"/>
                </a:lnTo>
                <a:lnTo>
                  <a:pt x="68" y="1934"/>
                </a:lnTo>
                <a:lnTo>
                  <a:pt x="68" y="2050"/>
                </a:lnTo>
                <a:lnTo>
                  <a:pt x="66" y="2106"/>
                </a:lnTo>
                <a:lnTo>
                  <a:pt x="66" y="2158"/>
                </a:lnTo>
                <a:lnTo>
                  <a:pt x="64" y="2204"/>
                </a:lnTo>
                <a:lnTo>
                  <a:pt x="68" y="2246"/>
                </a:lnTo>
                <a:lnTo>
                  <a:pt x="68" y="2254"/>
                </a:lnTo>
                <a:lnTo>
                  <a:pt x="68" y="2260"/>
                </a:lnTo>
                <a:lnTo>
                  <a:pt x="68" y="2268"/>
                </a:lnTo>
                <a:lnTo>
                  <a:pt x="76" y="2288"/>
                </a:lnTo>
                <a:lnTo>
                  <a:pt x="90" y="2304"/>
                </a:lnTo>
                <a:lnTo>
                  <a:pt x="3292" y="2308"/>
                </a:lnTo>
                <a:lnTo>
                  <a:pt x="3268" y="1756"/>
                </a:lnTo>
                <a:lnTo>
                  <a:pt x="3278" y="1750"/>
                </a:lnTo>
                <a:close/>
                <a:moveTo>
                  <a:pt x="1044" y="984"/>
                </a:moveTo>
                <a:lnTo>
                  <a:pt x="1048" y="978"/>
                </a:lnTo>
                <a:lnTo>
                  <a:pt x="1054" y="974"/>
                </a:lnTo>
                <a:lnTo>
                  <a:pt x="1062" y="972"/>
                </a:lnTo>
                <a:lnTo>
                  <a:pt x="1070" y="970"/>
                </a:lnTo>
                <a:lnTo>
                  <a:pt x="1092" y="974"/>
                </a:lnTo>
                <a:lnTo>
                  <a:pt x="1116" y="982"/>
                </a:lnTo>
                <a:lnTo>
                  <a:pt x="1140" y="988"/>
                </a:lnTo>
                <a:lnTo>
                  <a:pt x="1162" y="990"/>
                </a:lnTo>
                <a:lnTo>
                  <a:pt x="1162" y="1006"/>
                </a:lnTo>
                <a:lnTo>
                  <a:pt x="1162" y="1022"/>
                </a:lnTo>
                <a:lnTo>
                  <a:pt x="1128" y="1012"/>
                </a:lnTo>
                <a:lnTo>
                  <a:pt x="1096" y="1004"/>
                </a:lnTo>
                <a:lnTo>
                  <a:pt x="1064" y="1000"/>
                </a:lnTo>
                <a:lnTo>
                  <a:pt x="1058" y="1000"/>
                </a:lnTo>
                <a:lnTo>
                  <a:pt x="1050" y="998"/>
                </a:lnTo>
                <a:lnTo>
                  <a:pt x="1040" y="998"/>
                </a:lnTo>
                <a:lnTo>
                  <a:pt x="1042" y="990"/>
                </a:lnTo>
                <a:lnTo>
                  <a:pt x="1044" y="984"/>
                </a:lnTo>
                <a:close/>
                <a:moveTo>
                  <a:pt x="974" y="1130"/>
                </a:moveTo>
                <a:lnTo>
                  <a:pt x="974" y="1114"/>
                </a:lnTo>
                <a:lnTo>
                  <a:pt x="980" y="1098"/>
                </a:lnTo>
                <a:lnTo>
                  <a:pt x="988" y="1086"/>
                </a:lnTo>
                <a:lnTo>
                  <a:pt x="994" y="1074"/>
                </a:lnTo>
                <a:lnTo>
                  <a:pt x="990" y="1064"/>
                </a:lnTo>
                <a:lnTo>
                  <a:pt x="994" y="1066"/>
                </a:lnTo>
                <a:lnTo>
                  <a:pt x="1006" y="1072"/>
                </a:lnTo>
                <a:lnTo>
                  <a:pt x="1018" y="1080"/>
                </a:lnTo>
                <a:lnTo>
                  <a:pt x="1030" y="1092"/>
                </a:lnTo>
                <a:lnTo>
                  <a:pt x="1038" y="1106"/>
                </a:lnTo>
                <a:lnTo>
                  <a:pt x="1040" y="1122"/>
                </a:lnTo>
                <a:lnTo>
                  <a:pt x="1042" y="1144"/>
                </a:lnTo>
                <a:lnTo>
                  <a:pt x="1046" y="1166"/>
                </a:lnTo>
                <a:lnTo>
                  <a:pt x="1050" y="1186"/>
                </a:lnTo>
                <a:lnTo>
                  <a:pt x="1052" y="1202"/>
                </a:lnTo>
                <a:lnTo>
                  <a:pt x="1052" y="1208"/>
                </a:lnTo>
                <a:lnTo>
                  <a:pt x="1048" y="1204"/>
                </a:lnTo>
                <a:lnTo>
                  <a:pt x="1038" y="1196"/>
                </a:lnTo>
                <a:lnTo>
                  <a:pt x="1024" y="1186"/>
                </a:lnTo>
                <a:lnTo>
                  <a:pt x="1010" y="1172"/>
                </a:lnTo>
                <a:lnTo>
                  <a:pt x="994" y="1158"/>
                </a:lnTo>
                <a:lnTo>
                  <a:pt x="982" y="1144"/>
                </a:lnTo>
                <a:lnTo>
                  <a:pt x="974" y="1130"/>
                </a:lnTo>
                <a:close/>
                <a:moveTo>
                  <a:pt x="1374" y="2006"/>
                </a:moveTo>
                <a:lnTo>
                  <a:pt x="1374" y="2012"/>
                </a:lnTo>
                <a:lnTo>
                  <a:pt x="1374" y="2018"/>
                </a:lnTo>
                <a:lnTo>
                  <a:pt x="1372" y="2036"/>
                </a:lnTo>
                <a:lnTo>
                  <a:pt x="1370" y="2058"/>
                </a:lnTo>
                <a:lnTo>
                  <a:pt x="1366" y="2078"/>
                </a:lnTo>
                <a:lnTo>
                  <a:pt x="1362" y="2090"/>
                </a:lnTo>
                <a:lnTo>
                  <a:pt x="1340" y="2048"/>
                </a:lnTo>
                <a:lnTo>
                  <a:pt x="1312" y="2006"/>
                </a:lnTo>
                <a:lnTo>
                  <a:pt x="1282" y="1964"/>
                </a:lnTo>
                <a:lnTo>
                  <a:pt x="1256" y="1922"/>
                </a:lnTo>
                <a:lnTo>
                  <a:pt x="1220" y="1854"/>
                </a:lnTo>
                <a:lnTo>
                  <a:pt x="1190" y="1784"/>
                </a:lnTo>
                <a:lnTo>
                  <a:pt x="1160" y="1712"/>
                </a:lnTo>
                <a:lnTo>
                  <a:pt x="1128" y="1622"/>
                </a:lnTo>
                <a:lnTo>
                  <a:pt x="1102" y="1530"/>
                </a:lnTo>
                <a:lnTo>
                  <a:pt x="1078" y="1436"/>
                </a:lnTo>
                <a:lnTo>
                  <a:pt x="1064" y="1392"/>
                </a:lnTo>
                <a:lnTo>
                  <a:pt x="1048" y="1346"/>
                </a:lnTo>
                <a:lnTo>
                  <a:pt x="1034" y="1302"/>
                </a:lnTo>
                <a:lnTo>
                  <a:pt x="1026" y="1256"/>
                </a:lnTo>
                <a:lnTo>
                  <a:pt x="1030" y="1210"/>
                </a:lnTo>
                <a:lnTo>
                  <a:pt x="1032" y="1214"/>
                </a:lnTo>
                <a:lnTo>
                  <a:pt x="1038" y="1216"/>
                </a:lnTo>
                <a:lnTo>
                  <a:pt x="1048" y="1216"/>
                </a:lnTo>
                <a:lnTo>
                  <a:pt x="1060" y="1212"/>
                </a:lnTo>
                <a:lnTo>
                  <a:pt x="1070" y="1210"/>
                </a:lnTo>
                <a:lnTo>
                  <a:pt x="1078" y="1206"/>
                </a:lnTo>
                <a:lnTo>
                  <a:pt x="1080" y="1206"/>
                </a:lnTo>
                <a:lnTo>
                  <a:pt x="1096" y="1212"/>
                </a:lnTo>
                <a:lnTo>
                  <a:pt x="1112" y="1228"/>
                </a:lnTo>
                <a:lnTo>
                  <a:pt x="1126" y="1246"/>
                </a:lnTo>
                <a:lnTo>
                  <a:pt x="1138" y="1266"/>
                </a:lnTo>
                <a:lnTo>
                  <a:pt x="1148" y="1280"/>
                </a:lnTo>
                <a:lnTo>
                  <a:pt x="1190" y="1348"/>
                </a:lnTo>
                <a:lnTo>
                  <a:pt x="1226" y="1420"/>
                </a:lnTo>
                <a:lnTo>
                  <a:pt x="1258" y="1492"/>
                </a:lnTo>
                <a:lnTo>
                  <a:pt x="1290" y="1566"/>
                </a:lnTo>
                <a:lnTo>
                  <a:pt x="1320" y="1640"/>
                </a:lnTo>
                <a:lnTo>
                  <a:pt x="1346" y="1716"/>
                </a:lnTo>
                <a:lnTo>
                  <a:pt x="1364" y="1796"/>
                </a:lnTo>
                <a:lnTo>
                  <a:pt x="1374" y="1900"/>
                </a:lnTo>
                <a:lnTo>
                  <a:pt x="1374" y="2006"/>
                </a:lnTo>
                <a:close/>
                <a:moveTo>
                  <a:pt x="1884" y="900"/>
                </a:moveTo>
                <a:lnTo>
                  <a:pt x="1886" y="904"/>
                </a:lnTo>
                <a:lnTo>
                  <a:pt x="1886" y="916"/>
                </a:lnTo>
                <a:lnTo>
                  <a:pt x="1886" y="932"/>
                </a:lnTo>
                <a:lnTo>
                  <a:pt x="1882" y="950"/>
                </a:lnTo>
                <a:lnTo>
                  <a:pt x="1872" y="964"/>
                </a:lnTo>
                <a:lnTo>
                  <a:pt x="1864" y="974"/>
                </a:lnTo>
                <a:lnTo>
                  <a:pt x="1854" y="992"/>
                </a:lnTo>
                <a:lnTo>
                  <a:pt x="1840" y="1014"/>
                </a:lnTo>
                <a:lnTo>
                  <a:pt x="1824" y="1042"/>
                </a:lnTo>
                <a:lnTo>
                  <a:pt x="1808" y="1070"/>
                </a:lnTo>
                <a:lnTo>
                  <a:pt x="1790" y="1098"/>
                </a:lnTo>
                <a:lnTo>
                  <a:pt x="1790" y="1100"/>
                </a:lnTo>
                <a:lnTo>
                  <a:pt x="1790" y="1104"/>
                </a:lnTo>
                <a:lnTo>
                  <a:pt x="1780" y="1142"/>
                </a:lnTo>
                <a:lnTo>
                  <a:pt x="1772" y="1180"/>
                </a:lnTo>
                <a:lnTo>
                  <a:pt x="1768" y="1218"/>
                </a:lnTo>
                <a:lnTo>
                  <a:pt x="1768" y="1222"/>
                </a:lnTo>
                <a:lnTo>
                  <a:pt x="1768" y="1224"/>
                </a:lnTo>
                <a:lnTo>
                  <a:pt x="1770" y="1240"/>
                </a:lnTo>
                <a:lnTo>
                  <a:pt x="1772" y="1256"/>
                </a:lnTo>
                <a:lnTo>
                  <a:pt x="1774" y="1274"/>
                </a:lnTo>
                <a:lnTo>
                  <a:pt x="1774" y="1290"/>
                </a:lnTo>
                <a:lnTo>
                  <a:pt x="1770" y="1304"/>
                </a:lnTo>
                <a:lnTo>
                  <a:pt x="1762" y="1316"/>
                </a:lnTo>
                <a:lnTo>
                  <a:pt x="1748" y="1322"/>
                </a:lnTo>
                <a:lnTo>
                  <a:pt x="1740" y="1322"/>
                </a:lnTo>
                <a:lnTo>
                  <a:pt x="1724" y="1320"/>
                </a:lnTo>
                <a:lnTo>
                  <a:pt x="1704" y="1318"/>
                </a:lnTo>
                <a:lnTo>
                  <a:pt x="1682" y="1316"/>
                </a:lnTo>
                <a:lnTo>
                  <a:pt x="1664" y="1312"/>
                </a:lnTo>
                <a:lnTo>
                  <a:pt x="1650" y="1310"/>
                </a:lnTo>
                <a:lnTo>
                  <a:pt x="1644" y="1306"/>
                </a:lnTo>
                <a:lnTo>
                  <a:pt x="1646" y="1276"/>
                </a:lnTo>
                <a:lnTo>
                  <a:pt x="1646" y="1240"/>
                </a:lnTo>
                <a:lnTo>
                  <a:pt x="1646" y="1204"/>
                </a:lnTo>
                <a:lnTo>
                  <a:pt x="1630" y="1178"/>
                </a:lnTo>
                <a:lnTo>
                  <a:pt x="1620" y="1152"/>
                </a:lnTo>
                <a:lnTo>
                  <a:pt x="1612" y="1132"/>
                </a:lnTo>
                <a:lnTo>
                  <a:pt x="1610" y="1116"/>
                </a:lnTo>
                <a:lnTo>
                  <a:pt x="1608" y="1112"/>
                </a:lnTo>
                <a:lnTo>
                  <a:pt x="1588" y="1100"/>
                </a:lnTo>
                <a:lnTo>
                  <a:pt x="1574" y="1084"/>
                </a:lnTo>
                <a:lnTo>
                  <a:pt x="1564" y="1068"/>
                </a:lnTo>
                <a:lnTo>
                  <a:pt x="1558" y="1052"/>
                </a:lnTo>
                <a:lnTo>
                  <a:pt x="1554" y="1040"/>
                </a:lnTo>
                <a:lnTo>
                  <a:pt x="1552" y="1036"/>
                </a:lnTo>
                <a:lnTo>
                  <a:pt x="1532" y="1056"/>
                </a:lnTo>
                <a:lnTo>
                  <a:pt x="1508" y="1070"/>
                </a:lnTo>
                <a:lnTo>
                  <a:pt x="1482" y="1080"/>
                </a:lnTo>
                <a:lnTo>
                  <a:pt x="1454" y="1084"/>
                </a:lnTo>
                <a:lnTo>
                  <a:pt x="1428" y="1084"/>
                </a:lnTo>
                <a:lnTo>
                  <a:pt x="1406" y="1084"/>
                </a:lnTo>
                <a:lnTo>
                  <a:pt x="1388" y="1082"/>
                </a:lnTo>
                <a:lnTo>
                  <a:pt x="1386" y="1082"/>
                </a:lnTo>
                <a:lnTo>
                  <a:pt x="1384" y="1082"/>
                </a:lnTo>
                <a:lnTo>
                  <a:pt x="1384" y="1082"/>
                </a:lnTo>
                <a:lnTo>
                  <a:pt x="1384" y="1080"/>
                </a:lnTo>
                <a:lnTo>
                  <a:pt x="1380" y="1080"/>
                </a:lnTo>
                <a:lnTo>
                  <a:pt x="1378" y="1080"/>
                </a:lnTo>
                <a:lnTo>
                  <a:pt x="1376" y="1080"/>
                </a:lnTo>
                <a:lnTo>
                  <a:pt x="1388" y="1060"/>
                </a:lnTo>
                <a:lnTo>
                  <a:pt x="1396" y="1030"/>
                </a:lnTo>
                <a:lnTo>
                  <a:pt x="1402" y="994"/>
                </a:lnTo>
                <a:lnTo>
                  <a:pt x="1408" y="954"/>
                </a:lnTo>
                <a:lnTo>
                  <a:pt x="1412" y="912"/>
                </a:lnTo>
                <a:lnTo>
                  <a:pt x="1416" y="870"/>
                </a:lnTo>
                <a:lnTo>
                  <a:pt x="1420" y="830"/>
                </a:lnTo>
                <a:lnTo>
                  <a:pt x="1422" y="794"/>
                </a:lnTo>
                <a:lnTo>
                  <a:pt x="1426" y="766"/>
                </a:lnTo>
                <a:lnTo>
                  <a:pt x="1428" y="748"/>
                </a:lnTo>
                <a:lnTo>
                  <a:pt x="1434" y="730"/>
                </a:lnTo>
                <a:lnTo>
                  <a:pt x="1444" y="710"/>
                </a:lnTo>
                <a:lnTo>
                  <a:pt x="1456" y="690"/>
                </a:lnTo>
                <a:lnTo>
                  <a:pt x="1468" y="670"/>
                </a:lnTo>
                <a:lnTo>
                  <a:pt x="1480" y="654"/>
                </a:lnTo>
                <a:lnTo>
                  <a:pt x="1490" y="640"/>
                </a:lnTo>
                <a:lnTo>
                  <a:pt x="1498" y="630"/>
                </a:lnTo>
                <a:lnTo>
                  <a:pt x="1500" y="628"/>
                </a:lnTo>
                <a:lnTo>
                  <a:pt x="1504" y="630"/>
                </a:lnTo>
                <a:lnTo>
                  <a:pt x="1508" y="626"/>
                </a:lnTo>
                <a:lnTo>
                  <a:pt x="1512" y="620"/>
                </a:lnTo>
                <a:lnTo>
                  <a:pt x="1512" y="628"/>
                </a:lnTo>
                <a:lnTo>
                  <a:pt x="1512" y="636"/>
                </a:lnTo>
                <a:lnTo>
                  <a:pt x="1556" y="672"/>
                </a:lnTo>
                <a:lnTo>
                  <a:pt x="1556" y="704"/>
                </a:lnTo>
                <a:lnTo>
                  <a:pt x="1562" y="742"/>
                </a:lnTo>
                <a:lnTo>
                  <a:pt x="1570" y="784"/>
                </a:lnTo>
                <a:lnTo>
                  <a:pt x="1580" y="826"/>
                </a:lnTo>
                <a:lnTo>
                  <a:pt x="1592" y="870"/>
                </a:lnTo>
                <a:lnTo>
                  <a:pt x="1606" y="914"/>
                </a:lnTo>
                <a:lnTo>
                  <a:pt x="1620" y="956"/>
                </a:lnTo>
                <a:lnTo>
                  <a:pt x="1634" y="994"/>
                </a:lnTo>
                <a:lnTo>
                  <a:pt x="1648" y="1028"/>
                </a:lnTo>
                <a:lnTo>
                  <a:pt x="1660" y="1058"/>
                </a:lnTo>
                <a:lnTo>
                  <a:pt x="1668" y="1080"/>
                </a:lnTo>
                <a:lnTo>
                  <a:pt x="1674" y="1094"/>
                </a:lnTo>
                <a:lnTo>
                  <a:pt x="1676" y="1100"/>
                </a:lnTo>
                <a:lnTo>
                  <a:pt x="1742" y="1170"/>
                </a:lnTo>
                <a:lnTo>
                  <a:pt x="1742" y="1170"/>
                </a:lnTo>
                <a:lnTo>
                  <a:pt x="1742" y="1168"/>
                </a:lnTo>
                <a:lnTo>
                  <a:pt x="1742" y="1166"/>
                </a:lnTo>
                <a:lnTo>
                  <a:pt x="1742" y="1166"/>
                </a:lnTo>
                <a:lnTo>
                  <a:pt x="1742" y="1166"/>
                </a:lnTo>
                <a:lnTo>
                  <a:pt x="1742" y="1160"/>
                </a:lnTo>
                <a:lnTo>
                  <a:pt x="1746" y="1146"/>
                </a:lnTo>
                <a:lnTo>
                  <a:pt x="1750" y="1124"/>
                </a:lnTo>
                <a:lnTo>
                  <a:pt x="1746" y="1132"/>
                </a:lnTo>
                <a:lnTo>
                  <a:pt x="1742" y="1140"/>
                </a:lnTo>
                <a:lnTo>
                  <a:pt x="1748" y="1114"/>
                </a:lnTo>
                <a:lnTo>
                  <a:pt x="1752" y="1084"/>
                </a:lnTo>
                <a:lnTo>
                  <a:pt x="1754" y="1052"/>
                </a:lnTo>
                <a:lnTo>
                  <a:pt x="1758" y="1022"/>
                </a:lnTo>
                <a:lnTo>
                  <a:pt x="1764" y="992"/>
                </a:lnTo>
                <a:lnTo>
                  <a:pt x="1772" y="968"/>
                </a:lnTo>
                <a:lnTo>
                  <a:pt x="1780" y="950"/>
                </a:lnTo>
                <a:lnTo>
                  <a:pt x="1790" y="930"/>
                </a:lnTo>
                <a:lnTo>
                  <a:pt x="1802" y="904"/>
                </a:lnTo>
                <a:lnTo>
                  <a:pt x="1812" y="878"/>
                </a:lnTo>
                <a:lnTo>
                  <a:pt x="1824" y="852"/>
                </a:lnTo>
                <a:lnTo>
                  <a:pt x="1834" y="830"/>
                </a:lnTo>
                <a:lnTo>
                  <a:pt x="1842" y="812"/>
                </a:lnTo>
                <a:lnTo>
                  <a:pt x="1848" y="802"/>
                </a:lnTo>
                <a:lnTo>
                  <a:pt x="1848" y="802"/>
                </a:lnTo>
                <a:lnTo>
                  <a:pt x="1848" y="802"/>
                </a:lnTo>
                <a:lnTo>
                  <a:pt x="1862" y="776"/>
                </a:lnTo>
                <a:lnTo>
                  <a:pt x="1876" y="754"/>
                </a:lnTo>
                <a:lnTo>
                  <a:pt x="1884" y="736"/>
                </a:lnTo>
                <a:lnTo>
                  <a:pt x="1892" y="720"/>
                </a:lnTo>
                <a:lnTo>
                  <a:pt x="1900" y="706"/>
                </a:lnTo>
                <a:lnTo>
                  <a:pt x="1908" y="694"/>
                </a:lnTo>
                <a:lnTo>
                  <a:pt x="1912" y="682"/>
                </a:lnTo>
                <a:lnTo>
                  <a:pt x="1920" y="636"/>
                </a:lnTo>
                <a:lnTo>
                  <a:pt x="1930" y="592"/>
                </a:lnTo>
                <a:lnTo>
                  <a:pt x="1932" y="588"/>
                </a:lnTo>
                <a:lnTo>
                  <a:pt x="1938" y="576"/>
                </a:lnTo>
                <a:lnTo>
                  <a:pt x="1944" y="564"/>
                </a:lnTo>
                <a:lnTo>
                  <a:pt x="1950" y="552"/>
                </a:lnTo>
                <a:lnTo>
                  <a:pt x="1958" y="546"/>
                </a:lnTo>
                <a:lnTo>
                  <a:pt x="1960" y="546"/>
                </a:lnTo>
                <a:lnTo>
                  <a:pt x="2002" y="656"/>
                </a:lnTo>
                <a:lnTo>
                  <a:pt x="2048" y="766"/>
                </a:lnTo>
                <a:lnTo>
                  <a:pt x="2100" y="872"/>
                </a:lnTo>
                <a:lnTo>
                  <a:pt x="2062" y="894"/>
                </a:lnTo>
                <a:lnTo>
                  <a:pt x="2022" y="906"/>
                </a:lnTo>
                <a:lnTo>
                  <a:pt x="1986" y="912"/>
                </a:lnTo>
                <a:lnTo>
                  <a:pt x="1954" y="912"/>
                </a:lnTo>
                <a:lnTo>
                  <a:pt x="1926" y="910"/>
                </a:lnTo>
                <a:lnTo>
                  <a:pt x="1904" y="906"/>
                </a:lnTo>
                <a:lnTo>
                  <a:pt x="1890" y="902"/>
                </a:lnTo>
                <a:lnTo>
                  <a:pt x="1884" y="900"/>
                </a:lnTo>
                <a:close/>
                <a:moveTo>
                  <a:pt x="2362" y="1360"/>
                </a:moveTo>
                <a:lnTo>
                  <a:pt x="2366" y="1372"/>
                </a:lnTo>
                <a:lnTo>
                  <a:pt x="2372" y="1382"/>
                </a:lnTo>
                <a:lnTo>
                  <a:pt x="2382" y="1386"/>
                </a:lnTo>
                <a:lnTo>
                  <a:pt x="2394" y="1388"/>
                </a:lnTo>
                <a:lnTo>
                  <a:pt x="2374" y="1460"/>
                </a:lnTo>
                <a:lnTo>
                  <a:pt x="2356" y="1420"/>
                </a:lnTo>
                <a:lnTo>
                  <a:pt x="2338" y="1370"/>
                </a:lnTo>
                <a:lnTo>
                  <a:pt x="2322" y="1316"/>
                </a:lnTo>
                <a:lnTo>
                  <a:pt x="2320" y="1314"/>
                </a:lnTo>
                <a:lnTo>
                  <a:pt x="2320" y="1314"/>
                </a:lnTo>
                <a:lnTo>
                  <a:pt x="2316" y="1288"/>
                </a:lnTo>
                <a:lnTo>
                  <a:pt x="2308" y="1262"/>
                </a:lnTo>
                <a:lnTo>
                  <a:pt x="2296" y="1214"/>
                </a:lnTo>
                <a:lnTo>
                  <a:pt x="2288" y="1168"/>
                </a:lnTo>
                <a:lnTo>
                  <a:pt x="2280" y="1128"/>
                </a:lnTo>
                <a:lnTo>
                  <a:pt x="2274" y="1096"/>
                </a:lnTo>
                <a:lnTo>
                  <a:pt x="2274" y="1086"/>
                </a:lnTo>
                <a:lnTo>
                  <a:pt x="2274" y="1078"/>
                </a:lnTo>
                <a:lnTo>
                  <a:pt x="2272" y="1070"/>
                </a:lnTo>
                <a:lnTo>
                  <a:pt x="2270" y="1066"/>
                </a:lnTo>
                <a:lnTo>
                  <a:pt x="2270" y="1062"/>
                </a:lnTo>
                <a:lnTo>
                  <a:pt x="2270" y="1060"/>
                </a:lnTo>
                <a:lnTo>
                  <a:pt x="2332" y="1154"/>
                </a:lnTo>
                <a:lnTo>
                  <a:pt x="2324" y="1162"/>
                </a:lnTo>
                <a:lnTo>
                  <a:pt x="2318" y="1176"/>
                </a:lnTo>
                <a:lnTo>
                  <a:pt x="2316" y="1192"/>
                </a:lnTo>
                <a:lnTo>
                  <a:pt x="2320" y="1208"/>
                </a:lnTo>
                <a:lnTo>
                  <a:pt x="2326" y="1222"/>
                </a:lnTo>
                <a:lnTo>
                  <a:pt x="2338" y="1232"/>
                </a:lnTo>
                <a:lnTo>
                  <a:pt x="2352" y="1242"/>
                </a:lnTo>
                <a:lnTo>
                  <a:pt x="2364" y="1256"/>
                </a:lnTo>
                <a:lnTo>
                  <a:pt x="2370" y="1272"/>
                </a:lnTo>
                <a:lnTo>
                  <a:pt x="2374" y="1284"/>
                </a:lnTo>
                <a:lnTo>
                  <a:pt x="2374" y="1288"/>
                </a:lnTo>
                <a:lnTo>
                  <a:pt x="2376" y="1290"/>
                </a:lnTo>
                <a:lnTo>
                  <a:pt x="2376" y="1290"/>
                </a:lnTo>
                <a:lnTo>
                  <a:pt x="2376" y="1290"/>
                </a:lnTo>
                <a:lnTo>
                  <a:pt x="2376" y="1290"/>
                </a:lnTo>
                <a:lnTo>
                  <a:pt x="2376" y="1290"/>
                </a:lnTo>
                <a:lnTo>
                  <a:pt x="2376" y="1294"/>
                </a:lnTo>
                <a:lnTo>
                  <a:pt x="2376" y="1294"/>
                </a:lnTo>
                <a:lnTo>
                  <a:pt x="2376" y="1294"/>
                </a:lnTo>
                <a:lnTo>
                  <a:pt x="2376" y="1294"/>
                </a:lnTo>
                <a:lnTo>
                  <a:pt x="2376" y="1294"/>
                </a:lnTo>
                <a:lnTo>
                  <a:pt x="2376" y="1294"/>
                </a:lnTo>
                <a:lnTo>
                  <a:pt x="2378" y="1296"/>
                </a:lnTo>
                <a:lnTo>
                  <a:pt x="2378" y="1296"/>
                </a:lnTo>
                <a:lnTo>
                  <a:pt x="2378" y="1298"/>
                </a:lnTo>
                <a:lnTo>
                  <a:pt x="2378" y="1300"/>
                </a:lnTo>
                <a:lnTo>
                  <a:pt x="2378" y="1300"/>
                </a:lnTo>
                <a:lnTo>
                  <a:pt x="2380" y="1300"/>
                </a:lnTo>
                <a:lnTo>
                  <a:pt x="2380" y="1302"/>
                </a:lnTo>
                <a:lnTo>
                  <a:pt x="2380" y="1304"/>
                </a:lnTo>
                <a:lnTo>
                  <a:pt x="2382" y="1304"/>
                </a:lnTo>
                <a:lnTo>
                  <a:pt x="2382" y="1306"/>
                </a:lnTo>
                <a:lnTo>
                  <a:pt x="2382" y="1306"/>
                </a:lnTo>
                <a:lnTo>
                  <a:pt x="2382" y="1308"/>
                </a:lnTo>
                <a:lnTo>
                  <a:pt x="2384" y="1308"/>
                </a:lnTo>
                <a:lnTo>
                  <a:pt x="2384" y="1308"/>
                </a:lnTo>
                <a:lnTo>
                  <a:pt x="2384" y="1310"/>
                </a:lnTo>
                <a:lnTo>
                  <a:pt x="2386" y="1310"/>
                </a:lnTo>
                <a:lnTo>
                  <a:pt x="2386" y="1312"/>
                </a:lnTo>
                <a:lnTo>
                  <a:pt x="2386" y="1312"/>
                </a:lnTo>
                <a:lnTo>
                  <a:pt x="2388" y="1312"/>
                </a:lnTo>
                <a:lnTo>
                  <a:pt x="2388" y="1314"/>
                </a:lnTo>
                <a:lnTo>
                  <a:pt x="2390" y="1314"/>
                </a:lnTo>
                <a:lnTo>
                  <a:pt x="2390" y="1314"/>
                </a:lnTo>
                <a:lnTo>
                  <a:pt x="2390" y="1314"/>
                </a:lnTo>
                <a:lnTo>
                  <a:pt x="2392" y="1316"/>
                </a:lnTo>
                <a:lnTo>
                  <a:pt x="2392" y="1316"/>
                </a:lnTo>
                <a:lnTo>
                  <a:pt x="2394" y="1316"/>
                </a:lnTo>
                <a:lnTo>
                  <a:pt x="2394" y="1316"/>
                </a:lnTo>
                <a:lnTo>
                  <a:pt x="2396" y="1316"/>
                </a:lnTo>
                <a:lnTo>
                  <a:pt x="2396" y="1320"/>
                </a:lnTo>
                <a:lnTo>
                  <a:pt x="2398" y="1324"/>
                </a:lnTo>
                <a:lnTo>
                  <a:pt x="2380" y="1328"/>
                </a:lnTo>
                <a:lnTo>
                  <a:pt x="2370" y="1334"/>
                </a:lnTo>
                <a:lnTo>
                  <a:pt x="2362" y="1344"/>
                </a:lnTo>
                <a:lnTo>
                  <a:pt x="2362" y="1360"/>
                </a:lnTo>
                <a:close/>
              </a:path>
            </a:pathLst>
          </a:custGeom>
          <a:gradFill rotWithShape="1">
            <a:gsLst>
              <a:gs pos="0">
                <a:srgbClr val="B5B5B5"/>
              </a:gs>
              <a:gs pos="100000">
                <a:srgbClr val="B5B5B5">
                  <a:gamma/>
                  <a:tint val="12157"/>
                  <a:invGamma/>
                </a:srgbClr>
              </a:gs>
            </a:gsLst>
            <a:lin ang="5400000" scaled="1"/>
          </a:gradFill>
          <a:ln w="3810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895600"/>
            <a:ext cx="7239000" cy="1676400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456" name="AutoShape 384"/>
          <p:cNvSpPr>
            <a:spLocks noChangeArrowheads="1"/>
          </p:cNvSpPr>
          <p:nvPr/>
        </p:nvSpPr>
        <p:spPr bwMode="auto">
          <a:xfrm>
            <a:off x="1524000" y="4752975"/>
            <a:ext cx="6477000" cy="457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676400" y="4800600"/>
            <a:ext cx="61722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8095D78-4393-4779-9D2C-B711A86C81F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37493D2-D133-4DA7-AB0B-E81E4281B2D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176338"/>
            <a:ext cx="8229600" cy="51054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6096000" y="66135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657600" y="653732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130D2598-67F4-4E27-8A28-FD23EDC0125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>
          <a:xfrm>
            <a:off x="381000" y="6629400"/>
            <a:ext cx="2514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30A6A62-E2CF-4BD8-AE2A-EBBE3CDB8F2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5EC1D25-B9A6-4014-AECA-5D72DD93794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76338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76338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0E5001-100C-4C45-AF5A-38595C661E8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79C5E44-1B3D-4DBF-8DE3-445C2EDD536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4A19B31-D302-4469-B2EB-B29E55B327B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376620-30E9-4610-ADCB-9409BB4834F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308CBE2-A30B-45BF-B42D-90889D06602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D424B93-B30E-4B46-8472-918BCE26467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AutoShape 15"/>
          <p:cNvSpPr>
            <a:spLocks noChangeArrowheads="1"/>
          </p:cNvSpPr>
          <p:nvPr/>
        </p:nvSpPr>
        <p:spPr bwMode="gray">
          <a:xfrm>
            <a:off x="165100" y="144463"/>
            <a:ext cx="8816975" cy="6454775"/>
          </a:xfrm>
          <a:prstGeom prst="roundRect">
            <a:avLst>
              <a:gd name="adj" fmla="val 428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76338"/>
            <a:ext cx="8229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0" y="66135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j-lt"/>
              </a:defRPr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53732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C0C8288-4CD3-4D80-A2CB-D22C6984701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41" name="Freeform 17"/>
          <p:cNvSpPr>
            <a:spLocks noEditPoints="1"/>
          </p:cNvSpPr>
          <p:nvPr/>
        </p:nvSpPr>
        <p:spPr bwMode="gray">
          <a:xfrm>
            <a:off x="395288" y="188913"/>
            <a:ext cx="1152525" cy="792162"/>
          </a:xfrm>
          <a:custGeom>
            <a:avLst/>
            <a:gdLst/>
            <a:ahLst/>
            <a:cxnLst>
              <a:cxn ang="0">
                <a:pos x="2598" y="1124"/>
              </a:cxn>
              <a:cxn ang="0">
                <a:pos x="2508" y="918"/>
              </a:cxn>
              <a:cxn ang="0">
                <a:pos x="2382" y="724"/>
              </a:cxn>
              <a:cxn ang="0">
                <a:pos x="2208" y="496"/>
              </a:cxn>
              <a:cxn ang="0">
                <a:pos x="1984" y="426"/>
              </a:cxn>
              <a:cxn ang="0">
                <a:pos x="1940" y="136"/>
              </a:cxn>
              <a:cxn ang="0">
                <a:pos x="1578" y="20"/>
              </a:cxn>
              <a:cxn ang="0">
                <a:pos x="1452" y="126"/>
              </a:cxn>
              <a:cxn ang="0">
                <a:pos x="1386" y="328"/>
              </a:cxn>
              <a:cxn ang="0">
                <a:pos x="1378" y="494"/>
              </a:cxn>
              <a:cxn ang="0">
                <a:pos x="1272" y="606"/>
              </a:cxn>
              <a:cxn ang="0">
                <a:pos x="1294" y="554"/>
              </a:cxn>
              <a:cxn ang="0">
                <a:pos x="1308" y="476"/>
              </a:cxn>
              <a:cxn ang="0">
                <a:pos x="1286" y="312"/>
              </a:cxn>
              <a:cxn ang="0">
                <a:pos x="1316" y="298"/>
              </a:cxn>
              <a:cxn ang="0">
                <a:pos x="1262" y="178"/>
              </a:cxn>
              <a:cxn ang="0">
                <a:pos x="1248" y="158"/>
              </a:cxn>
              <a:cxn ang="0">
                <a:pos x="1172" y="118"/>
              </a:cxn>
              <a:cxn ang="0">
                <a:pos x="1044" y="102"/>
              </a:cxn>
              <a:cxn ang="0">
                <a:pos x="940" y="86"/>
              </a:cxn>
              <a:cxn ang="0">
                <a:pos x="770" y="152"/>
              </a:cxn>
              <a:cxn ang="0">
                <a:pos x="598" y="414"/>
              </a:cxn>
              <a:cxn ang="0">
                <a:pos x="616" y="594"/>
              </a:cxn>
              <a:cxn ang="0">
                <a:pos x="654" y="672"/>
              </a:cxn>
              <a:cxn ang="0">
                <a:pos x="696" y="728"/>
              </a:cxn>
              <a:cxn ang="0">
                <a:pos x="740" y="910"/>
              </a:cxn>
              <a:cxn ang="0">
                <a:pos x="658" y="838"/>
              </a:cxn>
              <a:cxn ang="0">
                <a:pos x="614" y="892"/>
              </a:cxn>
              <a:cxn ang="0">
                <a:pos x="548" y="932"/>
              </a:cxn>
              <a:cxn ang="0">
                <a:pos x="436" y="1028"/>
              </a:cxn>
              <a:cxn ang="0">
                <a:pos x="360" y="1094"/>
              </a:cxn>
              <a:cxn ang="0">
                <a:pos x="54" y="1496"/>
              </a:cxn>
              <a:cxn ang="0">
                <a:pos x="66" y="2106"/>
              </a:cxn>
              <a:cxn ang="0">
                <a:pos x="1044" y="984"/>
              </a:cxn>
              <a:cxn ang="0">
                <a:pos x="1096" y="1004"/>
              </a:cxn>
              <a:cxn ang="0">
                <a:pos x="990" y="1064"/>
              </a:cxn>
              <a:cxn ang="0">
                <a:pos x="1048" y="1204"/>
              </a:cxn>
              <a:cxn ang="0">
                <a:pos x="1366" y="2078"/>
              </a:cxn>
              <a:cxn ang="0">
                <a:pos x="1064" y="1392"/>
              </a:cxn>
              <a:cxn ang="0">
                <a:pos x="1096" y="1212"/>
              </a:cxn>
              <a:cxn ang="0">
                <a:pos x="1374" y="1900"/>
              </a:cxn>
              <a:cxn ang="0">
                <a:pos x="1808" y="1070"/>
              </a:cxn>
              <a:cxn ang="0">
                <a:pos x="1774" y="1290"/>
              </a:cxn>
              <a:cxn ang="0">
                <a:pos x="1646" y="1240"/>
              </a:cxn>
              <a:cxn ang="0">
                <a:pos x="1552" y="1036"/>
              </a:cxn>
              <a:cxn ang="0">
                <a:pos x="1380" y="1080"/>
              </a:cxn>
              <a:cxn ang="0">
                <a:pos x="1428" y="748"/>
              </a:cxn>
              <a:cxn ang="0">
                <a:pos x="1512" y="628"/>
              </a:cxn>
              <a:cxn ang="0">
                <a:pos x="1660" y="1058"/>
              </a:cxn>
              <a:cxn ang="0">
                <a:pos x="1750" y="1124"/>
              </a:cxn>
              <a:cxn ang="0">
                <a:pos x="1812" y="878"/>
              </a:cxn>
              <a:cxn ang="0">
                <a:pos x="1908" y="694"/>
              </a:cxn>
              <a:cxn ang="0">
                <a:pos x="2100" y="872"/>
              </a:cxn>
              <a:cxn ang="0">
                <a:pos x="2382" y="1386"/>
              </a:cxn>
              <a:cxn ang="0">
                <a:pos x="2280" y="1128"/>
              </a:cxn>
              <a:cxn ang="0">
                <a:pos x="2320" y="1208"/>
              </a:cxn>
              <a:cxn ang="0">
                <a:pos x="2376" y="1290"/>
              </a:cxn>
              <a:cxn ang="0">
                <a:pos x="2380" y="1300"/>
              </a:cxn>
              <a:cxn ang="0">
                <a:pos x="2386" y="1312"/>
              </a:cxn>
              <a:cxn ang="0">
                <a:pos x="2398" y="1324"/>
              </a:cxn>
            </a:cxnLst>
            <a:rect l="0" t="0" r="r" b="b"/>
            <a:pathLst>
              <a:path w="3482" h="2308">
                <a:moveTo>
                  <a:pt x="3278" y="1750"/>
                </a:moveTo>
                <a:lnTo>
                  <a:pt x="3482" y="1144"/>
                </a:lnTo>
                <a:lnTo>
                  <a:pt x="3414" y="1126"/>
                </a:lnTo>
                <a:lnTo>
                  <a:pt x="2642" y="1152"/>
                </a:lnTo>
                <a:lnTo>
                  <a:pt x="2640" y="1150"/>
                </a:lnTo>
                <a:lnTo>
                  <a:pt x="2638" y="1148"/>
                </a:lnTo>
                <a:lnTo>
                  <a:pt x="2630" y="1144"/>
                </a:lnTo>
                <a:lnTo>
                  <a:pt x="2622" y="1142"/>
                </a:lnTo>
                <a:lnTo>
                  <a:pt x="2618" y="1136"/>
                </a:lnTo>
                <a:lnTo>
                  <a:pt x="2612" y="1132"/>
                </a:lnTo>
                <a:lnTo>
                  <a:pt x="2606" y="1128"/>
                </a:lnTo>
                <a:lnTo>
                  <a:pt x="2598" y="1124"/>
                </a:lnTo>
                <a:lnTo>
                  <a:pt x="2592" y="1122"/>
                </a:lnTo>
                <a:lnTo>
                  <a:pt x="2608" y="1100"/>
                </a:lnTo>
                <a:lnTo>
                  <a:pt x="2620" y="1076"/>
                </a:lnTo>
                <a:lnTo>
                  <a:pt x="2622" y="1050"/>
                </a:lnTo>
                <a:lnTo>
                  <a:pt x="2620" y="1040"/>
                </a:lnTo>
                <a:lnTo>
                  <a:pt x="2618" y="1032"/>
                </a:lnTo>
                <a:lnTo>
                  <a:pt x="2604" y="998"/>
                </a:lnTo>
                <a:lnTo>
                  <a:pt x="2586" y="970"/>
                </a:lnTo>
                <a:lnTo>
                  <a:pt x="2566" y="950"/>
                </a:lnTo>
                <a:lnTo>
                  <a:pt x="2546" y="934"/>
                </a:lnTo>
                <a:lnTo>
                  <a:pt x="2526" y="924"/>
                </a:lnTo>
                <a:lnTo>
                  <a:pt x="2508" y="918"/>
                </a:lnTo>
                <a:lnTo>
                  <a:pt x="2494" y="916"/>
                </a:lnTo>
                <a:lnTo>
                  <a:pt x="2484" y="914"/>
                </a:lnTo>
                <a:lnTo>
                  <a:pt x="2480" y="914"/>
                </a:lnTo>
                <a:lnTo>
                  <a:pt x="2428" y="798"/>
                </a:lnTo>
                <a:lnTo>
                  <a:pt x="2424" y="778"/>
                </a:lnTo>
                <a:lnTo>
                  <a:pt x="2416" y="768"/>
                </a:lnTo>
                <a:lnTo>
                  <a:pt x="2408" y="762"/>
                </a:lnTo>
                <a:lnTo>
                  <a:pt x="2400" y="760"/>
                </a:lnTo>
                <a:lnTo>
                  <a:pt x="2398" y="760"/>
                </a:lnTo>
                <a:lnTo>
                  <a:pt x="2396" y="754"/>
                </a:lnTo>
                <a:lnTo>
                  <a:pt x="2390" y="742"/>
                </a:lnTo>
                <a:lnTo>
                  <a:pt x="2382" y="724"/>
                </a:lnTo>
                <a:lnTo>
                  <a:pt x="2368" y="698"/>
                </a:lnTo>
                <a:lnTo>
                  <a:pt x="2352" y="670"/>
                </a:lnTo>
                <a:lnTo>
                  <a:pt x="2338" y="638"/>
                </a:lnTo>
                <a:lnTo>
                  <a:pt x="2328" y="610"/>
                </a:lnTo>
                <a:lnTo>
                  <a:pt x="2320" y="580"/>
                </a:lnTo>
                <a:lnTo>
                  <a:pt x="2308" y="550"/>
                </a:lnTo>
                <a:lnTo>
                  <a:pt x="2290" y="518"/>
                </a:lnTo>
                <a:lnTo>
                  <a:pt x="2272" y="500"/>
                </a:lnTo>
                <a:lnTo>
                  <a:pt x="2256" y="490"/>
                </a:lnTo>
                <a:lnTo>
                  <a:pt x="2238" y="488"/>
                </a:lnTo>
                <a:lnTo>
                  <a:pt x="2222" y="492"/>
                </a:lnTo>
                <a:lnTo>
                  <a:pt x="2208" y="496"/>
                </a:lnTo>
                <a:lnTo>
                  <a:pt x="2200" y="502"/>
                </a:lnTo>
                <a:lnTo>
                  <a:pt x="2196" y="504"/>
                </a:lnTo>
                <a:lnTo>
                  <a:pt x="2134" y="480"/>
                </a:lnTo>
                <a:lnTo>
                  <a:pt x="2072" y="466"/>
                </a:lnTo>
                <a:lnTo>
                  <a:pt x="2014" y="458"/>
                </a:lnTo>
                <a:lnTo>
                  <a:pt x="1998" y="456"/>
                </a:lnTo>
                <a:lnTo>
                  <a:pt x="1982" y="454"/>
                </a:lnTo>
                <a:lnTo>
                  <a:pt x="1982" y="454"/>
                </a:lnTo>
                <a:lnTo>
                  <a:pt x="1980" y="454"/>
                </a:lnTo>
                <a:lnTo>
                  <a:pt x="1982" y="432"/>
                </a:lnTo>
                <a:lnTo>
                  <a:pt x="1980" y="410"/>
                </a:lnTo>
                <a:lnTo>
                  <a:pt x="1984" y="426"/>
                </a:lnTo>
                <a:lnTo>
                  <a:pt x="1984" y="440"/>
                </a:lnTo>
                <a:lnTo>
                  <a:pt x="1982" y="452"/>
                </a:lnTo>
                <a:lnTo>
                  <a:pt x="1996" y="410"/>
                </a:lnTo>
                <a:lnTo>
                  <a:pt x="2006" y="366"/>
                </a:lnTo>
                <a:lnTo>
                  <a:pt x="2008" y="320"/>
                </a:lnTo>
                <a:lnTo>
                  <a:pt x="2002" y="284"/>
                </a:lnTo>
                <a:lnTo>
                  <a:pt x="1992" y="250"/>
                </a:lnTo>
                <a:lnTo>
                  <a:pt x="1978" y="216"/>
                </a:lnTo>
                <a:lnTo>
                  <a:pt x="1970" y="190"/>
                </a:lnTo>
                <a:lnTo>
                  <a:pt x="1962" y="170"/>
                </a:lnTo>
                <a:lnTo>
                  <a:pt x="1952" y="152"/>
                </a:lnTo>
                <a:lnTo>
                  <a:pt x="1940" y="136"/>
                </a:lnTo>
                <a:lnTo>
                  <a:pt x="1918" y="116"/>
                </a:lnTo>
                <a:lnTo>
                  <a:pt x="1886" y="86"/>
                </a:lnTo>
                <a:lnTo>
                  <a:pt x="1854" y="58"/>
                </a:lnTo>
                <a:lnTo>
                  <a:pt x="1816" y="34"/>
                </a:lnTo>
                <a:lnTo>
                  <a:pt x="1780" y="18"/>
                </a:lnTo>
                <a:lnTo>
                  <a:pt x="1742" y="6"/>
                </a:lnTo>
                <a:lnTo>
                  <a:pt x="1700" y="0"/>
                </a:lnTo>
                <a:lnTo>
                  <a:pt x="1670" y="2"/>
                </a:lnTo>
                <a:lnTo>
                  <a:pt x="1640" y="4"/>
                </a:lnTo>
                <a:lnTo>
                  <a:pt x="1616" y="8"/>
                </a:lnTo>
                <a:lnTo>
                  <a:pt x="1592" y="12"/>
                </a:lnTo>
                <a:lnTo>
                  <a:pt x="1578" y="20"/>
                </a:lnTo>
                <a:lnTo>
                  <a:pt x="1564" y="30"/>
                </a:lnTo>
                <a:lnTo>
                  <a:pt x="1552" y="42"/>
                </a:lnTo>
                <a:lnTo>
                  <a:pt x="1532" y="58"/>
                </a:lnTo>
                <a:lnTo>
                  <a:pt x="1510" y="72"/>
                </a:lnTo>
                <a:lnTo>
                  <a:pt x="1502" y="78"/>
                </a:lnTo>
                <a:lnTo>
                  <a:pt x="1492" y="86"/>
                </a:lnTo>
                <a:lnTo>
                  <a:pt x="1484" y="90"/>
                </a:lnTo>
                <a:lnTo>
                  <a:pt x="1476" y="96"/>
                </a:lnTo>
                <a:lnTo>
                  <a:pt x="1468" y="104"/>
                </a:lnTo>
                <a:lnTo>
                  <a:pt x="1462" y="110"/>
                </a:lnTo>
                <a:lnTo>
                  <a:pt x="1458" y="118"/>
                </a:lnTo>
                <a:lnTo>
                  <a:pt x="1452" y="126"/>
                </a:lnTo>
                <a:lnTo>
                  <a:pt x="1448" y="134"/>
                </a:lnTo>
                <a:lnTo>
                  <a:pt x="1442" y="142"/>
                </a:lnTo>
                <a:lnTo>
                  <a:pt x="1436" y="148"/>
                </a:lnTo>
                <a:lnTo>
                  <a:pt x="1426" y="166"/>
                </a:lnTo>
                <a:lnTo>
                  <a:pt x="1418" y="182"/>
                </a:lnTo>
                <a:lnTo>
                  <a:pt x="1406" y="208"/>
                </a:lnTo>
                <a:lnTo>
                  <a:pt x="1396" y="234"/>
                </a:lnTo>
                <a:lnTo>
                  <a:pt x="1388" y="266"/>
                </a:lnTo>
                <a:lnTo>
                  <a:pt x="1388" y="296"/>
                </a:lnTo>
                <a:lnTo>
                  <a:pt x="1390" y="308"/>
                </a:lnTo>
                <a:lnTo>
                  <a:pt x="1388" y="318"/>
                </a:lnTo>
                <a:lnTo>
                  <a:pt x="1386" y="328"/>
                </a:lnTo>
                <a:lnTo>
                  <a:pt x="1386" y="346"/>
                </a:lnTo>
                <a:lnTo>
                  <a:pt x="1388" y="364"/>
                </a:lnTo>
                <a:lnTo>
                  <a:pt x="1384" y="368"/>
                </a:lnTo>
                <a:lnTo>
                  <a:pt x="1380" y="370"/>
                </a:lnTo>
                <a:lnTo>
                  <a:pt x="1378" y="376"/>
                </a:lnTo>
                <a:lnTo>
                  <a:pt x="1376" y="382"/>
                </a:lnTo>
                <a:lnTo>
                  <a:pt x="1372" y="404"/>
                </a:lnTo>
                <a:lnTo>
                  <a:pt x="1372" y="422"/>
                </a:lnTo>
                <a:lnTo>
                  <a:pt x="1372" y="436"/>
                </a:lnTo>
                <a:lnTo>
                  <a:pt x="1370" y="450"/>
                </a:lnTo>
                <a:lnTo>
                  <a:pt x="1372" y="470"/>
                </a:lnTo>
                <a:lnTo>
                  <a:pt x="1378" y="494"/>
                </a:lnTo>
                <a:lnTo>
                  <a:pt x="1386" y="516"/>
                </a:lnTo>
                <a:lnTo>
                  <a:pt x="1350" y="546"/>
                </a:lnTo>
                <a:lnTo>
                  <a:pt x="1318" y="574"/>
                </a:lnTo>
                <a:lnTo>
                  <a:pt x="1308" y="582"/>
                </a:lnTo>
                <a:lnTo>
                  <a:pt x="1294" y="596"/>
                </a:lnTo>
                <a:lnTo>
                  <a:pt x="1276" y="614"/>
                </a:lnTo>
                <a:lnTo>
                  <a:pt x="1274" y="610"/>
                </a:lnTo>
                <a:lnTo>
                  <a:pt x="1272" y="608"/>
                </a:lnTo>
                <a:lnTo>
                  <a:pt x="1272" y="606"/>
                </a:lnTo>
                <a:lnTo>
                  <a:pt x="1272" y="606"/>
                </a:lnTo>
                <a:lnTo>
                  <a:pt x="1272" y="606"/>
                </a:lnTo>
                <a:lnTo>
                  <a:pt x="1272" y="606"/>
                </a:lnTo>
                <a:lnTo>
                  <a:pt x="1272" y="606"/>
                </a:lnTo>
                <a:lnTo>
                  <a:pt x="1276" y="602"/>
                </a:lnTo>
                <a:lnTo>
                  <a:pt x="1276" y="600"/>
                </a:lnTo>
                <a:lnTo>
                  <a:pt x="1278" y="598"/>
                </a:lnTo>
                <a:lnTo>
                  <a:pt x="1280" y="596"/>
                </a:lnTo>
                <a:lnTo>
                  <a:pt x="1282" y="594"/>
                </a:lnTo>
                <a:lnTo>
                  <a:pt x="1284" y="590"/>
                </a:lnTo>
                <a:lnTo>
                  <a:pt x="1288" y="592"/>
                </a:lnTo>
                <a:lnTo>
                  <a:pt x="1292" y="594"/>
                </a:lnTo>
                <a:lnTo>
                  <a:pt x="1292" y="594"/>
                </a:lnTo>
                <a:lnTo>
                  <a:pt x="1292" y="574"/>
                </a:lnTo>
                <a:lnTo>
                  <a:pt x="1294" y="554"/>
                </a:lnTo>
                <a:lnTo>
                  <a:pt x="1300" y="528"/>
                </a:lnTo>
                <a:lnTo>
                  <a:pt x="1302" y="528"/>
                </a:lnTo>
                <a:lnTo>
                  <a:pt x="1304" y="528"/>
                </a:lnTo>
                <a:lnTo>
                  <a:pt x="1306" y="528"/>
                </a:lnTo>
                <a:lnTo>
                  <a:pt x="1308" y="522"/>
                </a:lnTo>
                <a:lnTo>
                  <a:pt x="1308" y="518"/>
                </a:lnTo>
                <a:lnTo>
                  <a:pt x="1308" y="512"/>
                </a:lnTo>
                <a:lnTo>
                  <a:pt x="1306" y="508"/>
                </a:lnTo>
                <a:lnTo>
                  <a:pt x="1306" y="504"/>
                </a:lnTo>
                <a:lnTo>
                  <a:pt x="1306" y="504"/>
                </a:lnTo>
                <a:lnTo>
                  <a:pt x="1304" y="504"/>
                </a:lnTo>
                <a:lnTo>
                  <a:pt x="1308" y="476"/>
                </a:lnTo>
                <a:lnTo>
                  <a:pt x="1302" y="444"/>
                </a:lnTo>
                <a:lnTo>
                  <a:pt x="1298" y="430"/>
                </a:lnTo>
                <a:lnTo>
                  <a:pt x="1296" y="418"/>
                </a:lnTo>
                <a:lnTo>
                  <a:pt x="1296" y="408"/>
                </a:lnTo>
                <a:lnTo>
                  <a:pt x="1294" y="394"/>
                </a:lnTo>
                <a:lnTo>
                  <a:pt x="1290" y="374"/>
                </a:lnTo>
                <a:lnTo>
                  <a:pt x="1286" y="348"/>
                </a:lnTo>
                <a:lnTo>
                  <a:pt x="1280" y="318"/>
                </a:lnTo>
                <a:lnTo>
                  <a:pt x="1276" y="290"/>
                </a:lnTo>
                <a:lnTo>
                  <a:pt x="1280" y="298"/>
                </a:lnTo>
                <a:lnTo>
                  <a:pt x="1284" y="304"/>
                </a:lnTo>
                <a:lnTo>
                  <a:pt x="1286" y="312"/>
                </a:lnTo>
                <a:lnTo>
                  <a:pt x="1286" y="320"/>
                </a:lnTo>
                <a:lnTo>
                  <a:pt x="1288" y="312"/>
                </a:lnTo>
                <a:lnTo>
                  <a:pt x="1288" y="304"/>
                </a:lnTo>
                <a:lnTo>
                  <a:pt x="1290" y="296"/>
                </a:lnTo>
                <a:lnTo>
                  <a:pt x="1292" y="300"/>
                </a:lnTo>
                <a:lnTo>
                  <a:pt x="1294" y="302"/>
                </a:lnTo>
                <a:lnTo>
                  <a:pt x="1296" y="306"/>
                </a:lnTo>
                <a:lnTo>
                  <a:pt x="1296" y="310"/>
                </a:lnTo>
                <a:lnTo>
                  <a:pt x="1300" y="300"/>
                </a:lnTo>
                <a:lnTo>
                  <a:pt x="1304" y="292"/>
                </a:lnTo>
                <a:lnTo>
                  <a:pt x="1310" y="294"/>
                </a:lnTo>
                <a:lnTo>
                  <a:pt x="1316" y="298"/>
                </a:lnTo>
                <a:lnTo>
                  <a:pt x="1322" y="302"/>
                </a:lnTo>
                <a:lnTo>
                  <a:pt x="1318" y="286"/>
                </a:lnTo>
                <a:lnTo>
                  <a:pt x="1314" y="268"/>
                </a:lnTo>
                <a:lnTo>
                  <a:pt x="1320" y="268"/>
                </a:lnTo>
                <a:lnTo>
                  <a:pt x="1324" y="270"/>
                </a:lnTo>
                <a:lnTo>
                  <a:pt x="1328" y="272"/>
                </a:lnTo>
                <a:lnTo>
                  <a:pt x="1330" y="278"/>
                </a:lnTo>
                <a:lnTo>
                  <a:pt x="1332" y="252"/>
                </a:lnTo>
                <a:lnTo>
                  <a:pt x="1322" y="228"/>
                </a:lnTo>
                <a:lnTo>
                  <a:pt x="1306" y="206"/>
                </a:lnTo>
                <a:lnTo>
                  <a:pt x="1286" y="188"/>
                </a:lnTo>
                <a:lnTo>
                  <a:pt x="1262" y="178"/>
                </a:lnTo>
                <a:lnTo>
                  <a:pt x="1266" y="176"/>
                </a:lnTo>
                <a:lnTo>
                  <a:pt x="1272" y="176"/>
                </a:lnTo>
                <a:lnTo>
                  <a:pt x="1278" y="178"/>
                </a:lnTo>
                <a:lnTo>
                  <a:pt x="1284" y="178"/>
                </a:lnTo>
                <a:lnTo>
                  <a:pt x="1288" y="180"/>
                </a:lnTo>
                <a:lnTo>
                  <a:pt x="1294" y="180"/>
                </a:lnTo>
                <a:lnTo>
                  <a:pt x="1282" y="172"/>
                </a:lnTo>
                <a:lnTo>
                  <a:pt x="1272" y="168"/>
                </a:lnTo>
                <a:lnTo>
                  <a:pt x="1266" y="166"/>
                </a:lnTo>
                <a:lnTo>
                  <a:pt x="1260" y="166"/>
                </a:lnTo>
                <a:lnTo>
                  <a:pt x="1256" y="166"/>
                </a:lnTo>
                <a:lnTo>
                  <a:pt x="1248" y="158"/>
                </a:lnTo>
                <a:lnTo>
                  <a:pt x="1234" y="148"/>
                </a:lnTo>
                <a:lnTo>
                  <a:pt x="1216" y="140"/>
                </a:lnTo>
                <a:lnTo>
                  <a:pt x="1196" y="134"/>
                </a:lnTo>
                <a:lnTo>
                  <a:pt x="1176" y="128"/>
                </a:lnTo>
                <a:lnTo>
                  <a:pt x="1162" y="126"/>
                </a:lnTo>
                <a:lnTo>
                  <a:pt x="1152" y="126"/>
                </a:lnTo>
                <a:lnTo>
                  <a:pt x="1154" y="124"/>
                </a:lnTo>
                <a:lnTo>
                  <a:pt x="1158" y="124"/>
                </a:lnTo>
                <a:lnTo>
                  <a:pt x="1162" y="122"/>
                </a:lnTo>
                <a:lnTo>
                  <a:pt x="1166" y="120"/>
                </a:lnTo>
                <a:lnTo>
                  <a:pt x="1170" y="120"/>
                </a:lnTo>
                <a:lnTo>
                  <a:pt x="1172" y="118"/>
                </a:lnTo>
                <a:lnTo>
                  <a:pt x="1162" y="118"/>
                </a:lnTo>
                <a:lnTo>
                  <a:pt x="1150" y="116"/>
                </a:lnTo>
                <a:lnTo>
                  <a:pt x="1134" y="116"/>
                </a:lnTo>
                <a:lnTo>
                  <a:pt x="1112" y="116"/>
                </a:lnTo>
                <a:lnTo>
                  <a:pt x="1082" y="118"/>
                </a:lnTo>
                <a:lnTo>
                  <a:pt x="1078" y="118"/>
                </a:lnTo>
                <a:lnTo>
                  <a:pt x="1072" y="116"/>
                </a:lnTo>
                <a:lnTo>
                  <a:pt x="1068" y="112"/>
                </a:lnTo>
                <a:lnTo>
                  <a:pt x="1064" y="108"/>
                </a:lnTo>
                <a:lnTo>
                  <a:pt x="1060" y="106"/>
                </a:lnTo>
                <a:lnTo>
                  <a:pt x="1052" y="102"/>
                </a:lnTo>
                <a:lnTo>
                  <a:pt x="1044" y="102"/>
                </a:lnTo>
                <a:lnTo>
                  <a:pt x="1036" y="100"/>
                </a:lnTo>
                <a:lnTo>
                  <a:pt x="1028" y="98"/>
                </a:lnTo>
                <a:lnTo>
                  <a:pt x="1038" y="96"/>
                </a:lnTo>
                <a:lnTo>
                  <a:pt x="1048" y="92"/>
                </a:lnTo>
                <a:lnTo>
                  <a:pt x="1030" y="86"/>
                </a:lnTo>
                <a:lnTo>
                  <a:pt x="1010" y="84"/>
                </a:lnTo>
                <a:lnTo>
                  <a:pt x="990" y="86"/>
                </a:lnTo>
                <a:lnTo>
                  <a:pt x="970" y="86"/>
                </a:lnTo>
                <a:lnTo>
                  <a:pt x="974" y="84"/>
                </a:lnTo>
                <a:lnTo>
                  <a:pt x="976" y="82"/>
                </a:lnTo>
                <a:lnTo>
                  <a:pt x="958" y="82"/>
                </a:lnTo>
                <a:lnTo>
                  <a:pt x="940" y="86"/>
                </a:lnTo>
                <a:lnTo>
                  <a:pt x="922" y="92"/>
                </a:lnTo>
                <a:lnTo>
                  <a:pt x="922" y="90"/>
                </a:lnTo>
                <a:lnTo>
                  <a:pt x="924" y="88"/>
                </a:lnTo>
                <a:lnTo>
                  <a:pt x="896" y="90"/>
                </a:lnTo>
                <a:lnTo>
                  <a:pt x="870" y="98"/>
                </a:lnTo>
                <a:lnTo>
                  <a:pt x="844" y="106"/>
                </a:lnTo>
                <a:lnTo>
                  <a:pt x="830" y="110"/>
                </a:lnTo>
                <a:lnTo>
                  <a:pt x="816" y="116"/>
                </a:lnTo>
                <a:lnTo>
                  <a:pt x="802" y="122"/>
                </a:lnTo>
                <a:lnTo>
                  <a:pt x="786" y="132"/>
                </a:lnTo>
                <a:lnTo>
                  <a:pt x="776" y="142"/>
                </a:lnTo>
                <a:lnTo>
                  <a:pt x="770" y="152"/>
                </a:lnTo>
                <a:lnTo>
                  <a:pt x="768" y="154"/>
                </a:lnTo>
                <a:lnTo>
                  <a:pt x="740" y="162"/>
                </a:lnTo>
                <a:lnTo>
                  <a:pt x="716" y="174"/>
                </a:lnTo>
                <a:lnTo>
                  <a:pt x="694" y="194"/>
                </a:lnTo>
                <a:lnTo>
                  <a:pt x="674" y="220"/>
                </a:lnTo>
                <a:lnTo>
                  <a:pt x="660" y="254"/>
                </a:lnTo>
                <a:lnTo>
                  <a:pt x="648" y="286"/>
                </a:lnTo>
                <a:lnTo>
                  <a:pt x="634" y="320"/>
                </a:lnTo>
                <a:lnTo>
                  <a:pt x="618" y="354"/>
                </a:lnTo>
                <a:lnTo>
                  <a:pt x="604" y="390"/>
                </a:lnTo>
                <a:lnTo>
                  <a:pt x="594" y="422"/>
                </a:lnTo>
                <a:lnTo>
                  <a:pt x="598" y="414"/>
                </a:lnTo>
                <a:lnTo>
                  <a:pt x="604" y="408"/>
                </a:lnTo>
                <a:lnTo>
                  <a:pt x="598" y="428"/>
                </a:lnTo>
                <a:lnTo>
                  <a:pt x="596" y="454"/>
                </a:lnTo>
                <a:lnTo>
                  <a:pt x="596" y="484"/>
                </a:lnTo>
                <a:lnTo>
                  <a:pt x="598" y="510"/>
                </a:lnTo>
                <a:lnTo>
                  <a:pt x="604" y="528"/>
                </a:lnTo>
                <a:lnTo>
                  <a:pt x="608" y="522"/>
                </a:lnTo>
                <a:lnTo>
                  <a:pt x="610" y="514"/>
                </a:lnTo>
                <a:lnTo>
                  <a:pt x="608" y="530"/>
                </a:lnTo>
                <a:lnTo>
                  <a:pt x="608" y="552"/>
                </a:lnTo>
                <a:lnTo>
                  <a:pt x="612" y="574"/>
                </a:lnTo>
                <a:lnTo>
                  <a:pt x="616" y="594"/>
                </a:lnTo>
                <a:lnTo>
                  <a:pt x="624" y="612"/>
                </a:lnTo>
                <a:lnTo>
                  <a:pt x="636" y="624"/>
                </a:lnTo>
                <a:lnTo>
                  <a:pt x="636" y="620"/>
                </a:lnTo>
                <a:lnTo>
                  <a:pt x="636" y="616"/>
                </a:lnTo>
                <a:lnTo>
                  <a:pt x="638" y="612"/>
                </a:lnTo>
                <a:lnTo>
                  <a:pt x="638" y="608"/>
                </a:lnTo>
                <a:lnTo>
                  <a:pt x="644" y="636"/>
                </a:lnTo>
                <a:lnTo>
                  <a:pt x="650" y="662"/>
                </a:lnTo>
                <a:lnTo>
                  <a:pt x="650" y="660"/>
                </a:lnTo>
                <a:lnTo>
                  <a:pt x="650" y="658"/>
                </a:lnTo>
                <a:lnTo>
                  <a:pt x="650" y="658"/>
                </a:lnTo>
                <a:lnTo>
                  <a:pt x="654" y="672"/>
                </a:lnTo>
                <a:lnTo>
                  <a:pt x="662" y="686"/>
                </a:lnTo>
                <a:lnTo>
                  <a:pt x="672" y="700"/>
                </a:lnTo>
                <a:lnTo>
                  <a:pt x="678" y="712"/>
                </a:lnTo>
                <a:lnTo>
                  <a:pt x="678" y="708"/>
                </a:lnTo>
                <a:lnTo>
                  <a:pt x="680" y="702"/>
                </a:lnTo>
                <a:lnTo>
                  <a:pt x="680" y="696"/>
                </a:lnTo>
                <a:lnTo>
                  <a:pt x="682" y="690"/>
                </a:lnTo>
                <a:lnTo>
                  <a:pt x="682" y="684"/>
                </a:lnTo>
                <a:lnTo>
                  <a:pt x="684" y="710"/>
                </a:lnTo>
                <a:lnTo>
                  <a:pt x="684" y="736"/>
                </a:lnTo>
                <a:lnTo>
                  <a:pt x="690" y="732"/>
                </a:lnTo>
                <a:lnTo>
                  <a:pt x="696" y="728"/>
                </a:lnTo>
                <a:lnTo>
                  <a:pt x="694" y="762"/>
                </a:lnTo>
                <a:lnTo>
                  <a:pt x="688" y="788"/>
                </a:lnTo>
                <a:lnTo>
                  <a:pt x="682" y="804"/>
                </a:lnTo>
                <a:lnTo>
                  <a:pt x="678" y="814"/>
                </a:lnTo>
                <a:lnTo>
                  <a:pt x="674" y="818"/>
                </a:lnTo>
                <a:lnTo>
                  <a:pt x="672" y="820"/>
                </a:lnTo>
                <a:lnTo>
                  <a:pt x="674" y="824"/>
                </a:lnTo>
                <a:lnTo>
                  <a:pt x="678" y="834"/>
                </a:lnTo>
                <a:lnTo>
                  <a:pt x="686" y="852"/>
                </a:lnTo>
                <a:lnTo>
                  <a:pt x="702" y="872"/>
                </a:lnTo>
                <a:lnTo>
                  <a:pt x="722" y="894"/>
                </a:lnTo>
                <a:lnTo>
                  <a:pt x="740" y="910"/>
                </a:lnTo>
                <a:lnTo>
                  <a:pt x="760" y="926"/>
                </a:lnTo>
                <a:lnTo>
                  <a:pt x="760" y="926"/>
                </a:lnTo>
                <a:lnTo>
                  <a:pt x="760" y="926"/>
                </a:lnTo>
                <a:lnTo>
                  <a:pt x="776" y="938"/>
                </a:lnTo>
                <a:lnTo>
                  <a:pt x="790" y="948"/>
                </a:lnTo>
                <a:lnTo>
                  <a:pt x="780" y="946"/>
                </a:lnTo>
                <a:lnTo>
                  <a:pt x="772" y="944"/>
                </a:lnTo>
                <a:lnTo>
                  <a:pt x="744" y="924"/>
                </a:lnTo>
                <a:lnTo>
                  <a:pt x="716" y="902"/>
                </a:lnTo>
                <a:lnTo>
                  <a:pt x="692" y="880"/>
                </a:lnTo>
                <a:lnTo>
                  <a:pt x="672" y="860"/>
                </a:lnTo>
                <a:lnTo>
                  <a:pt x="658" y="838"/>
                </a:lnTo>
                <a:lnTo>
                  <a:pt x="652" y="820"/>
                </a:lnTo>
                <a:lnTo>
                  <a:pt x="658" y="804"/>
                </a:lnTo>
                <a:lnTo>
                  <a:pt x="656" y="804"/>
                </a:lnTo>
                <a:lnTo>
                  <a:pt x="654" y="806"/>
                </a:lnTo>
                <a:lnTo>
                  <a:pt x="650" y="808"/>
                </a:lnTo>
                <a:lnTo>
                  <a:pt x="646" y="812"/>
                </a:lnTo>
                <a:lnTo>
                  <a:pt x="642" y="818"/>
                </a:lnTo>
                <a:lnTo>
                  <a:pt x="638" y="826"/>
                </a:lnTo>
                <a:lnTo>
                  <a:pt x="632" y="840"/>
                </a:lnTo>
                <a:lnTo>
                  <a:pt x="626" y="858"/>
                </a:lnTo>
                <a:lnTo>
                  <a:pt x="620" y="876"/>
                </a:lnTo>
                <a:lnTo>
                  <a:pt x="614" y="892"/>
                </a:lnTo>
                <a:lnTo>
                  <a:pt x="612" y="898"/>
                </a:lnTo>
                <a:lnTo>
                  <a:pt x="610" y="902"/>
                </a:lnTo>
                <a:lnTo>
                  <a:pt x="610" y="906"/>
                </a:lnTo>
                <a:lnTo>
                  <a:pt x="610" y="906"/>
                </a:lnTo>
                <a:lnTo>
                  <a:pt x="610" y="908"/>
                </a:lnTo>
                <a:lnTo>
                  <a:pt x="610" y="908"/>
                </a:lnTo>
                <a:lnTo>
                  <a:pt x="604" y="908"/>
                </a:lnTo>
                <a:lnTo>
                  <a:pt x="592" y="910"/>
                </a:lnTo>
                <a:lnTo>
                  <a:pt x="576" y="914"/>
                </a:lnTo>
                <a:lnTo>
                  <a:pt x="562" y="920"/>
                </a:lnTo>
                <a:lnTo>
                  <a:pt x="552" y="930"/>
                </a:lnTo>
                <a:lnTo>
                  <a:pt x="548" y="932"/>
                </a:lnTo>
                <a:lnTo>
                  <a:pt x="538" y="934"/>
                </a:lnTo>
                <a:lnTo>
                  <a:pt x="528" y="940"/>
                </a:lnTo>
                <a:lnTo>
                  <a:pt x="516" y="950"/>
                </a:lnTo>
                <a:lnTo>
                  <a:pt x="508" y="964"/>
                </a:lnTo>
                <a:lnTo>
                  <a:pt x="508" y="984"/>
                </a:lnTo>
                <a:lnTo>
                  <a:pt x="504" y="986"/>
                </a:lnTo>
                <a:lnTo>
                  <a:pt x="492" y="990"/>
                </a:lnTo>
                <a:lnTo>
                  <a:pt x="476" y="998"/>
                </a:lnTo>
                <a:lnTo>
                  <a:pt x="460" y="1006"/>
                </a:lnTo>
                <a:lnTo>
                  <a:pt x="446" y="1018"/>
                </a:lnTo>
                <a:lnTo>
                  <a:pt x="440" y="1024"/>
                </a:lnTo>
                <a:lnTo>
                  <a:pt x="436" y="1028"/>
                </a:lnTo>
                <a:lnTo>
                  <a:pt x="432" y="1032"/>
                </a:lnTo>
                <a:lnTo>
                  <a:pt x="430" y="1034"/>
                </a:lnTo>
                <a:lnTo>
                  <a:pt x="428" y="1036"/>
                </a:lnTo>
                <a:lnTo>
                  <a:pt x="428" y="1036"/>
                </a:lnTo>
                <a:lnTo>
                  <a:pt x="428" y="1036"/>
                </a:lnTo>
                <a:lnTo>
                  <a:pt x="428" y="1036"/>
                </a:lnTo>
                <a:lnTo>
                  <a:pt x="424" y="1036"/>
                </a:lnTo>
                <a:lnTo>
                  <a:pt x="416" y="1040"/>
                </a:lnTo>
                <a:lnTo>
                  <a:pt x="404" y="1046"/>
                </a:lnTo>
                <a:lnTo>
                  <a:pt x="388" y="1060"/>
                </a:lnTo>
                <a:lnTo>
                  <a:pt x="370" y="1082"/>
                </a:lnTo>
                <a:lnTo>
                  <a:pt x="360" y="1094"/>
                </a:lnTo>
                <a:lnTo>
                  <a:pt x="350" y="1106"/>
                </a:lnTo>
                <a:lnTo>
                  <a:pt x="312" y="1108"/>
                </a:lnTo>
                <a:lnTo>
                  <a:pt x="272" y="1118"/>
                </a:lnTo>
                <a:lnTo>
                  <a:pt x="230" y="1136"/>
                </a:lnTo>
                <a:lnTo>
                  <a:pt x="192" y="1160"/>
                </a:lnTo>
                <a:lnTo>
                  <a:pt x="160" y="1188"/>
                </a:lnTo>
                <a:lnTo>
                  <a:pt x="138" y="1220"/>
                </a:lnTo>
                <a:lnTo>
                  <a:pt x="116" y="1272"/>
                </a:lnTo>
                <a:lnTo>
                  <a:pt x="98" y="1326"/>
                </a:lnTo>
                <a:lnTo>
                  <a:pt x="84" y="1384"/>
                </a:lnTo>
                <a:lnTo>
                  <a:pt x="70" y="1440"/>
                </a:lnTo>
                <a:lnTo>
                  <a:pt x="54" y="1496"/>
                </a:lnTo>
                <a:lnTo>
                  <a:pt x="38" y="1538"/>
                </a:lnTo>
                <a:lnTo>
                  <a:pt x="22" y="1584"/>
                </a:lnTo>
                <a:lnTo>
                  <a:pt x="8" y="1630"/>
                </a:lnTo>
                <a:lnTo>
                  <a:pt x="0" y="1672"/>
                </a:lnTo>
                <a:lnTo>
                  <a:pt x="2" y="1698"/>
                </a:lnTo>
                <a:lnTo>
                  <a:pt x="12" y="1728"/>
                </a:lnTo>
                <a:lnTo>
                  <a:pt x="30" y="1758"/>
                </a:lnTo>
                <a:lnTo>
                  <a:pt x="52" y="1788"/>
                </a:lnTo>
                <a:lnTo>
                  <a:pt x="74" y="1818"/>
                </a:lnTo>
                <a:lnTo>
                  <a:pt x="68" y="1934"/>
                </a:lnTo>
                <a:lnTo>
                  <a:pt x="68" y="2050"/>
                </a:lnTo>
                <a:lnTo>
                  <a:pt x="66" y="2106"/>
                </a:lnTo>
                <a:lnTo>
                  <a:pt x="66" y="2158"/>
                </a:lnTo>
                <a:lnTo>
                  <a:pt x="64" y="2204"/>
                </a:lnTo>
                <a:lnTo>
                  <a:pt x="68" y="2246"/>
                </a:lnTo>
                <a:lnTo>
                  <a:pt x="68" y="2254"/>
                </a:lnTo>
                <a:lnTo>
                  <a:pt x="68" y="2260"/>
                </a:lnTo>
                <a:lnTo>
                  <a:pt x="68" y="2268"/>
                </a:lnTo>
                <a:lnTo>
                  <a:pt x="76" y="2288"/>
                </a:lnTo>
                <a:lnTo>
                  <a:pt x="90" y="2304"/>
                </a:lnTo>
                <a:lnTo>
                  <a:pt x="3292" y="2308"/>
                </a:lnTo>
                <a:lnTo>
                  <a:pt x="3268" y="1756"/>
                </a:lnTo>
                <a:lnTo>
                  <a:pt x="3278" y="1750"/>
                </a:lnTo>
                <a:close/>
                <a:moveTo>
                  <a:pt x="1044" y="984"/>
                </a:moveTo>
                <a:lnTo>
                  <a:pt x="1048" y="978"/>
                </a:lnTo>
                <a:lnTo>
                  <a:pt x="1054" y="974"/>
                </a:lnTo>
                <a:lnTo>
                  <a:pt x="1062" y="972"/>
                </a:lnTo>
                <a:lnTo>
                  <a:pt x="1070" y="970"/>
                </a:lnTo>
                <a:lnTo>
                  <a:pt x="1092" y="974"/>
                </a:lnTo>
                <a:lnTo>
                  <a:pt x="1116" y="982"/>
                </a:lnTo>
                <a:lnTo>
                  <a:pt x="1140" y="988"/>
                </a:lnTo>
                <a:lnTo>
                  <a:pt x="1162" y="990"/>
                </a:lnTo>
                <a:lnTo>
                  <a:pt x="1162" y="1006"/>
                </a:lnTo>
                <a:lnTo>
                  <a:pt x="1162" y="1022"/>
                </a:lnTo>
                <a:lnTo>
                  <a:pt x="1128" y="1012"/>
                </a:lnTo>
                <a:lnTo>
                  <a:pt x="1096" y="1004"/>
                </a:lnTo>
                <a:lnTo>
                  <a:pt x="1064" y="1000"/>
                </a:lnTo>
                <a:lnTo>
                  <a:pt x="1058" y="1000"/>
                </a:lnTo>
                <a:lnTo>
                  <a:pt x="1050" y="998"/>
                </a:lnTo>
                <a:lnTo>
                  <a:pt x="1040" y="998"/>
                </a:lnTo>
                <a:lnTo>
                  <a:pt x="1042" y="990"/>
                </a:lnTo>
                <a:lnTo>
                  <a:pt x="1044" y="984"/>
                </a:lnTo>
                <a:close/>
                <a:moveTo>
                  <a:pt x="974" y="1130"/>
                </a:moveTo>
                <a:lnTo>
                  <a:pt x="974" y="1114"/>
                </a:lnTo>
                <a:lnTo>
                  <a:pt x="980" y="1098"/>
                </a:lnTo>
                <a:lnTo>
                  <a:pt x="988" y="1086"/>
                </a:lnTo>
                <a:lnTo>
                  <a:pt x="994" y="1074"/>
                </a:lnTo>
                <a:lnTo>
                  <a:pt x="990" y="1064"/>
                </a:lnTo>
                <a:lnTo>
                  <a:pt x="994" y="1066"/>
                </a:lnTo>
                <a:lnTo>
                  <a:pt x="1006" y="1072"/>
                </a:lnTo>
                <a:lnTo>
                  <a:pt x="1018" y="1080"/>
                </a:lnTo>
                <a:lnTo>
                  <a:pt x="1030" y="1092"/>
                </a:lnTo>
                <a:lnTo>
                  <a:pt x="1038" y="1106"/>
                </a:lnTo>
                <a:lnTo>
                  <a:pt x="1040" y="1122"/>
                </a:lnTo>
                <a:lnTo>
                  <a:pt x="1042" y="1144"/>
                </a:lnTo>
                <a:lnTo>
                  <a:pt x="1046" y="1166"/>
                </a:lnTo>
                <a:lnTo>
                  <a:pt x="1050" y="1186"/>
                </a:lnTo>
                <a:lnTo>
                  <a:pt x="1052" y="1202"/>
                </a:lnTo>
                <a:lnTo>
                  <a:pt x="1052" y="1208"/>
                </a:lnTo>
                <a:lnTo>
                  <a:pt x="1048" y="1204"/>
                </a:lnTo>
                <a:lnTo>
                  <a:pt x="1038" y="1196"/>
                </a:lnTo>
                <a:lnTo>
                  <a:pt x="1024" y="1186"/>
                </a:lnTo>
                <a:lnTo>
                  <a:pt x="1010" y="1172"/>
                </a:lnTo>
                <a:lnTo>
                  <a:pt x="994" y="1158"/>
                </a:lnTo>
                <a:lnTo>
                  <a:pt x="982" y="1144"/>
                </a:lnTo>
                <a:lnTo>
                  <a:pt x="974" y="1130"/>
                </a:lnTo>
                <a:close/>
                <a:moveTo>
                  <a:pt x="1374" y="2006"/>
                </a:moveTo>
                <a:lnTo>
                  <a:pt x="1374" y="2012"/>
                </a:lnTo>
                <a:lnTo>
                  <a:pt x="1374" y="2018"/>
                </a:lnTo>
                <a:lnTo>
                  <a:pt x="1372" y="2036"/>
                </a:lnTo>
                <a:lnTo>
                  <a:pt x="1370" y="2058"/>
                </a:lnTo>
                <a:lnTo>
                  <a:pt x="1366" y="2078"/>
                </a:lnTo>
                <a:lnTo>
                  <a:pt x="1362" y="2090"/>
                </a:lnTo>
                <a:lnTo>
                  <a:pt x="1340" y="2048"/>
                </a:lnTo>
                <a:lnTo>
                  <a:pt x="1312" y="2006"/>
                </a:lnTo>
                <a:lnTo>
                  <a:pt x="1282" y="1964"/>
                </a:lnTo>
                <a:lnTo>
                  <a:pt x="1256" y="1922"/>
                </a:lnTo>
                <a:lnTo>
                  <a:pt x="1220" y="1854"/>
                </a:lnTo>
                <a:lnTo>
                  <a:pt x="1190" y="1784"/>
                </a:lnTo>
                <a:lnTo>
                  <a:pt x="1160" y="1712"/>
                </a:lnTo>
                <a:lnTo>
                  <a:pt x="1128" y="1622"/>
                </a:lnTo>
                <a:lnTo>
                  <a:pt x="1102" y="1530"/>
                </a:lnTo>
                <a:lnTo>
                  <a:pt x="1078" y="1436"/>
                </a:lnTo>
                <a:lnTo>
                  <a:pt x="1064" y="1392"/>
                </a:lnTo>
                <a:lnTo>
                  <a:pt x="1048" y="1346"/>
                </a:lnTo>
                <a:lnTo>
                  <a:pt x="1034" y="1302"/>
                </a:lnTo>
                <a:lnTo>
                  <a:pt x="1026" y="1256"/>
                </a:lnTo>
                <a:lnTo>
                  <a:pt x="1030" y="1210"/>
                </a:lnTo>
                <a:lnTo>
                  <a:pt x="1032" y="1214"/>
                </a:lnTo>
                <a:lnTo>
                  <a:pt x="1038" y="1216"/>
                </a:lnTo>
                <a:lnTo>
                  <a:pt x="1048" y="1216"/>
                </a:lnTo>
                <a:lnTo>
                  <a:pt x="1060" y="1212"/>
                </a:lnTo>
                <a:lnTo>
                  <a:pt x="1070" y="1210"/>
                </a:lnTo>
                <a:lnTo>
                  <a:pt x="1078" y="1206"/>
                </a:lnTo>
                <a:lnTo>
                  <a:pt x="1080" y="1206"/>
                </a:lnTo>
                <a:lnTo>
                  <a:pt x="1096" y="1212"/>
                </a:lnTo>
                <a:lnTo>
                  <a:pt x="1112" y="1228"/>
                </a:lnTo>
                <a:lnTo>
                  <a:pt x="1126" y="1246"/>
                </a:lnTo>
                <a:lnTo>
                  <a:pt x="1138" y="1266"/>
                </a:lnTo>
                <a:lnTo>
                  <a:pt x="1148" y="1280"/>
                </a:lnTo>
                <a:lnTo>
                  <a:pt x="1190" y="1348"/>
                </a:lnTo>
                <a:lnTo>
                  <a:pt x="1226" y="1420"/>
                </a:lnTo>
                <a:lnTo>
                  <a:pt x="1258" y="1492"/>
                </a:lnTo>
                <a:lnTo>
                  <a:pt x="1290" y="1566"/>
                </a:lnTo>
                <a:lnTo>
                  <a:pt x="1320" y="1640"/>
                </a:lnTo>
                <a:lnTo>
                  <a:pt x="1346" y="1716"/>
                </a:lnTo>
                <a:lnTo>
                  <a:pt x="1364" y="1796"/>
                </a:lnTo>
                <a:lnTo>
                  <a:pt x="1374" y="1900"/>
                </a:lnTo>
                <a:lnTo>
                  <a:pt x="1374" y="2006"/>
                </a:lnTo>
                <a:close/>
                <a:moveTo>
                  <a:pt x="1884" y="900"/>
                </a:moveTo>
                <a:lnTo>
                  <a:pt x="1886" y="904"/>
                </a:lnTo>
                <a:lnTo>
                  <a:pt x="1886" y="916"/>
                </a:lnTo>
                <a:lnTo>
                  <a:pt x="1886" y="932"/>
                </a:lnTo>
                <a:lnTo>
                  <a:pt x="1882" y="950"/>
                </a:lnTo>
                <a:lnTo>
                  <a:pt x="1872" y="964"/>
                </a:lnTo>
                <a:lnTo>
                  <a:pt x="1864" y="974"/>
                </a:lnTo>
                <a:lnTo>
                  <a:pt x="1854" y="992"/>
                </a:lnTo>
                <a:lnTo>
                  <a:pt x="1840" y="1014"/>
                </a:lnTo>
                <a:lnTo>
                  <a:pt x="1824" y="1042"/>
                </a:lnTo>
                <a:lnTo>
                  <a:pt x="1808" y="1070"/>
                </a:lnTo>
                <a:lnTo>
                  <a:pt x="1790" y="1098"/>
                </a:lnTo>
                <a:lnTo>
                  <a:pt x="1790" y="1100"/>
                </a:lnTo>
                <a:lnTo>
                  <a:pt x="1790" y="1104"/>
                </a:lnTo>
                <a:lnTo>
                  <a:pt x="1780" y="1142"/>
                </a:lnTo>
                <a:lnTo>
                  <a:pt x="1772" y="1180"/>
                </a:lnTo>
                <a:lnTo>
                  <a:pt x="1768" y="1218"/>
                </a:lnTo>
                <a:lnTo>
                  <a:pt x="1768" y="1222"/>
                </a:lnTo>
                <a:lnTo>
                  <a:pt x="1768" y="1224"/>
                </a:lnTo>
                <a:lnTo>
                  <a:pt x="1770" y="1240"/>
                </a:lnTo>
                <a:lnTo>
                  <a:pt x="1772" y="1256"/>
                </a:lnTo>
                <a:lnTo>
                  <a:pt x="1774" y="1274"/>
                </a:lnTo>
                <a:lnTo>
                  <a:pt x="1774" y="1290"/>
                </a:lnTo>
                <a:lnTo>
                  <a:pt x="1770" y="1304"/>
                </a:lnTo>
                <a:lnTo>
                  <a:pt x="1762" y="1316"/>
                </a:lnTo>
                <a:lnTo>
                  <a:pt x="1748" y="1322"/>
                </a:lnTo>
                <a:lnTo>
                  <a:pt x="1740" y="1322"/>
                </a:lnTo>
                <a:lnTo>
                  <a:pt x="1724" y="1320"/>
                </a:lnTo>
                <a:lnTo>
                  <a:pt x="1704" y="1318"/>
                </a:lnTo>
                <a:lnTo>
                  <a:pt x="1682" y="1316"/>
                </a:lnTo>
                <a:lnTo>
                  <a:pt x="1664" y="1312"/>
                </a:lnTo>
                <a:lnTo>
                  <a:pt x="1650" y="1310"/>
                </a:lnTo>
                <a:lnTo>
                  <a:pt x="1644" y="1306"/>
                </a:lnTo>
                <a:lnTo>
                  <a:pt x="1646" y="1276"/>
                </a:lnTo>
                <a:lnTo>
                  <a:pt x="1646" y="1240"/>
                </a:lnTo>
                <a:lnTo>
                  <a:pt x="1646" y="1204"/>
                </a:lnTo>
                <a:lnTo>
                  <a:pt x="1630" y="1178"/>
                </a:lnTo>
                <a:lnTo>
                  <a:pt x="1620" y="1152"/>
                </a:lnTo>
                <a:lnTo>
                  <a:pt x="1612" y="1132"/>
                </a:lnTo>
                <a:lnTo>
                  <a:pt x="1610" y="1116"/>
                </a:lnTo>
                <a:lnTo>
                  <a:pt x="1608" y="1112"/>
                </a:lnTo>
                <a:lnTo>
                  <a:pt x="1588" y="1100"/>
                </a:lnTo>
                <a:lnTo>
                  <a:pt x="1574" y="1084"/>
                </a:lnTo>
                <a:lnTo>
                  <a:pt x="1564" y="1068"/>
                </a:lnTo>
                <a:lnTo>
                  <a:pt x="1558" y="1052"/>
                </a:lnTo>
                <a:lnTo>
                  <a:pt x="1554" y="1040"/>
                </a:lnTo>
                <a:lnTo>
                  <a:pt x="1552" y="1036"/>
                </a:lnTo>
                <a:lnTo>
                  <a:pt x="1532" y="1056"/>
                </a:lnTo>
                <a:lnTo>
                  <a:pt x="1508" y="1070"/>
                </a:lnTo>
                <a:lnTo>
                  <a:pt x="1482" y="1080"/>
                </a:lnTo>
                <a:lnTo>
                  <a:pt x="1454" y="1084"/>
                </a:lnTo>
                <a:lnTo>
                  <a:pt x="1428" y="1084"/>
                </a:lnTo>
                <a:lnTo>
                  <a:pt x="1406" y="1084"/>
                </a:lnTo>
                <a:lnTo>
                  <a:pt x="1388" y="1082"/>
                </a:lnTo>
                <a:lnTo>
                  <a:pt x="1386" y="1082"/>
                </a:lnTo>
                <a:lnTo>
                  <a:pt x="1384" y="1082"/>
                </a:lnTo>
                <a:lnTo>
                  <a:pt x="1384" y="1082"/>
                </a:lnTo>
                <a:lnTo>
                  <a:pt x="1384" y="1080"/>
                </a:lnTo>
                <a:lnTo>
                  <a:pt x="1380" y="1080"/>
                </a:lnTo>
                <a:lnTo>
                  <a:pt x="1378" y="1080"/>
                </a:lnTo>
                <a:lnTo>
                  <a:pt x="1376" y="1080"/>
                </a:lnTo>
                <a:lnTo>
                  <a:pt x="1388" y="1060"/>
                </a:lnTo>
                <a:lnTo>
                  <a:pt x="1396" y="1030"/>
                </a:lnTo>
                <a:lnTo>
                  <a:pt x="1402" y="994"/>
                </a:lnTo>
                <a:lnTo>
                  <a:pt x="1408" y="954"/>
                </a:lnTo>
                <a:lnTo>
                  <a:pt x="1412" y="912"/>
                </a:lnTo>
                <a:lnTo>
                  <a:pt x="1416" y="870"/>
                </a:lnTo>
                <a:lnTo>
                  <a:pt x="1420" y="830"/>
                </a:lnTo>
                <a:lnTo>
                  <a:pt x="1422" y="794"/>
                </a:lnTo>
                <a:lnTo>
                  <a:pt x="1426" y="766"/>
                </a:lnTo>
                <a:lnTo>
                  <a:pt x="1428" y="748"/>
                </a:lnTo>
                <a:lnTo>
                  <a:pt x="1434" y="730"/>
                </a:lnTo>
                <a:lnTo>
                  <a:pt x="1444" y="710"/>
                </a:lnTo>
                <a:lnTo>
                  <a:pt x="1456" y="690"/>
                </a:lnTo>
                <a:lnTo>
                  <a:pt x="1468" y="670"/>
                </a:lnTo>
                <a:lnTo>
                  <a:pt x="1480" y="654"/>
                </a:lnTo>
                <a:lnTo>
                  <a:pt x="1490" y="640"/>
                </a:lnTo>
                <a:lnTo>
                  <a:pt x="1498" y="630"/>
                </a:lnTo>
                <a:lnTo>
                  <a:pt x="1500" y="628"/>
                </a:lnTo>
                <a:lnTo>
                  <a:pt x="1504" y="630"/>
                </a:lnTo>
                <a:lnTo>
                  <a:pt x="1508" y="626"/>
                </a:lnTo>
                <a:lnTo>
                  <a:pt x="1512" y="620"/>
                </a:lnTo>
                <a:lnTo>
                  <a:pt x="1512" y="628"/>
                </a:lnTo>
                <a:lnTo>
                  <a:pt x="1512" y="636"/>
                </a:lnTo>
                <a:lnTo>
                  <a:pt x="1556" y="672"/>
                </a:lnTo>
                <a:lnTo>
                  <a:pt x="1556" y="704"/>
                </a:lnTo>
                <a:lnTo>
                  <a:pt x="1562" y="742"/>
                </a:lnTo>
                <a:lnTo>
                  <a:pt x="1570" y="784"/>
                </a:lnTo>
                <a:lnTo>
                  <a:pt x="1580" y="826"/>
                </a:lnTo>
                <a:lnTo>
                  <a:pt x="1592" y="870"/>
                </a:lnTo>
                <a:lnTo>
                  <a:pt x="1606" y="914"/>
                </a:lnTo>
                <a:lnTo>
                  <a:pt x="1620" y="956"/>
                </a:lnTo>
                <a:lnTo>
                  <a:pt x="1634" y="994"/>
                </a:lnTo>
                <a:lnTo>
                  <a:pt x="1648" y="1028"/>
                </a:lnTo>
                <a:lnTo>
                  <a:pt x="1660" y="1058"/>
                </a:lnTo>
                <a:lnTo>
                  <a:pt x="1668" y="1080"/>
                </a:lnTo>
                <a:lnTo>
                  <a:pt x="1674" y="1094"/>
                </a:lnTo>
                <a:lnTo>
                  <a:pt x="1676" y="1100"/>
                </a:lnTo>
                <a:lnTo>
                  <a:pt x="1742" y="1170"/>
                </a:lnTo>
                <a:lnTo>
                  <a:pt x="1742" y="1170"/>
                </a:lnTo>
                <a:lnTo>
                  <a:pt x="1742" y="1168"/>
                </a:lnTo>
                <a:lnTo>
                  <a:pt x="1742" y="1166"/>
                </a:lnTo>
                <a:lnTo>
                  <a:pt x="1742" y="1166"/>
                </a:lnTo>
                <a:lnTo>
                  <a:pt x="1742" y="1166"/>
                </a:lnTo>
                <a:lnTo>
                  <a:pt x="1742" y="1160"/>
                </a:lnTo>
                <a:lnTo>
                  <a:pt x="1746" y="1146"/>
                </a:lnTo>
                <a:lnTo>
                  <a:pt x="1750" y="1124"/>
                </a:lnTo>
                <a:lnTo>
                  <a:pt x="1746" y="1132"/>
                </a:lnTo>
                <a:lnTo>
                  <a:pt x="1742" y="1140"/>
                </a:lnTo>
                <a:lnTo>
                  <a:pt x="1748" y="1114"/>
                </a:lnTo>
                <a:lnTo>
                  <a:pt x="1752" y="1084"/>
                </a:lnTo>
                <a:lnTo>
                  <a:pt x="1754" y="1052"/>
                </a:lnTo>
                <a:lnTo>
                  <a:pt x="1758" y="1022"/>
                </a:lnTo>
                <a:lnTo>
                  <a:pt x="1764" y="992"/>
                </a:lnTo>
                <a:lnTo>
                  <a:pt x="1772" y="968"/>
                </a:lnTo>
                <a:lnTo>
                  <a:pt x="1780" y="950"/>
                </a:lnTo>
                <a:lnTo>
                  <a:pt x="1790" y="930"/>
                </a:lnTo>
                <a:lnTo>
                  <a:pt x="1802" y="904"/>
                </a:lnTo>
                <a:lnTo>
                  <a:pt x="1812" y="878"/>
                </a:lnTo>
                <a:lnTo>
                  <a:pt x="1824" y="852"/>
                </a:lnTo>
                <a:lnTo>
                  <a:pt x="1834" y="830"/>
                </a:lnTo>
                <a:lnTo>
                  <a:pt x="1842" y="812"/>
                </a:lnTo>
                <a:lnTo>
                  <a:pt x="1848" y="802"/>
                </a:lnTo>
                <a:lnTo>
                  <a:pt x="1848" y="802"/>
                </a:lnTo>
                <a:lnTo>
                  <a:pt x="1848" y="802"/>
                </a:lnTo>
                <a:lnTo>
                  <a:pt x="1862" y="776"/>
                </a:lnTo>
                <a:lnTo>
                  <a:pt x="1876" y="754"/>
                </a:lnTo>
                <a:lnTo>
                  <a:pt x="1884" y="736"/>
                </a:lnTo>
                <a:lnTo>
                  <a:pt x="1892" y="720"/>
                </a:lnTo>
                <a:lnTo>
                  <a:pt x="1900" y="706"/>
                </a:lnTo>
                <a:lnTo>
                  <a:pt x="1908" y="694"/>
                </a:lnTo>
                <a:lnTo>
                  <a:pt x="1912" y="682"/>
                </a:lnTo>
                <a:lnTo>
                  <a:pt x="1920" y="636"/>
                </a:lnTo>
                <a:lnTo>
                  <a:pt x="1930" y="592"/>
                </a:lnTo>
                <a:lnTo>
                  <a:pt x="1932" y="588"/>
                </a:lnTo>
                <a:lnTo>
                  <a:pt x="1938" y="576"/>
                </a:lnTo>
                <a:lnTo>
                  <a:pt x="1944" y="564"/>
                </a:lnTo>
                <a:lnTo>
                  <a:pt x="1950" y="552"/>
                </a:lnTo>
                <a:lnTo>
                  <a:pt x="1958" y="546"/>
                </a:lnTo>
                <a:lnTo>
                  <a:pt x="1960" y="546"/>
                </a:lnTo>
                <a:lnTo>
                  <a:pt x="2002" y="656"/>
                </a:lnTo>
                <a:lnTo>
                  <a:pt x="2048" y="766"/>
                </a:lnTo>
                <a:lnTo>
                  <a:pt x="2100" y="872"/>
                </a:lnTo>
                <a:lnTo>
                  <a:pt x="2062" y="894"/>
                </a:lnTo>
                <a:lnTo>
                  <a:pt x="2022" y="906"/>
                </a:lnTo>
                <a:lnTo>
                  <a:pt x="1986" y="912"/>
                </a:lnTo>
                <a:lnTo>
                  <a:pt x="1954" y="912"/>
                </a:lnTo>
                <a:lnTo>
                  <a:pt x="1926" y="910"/>
                </a:lnTo>
                <a:lnTo>
                  <a:pt x="1904" y="906"/>
                </a:lnTo>
                <a:lnTo>
                  <a:pt x="1890" y="902"/>
                </a:lnTo>
                <a:lnTo>
                  <a:pt x="1884" y="900"/>
                </a:lnTo>
                <a:close/>
                <a:moveTo>
                  <a:pt x="2362" y="1360"/>
                </a:moveTo>
                <a:lnTo>
                  <a:pt x="2366" y="1372"/>
                </a:lnTo>
                <a:lnTo>
                  <a:pt x="2372" y="1382"/>
                </a:lnTo>
                <a:lnTo>
                  <a:pt x="2382" y="1386"/>
                </a:lnTo>
                <a:lnTo>
                  <a:pt x="2394" y="1388"/>
                </a:lnTo>
                <a:lnTo>
                  <a:pt x="2374" y="1460"/>
                </a:lnTo>
                <a:lnTo>
                  <a:pt x="2356" y="1420"/>
                </a:lnTo>
                <a:lnTo>
                  <a:pt x="2338" y="1370"/>
                </a:lnTo>
                <a:lnTo>
                  <a:pt x="2322" y="1316"/>
                </a:lnTo>
                <a:lnTo>
                  <a:pt x="2320" y="1314"/>
                </a:lnTo>
                <a:lnTo>
                  <a:pt x="2320" y="1314"/>
                </a:lnTo>
                <a:lnTo>
                  <a:pt x="2316" y="1288"/>
                </a:lnTo>
                <a:lnTo>
                  <a:pt x="2308" y="1262"/>
                </a:lnTo>
                <a:lnTo>
                  <a:pt x="2296" y="1214"/>
                </a:lnTo>
                <a:lnTo>
                  <a:pt x="2288" y="1168"/>
                </a:lnTo>
                <a:lnTo>
                  <a:pt x="2280" y="1128"/>
                </a:lnTo>
                <a:lnTo>
                  <a:pt x="2274" y="1096"/>
                </a:lnTo>
                <a:lnTo>
                  <a:pt x="2274" y="1086"/>
                </a:lnTo>
                <a:lnTo>
                  <a:pt x="2274" y="1078"/>
                </a:lnTo>
                <a:lnTo>
                  <a:pt x="2272" y="1070"/>
                </a:lnTo>
                <a:lnTo>
                  <a:pt x="2270" y="1066"/>
                </a:lnTo>
                <a:lnTo>
                  <a:pt x="2270" y="1062"/>
                </a:lnTo>
                <a:lnTo>
                  <a:pt x="2270" y="1060"/>
                </a:lnTo>
                <a:lnTo>
                  <a:pt x="2332" y="1154"/>
                </a:lnTo>
                <a:lnTo>
                  <a:pt x="2324" y="1162"/>
                </a:lnTo>
                <a:lnTo>
                  <a:pt x="2318" y="1176"/>
                </a:lnTo>
                <a:lnTo>
                  <a:pt x="2316" y="1192"/>
                </a:lnTo>
                <a:lnTo>
                  <a:pt x="2320" y="1208"/>
                </a:lnTo>
                <a:lnTo>
                  <a:pt x="2326" y="1222"/>
                </a:lnTo>
                <a:lnTo>
                  <a:pt x="2338" y="1232"/>
                </a:lnTo>
                <a:lnTo>
                  <a:pt x="2352" y="1242"/>
                </a:lnTo>
                <a:lnTo>
                  <a:pt x="2364" y="1256"/>
                </a:lnTo>
                <a:lnTo>
                  <a:pt x="2370" y="1272"/>
                </a:lnTo>
                <a:lnTo>
                  <a:pt x="2374" y="1284"/>
                </a:lnTo>
                <a:lnTo>
                  <a:pt x="2374" y="1288"/>
                </a:lnTo>
                <a:lnTo>
                  <a:pt x="2376" y="1290"/>
                </a:lnTo>
                <a:lnTo>
                  <a:pt x="2376" y="1290"/>
                </a:lnTo>
                <a:lnTo>
                  <a:pt x="2376" y="1290"/>
                </a:lnTo>
                <a:lnTo>
                  <a:pt x="2376" y="1290"/>
                </a:lnTo>
                <a:lnTo>
                  <a:pt x="2376" y="1290"/>
                </a:lnTo>
                <a:lnTo>
                  <a:pt x="2376" y="1294"/>
                </a:lnTo>
                <a:lnTo>
                  <a:pt x="2376" y="1294"/>
                </a:lnTo>
                <a:lnTo>
                  <a:pt x="2376" y="1294"/>
                </a:lnTo>
                <a:lnTo>
                  <a:pt x="2376" y="1294"/>
                </a:lnTo>
                <a:lnTo>
                  <a:pt x="2376" y="1294"/>
                </a:lnTo>
                <a:lnTo>
                  <a:pt x="2376" y="1294"/>
                </a:lnTo>
                <a:lnTo>
                  <a:pt x="2378" y="1296"/>
                </a:lnTo>
                <a:lnTo>
                  <a:pt x="2378" y="1296"/>
                </a:lnTo>
                <a:lnTo>
                  <a:pt x="2378" y="1298"/>
                </a:lnTo>
                <a:lnTo>
                  <a:pt x="2378" y="1300"/>
                </a:lnTo>
                <a:lnTo>
                  <a:pt x="2378" y="1300"/>
                </a:lnTo>
                <a:lnTo>
                  <a:pt x="2380" y="1300"/>
                </a:lnTo>
                <a:lnTo>
                  <a:pt x="2380" y="1302"/>
                </a:lnTo>
                <a:lnTo>
                  <a:pt x="2380" y="1304"/>
                </a:lnTo>
                <a:lnTo>
                  <a:pt x="2382" y="1304"/>
                </a:lnTo>
                <a:lnTo>
                  <a:pt x="2382" y="1306"/>
                </a:lnTo>
                <a:lnTo>
                  <a:pt x="2382" y="1306"/>
                </a:lnTo>
                <a:lnTo>
                  <a:pt x="2382" y="1308"/>
                </a:lnTo>
                <a:lnTo>
                  <a:pt x="2384" y="1308"/>
                </a:lnTo>
                <a:lnTo>
                  <a:pt x="2384" y="1308"/>
                </a:lnTo>
                <a:lnTo>
                  <a:pt x="2384" y="1310"/>
                </a:lnTo>
                <a:lnTo>
                  <a:pt x="2386" y="1310"/>
                </a:lnTo>
                <a:lnTo>
                  <a:pt x="2386" y="1312"/>
                </a:lnTo>
                <a:lnTo>
                  <a:pt x="2386" y="1312"/>
                </a:lnTo>
                <a:lnTo>
                  <a:pt x="2388" y="1312"/>
                </a:lnTo>
                <a:lnTo>
                  <a:pt x="2388" y="1314"/>
                </a:lnTo>
                <a:lnTo>
                  <a:pt x="2390" y="1314"/>
                </a:lnTo>
                <a:lnTo>
                  <a:pt x="2390" y="1314"/>
                </a:lnTo>
                <a:lnTo>
                  <a:pt x="2390" y="1314"/>
                </a:lnTo>
                <a:lnTo>
                  <a:pt x="2392" y="1316"/>
                </a:lnTo>
                <a:lnTo>
                  <a:pt x="2392" y="1316"/>
                </a:lnTo>
                <a:lnTo>
                  <a:pt x="2394" y="1316"/>
                </a:lnTo>
                <a:lnTo>
                  <a:pt x="2394" y="1316"/>
                </a:lnTo>
                <a:lnTo>
                  <a:pt x="2396" y="1316"/>
                </a:lnTo>
                <a:lnTo>
                  <a:pt x="2396" y="1320"/>
                </a:lnTo>
                <a:lnTo>
                  <a:pt x="2398" y="1324"/>
                </a:lnTo>
                <a:lnTo>
                  <a:pt x="2380" y="1328"/>
                </a:lnTo>
                <a:lnTo>
                  <a:pt x="2370" y="1334"/>
                </a:lnTo>
                <a:lnTo>
                  <a:pt x="2362" y="1344"/>
                </a:lnTo>
                <a:lnTo>
                  <a:pt x="2362" y="1360"/>
                </a:lnTo>
                <a:close/>
              </a:path>
            </a:pathLst>
          </a:custGeom>
          <a:gradFill rotWithShape="1">
            <a:gsLst>
              <a:gs pos="0">
                <a:srgbClr val="B5B5B5"/>
              </a:gs>
              <a:gs pos="100000">
                <a:srgbClr val="B5B5B5">
                  <a:gamma/>
                  <a:tint val="12157"/>
                  <a:invGamma/>
                </a:srgbClr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468313" y="981075"/>
            <a:ext cx="8275637" cy="95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251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+mj-lt"/>
              </a:defRPr>
            </a:lvl1pPr>
          </a:lstStyle>
          <a:p>
            <a:r>
              <a:rPr lang="en-US"/>
              <a:t>www.themegallery.com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852936"/>
            <a:ext cx="7239000" cy="2304256"/>
          </a:xfrm>
        </p:spPr>
        <p:txBody>
          <a:bodyPr/>
          <a:lstStyle/>
          <a:p>
            <a:r>
              <a:rPr lang="ru-RU" sz="3200" smtClean="0"/>
              <a:t>Анализ кадровой ситуации </a:t>
            </a:r>
            <a:br>
              <a:rPr lang="ru-RU" sz="3200" smtClean="0"/>
            </a:br>
            <a:r>
              <a:rPr lang="ru-RU" sz="3200" smtClean="0"/>
              <a:t>в отрасли культуры </a:t>
            </a:r>
            <a:br>
              <a:rPr lang="ru-RU" sz="3200" smtClean="0"/>
            </a:br>
            <a:r>
              <a:rPr lang="ru-RU" sz="3200" smtClean="0"/>
              <a:t>Архангельской области</a:t>
            </a:r>
            <a:endParaRPr lang="en-US" sz="32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92080" y="4653136"/>
            <a:ext cx="3528392" cy="2088232"/>
          </a:xfrm>
        </p:spPr>
        <p:txBody>
          <a:bodyPr/>
          <a:lstStyle/>
          <a:p>
            <a:endParaRPr lang="ru-RU" sz="1600" smtClean="0"/>
          </a:p>
          <a:p>
            <a:endParaRPr lang="ru-RU" sz="1600" smtClean="0"/>
          </a:p>
          <a:p>
            <a:pPr algn="r"/>
            <a:r>
              <a:rPr lang="ru-RU" sz="1600" smtClean="0"/>
              <a:t> </a:t>
            </a:r>
            <a:r>
              <a:rPr lang="ru-RU" sz="1400" smtClean="0"/>
              <a:t>Начальник отдела </a:t>
            </a:r>
          </a:p>
          <a:p>
            <a:pPr algn="r"/>
            <a:r>
              <a:rPr lang="ru-RU" sz="1400" smtClean="0"/>
              <a:t>реализации региональной культурной политики министерства культуры Архангельской области </a:t>
            </a:r>
          </a:p>
          <a:p>
            <a:pPr algn="r"/>
            <a:r>
              <a:rPr lang="ru-RU" sz="1400" smtClean="0"/>
              <a:t>Н.И. Зарубина</a:t>
            </a:r>
            <a:endParaRPr lang="en-US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5949280"/>
            <a:ext cx="1008112" cy="36004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Logo</a:t>
            </a:r>
          </a:p>
        </p:txBody>
      </p:sp>
      <p:sp>
        <p:nvSpPr>
          <p:cNvPr id="23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934200" cy="762000"/>
          </a:xfrm>
        </p:spPr>
        <p:txBody>
          <a:bodyPr/>
          <a:lstStyle/>
          <a:p>
            <a:r>
              <a:rPr lang="ru-RU" sz="2200" dirty="0" smtClean="0"/>
              <a:t>Архангельский колледж культуры и искусства</a:t>
            </a:r>
            <a:endParaRPr lang="en-US" sz="2200" dirty="0"/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251520" y="980728"/>
          <a:ext cx="8424936" cy="5576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08912" cy="720080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1600" dirty="0" smtClean="0"/>
              <a:t>Данные по поступающим в колледжи за период 2010-2014 гг.</a:t>
            </a:r>
            <a:br>
              <a:rPr lang="ru-RU" sz="1600" dirty="0" smtClean="0"/>
            </a:br>
            <a:r>
              <a:rPr lang="ru-RU" sz="1600" dirty="0" smtClean="0"/>
              <a:t>в разрезе муниципальных образований</a:t>
            </a:r>
            <a:r>
              <a:rPr lang="ru-RU" sz="2400" dirty="0" smtClean="0"/>
              <a:t>	 </a:t>
            </a:r>
            <a:endParaRPr lang="ru-RU" sz="24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51520" y="1124744"/>
          <a:ext cx="8712967" cy="5256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9698"/>
                <a:gridCol w="1285520"/>
                <a:gridCol w="1071267"/>
                <a:gridCol w="2071114"/>
                <a:gridCol w="1214102"/>
                <a:gridCol w="1071266"/>
              </a:tblGrid>
              <a:tr h="64133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Муниципальное образование</a:t>
                      </a:r>
                      <a:endParaRPr lang="ru-RU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Количество</a:t>
                      </a:r>
                      <a:r>
                        <a:rPr lang="ru-RU" sz="1200" baseline="0" dirty="0" smtClean="0"/>
                        <a:t> </a:t>
                      </a:r>
                    </a:p>
                    <a:p>
                      <a:pPr algn="ctr"/>
                      <a:r>
                        <a:rPr lang="ru-RU" sz="1200" dirty="0" smtClean="0"/>
                        <a:t>студентов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Муниципальное образование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Количество</a:t>
                      </a:r>
                      <a:r>
                        <a:rPr lang="ru-RU" sz="1200" baseline="0" dirty="0" smtClean="0"/>
                        <a:t> </a:t>
                      </a:r>
                    </a:p>
                    <a:p>
                      <a:pPr algn="ctr"/>
                      <a:r>
                        <a:rPr lang="ru-RU" sz="1200" dirty="0" smtClean="0"/>
                        <a:t>студентов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</a:tr>
              <a:tr h="824568"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Музыкальный колледж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Колледж культуры </a:t>
                      </a:r>
                    </a:p>
                    <a:p>
                      <a:pPr algn="ctr"/>
                      <a:r>
                        <a:rPr lang="ru-RU" sz="1200" dirty="0" smtClean="0"/>
                        <a:t>и искусства</a:t>
                      </a:r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Музыкальный колледж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Колледж культуры </a:t>
                      </a:r>
                    </a:p>
                    <a:p>
                      <a:pPr algn="ctr"/>
                      <a:r>
                        <a:rPr lang="ru-RU" sz="1200" dirty="0" smtClean="0"/>
                        <a:t>и искусства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/>
                </a:tc>
              </a:tr>
              <a:tr h="274856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Вельский м.р.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/>
                        <a:t>Онежский м.р.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8</a:t>
                      </a:r>
                      <a:endParaRPr lang="ru-RU" sz="1200" b="1" dirty="0"/>
                    </a:p>
                  </a:txBody>
                  <a:tcPr/>
                </a:tc>
              </a:tr>
              <a:tr h="274856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Верхнетоемский м.р.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  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Пинежский м.р.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</a:t>
                      </a:r>
                      <a:endParaRPr lang="ru-RU" sz="1200" b="1" dirty="0"/>
                    </a:p>
                  </a:txBody>
                  <a:tcPr/>
                </a:tc>
              </a:tr>
              <a:tr h="4580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Вилегодский м.р.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 1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7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/>
                        <a:t>Плесецкий</a:t>
                      </a:r>
                      <a:r>
                        <a:rPr lang="ru-RU" sz="1200" b="1" baseline="0" dirty="0" smtClean="0"/>
                        <a:t> м.р. и Мирный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11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</a:t>
                      </a:r>
                      <a:endParaRPr lang="ru-RU" sz="1200" b="1" dirty="0"/>
                    </a:p>
                  </a:txBody>
                  <a:tcPr/>
                </a:tc>
              </a:tr>
              <a:tr h="2748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Виноградовский м.р. 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 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Приморский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м.р.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26</a:t>
                      </a:r>
                      <a:endParaRPr lang="ru-RU" sz="1200" b="1" dirty="0"/>
                    </a:p>
                  </a:txBody>
                  <a:tcPr/>
                </a:tc>
              </a:tr>
              <a:tr h="2805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Каргопольский м.р.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 6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/>
                        <a:t>Устьянский м.р.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8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</a:t>
                      </a:r>
                      <a:endParaRPr lang="ru-RU" sz="1200" b="1" dirty="0"/>
                    </a:p>
                  </a:txBody>
                  <a:tcPr/>
                </a:tc>
              </a:tr>
              <a:tr h="2748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Коношский м.р.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7 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Холмогорский м.р.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11</a:t>
                      </a:r>
                      <a:endParaRPr lang="ru-RU" sz="1200" b="1" dirty="0"/>
                    </a:p>
                  </a:txBody>
                  <a:tcPr/>
                </a:tc>
              </a:tr>
              <a:tr h="458093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Котласский м.р. и Котлас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 8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Шенкурский м.р.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6</a:t>
                      </a:r>
                      <a:endParaRPr lang="ru-RU" sz="1200" b="1" dirty="0"/>
                    </a:p>
                  </a:txBody>
                  <a:tcPr/>
                </a:tc>
              </a:tr>
              <a:tr h="2748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Красноборский м.р.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 1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/>
                        <a:t>Архангельск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74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74</a:t>
                      </a:r>
                      <a:endParaRPr lang="ru-RU" sz="1200" b="1" dirty="0"/>
                    </a:p>
                  </a:txBody>
                  <a:tcPr/>
                </a:tc>
              </a:tr>
              <a:tr h="274856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Ленский м.р.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0 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/>
                        <a:t>Коряжма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</a:t>
                      </a:r>
                      <a:endParaRPr lang="ru-RU" sz="1200" b="1" dirty="0"/>
                    </a:p>
                  </a:txBody>
                  <a:tcPr/>
                </a:tc>
              </a:tr>
              <a:tr h="274856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Лешуконский м.р.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 3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/>
                        <a:t>Новодвинск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32</a:t>
                      </a:r>
                      <a:endParaRPr lang="ru-RU" sz="1200" b="1" dirty="0"/>
                    </a:p>
                  </a:txBody>
                  <a:tcPr/>
                </a:tc>
              </a:tr>
              <a:tr h="274856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Мезенский м.р.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 1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7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/>
                        <a:t>Северодвинск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71</a:t>
                      </a:r>
                      <a:endParaRPr lang="ru-RU" sz="1200" b="1" dirty="0"/>
                    </a:p>
                  </a:txBody>
                  <a:tcPr/>
                </a:tc>
              </a:tr>
              <a:tr h="3950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Няндомский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м.р.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 8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/>
                        <a:t> 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6012160" y="6237312"/>
            <a:ext cx="2895600" cy="244475"/>
          </a:xfrm>
        </p:spPr>
        <p:txBody>
          <a:bodyPr/>
          <a:lstStyle/>
          <a:p>
            <a:r>
              <a:rPr lang="ru-RU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Logo</a:t>
            </a:r>
          </a:p>
        </p:txBody>
      </p:sp>
      <p:sp>
        <p:nvSpPr>
          <p:cNvPr id="31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www.themegallery.com</a:t>
            </a: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Данные по трудоустройству выпускников за 2014 год</a:t>
            </a:r>
            <a:endParaRPr lang="en-US" sz="2000" dirty="0"/>
          </a:p>
        </p:txBody>
      </p:sp>
      <p:sp>
        <p:nvSpPr>
          <p:cNvPr id="73731" name="Line 3"/>
          <p:cNvSpPr>
            <a:spLocks noChangeShapeType="1"/>
          </p:cNvSpPr>
          <p:nvPr/>
        </p:nvSpPr>
        <p:spPr bwMode="gray">
          <a:xfrm flipH="1">
            <a:off x="873125" y="5402263"/>
            <a:ext cx="16573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3732" name="Line 4"/>
          <p:cNvSpPr>
            <a:spLocks noChangeShapeType="1"/>
          </p:cNvSpPr>
          <p:nvPr/>
        </p:nvSpPr>
        <p:spPr bwMode="gray">
          <a:xfrm flipH="1">
            <a:off x="873125" y="4564063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3733" name="Line 5"/>
          <p:cNvSpPr>
            <a:spLocks noChangeShapeType="1"/>
          </p:cNvSpPr>
          <p:nvPr/>
        </p:nvSpPr>
        <p:spPr bwMode="gray">
          <a:xfrm flipH="1">
            <a:off x="873125" y="37338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gray">
          <a:xfrm flipH="1">
            <a:off x="873125" y="2905125"/>
            <a:ext cx="416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gray">
          <a:xfrm flipH="1" flipV="1">
            <a:off x="873125" y="2063750"/>
            <a:ext cx="5033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gray">
          <a:xfrm>
            <a:off x="1025525" y="2057400"/>
            <a:ext cx="0" cy="871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gray">
          <a:xfrm>
            <a:off x="1025525" y="2928938"/>
            <a:ext cx="0" cy="81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gray">
          <a:xfrm>
            <a:off x="1025525" y="3746500"/>
            <a:ext cx="0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3739" name="Line 11"/>
          <p:cNvSpPr>
            <a:spLocks noChangeShapeType="1"/>
          </p:cNvSpPr>
          <p:nvPr/>
        </p:nvSpPr>
        <p:spPr bwMode="gray">
          <a:xfrm>
            <a:off x="1025525" y="4564063"/>
            <a:ext cx="0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gray">
          <a:xfrm>
            <a:off x="1177925" y="2381250"/>
            <a:ext cx="5757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tx2"/>
                </a:solidFill>
                <a:latin typeface="Verdana" pitchFamily="34" charset="0"/>
              </a:rPr>
              <a:t>52</a:t>
            </a:r>
            <a:endParaRPr lang="en-US" sz="24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73741" name="Text Box 13"/>
          <p:cNvSpPr txBox="1">
            <a:spLocks noChangeArrowheads="1"/>
          </p:cNvSpPr>
          <p:nvPr/>
        </p:nvSpPr>
        <p:spPr bwMode="gray">
          <a:xfrm>
            <a:off x="1177925" y="3208338"/>
            <a:ext cx="5757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tx2"/>
                </a:solidFill>
                <a:latin typeface="Verdana" pitchFamily="34" charset="0"/>
              </a:rPr>
              <a:t>13</a:t>
            </a:r>
            <a:endParaRPr lang="en-US" sz="24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gray">
          <a:xfrm>
            <a:off x="1177925" y="4071938"/>
            <a:ext cx="3802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tx2"/>
                </a:solidFill>
                <a:latin typeface="Verdana" pitchFamily="34" charset="0"/>
              </a:rPr>
              <a:t>4</a:t>
            </a:r>
            <a:endParaRPr lang="en-US" sz="24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73743" name="Text Box 15"/>
          <p:cNvSpPr txBox="1">
            <a:spLocks noChangeArrowheads="1"/>
          </p:cNvSpPr>
          <p:nvPr/>
        </p:nvSpPr>
        <p:spPr bwMode="gray">
          <a:xfrm>
            <a:off x="1177925" y="4878388"/>
            <a:ext cx="3802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tx2"/>
                </a:solidFill>
                <a:latin typeface="Verdana" pitchFamily="34" charset="0"/>
              </a:rPr>
              <a:t>4</a:t>
            </a:r>
            <a:endParaRPr lang="en-US" sz="2400" dirty="0">
              <a:solidFill>
                <a:schemeClr val="tx2"/>
              </a:solidFill>
              <a:latin typeface="Verdana" pitchFamily="34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592388" y="2066925"/>
            <a:ext cx="5824538" cy="3387725"/>
            <a:chOff x="1515" y="1446"/>
            <a:chExt cx="3669" cy="2134"/>
          </a:xfrm>
        </p:grpSpPr>
        <p:sp>
          <p:nvSpPr>
            <p:cNvPr id="73745" name="Freeform 17"/>
            <p:cNvSpPr>
              <a:spLocks/>
            </p:cNvSpPr>
            <p:nvPr/>
          </p:nvSpPr>
          <p:spPr bwMode="gray">
            <a:xfrm>
              <a:off x="4817" y="1446"/>
              <a:ext cx="363" cy="533"/>
            </a:xfrm>
            <a:custGeom>
              <a:avLst/>
              <a:gdLst/>
              <a:ahLst/>
              <a:cxnLst>
                <a:cxn ang="0">
                  <a:pos x="308" y="120"/>
                </a:cxn>
                <a:cxn ang="0">
                  <a:pos x="0" y="444"/>
                </a:cxn>
                <a:cxn ang="0">
                  <a:pos x="0" y="286"/>
                </a:cxn>
                <a:cxn ang="0">
                  <a:pos x="308" y="0"/>
                </a:cxn>
                <a:cxn ang="0">
                  <a:pos x="308" y="120"/>
                </a:cxn>
              </a:cxnLst>
              <a:rect l="0" t="0" r="r" b="b"/>
              <a:pathLst>
                <a:path w="308" h="444">
                  <a:moveTo>
                    <a:pt x="308" y="120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3746" name="Freeform 18"/>
            <p:cNvSpPr>
              <a:spLocks/>
            </p:cNvSpPr>
            <p:nvPr/>
          </p:nvSpPr>
          <p:spPr bwMode="gray">
            <a:xfrm>
              <a:off x="3078" y="1446"/>
              <a:ext cx="2106" cy="341"/>
            </a:xfrm>
            <a:custGeom>
              <a:avLst/>
              <a:gdLst/>
              <a:ahLst/>
              <a:cxnLst>
                <a:cxn ang="0">
                  <a:pos x="1478" y="284"/>
                </a:cxn>
                <a:cxn ang="0">
                  <a:pos x="0" y="284"/>
                </a:cxn>
                <a:cxn ang="0">
                  <a:pos x="446" y="0"/>
                </a:cxn>
                <a:cxn ang="0">
                  <a:pos x="1786" y="0"/>
                </a:cxn>
                <a:cxn ang="0">
                  <a:pos x="1478" y="284"/>
                </a:cxn>
              </a:cxnLst>
              <a:rect l="0" t="0" r="r" b="b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3747" name="Freeform 19"/>
            <p:cNvSpPr>
              <a:spLocks/>
            </p:cNvSpPr>
            <p:nvPr/>
          </p:nvSpPr>
          <p:spPr bwMode="gray">
            <a:xfrm>
              <a:off x="4452" y="1970"/>
              <a:ext cx="363" cy="530"/>
            </a:xfrm>
            <a:custGeom>
              <a:avLst/>
              <a:gdLst/>
              <a:ahLst/>
              <a:cxnLst>
                <a:cxn ang="0">
                  <a:pos x="308" y="120"/>
                </a:cxn>
                <a:cxn ang="0">
                  <a:pos x="0" y="442"/>
                </a:cxn>
                <a:cxn ang="0">
                  <a:pos x="0" y="286"/>
                </a:cxn>
                <a:cxn ang="0">
                  <a:pos x="308" y="0"/>
                </a:cxn>
                <a:cxn ang="0">
                  <a:pos x="308" y="120"/>
                </a:cxn>
              </a:cxnLst>
              <a:rect l="0" t="0" r="r" b="b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3748" name="Freeform 20"/>
            <p:cNvSpPr>
              <a:spLocks/>
            </p:cNvSpPr>
            <p:nvPr/>
          </p:nvSpPr>
          <p:spPr bwMode="gray">
            <a:xfrm>
              <a:off x="2555" y="1970"/>
              <a:ext cx="2264" cy="340"/>
            </a:xfrm>
            <a:custGeom>
              <a:avLst/>
              <a:gdLst/>
              <a:ahLst/>
              <a:cxnLst>
                <a:cxn ang="0">
                  <a:pos x="1612" y="284"/>
                </a:cxn>
                <a:cxn ang="0">
                  <a:pos x="0" y="284"/>
                </a:cxn>
                <a:cxn ang="0">
                  <a:pos x="446" y="0"/>
                </a:cxn>
                <a:cxn ang="0">
                  <a:pos x="1920" y="0"/>
                </a:cxn>
                <a:cxn ang="0">
                  <a:pos x="1612" y="284"/>
                </a:cxn>
              </a:cxnLst>
              <a:rect l="0" t="0" r="r" b="b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solidFill>
              <a:schemeClr val="hlink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3749" name="Freeform 21"/>
            <p:cNvSpPr>
              <a:spLocks/>
            </p:cNvSpPr>
            <p:nvPr/>
          </p:nvSpPr>
          <p:spPr bwMode="gray">
            <a:xfrm>
              <a:off x="4086" y="2494"/>
              <a:ext cx="361" cy="532"/>
            </a:xfrm>
            <a:custGeom>
              <a:avLst/>
              <a:gdLst/>
              <a:ahLst/>
              <a:cxnLst>
                <a:cxn ang="0">
                  <a:pos x="306" y="122"/>
                </a:cxn>
                <a:cxn ang="0">
                  <a:pos x="0" y="444"/>
                </a:cxn>
                <a:cxn ang="0">
                  <a:pos x="0" y="286"/>
                </a:cxn>
                <a:cxn ang="0">
                  <a:pos x="306" y="0"/>
                </a:cxn>
                <a:cxn ang="0">
                  <a:pos x="306" y="122"/>
                </a:cxn>
              </a:cxnLst>
              <a:rect l="0" t="0" r="r" b="b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3750" name="Freeform 22"/>
            <p:cNvSpPr>
              <a:spLocks/>
            </p:cNvSpPr>
            <p:nvPr/>
          </p:nvSpPr>
          <p:spPr bwMode="gray">
            <a:xfrm>
              <a:off x="3722" y="3019"/>
              <a:ext cx="364" cy="533"/>
            </a:xfrm>
            <a:custGeom>
              <a:avLst/>
              <a:gdLst/>
              <a:ahLst/>
              <a:cxnLst>
                <a:cxn ang="0">
                  <a:pos x="308" y="122"/>
                </a:cxn>
                <a:cxn ang="0">
                  <a:pos x="0" y="444"/>
                </a:cxn>
                <a:cxn ang="0">
                  <a:pos x="0" y="286"/>
                </a:cxn>
                <a:cxn ang="0">
                  <a:pos x="308" y="0"/>
                </a:cxn>
                <a:cxn ang="0">
                  <a:pos x="308" y="122"/>
                </a:cxn>
              </a:cxnLst>
              <a:rect l="0" t="0" r="r" b="b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tint val="6666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3751" name="Freeform 23"/>
            <p:cNvSpPr>
              <a:spLocks/>
            </p:cNvSpPr>
            <p:nvPr/>
          </p:nvSpPr>
          <p:spPr bwMode="gray">
            <a:xfrm>
              <a:off x="1515" y="3022"/>
              <a:ext cx="2571" cy="340"/>
            </a:xfrm>
            <a:custGeom>
              <a:avLst/>
              <a:gdLst/>
              <a:ahLst/>
              <a:cxnLst>
                <a:cxn ang="0">
                  <a:pos x="1872" y="284"/>
                </a:cxn>
                <a:cxn ang="0">
                  <a:pos x="0" y="284"/>
                </a:cxn>
                <a:cxn ang="0">
                  <a:pos x="446" y="0"/>
                </a:cxn>
                <a:cxn ang="0">
                  <a:pos x="2180" y="0"/>
                </a:cxn>
                <a:cxn ang="0">
                  <a:pos x="1872" y="284"/>
                </a:cxn>
              </a:cxnLst>
              <a:rect l="0" t="0" r="r" b="b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0784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3752" name="Freeform 24"/>
            <p:cNvSpPr>
              <a:spLocks/>
            </p:cNvSpPr>
            <p:nvPr/>
          </p:nvSpPr>
          <p:spPr bwMode="gray">
            <a:xfrm>
              <a:off x="1888" y="1543"/>
              <a:ext cx="1158" cy="1715"/>
            </a:xfrm>
            <a:custGeom>
              <a:avLst/>
              <a:gdLst/>
              <a:ahLst/>
              <a:cxnLst>
                <a:cxn ang="0">
                  <a:pos x="12" y="2464"/>
                </a:cxn>
                <a:cxn ang="0">
                  <a:pos x="56" y="2120"/>
                </a:cxn>
                <a:cxn ang="0">
                  <a:pos x="124" y="1808"/>
                </a:cxn>
                <a:cxn ang="0">
                  <a:pos x="212" y="1524"/>
                </a:cxn>
                <a:cxn ang="0">
                  <a:pos x="316" y="1270"/>
                </a:cxn>
                <a:cxn ang="0">
                  <a:pos x="430" y="1044"/>
                </a:cxn>
                <a:cxn ang="0">
                  <a:pos x="550" y="846"/>
                </a:cxn>
                <a:cxn ang="0">
                  <a:pos x="672" y="674"/>
                </a:cxn>
                <a:cxn ang="0">
                  <a:pos x="792" y="528"/>
                </a:cxn>
                <a:cxn ang="0">
                  <a:pos x="906" y="408"/>
                </a:cxn>
                <a:cxn ang="0">
                  <a:pos x="1010" y="310"/>
                </a:cxn>
                <a:cxn ang="0">
                  <a:pos x="1096" y="236"/>
                </a:cxn>
                <a:cxn ang="0">
                  <a:pos x="1164" y="184"/>
                </a:cxn>
                <a:cxn ang="0">
                  <a:pos x="1208" y="154"/>
                </a:cxn>
                <a:cxn ang="0">
                  <a:pos x="1224" y="144"/>
                </a:cxn>
                <a:cxn ang="0">
                  <a:pos x="1728" y="56"/>
                </a:cxn>
                <a:cxn ang="0">
                  <a:pos x="1568" y="328"/>
                </a:cxn>
                <a:cxn ang="0">
                  <a:pos x="1554" y="332"/>
                </a:cxn>
                <a:cxn ang="0">
                  <a:pos x="1514" y="346"/>
                </a:cxn>
                <a:cxn ang="0">
                  <a:pos x="1452" y="370"/>
                </a:cxn>
                <a:cxn ang="0">
                  <a:pos x="1370" y="410"/>
                </a:cxn>
                <a:cxn ang="0">
                  <a:pos x="1270" y="466"/>
                </a:cxn>
                <a:cxn ang="0">
                  <a:pos x="1158" y="540"/>
                </a:cxn>
                <a:cxn ang="0">
                  <a:pos x="1034" y="636"/>
                </a:cxn>
                <a:cxn ang="0">
                  <a:pos x="904" y="756"/>
                </a:cxn>
                <a:cxn ang="0">
                  <a:pos x="770" y="900"/>
                </a:cxn>
                <a:cxn ang="0">
                  <a:pos x="632" y="1076"/>
                </a:cxn>
                <a:cxn ang="0">
                  <a:pos x="498" y="1280"/>
                </a:cxn>
                <a:cxn ang="0">
                  <a:pos x="370" y="1518"/>
                </a:cxn>
                <a:cxn ang="0">
                  <a:pos x="248" y="1792"/>
                </a:cxn>
                <a:cxn ang="0">
                  <a:pos x="138" y="2104"/>
                </a:cxn>
                <a:cxn ang="0">
                  <a:pos x="42" y="2456"/>
                </a:cxn>
              </a:cxnLst>
              <a:rect l="0" t="0" r="r" b="b"/>
              <a:pathLst>
                <a:path w="1824" h="2648">
                  <a:moveTo>
                    <a:pt x="0" y="2648"/>
                  </a:moveTo>
                  <a:lnTo>
                    <a:pt x="12" y="2464"/>
                  </a:lnTo>
                  <a:lnTo>
                    <a:pt x="32" y="2288"/>
                  </a:lnTo>
                  <a:lnTo>
                    <a:pt x="56" y="2120"/>
                  </a:lnTo>
                  <a:lnTo>
                    <a:pt x="88" y="1960"/>
                  </a:lnTo>
                  <a:lnTo>
                    <a:pt x="124" y="1808"/>
                  </a:lnTo>
                  <a:lnTo>
                    <a:pt x="166" y="1662"/>
                  </a:lnTo>
                  <a:lnTo>
                    <a:pt x="212" y="1524"/>
                  </a:lnTo>
                  <a:lnTo>
                    <a:pt x="262" y="1394"/>
                  </a:lnTo>
                  <a:lnTo>
                    <a:pt x="316" y="1270"/>
                  </a:lnTo>
                  <a:lnTo>
                    <a:pt x="372" y="1154"/>
                  </a:lnTo>
                  <a:lnTo>
                    <a:pt x="430" y="1044"/>
                  </a:lnTo>
                  <a:lnTo>
                    <a:pt x="490" y="942"/>
                  </a:lnTo>
                  <a:lnTo>
                    <a:pt x="550" y="846"/>
                  </a:lnTo>
                  <a:lnTo>
                    <a:pt x="612" y="758"/>
                  </a:lnTo>
                  <a:lnTo>
                    <a:pt x="672" y="674"/>
                  </a:lnTo>
                  <a:lnTo>
                    <a:pt x="734" y="598"/>
                  </a:lnTo>
                  <a:lnTo>
                    <a:pt x="792" y="528"/>
                  </a:lnTo>
                  <a:lnTo>
                    <a:pt x="850" y="464"/>
                  </a:lnTo>
                  <a:lnTo>
                    <a:pt x="906" y="408"/>
                  </a:lnTo>
                  <a:lnTo>
                    <a:pt x="960" y="356"/>
                  </a:lnTo>
                  <a:lnTo>
                    <a:pt x="1010" y="310"/>
                  </a:lnTo>
                  <a:lnTo>
                    <a:pt x="1056" y="270"/>
                  </a:lnTo>
                  <a:lnTo>
                    <a:pt x="1096" y="236"/>
                  </a:lnTo>
                  <a:lnTo>
                    <a:pt x="1134" y="208"/>
                  </a:lnTo>
                  <a:lnTo>
                    <a:pt x="1164" y="184"/>
                  </a:lnTo>
                  <a:lnTo>
                    <a:pt x="1190" y="166"/>
                  </a:lnTo>
                  <a:lnTo>
                    <a:pt x="1208" y="154"/>
                  </a:lnTo>
                  <a:lnTo>
                    <a:pt x="1220" y="146"/>
                  </a:lnTo>
                  <a:lnTo>
                    <a:pt x="1224" y="144"/>
                  </a:lnTo>
                  <a:lnTo>
                    <a:pt x="848" y="0"/>
                  </a:lnTo>
                  <a:lnTo>
                    <a:pt x="1728" y="56"/>
                  </a:lnTo>
                  <a:lnTo>
                    <a:pt x="1824" y="480"/>
                  </a:lnTo>
                  <a:lnTo>
                    <a:pt x="1568" y="328"/>
                  </a:lnTo>
                  <a:lnTo>
                    <a:pt x="1564" y="328"/>
                  </a:lnTo>
                  <a:lnTo>
                    <a:pt x="1554" y="332"/>
                  </a:lnTo>
                  <a:lnTo>
                    <a:pt x="1538" y="338"/>
                  </a:lnTo>
                  <a:lnTo>
                    <a:pt x="1514" y="346"/>
                  </a:lnTo>
                  <a:lnTo>
                    <a:pt x="1486" y="356"/>
                  </a:lnTo>
                  <a:lnTo>
                    <a:pt x="1452" y="370"/>
                  </a:lnTo>
                  <a:lnTo>
                    <a:pt x="1412" y="388"/>
                  </a:lnTo>
                  <a:lnTo>
                    <a:pt x="1370" y="410"/>
                  </a:lnTo>
                  <a:lnTo>
                    <a:pt x="1322" y="436"/>
                  </a:lnTo>
                  <a:lnTo>
                    <a:pt x="1270" y="466"/>
                  </a:lnTo>
                  <a:lnTo>
                    <a:pt x="1216" y="500"/>
                  </a:lnTo>
                  <a:lnTo>
                    <a:pt x="1158" y="540"/>
                  </a:lnTo>
                  <a:lnTo>
                    <a:pt x="1098" y="584"/>
                  </a:lnTo>
                  <a:lnTo>
                    <a:pt x="1034" y="636"/>
                  </a:lnTo>
                  <a:lnTo>
                    <a:pt x="970" y="692"/>
                  </a:lnTo>
                  <a:lnTo>
                    <a:pt x="904" y="756"/>
                  </a:lnTo>
                  <a:lnTo>
                    <a:pt x="836" y="824"/>
                  </a:lnTo>
                  <a:lnTo>
                    <a:pt x="770" y="900"/>
                  </a:lnTo>
                  <a:lnTo>
                    <a:pt x="700" y="984"/>
                  </a:lnTo>
                  <a:lnTo>
                    <a:pt x="632" y="1076"/>
                  </a:lnTo>
                  <a:lnTo>
                    <a:pt x="566" y="1174"/>
                  </a:lnTo>
                  <a:lnTo>
                    <a:pt x="498" y="1280"/>
                  </a:lnTo>
                  <a:lnTo>
                    <a:pt x="434" y="1394"/>
                  </a:lnTo>
                  <a:lnTo>
                    <a:pt x="370" y="1518"/>
                  </a:lnTo>
                  <a:lnTo>
                    <a:pt x="308" y="1650"/>
                  </a:lnTo>
                  <a:lnTo>
                    <a:pt x="248" y="1792"/>
                  </a:lnTo>
                  <a:lnTo>
                    <a:pt x="192" y="1944"/>
                  </a:lnTo>
                  <a:lnTo>
                    <a:pt x="138" y="2104"/>
                  </a:lnTo>
                  <a:lnTo>
                    <a:pt x="88" y="2274"/>
                  </a:lnTo>
                  <a:lnTo>
                    <a:pt x="42" y="2456"/>
                  </a:lnTo>
                  <a:lnTo>
                    <a:pt x="0" y="2648"/>
                  </a:lnTo>
                  <a:close/>
                </a:path>
              </a:pathLst>
            </a:custGeom>
            <a:gradFill rotWithShape="1">
              <a:gsLst>
                <a:gs pos="0">
                  <a:srgbClr val="D11364"/>
                </a:gs>
                <a:gs pos="100000">
                  <a:srgbClr val="D11364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3753" name="Rectangle 25"/>
            <p:cNvSpPr>
              <a:spLocks noChangeArrowheads="1"/>
            </p:cNvSpPr>
            <p:nvPr/>
          </p:nvSpPr>
          <p:spPr bwMode="gray">
            <a:xfrm>
              <a:off x="3082" y="1787"/>
              <a:ext cx="1743" cy="192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shade val="72549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sz="1600" b="1" dirty="0" smtClean="0">
                  <a:solidFill>
                    <a:srgbClr val="FFFFFF"/>
                  </a:solidFill>
                  <a:latin typeface="Verdana" pitchFamily="34" charset="0"/>
                </a:rPr>
                <a:t>Устроились работать </a:t>
              </a:r>
            </a:p>
            <a:p>
              <a:pPr algn="ctr" eaLnBrk="0" hangingPunct="0"/>
              <a:r>
                <a:rPr lang="ru-RU" sz="1600" b="1" dirty="0" smtClean="0">
                  <a:solidFill>
                    <a:srgbClr val="FFFFFF"/>
                  </a:solidFill>
                  <a:latin typeface="Verdana" pitchFamily="34" charset="0"/>
                </a:rPr>
                <a:t>по специальности</a:t>
              </a:r>
              <a:endParaRPr lang="en-US" sz="1600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73754" name="Rectangle 26"/>
            <p:cNvSpPr>
              <a:spLocks noChangeArrowheads="1"/>
            </p:cNvSpPr>
            <p:nvPr/>
          </p:nvSpPr>
          <p:spPr bwMode="gray">
            <a:xfrm>
              <a:off x="2581" y="2259"/>
              <a:ext cx="1875" cy="272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2549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sz="1600" b="1" dirty="0" smtClean="0">
                  <a:solidFill>
                    <a:srgbClr val="FFFFFF"/>
                  </a:solidFill>
                  <a:latin typeface="Verdana" pitchFamily="34" charset="0"/>
                </a:rPr>
                <a:t>Продолжили обучение </a:t>
              </a:r>
            </a:p>
            <a:p>
              <a:pPr algn="ctr" eaLnBrk="0" hangingPunct="0"/>
              <a:r>
                <a:rPr lang="ru-RU" sz="1600" b="1" dirty="0" smtClean="0">
                  <a:solidFill>
                    <a:srgbClr val="FFFFFF"/>
                  </a:solidFill>
                  <a:latin typeface="Verdana" pitchFamily="34" charset="0"/>
                </a:rPr>
                <a:t>в ВУЗе </a:t>
              </a:r>
              <a:r>
                <a:rPr lang="ru-RU" sz="1600" b="1" dirty="0" err="1" smtClean="0">
                  <a:solidFill>
                    <a:srgbClr val="FFFFFF"/>
                  </a:solidFill>
                  <a:latin typeface="Verdana" pitchFamily="34" charset="0"/>
                </a:rPr>
                <a:t>очно</a:t>
              </a:r>
              <a:endParaRPr lang="en-US" sz="1600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73755" name="Freeform 27"/>
            <p:cNvSpPr>
              <a:spLocks/>
            </p:cNvSpPr>
            <p:nvPr/>
          </p:nvSpPr>
          <p:spPr bwMode="gray">
            <a:xfrm>
              <a:off x="2036" y="2531"/>
              <a:ext cx="2415" cy="343"/>
            </a:xfrm>
            <a:custGeom>
              <a:avLst/>
              <a:gdLst/>
              <a:ahLst/>
              <a:cxnLst>
                <a:cxn ang="0">
                  <a:pos x="1742" y="286"/>
                </a:cxn>
                <a:cxn ang="0">
                  <a:pos x="0" y="286"/>
                </a:cxn>
                <a:cxn ang="0">
                  <a:pos x="446" y="0"/>
                </a:cxn>
                <a:cxn ang="0">
                  <a:pos x="2048" y="0"/>
                </a:cxn>
                <a:cxn ang="0">
                  <a:pos x="1742" y="286"/>
                </a:cxn>
              </a:cxnLst>
              <a:rect l="0" t="0" r="r" b="b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solidFill>
              <a:schemeClr val="folHlink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3756" name="Rectangle 28"/>
            <p:cNvSpPr>
              <a:spLocks noChangeArrowheads="1"/>
            </p:cNvSpPr>
            <p:nvPr/>
          </p:nvSpPr>
          <p:spPr bwMode="gray">
            <a:xfrm>
              <a:off x="2038" y="2836"/>
              <a:ext cx="2056" cy="188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shade val="72549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sz="1600" b="1" dirty="0" smtClean="0">
                  <a:solidFill>
                    <a:srgbClr val="FFFFFF"/>
                  </a:solidFill>
                  <a:latin typeface="Verdana" pitchFamily="34" charset="0"/>
                </a:rPr>
                <a:t>Продолжили обучение </a:t>
              </a:r>
            </a:p>
            <a:p>
              <a:pPr algn="ctr" eaLnBrk="0" hangingPunct="0"/>
              <a:r>
                <a:rPr lang="ru-RU" sz="1600" b="1" dirty="0" smtClean="0">
                  <a:solidFill>
                    <a:srgbClr val="FFFFFF"/>
                  </a:solidFill>
                  <a:latin typeface="Verdana" pitchFamily="34" charset="0"/>
                </a:rPr>
                <a:t>в ВУЗе заочно</a:t>
              </a:r>
              <a:endParaRPr lang="en-US" sz="1600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73757" name="Rectangle 29"/>
            <p:cNvSpPr>
              <a:spLocks noChangeArrowheads="1"/>
            </p:cNvSpPr>
            <p:nvPr/>
          </p:nvSpPr>
          <p:spPr bwMode="gray">
            <a:xfrm>
              <a:off x="1537" y="3393"/>
              <a:ext cx="2213" cy="187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tint val="4862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sz="1600" b="1" dirty="0" smtClean="0">
                  <a:solidFill>
                    <a:srgbClr val="FFFFFF"/>
                  </a:solidFill>
                  <a:latin typeface="Verdana" pitchFamily="34" charset="0"/>
                </a:rPr>
                <a:t>Поменяли профессию</a:t>
              </a:r>
              <a:endParaRPr lang="en-US" sz="1600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Logo</a:t>
            </a:r>
          </a:p>
        </p:txBody>
      </p:sp>
      <p:sp>
        <p:nvSpPr>
          <p:cNvPr id="33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www.themegallery.com</a:t>
            </a: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Правительство Архангельской области</a:t>
            </a:r>
            <a:endParaRPr lang="en-US" sz="2400" dirty="0"/>
          </a:p>
        </p:txBody>
      </p:sp>
      <p:sp>
        <p:nvSpPr>
          <p:cNvPr id="101379" name="AutoShape 3"/>
          <p:cNvSpPr>
            <a:spLocks noChangeArrowheads="1"/>
          </p:cNvSpPr>
          <p:nvPr/>
        </p:nvSpPr>
        <p:spPr bwMode="gray">
          <a:xfrm>
            <a:off x="1905000" y="2438400"/>
            <a:ext cx="5530850" cy="2743200"/>
          </a:xfrm>
          <a:prstGeom prst="upArrow">
            <a:avLst>
              <a:gd name="adj1" fmla="val 57824"/>
              <a:gd name="adj2" fmla="val 54398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1380" name="AutoShape 4"/>
          <p:cNvSpPr>
            <a:spLocks noChangeArrowheads="1"/>
          </p:cNvSpPr>
          <p:nvPr/>
        </p:nvSpPr>
        <p:spPr bwMode="gray">
          <a:xfrm>
            <a:off x="1676400" y="1676400"/>
            <a:ext cx="5791200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tint val="64314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меры поддержки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gray">
          <a:xfrm>
            <a:off x="4431701" y="3048000"/>
            <a:ext cx="25519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2000" dirty="0" smtClean="0">
                <a:solidFill>
                  <a:schemeClr val="tx2"/>
                </a:solidFill>
              </a:rPr>
              <a:t> </a:t>
            </a:r>
            <a:endParaRPr lang="en-US" sz="2000" dirty="0">
              <a:solidFill>
                <a:schemeClr val="tx2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827584" y="4293096"/>
            <a:ext cx="1750569" cy="2070100"/>
            <a:chOff x="492" y="2476"/>
            <a:chExt cx="1096" cy="1304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92" y="2476"/>
              <a:ext cx="1096" cy="954"/>
              <a:chOff x="514" y="1584"/>
              <a:chExt cx="1462" cy="1296"/>
            </a:xfrm>
          </p:grpSpPr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624" y="1584"/>
                <a:ext cx="1248" cy="1296"/>
                <a:chOff x="2016" y="1920"/>
                <a:chExt cx="1680" cy="1680"/>
              </a:xfrm>
            </p:grpSpPr>
            <p:sp>
              <p:nvSpPr>
                <p:cNvPr id="101385" name="Oval 9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63529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1386" name="Freeform 10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01387" name="Text Box 11"/>
              <p:cNvSpPr txBox="1">
                <a:spLocks noChangeArrowheads="1"/>
              </p:cNvSpPr>
              <p:nvPr/>
            </p:nvSpPr>
            <p:spPr bwMode="gray">
              <a:xfrm>
                <a:off x="514" y="1954"/>
                <a:ext cx="1462" cy="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ru-RU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заработная </a:t>
                </a:r>
              </a:p>
              <a:p>
                <a:pPr algn="ctr" eaLnBrk="0" hangingPunct="0"/>
                <a:r>
                  <a:rPr lang="ru-RU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плата</a:t>
                </a:r>
                <a:endParaRPr 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101388" name="Oval 12"/>
            <p:cNvSpPr>
              <a:spLocks noChangeArrowheads="1"/>
            </p:cNvSpPr>
            <p:nvPr/>
          </p:nvSpPr>
          <p:spPr bwMode="gray">
            <a:xfrm>
              <a:off x="576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771776" y="4311652"/>
            <a:ext cx="1724026" cy="2070101"/>
            <a:chOff x="1746" y="2476"/>
            <a:chExt cx="1086" cy="1304"/>
          </a:xfrm>
        </p:grpSpPr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1776" y="2476"/>
              <a:ext cx="960" cy="958"/>
              <a:chOff x="2016" y="1920"/>
              <a:chExt cx="1680" cy="1680"/>
            </a:xfrm>
          </p:grpSpPr>
          <p:sp>
            <p:nvSpPr>
              <p:cNvPr id="101391" name="Oval 15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1392" name="Freeform 16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1393" name="Text Box 17"/>
            <p:cNvSpPr txBox="1">
              <a:spLocks noChangeArrowheads="1"/>
            </p:cNvSpPr>
            <p:nvPr/>
          </p:nvSpPr>
          <p:spPr bwMode="gray">
            <a:xfrm>
              <a:off x="1746" y="2600"/>
              <a:ext cx="1043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sz="16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выплата молодым специалистам</a:t>
              </a:r>
              <a:endPara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01394" name="Oval 18"/>
            <p:cNvSpPr>
              <a:spLocks noChangeArrowheads="1"/>
            </p:cNvSpPr>
            <p:nvPr/>
          </p:nvSpPr>
          <p:spPr bwMode="gray">
            <a:xfrm>
              <a:off x="1837" y="3462"/>
              <a:ext cx="995" cy="318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4787901" y="4267200"/>
            <a:ext cx="1728788" cy="2114550"/>
            <a:chOff x="3016" y="2448"/>
            <a:chExt cx="1089" cy="1332"/>
          </a:xfrm>
        </p:grpSpPr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3072" y="2448"/>
              <a:ext cx="960" cy="958"/>
              <a:chOff x="2016" y="1920"/>
              <a:chExt cx="1680" cy="1680"/>
            </a:xfrm>
          </p:grpSpPr>
          <p:sp>
            <p:nvSpPr>
              <p:cNvPr id="101397" name="Oval 2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1398" name="Freeform 2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1399" name="Text Box 23"/>
            <p:cNvSpPr txBox="1">
              <a:spLocks noChangeArrowheads="1"/>
            </p:cNvSpPr>
            <p:nvPr/>
          </p:nvSpPr>
          <p:spPr bwMode="gray">
            <a:xfrm>
              <a:off x="3016" y="2646"/>
              <a:ext cx="1089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ж</a:t>
              </a:r>
              <a:r>
                <a:rPr lang="ru-RU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илищные условия</a:t>
              </a:r>
              <a:endPara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01400" name="Oval 24"/>
            <p:cNvSpPr>
              <a:spLocks noChangeArrowheads="1"/>
            </p:cNvSpPr>
            <p:nvPr/>
          </p:nvSpPr>
          <p:spPr bwMode="gray">
            <a:xfrm>
              <a:off x="3105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6780219" y="4267200"/>
            <a:ext cx="1581152" cy="2114550"/>
            <a:chOff x="4271" y="2448"/>
            <a:chExt cx="996" cy="1332"/>
          </a:xfrm>
        </p:grpSpPr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4271" y="2448"/>
              <a:ext cx="960" cy="965"/>
              <a:chOff x="2400" y="1488"/>
              <a:chExt cx="1152" cy="1152"/>
            </a:xfrm>
          </p:grpSpPr>
          <p:grpSp>
            <p:nvGrpSpPr>
              <p:cNvPr id="11" name="Group 27"/>
              <p:cNvGrpSpPr>
                <a:grpSpLocks/>
              </p:cNvGrpSpPr>
              <p:nvPr/>
            </p:nvGrpSpPr>
            <p:grpSpPr bwMode="auto">
              <a:xfrm>
                <a:off x="2400" y="1488"/>
                <a:ext cx="1152" cy="1152"/>
                <a:chOff x="2016" y="1920"/>
                <a:chExt cx="1680" cy="1680"/>
              </a:xfrm>
            </p:grpSpPr>
            <p:sp>
              <p:nvSpPr>
                <p:cNvPr id="101404" name="Oval 28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2431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1405" name="Freeform 29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01406" name="Text Box 30"/>
              <p:cNvSpPr txBox="1">
                <a:spLocks noChangeArrowheads="1"/>
              </p:cNvSpPr>
              <p:nvPr/>
            </p:nvSpPr>
            <p:spPr bwMode="gray">
              <a:xfrm>
                <a:off x="2484" y="1724"/>
                <a:ext cx="958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ru-RU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целевое </a:t>
                </a:r>
              </a:p>
              <a:p>
                <a:pPr algn="ctr" eaLnBrk="0" hangingPunct="0"/>
                <a:r>
                  <a:rPr lang="ru-RU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обучение</a:t>
                </a:r>
                <a:endParaRPr 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101407" name="Oval 31"/>
            <p:cNvSpPr>
              <a:spLocks noChangeArrowheads="1"/>
            </p:cNvSpPr>
            <p:nvPr/>
          </p:nvSpPr>
          <p:spPr bwMode="gray">
            <a:xfrm>
              <a:off x="4272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Logo</a:t>
            </a:r>
          </a:p>
        </p:txBody>
      </p:sp>
      <p:sp>
        <p:nvSpPr>
          <p:cNvPr id="33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www.themegallery.com</a:t>
            </a: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ru-RU" sz="2200" dirty="0" smtClean="0"/>
              <a:t>Муниципальные образования </a:t>
            </a:r>
            <a:br>
              <a:rPr lang="ru-RU" sz="2200" dirty="0" smtClean="0"/>
            </a:br>
            <a:r>
              <a:rPr lang="ru-RU" sz="2200" dirty="0" smtClean="0"/>
              <a:t>Архангельской области</a:t>
            </a:r>
            <a:endParaRPr lang="en-US" sz="2200" dirty="0"/>
          </a:p>
        </p:txBody>
      </p:sp>
      <p:sp>
        <p:nvSpPr>
          <p:cNvPr id="101379" name="AutoShape 3"/>
          <p:cNvSpPr>
            <a:spLocks noChangeArrowheads="1"/>
          </p:cNvSpPr>
          <p:nvPr/>
        </p:nvSpPr>
        <p:spPr bwMode="gray">
          <a:xfrm>
            <a:off x="1905000" y="2438400"/>
            <a:ext cx="5530850" cy="2743200"/>
          </a:xfrm>
          <a:prstGeom prst="upArrow">
            <a:avLst>
              <a:gd name="adj1" fmla="val 57824"/>
              <a:gd name="adj2" fmla="val 54398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1380" name="AutoShape 4"/>
          <p:cNvSpPr>
            <a:spLocks noChangeArrowheads="1"/>
          </p:cNvSpPr>
          <p:nvPr/>
        </p:nvSpPr>
        <p:spPr bwMode="gray">
          <a:xfrm>
            <a:off x="1676400" y="1676400"/>
            <a:ext cx="5791200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tint val="64314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меры поддержки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gray">
          <a:xfrm>
            <a:off x="4431701" y="3048000"/>
            <a:ext cx="25519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2000" dirty="0" smtClean="0">
                <a:solidFill>
                  <a:schemeClr val="tx2"/>
                </a:solidFill>
              </a:rPr>
              <a:t> </a:t>
            </a:r>
            <a:endParaRPr lang="en-US" sz="2000" dirty="0">
              <a:solidFill>
                <a:schemeClr val="tx2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827584" y="4293096"/>
            <a:ext cx="1750569" cy="2070100"/>
            <a:chOff x="492" y="2476"/>
            <a:chExt cx="1096" cy="1304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92" y="2476"/>
              <a:ext cx="1096" cy="954"/>
              <a:chOff x="514" y="1584"/>
              <a:chExt cx="1462" cy="1296"/>
            </a:xfrm>
          </p:grpSpPr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624" y="1584"/>
                <a:ext cx="1248" cy="1296"/>
                <a:chOff x="2016" y="1920"/>
                <a:chExt cx="1680" cy="1680"/>
              </a:xfrm>
            </p:grpSpPr>
            <p:sp>
              <p:nvSpPr>
                <p:cNvPr id="101385" name="Oval 9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63529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1386" name="Freeform 10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01387" name="Text Box 11"/>
              <p:cNvSpPr txBox="1">
                <a:spLocks noChangeArrowheads="1"/>
              </p:cNvSpPr>
              <p:nvPr/>
            </p:nvSpPr>
            <p:spPr bwMode="gray">
              <a:xfrm>
                <a:off x="514" y="1954"/>
                <a:ext cx="1462" cy="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ru-RU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заработная </a:t>
                </a:r>
              </a:p>
              <a:p>
                <a:pPr algn="ctr" eaLnBrk="0" hangingPunct="0"/>
                <a:r>
                  <a:rPr lang="ru-RU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плата</a:t>
                </a:r>
                <a:endParaRPr 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101388" name="Oval 12"/>
            <p:cNvSpPr>
              <a:spLocks noChangeArrowheads="1"/>
            </p:cNvSpPr>
            <p:nvPr/>
          </p:nvSpPr>
          <p:spPr bwMode="gray">
            <a:xfrm>
              <a:off x="576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700342" y="4311652"/>
            <a:ext cx="1871665" cy="2070101"/>
            <a:chOff x="1701" y="2476"/>
            <a:chExt cx="1179" cy="1304"/>
          </a:xfrm>
        </p:grpSpPr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1776" y="2476"/>
              <a:ext cx="960" cy="958"/>
              <a:chOff x="2016" y="1920"/>
              <a:chExt cx="1680" cy="1680"/>
            </a:xfrm>
          </p:grpSpPr>
          <p:sp>
            <p:nvSpPr>
              <p:cNvPr id="101391" name="Oval 15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1392" name="Freeform 16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1393" name="Text Box 17"/>
            <p:cNvSpPr txBox="1">
              <a:spLocks noChangeArrowheads="1"/>
            </p:cNvSpPr>
            <p:nvPr/>
          </p:nvSpPr>
          <p:spPr bwMode="gray">
            <a:xfrm>
              <a:off x="1701" y="2600"/>
              <a:ext cx="1179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endParaRPr lang="ru-RU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eaLnBrk="0" hangingPunct="0"/>
              <a:r>
                <a:rPr lang="ru-RU" sz="12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единовременная</a:t>
              </a:r>
            </a:p>
            <a:p>
              <a:pPr algn="ctr" eaLnBrk="0" hangingPunct="0"/>
              <a:r>
                <a:rPr lang="ru-RU" sz="12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выплата </a:t>
              </a:r>
            </a:p>
            <a:p>
              <a:pPr algn="ctr" eaLnBrk="0" hangingPunct="0"/>
              <a:r>
                <a:rPr lang="ru-RU" sz="12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молодым специалистам</a:t>
              </a:r>
              <a:endParaRPr lang="en-US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01394" name="Oval 18"/>
            <p:cNvSpPr>
              <a:spLocks noChangeArrowheads="1"/>
            </p:cNvSpPr>
            <p:nvPr/>
          </p:nvSpPr>
          <p:spPr bwMode="gray">
            <a:xfrm>
              <a:off x="1837" y="3462"/>
              <a:ext cx="995" cy="318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4787901" y="4267200"/>
            <a:ext cx="1728788" cy="2114550"/>
            <a:chOff x="3016" y="2448"/>
            <a:chExt cx="1089" cy="1332"/>
          </a:xfrm>
        </p:grpSpPr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3072" y="2448"/>
              <a:ext cx="960" cy="958"/>
              <a:chOff x="2016" y="1920"/>
              <a:chExt cx="1680" cy="1680"/>
            </a:xfrm>
          </p:grpSpPr>
          <p:sp>
            <p:nvSpPr>
              <p:cNvPr id="101397" name="Oval 2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1398" name="Freeform 2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1399" name="Text Box 23"/>
            <p:cNvSpPr txBox="1">
              <a:spLocks noChangeArrowheads="1"/>
            </p:cNvSpPr>
            <p:nvPr/>
          </p:nvSpPr>
          <p:spPr bwMode="gray">
            <a:xfrm>
              <a:off x="3016" y="2646"/>
              <a:ext cx="1089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ж</a:t>
              </a:r>
              <a:r>
                <a:rPr lang="ru-RU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илищные условия</a:t>
              </a:r>
              <a:endPara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01400" name="Oval 24"/>
            <p:cNvSpPr>
              <a:spLocks noChangeArrowheads="1"/>
            </p:cNvSpPr>
            <p:nvPr/>
          </p:nvSpPr>
          <p:spPr bwMode="gray">
            <a:xfrm>
              <a:off x="3105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6781804" y="4267200"/>
            <a:ext cx="1579564" cy="2114550"/>
            <a:chOff x="4272" y="2448"/>
            <a:chExt cx="995" cy="1332"/>
          </a:xfrm>
        </p:grpSpPr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4272" y="2448"/>
              <a:ext cx="967" cy="965"/>
              <a:chOff x="2400" y="1488"/>
              <a:chExt cx="1160" cy="1152"/>
            </a:xfrm>
          </p:grpSpPr>
          <p:grpSp>
            <p:nvGrpSpPr>
              <p:cNvPr id="11" name="Group 27"/>
              <p:cNvGrpSpPr>
                <a:grpSpLocks/>
              </p:cNvGrpSpPr>
              <p:nvPr/>
            </p:nvGrpSpPr>
            <p:grpSpPr bwMode="auto">
              <a:xfrm>
                <a:off x="2400" y="1488"/>
                <a:ext cx="1152" cy="1152"/>
                <a:chOff x="2016" y="1920"/>
                <a:chExt cx="1680" cy="1680"/>
              </a:xfrm>
            </p:grpSpPr>
            <p:sp>
              <p:nvSpPr>
                <p:cNvPr id="101404" name="Oval 28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2431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1405" name="Freeform 29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01406" name="Text Box 30"/>
              <p:cNvSpPr txBox="1">
                <a:spLocks noChangeArrowheads="1"/>
              </p:cNvSpPr>
              <p:nvPr/>
            </p:nvSpPr>
            <p:spPr bwMode="gray">
              <a:xfrm>
                <a:off x="2483" y="1724"/>
                <a:ext cx="1077" cy="7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ru-RU" sz="1400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грантовая поддержка  </a:t>
                </a:r>
              </a:p>
              <a:p>
                <a:pPr algn="ctr" eaLnBrk="0" hangingPunct="0"/>
                <a:r>
                  <a:rPr lang="ru-RU" sz="1400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и оплата </a:t>
                </a:r>
              </a:p>
              <a:p>
                <a:pPr algn="ctr" eaLnBrk="0" hangingPunct="0"/>
                <a:r>
                  <a:rPr lang="ru-RU" sz="1400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за обучение</a:t>
                </a:r>
                <a:endParaRPr lang="en-US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101407" name="Oval 31"/>
            <p:cNvSpPr>
              <a:spLocks noChangeArrowheads="1"/>
            </p:cNvSpPr>
            <p:nvPr/>
          </p:nvSpPr>
          <p:spPr bwMode="gray">
            <a:xfrm>
              <a:off x="4272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Logo</a:t>
            </a:r>
          </a:p>
        </p:txBody>
      </p:sp>
      <p:sp>
        <p:nvSpPr>
          <p:cNvPr id="25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www.themegallery.com</a:t>
            </a:r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Анкетирование выпускников колледжей</a:t>
            </a:r>
            <a:endParaRPr lang="en-US" sz="24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1520" y="980728"/>
            <a:ext cx="8640960" cy="1637651"/>
            <a:chOff x="912" y="1100"/>
            <a:chExt cx="4055" cy="738"/>
          </a:xfrm>
        </p:grpSpPr>
        <p:sp>
          <p:nvSpPr>
            <p:cNvPr id="88068" name="AutoShape 4"/>
            <p:cNvSpPr>
              <a:spLocks noChangeArrowheads="1"/>
            </p:cNvSpPr>
            <p:nvPr/>
          </p:nvSpPr>
          <p:spPr bwMode="gray">
            <a:xfrm>
              <a:off x="912" y="1100"/>
              <a:ext cx="4055" cy="67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ru-RU" dirty="0" err="1" smtClean="0"/>
                <a:t>пр</a:t>
              </a:r>
              <a:endParaRPr lang="ru-RU" dirty="0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947" y="1132"/>
              <a:ext cx="1215" cy="706"/>
              <a:chOff x="947" y="1132"/>
              <a:chExt cx="1215" cy="706"/>
            </a:xfrm>
          </p:grpSpPr>
          <p:sp>
            <p:nvSpPr>
              <p:cNvPr id="88070" name="AutoShape 6"/>
              <p:cNvSpPr>
                <a:spLocks noChangeArrowheads="1"/>
              </p:cNvSpPr>
              <p:nvPr/>
            </p:nvSpPr>
            <p:spPr bwMode="gray">
              <a:xfrm>
                <a:off x="947" y="1132"/>
                <a:ext cx="1215" cy="70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ru-RU" sz="2800" b="1" dirty="0" smtClean="0">
                    <a:solidFill>
                      <a:schemeClr val="bg1"/>
                    </a:solidFill>
                  </a:rPr>
                  <a:t>планы</a:t>
                </a:r>
                <a:endParaRPr lang="ru-RU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8071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8072" name="Text Box 8"/>
              <p:cNvSpPr txBox="1">
                <a:spLocks noChangeArrowheads="1"/>
              </p:cNvSpPr>
              <p:nvPr/>
            </p:nvSpPr>
            <p:spPr bwMode="gray">
              <a:xfrm>
                <a:off x="1599" y="1295"/>
                <a:ext cx="193" cy="36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ru-RU" sz="28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</a:t>
                </a:r>
                <a:endParaRPr lang="en-US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88073" name="Text Box 9"/>
            <p:cNvSpPr txBox="1">
              <a:spLocks noChangeArrowheads="1"/>
            </p:cNvSpPr>
            <p:nvPr/>
          </p:nvSpPr>
          <p:spPr bwMode="gray">
            <a:xfrm>
              <a:off x="1872" y="1149"/>
              <a:ext cx="2928" cy="2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ru-RU" b="1" dirty="0" smtClean="0">
                  <a:solidFill>
                    <a:srgbClr val="000000"/>
                  </a:solidFill>
                </a:rPr>
                <a:t> 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51520" y="2709869"/>
            <a:ext cx="8640960" cy="1871259"/>
            <a:chOff x="912" y="2049"/>
            <a:chExt cx="3984" cy="879"/>
          </a:xfrm>
        </p:grpSpPr>
        <p:sp>
          <p:nvSpPr>
            <p:cNvPr id="88075" name="AutoShape 11"/>
            <p:cNvSpPr>
              <a:spLocks noChangeArrowheads="1"/>
            </p:cNvSpPr>
            <p:nvPr/>
          </p:nvSpPr>
          <p:spPr bwMode="gray">
            <a:xfrm>
              <a:off x="912" y="2049"/>
              <a:ext cx="3984" cy="8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ru-RU" dirty="0" err="1" smtClean="0"/>
                <a:t>пнор</a:t>
              </a:r>
              <a:endParaRPr lang="ru-RU" dirty="0"/>
            </a:p>
          </p:txBody>
        </p: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971" y="2116"/>
              <a:ext cx="1169" cy="730"/>
              <a:chOff x="971" y="2116"/>
              <a:chExt cx="1169" cy="730"/>
            </a:xfrm>
          </p:grpSpPr>
          <p:sp>
            <p:nvSpPr>
              <p:cNvPr id="88077" name="AutoShape 13"/>
              <p:cNvSpPr>
                <a:spLocks noChangeArrowheads="1"/>
              </p:cNvSpPr>
              <p:nvPr/>
            </p:nvSpPr>
            <p:spPr bwMode="gray">
              <a:xfrm>
                <a:off x="971" y="2116"/>
                <a:ext cx="1169" cy="730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ru-RU" sz="2800" b="1" dirty="0" smtClean="0">
                    <a:solidFill>
                      <a:schemeClr val="bg1"/>
                    </a:solidFill>
                  </a:rPr>
                  <a:t>ожидания</a:t>
                </a:r>
                <a:endParaRPr lang="ru-RU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8078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8079" name="Text Box 15"/>
              <p:cNvSpPr txBox="1">
                <a:spLocks noChangeArrowheads="1"/>
              </p:cNvSpPr>
              <p:nvPr/>
            </p:nvSpPr>
            <p:spPr bwMode="gray">
              <a:xfrm>
                <a:off x="1278" y="2304"/>
                <a:ext cx="193" cy="36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ru-RU" sz="28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</a:t>
                </a:r>
                <a:endParaRPr lang="en-US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88080" name="Text Box 16"/>
            <p:cNvSpPr txBox="1">
              <a:spLocks noChangeArrowheads="1"/>
            </p:cNvSpPr>
            <p:nvPr/>
          </p:nvSpPr>
          <p:spPr bwMode="gray">
            <a:xfrm>
              <a:off x="2240" y="2218"/>
              <a:ext cx="256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ru-RU" b="1" dirty="0" smtClean="0">
                  <a:solidFill>
                    <a:srgbClr val="000000"/>
                  </a:solidFill>
                </a:rPr>
                <a:t> 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179512" y="4653136"/>
            <a:ext cx="8712968" cy="1872208"/>
            <a:chOff x="912" y="3036"/>
            <a:chExt cx="3984" cy="912"/>
          </a:xfrm>
        </p:grpSpPr>
        <p:sp>
          <p:nvSpPr>
            <p:cNvPr id="88082" name="AutoShape 18"/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ru-RU" sz="1400" dirty="0" err="1" smtClean="0"/>
                <a:t>пр</a:t>
              </a:r>
              <a:endParaRPr lang="ru-RU" sz="1400" dirty="0"/>
            </a:p>
          </p:txBody>
        </p: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999" y="3106"/>
              <a:ext cx="1164" cy="822"/>
              <a:chOff x="999" y="3106"/>
              <a:chExt cx="1164" cy="822"/>
            </a:xfrm>
          </p:grpSpPr>
          <p:sp>
            <p:nvSpPr>
              <p:cNvPr id="88084" name="AutoShape 20"/>
              <p:cNvSpPr>
                <a:spLocks noChangeArrowheads="1"/>
              </p:cNvSpPr>
              <p:nvPr/>
            </p:nvSpPr>
            <p:spPr bwMode="gray">
              <a:xfrm>
                <a:off x="999" y="3106"/>
                <a:ext cx="1164" cy="82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>
                      <a:gamma/>
                      <a:tint val="63529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ru-RU" b="1" dirty="0" smtClean="0">
                    <a:solidFill>
                      <a:schemeClr val="bg1"/>
                    </a:solidFill>
                  </a:rPr>
                  <a:t>информированность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8085" name="Freeform 21"/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sz="1400"/>
              </a:p>
            </p:txBody>
          </p:sp>
          <p:sp>
            <p:nvSpPr>
              <p:cNvPr id="88086" name="Text Box 22"/>
              <p:cNvSpPr txBox="1">
                <a:spLocks noChangeArrowheads="1"/>
              </p:cNvSpPr>
              <p:nvPr/>
            </p:nvSpPr>
            <p:spPr bwMode="gray">
              <a:xfrm>
                <a:off x="1295" y="3324"/>
                <a:ext cx="159" cy="21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ru-RU" sz="14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</a:t>
                </a:r>
                <a:endPara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88087" name="Text Box 23"/>
            <p:cNvSpPr txBox="1">
              <a:spLocks noChangeArrowheads="1"/>
            </p:cNvSpPr>
            <p:nvPr/>
          </p:nvSpPr>
          <p:spPr bwMode="gray">
            <a:xfrm>
              <a:off x="1872" y="3161"/>
              <a:ext cx="2928" cy="2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ru-RU" sz="1400" b="1" dirty="0" smtClean="0">
                  <a:solidFill>
                    <a:srgbClr val="000000"/>
                  </a:solidFill>
                </a:rPr>
                <a:t> 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987824" y="1124744"/>
            <a:ext cx="56886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- </a:t>
            </a:r>
            <a:r>
              <a:rPr lang="ru-RU" sz="1400" b="1" dirty="0" smtClean="0"/>
              <a:t>музыкальные и художественные школы, </a:t>
            </a:r>
          </a:p>
          <a:p>
            <a:r>
              <a:rPr lang="ru-RU" sz="1400" b="1" dirty="0" smtClean="0"/>
              <a:t>- дома культуры, театры, </a:t>
            </a:r>
          </a:p>
          <a:p>
            <a:r>
              <a:rPr lang="ru-RU" sz="1400" b="1" dirty="0" smtClean="0"/>
              <a:t>- Северный русский народный хор, рекламные агентства, </a:t>
            </a:r>
          </a:p>
          <a:p>
            <a:r>
              <a:rPr lang="ru-RU" sz="1400" b="1" dirty="0" smtClean="0"/>
              <a:t>- Дворец детского творчества, </a:t>
            </a:r>
          </a:p>
          <a:p>
            <a:r>
              <a:rPr lang="ru-RU" sz="1400" b="1" dirty="0" smtClean="0"/>
              <a:t>- общеобразовательные школы   </a:t>
            </a:r>
            <a:endParaRPr lang="ru-RU" sz="14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915816" y="2852936"/>
            <a:ext cx="59766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- заработная плата 25-30 тысяч рублей и премий,</a:t>
            </a:r>
          </a:p>
          <a:p>
            <a:pPr>
              <a:buFontTx/>
              <a:buChar char="-"/>
            </a:pPr>
            <a:r>
              <a:rPr lang="ru-RU" sz="1400" b="1" dirty="0" smtClean="0"/>
              <a:t> интересная плодотворная работа, с перспективой карьерного роста,</a:t>
            </a:r>
          </a:p>
          <a:p>
            <a:r>
              <a:rPr lang="ru-RU" sz="1400" b="1" dirty="0" smtClean="0"/>
              <a:t>- справедливый, творческий, грамотный руководитель, </a:t>
            </a:r>
          </a:p>
          <a:p>
            <a:pPr>
              <a:buFontTx/>
              <a:buChar char="-"/>
            </a:pPr>
            <a:r>
              <a:rPr lang="ru-RU" sz="1400" b="1" dirty="0" smtClean="0"/>
              <a:t> активная творческая (концертная) деятельность,</a:t>
            </a:r>
          </a:p>
          <a:p>
            <a:pPr>
              <a:buFontTx/>
              <a:buChar char="-"/>
            </a:pPr>
            <a:r>
              <a:rPr lang="ru-RU" sz="1400" b="1" dirty="0" smtClean="0"/>
              <a:t> служебное жилье, </a:t>
            </a:r>
          </a:p>
          <a:p>
            <a:r>
              <a:rPr lang="ru-RU" sz="1400" b="1" dirty="0" smtClean="0"/>
              <a:t>- доверия, справедливости</a:t>
            </a:r>
            <a:endParaRPr lang="ru-RU" sz="14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3131840" y="4941168"/>
            <a:ext cx="5544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- денежная выплата в 100 000 рублей «минус 13 %»,</a:t>
            </a:r>
          </a:p>
          <a:p>
            <a:pPr>
              <a:buFontTx/>
              <a:buChar char="-"/>
            </a:pPr>
            <a:r>
              <a:rPr lang="ru-RU" sz="1600" b="1" dirty="0" smtClean="0"/>
              <a:t> подъемные средства, </a:t>
            </a:r>
          </a:p>
          <a:p>
            <a:pPr>
              <a:buFontTx/>
              <a:buChar char="-"/>
            </a:pPr>
            <a:r>
              <a:rPr lang="ru-RU" sz="1600" b="1" dirty="0" smtClean="0"/>
              <a:t> социальное жилье, </a:t>
            </a:r>
          </a:p>
          <a:p>
            <a:r>
              <a:rPr lang="ru-RU" sz="1600" b="1" dirty="0" smtClean="0"/>
              <a:t>- поддержка в профессиональных конкурсах,</a:t>
            </a:r>
          </a:p>
          <a:p>
            <a:pPr>
              <a:buFontTx/>
              <a:buChar char="-"/>
            </a:pPr>
            <a:r>
              <a:rPr lang="ru-RU" sz="1600" b="1" dirty="0" smtClean="0"/>
              <a:t> центр занятости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Logo</a:t>
            </a:r>
          </a:p>
        </p:txBody>
      </p:sp>
      <p:sp>
        <p:nvSpPr>
          <p:cNvPr id="14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www.themegallery.com</a:t>
            </a:r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Рекомендации муниципальным образованиям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87111" name="AutoShape 71"/>
          <p:cNvSpPr>
            <a:spLocks noChangeArrowheads="1"/>
          </p:cNvSpPr>
          <p:nvPr/>
        </p:nvSpPr>
        <p:spPr bwMode="gray">
          <a:xfrm>
            <a:off x="2514600" y="1871663"/>
            <a:ext cx="43434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gamma/>
                  <a:tint val="21176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12700" algn="ctr">
            <a:solidFill>
              <a:schemeClr val="accent2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87113" name="Text Box 73"/>
          <p:cNvSpPr txBox="1">
            <a:spLocks noChangeArrowheads="1"/>
          </p:cNvSpPr>
          <p:nvPr/>
        </p:nvSpPr>
        <p:spPr bwMode="gray">
          <a:xfrm>
            <a:off x="2743200" y="1927225"/>
            <a:ext cx="398904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rgbClr val="000000"/>
                </a:solidFill>
              </a:rPr>
              <a:t>создание реестра студентов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7116" name="AutoShape 76"/>
          <p:cNvSpPr>
            <a:spLocks noChangeArrowheads="1"/>
          </p:cNvSpPr>
          <p:nvPr/>
        </p:nvSpPr>
        <p:spPr bwMode="gray">
          <a:xfrm>
            <a:off x="2514600" y="2633663"/>
            <a:ext cx="43434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folHlink">
                  <a:gamma/>
                  <a:tint val="21176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12700" algn="ctr">
            <a:solidFill>
              <a:schemeClr val="folHlink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ru-RU" b="1" dirty="0" smtClean="0">
                <a:solidFill>
                  <a:srgbClr val="000000"/>
                </a:solidFill>
              </a:rPr>
              <a:t>взаимодействие с колледжами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7121" name="AutoShape 81"/>
          <p:cNvSpPr>
            <a:spLocks noChangeArrowheads="1"/>
          </p:cNvSpPr>
          <p:nvPr/>
        </p:nvSpPr>
        <p:spPr bwMode="gray">
          <a:xfrm>
            <a:off x="2483768" y="3429000"/>
            <a:ext cx="4464496" cy="50405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2">
                  <a:gamma/>
                  <a:tint val="21176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12700" algn="ctr">
            <a:solidFill>
              <a:schemeClr val="bg2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87123" name="Text Box 83"/>
          <p:cNvSpPr txBox="1">
            <a:spLocks noChangeArrowheads="1"/>
          </p:cNvSpPr>
          <p:nvPr/>
        </p:nvSpPr>
        <p:spPr bwMode="gray">
          <a:xfrm>
            <a:off x="2627784" y="3356992"/>
            <a:ext cx="432048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rgbClr val="000000"/>
                </a:solidFill>
              </a:rPr>
              <a:t> взаимодействие со студентами</a:t>
            </a:r>
          </a:p>
          <a:p>
            <a:pPr algn="ctr" eaLnBrk="0" hangingPunct="0"/>
            <a:r>
              <a:rPr lang="ru-RU" b="1" dirty="0" smtClean="0">
                <a:solidFill>
                  <a:srgbClr val="000000"/>
                </a:solidFill>
              </a:rPr>
              <a:t>и их родителями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7130" name="AutoShape 90"/>
          <p:cNvSpPr>
            <a:spLocks noChangeArrowheads="1"/>
          </p:cNvSpPr>
          <p:nvPr/>
        </p:nvSpPr>
        <p:spPr bwMode="gray">
          <a:xfrm>
            <a:off x="2514600" y="4191000"/>
            <a:ext cx="43434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gamma/>
                  <a:tint val="21176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12700" algn="ctr">
            <a:solidFill>
              <a:schemeClr val="accent2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ru-RU" sz="1600" b="1" dirty="0" smtClean="0">
                <a:solidFill>
                  <a:srgbClr val="000000"/>
                </a:solidFill>
              </a:rPr>
              <a:t>работа по информированию </a:t>
            </a:r>
          </a:p>
          <a:p>
            <a:pPr algn="ctr" eaLnBrk="0" hangingPunct="0"/>
            <a:r>
              <a:rPr lang="ru-RU" sz="1600" b="1" dirty="0" smtClean="0">
                <a:solidFill>
                  <a:srgbClr val="000000"/>
                </a:solidFill>
              </a:rPr>
              <a:t>о мерах поддержки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87131" name="Text Box 91"/>
          <p:cNvSpPr txBox="1">
            <a:spLocks noChangeArrowheads="1"/>
          </p:cNvSpPr>
          <p:nvPr/>
        </p:nvSpPr>
        <p:spPr bwMode="gray">
          <a:xfrm>
            <a:off x="2743200" y="4246563"/>
            <a:ext cx="34290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rgbClr val="000000"/>
                </a:solidFill>
              </a:rPr>
              <a:t>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7132" name="AutoShape 92"/>
          <p:cNvSpPr>
            <a:spLocks noChangeArrowheads="1"/>
          </p:cNvSpPr>
          <p:nvPr/>
        </p:nvSpPr>
        <p:spPr bwMode="gray">
          <a:xfrm>
            <a:off x="2514600" y="4953000"/>
            <a:ext cx="43434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folHlink">
                  <a:gamma/>
                  <a:tint val="21176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12700" algn="ctr">
            <a:solidFill>
              <a:schemeClr val="folHlink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87133" name="Text Box 93"/>
          <p:cNvSpPr txBox="1">
            <a:spLocks noChangeArrowheads="1"/>
          </p:cNvSpPr>
          <p:nvPr/>
        </p:nvSpPr>
        <p:spPr bwMode="gray">
          <a:xfrm>
            <a:off x="2555776" y="4869160"/>
            <a:ext cx="4320480" cy="6155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rgbClr val="000000"/>
                </a:solidFill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</a:rPr>
              <a:t>разработка мер по адаптации </a:t>
            </a:r>
          </a:p>
          <a:p>
            <a:pPr algn="ctr" eaLnBrk="0" hangingPunct="0"/>
            <a:r>
              <a:rPr lang="ru-RU" sz="1600" b="1" dirty="0" smtClean="0">
                <a:solidFill>
                  <a:srgbClr val="000000"/>
                </a:solidFill>
              </a:rPr>
              <a:t>молодых специалистов</a:t>
            </a:r>
            <a:endParaRPr lang="en-US" sz="1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Молодые специалисты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видео Татьяны Козенковой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355725" y="3086100"/>
          <a:ext cx="6432550" cy="685800"/>
        </p:xfrm>
        <a:graphic>
          <a:graphicData uri="http://schemas.openxmlformats.org/presentationml/2006/ole">
            <p:oleObj spid="_x0000_s1027" name="Объект упаковщика для оболочки" showAsIcon="1" r:id="rId3" imgW="6432480" imgH="6854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5733256"/>
            <a:ext cx="5167313" cy="648072"/>
          </a:xfrm>
          <a:solidFill>
            <a:srgbClr val="584383"/>
          </a:solidFill>
          <a:ln/>
        </p:spPr>
        <p:txBody>
          <a:bodyPr/>
          <a:lstStyle/>
          <a:p>
            <a:pPr>
              <a:lnSpc>
                <a:spcPct val="80000"/>
              </a:lnSpc>
            </a:pPr>
            <a:endParaRPr lang="en-US" sz="1400" dirty="0"/>
          </a:p>
        </p:txBody>
      </p:sp>
      <p:sp>
        <p:nvSpPr>
          <p:cNvPr id="86020" name="WordArt 4"/>
          <p:cNvSpPr>
            <a:spLocks noChangeArrowheads="1" noChangeShapeType="1" noTextEdit="1"/>
          </p:cNvSpPr>
          <p:nvPr/>
        </p:nvSpPr>
        <p:spPr bwMode="gray">
          <a:xfrm>
            <a:off x="755576" y="2852936"/>
            <a:ext cx="8136904" cy="187220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870"/>
              </a:avLst>
            </a:prstTxWarp>
          </a:bodyPr>
          <a:lstStyle/>
          <a:p>
            <a:pPr algn="ctr"/>
            <a:r>
              <a:rPr lang="ru-RU" sz="3600" b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1"/>
                    </a:gs>
                    <a:gs pos="100000">
                      <a:schemeClr val="tx1"/>
                    </a:gs>
                  </a:gsLst>
                  <a:lin ang="0" scaled="1"/>
                </a:gradFill>
                <a:effectLst>
                  <a:outerShdw dist="53882" dir="27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Благодарим за внимание!</a:t>
            </a:r>
            <a:endParaRPr lang="ru-RU" sz="36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accent1"/>
                  </a:gs>
                  <a:gs pos="100000">
                    <a:schemeClr val="tx1"/>
                  </a:gs>
                </a:gsLst>
                <a:lin ang="0" scaled="1"/>
              </a:gradFill>
              <a:effectLst>
                <a:outerShdw dist="53882" dir="2700000" algn="ctr" rotWithShape="0">
                  <a:srgbClr val="868686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Данные о приступивших к работе </a:t>
            </a:r>
            <a:br>
              <a:rPr lang="ru-RU" sz="2400" dirty="0" smtClean="0"/>
            </a:br>
            <a:r>
              <a:rPr lang="ru-RU" sz="2400" dirty="0" smtClean="0"/>
              <a:t>молодых специалистах за период 2010-2014 гг.</a:t>
            </a:r>
            <a:endParaRPr lang="ru-RU" sz="24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23528" y="1484787"/>
          <a:ext cx="8352928" cy="4392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4176464"/>
              </a:tblGrid>
              <a:tr h="87849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Муниципальное образование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</a:t>
                      </a:r>
                      <a:r>
                        <a:rPr lang="ru-RU" baseline="0" dirty="0" smtClean="0"/>
                        <a:t> </a:t>
                      </a:r>
                    </a:p>
                    <a:p>
                      <a:pPr algn="ctr"/>
                      <a:r>
                        <a:rPr lang="ru-RU" baseline="0" dirty="0" smtClean="0"/>
                        <a:t>молодых специалистов</a:t>
                      </a:r>
                      <a:endParaRPr lang="ru-RU" dirty="0"/>
                    </a:p>
                  </a:txBody>
                  <a:tcPr/>
                </a:tc>
              </a:tr>
              <a:tr h="50199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199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Архангельск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69</a:t>
                      </a:r>
                      <a:endParaRPr lang="ru-RU" b="1" dirty="0"/>
                    </a:p>
                  </a:txBody>
                  <a:tcPr/>
                </a:tc>
              </a:tr>
              <a:tr h="501998"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</a:tr>
              <a:tr h="50199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Новодвинск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</a:t>
                      </a:r>
                      <a:endParaRPr lang="ru-RU" b="1" dirty="0"/>
                    </a:p>
                  </a:txBody>
                  <a:tcPr/>
                </a:tc>
              </a:tr>
              <a:tr h="501998"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</a:tr>
              <a:tr h="50199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Северодвинск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</a:t>
                      </a:r>
                      <a:endParaRPr lang="ru-RU" b="1" dirty="0"/>
                    </a:p>
                  </a:txBody>
                  <a:tcPr/>
                </a:tc>
              </a:tr>
              <a:tr h="50199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Данные о приступивших к работе </a:t>
            </a:r>
            <a:br>
              <a:rPr lang="ru-RU" sz="2400" dirty="0" smtClean="0"/>
            </a:br>
            <a:r>
              <a:rPr lang="ru-RU" sz="2400" dirty="0" smtClean="0"/>
              <a:t>молодых специалистах за период 2010-2014 гг.</a:t>
            </a:r>
            <a:endParaRPr lang="ru-RU" sz="24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95536" y="1772815"/>
          <a:ext cx="8219256" cy="4464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9628"/>
                <a:gridCol w="4109628"/>
              </a:tblGrid>
              <a:tr h="89289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Муниципальное</a:t>
                      </a:r>
                      <a:r>
                        <a:rPr lang="ru-RU" baseline="0" dirty="0" smtClean="0"/>
                        <a:t> образование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</a:t>
                      </a:r>
                      <a:r>
                        <a:rPr lang="ru-RU" baseline="0" dirty="0" smtClean="0"/>
                        <a:t> </a:t>
                      </a:r>
                    </a:p>
                    <a:p>
                      <a:pPr algn="ctr"/>
                      <a:r>
                        <a:rPr lang="ru-RU" baseline="0" dirty="0" smtClean="0"/>
                        <a:t>молодых специалистов</a:t>
                      </a:r>
                      <a:endParaRPr lang="ru-RU" dirty="0"/>
                    </a:p>
                  </a:txBody>
                  <a:tcPr/>
                </a:tc>
              </a:tr>
              <a:tr h="5102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022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Котлас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 </a:t>
                      </a:r>
                      <a:endParaRPr lang="ru-RU" b="1" dirty="0"/>
                    </a:p>
                  </a:txBody>
                  <a:tcPr/>
                </a:tc>
              </a:tr>
              <a:tr h="51022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Устьянский м.р.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</a:t>
                      </a:r>
                      <a:endParaRPr lang="ru-RU" b="1" dirty="0"/>
                    </a:p>
                  </a:txBody>
                  <a:tcPr/>
                </a:tc>
              </a:tr>
              <a:tr h="51022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Мирный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 </a:t>
                      </a:r>
                      <a:endParaRPr lang="ru-RU" b="1" dirty="0"/>
                    </a:p>
                  </a:txBody>
                  <a:tcPr/>
                </a:tc>
              </a:tr>
              <a:tr h="51022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Вельский м.р.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</a:t>
                      </a:r>
                      <a:endParaRPr lang="ru-RU" b="1" dirty="0"/>
                    </a:p>
                  </a:txBody>
                  <a:tcPr/>
                </a:tc>
              </a:tr>
              <a:tr h="51022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Котласский м.р.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 5</a:t>
                      </a:r>
                      <a:endParaRPr lang="ru-RU" b="1" dirty="0"/>
                    </a:p>
                  </a:txBody>
                  <a:tcPr/>
                </a:tc>
              </a:tr>
              <a:tr h="51022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Холмогорский  м.р.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Данные о приступивших к работе </a:t>
            </a:r>
            <a:br>
              <a:rPr lang="ru-RU" sz="2400" dirty="0" smtClean="0"/>
            </a:br>
            <a:r>
              <a:rPr lang="ru-RU" sz="2400" dirty="0" smtClean="0"/>
              <a:t>молодых специалистах за период 2010-2014 гг.</a:t>
            </a:r>
            <a:endParaRPr lang="ru-RU" sz="24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51520" y="1124744"/>
          <a:ext cx="8640960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4320480"/>
              </a:tblGrid>
              <a:tr h="63153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Муниципальное образование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</a:t>
                      </a:r>
                      <a:r>
                        <a:rPr lang="ru-RU" baseline="0" dirty="0" smtClean="0"/>
                        <a:t> </a:t>
                      </a:r>
                    </a:p>
                    <a:p>
                      <a:pPr algn="ctr"/>
                      <a:r>
                        <a:rPr lang="ru-RU" baseline="0" dirty="0" smtClean="0"/>
                        <a:t>молодых специалистов</a:t>
                      </a:r>
                      <a:endParaRPr lang="ru-RU" dirty="0"/>
                    </a:p>
                  </a:txBody>
                  <a:tcPr/>
                </a:tc>
              </a:tr>
              <a:tr h="36087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Няндомский м.р.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/>
                </a:tc>
              </a:tr>
              <a:tr h="36087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Каргопольский м.р.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 3</a:t>
                      </a:r>
                      <a:endParaRPr lang="ru-RU" b="1" dirty="0"/>
                    </a:p>
                  </a:txBody>
                  <a:tcPr/>
                </a:tc>
              </a:tr>
              <a:tr h="36087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Коношский м.р.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/>
                </a:tc>
              </a:tr>
              <a:tr h="36087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Вилегодский м.р.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/>
                </a:tc>
              </a:tr>
              <a:tr h="3608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Виноградовский м.р.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</a:tr>
              <a:tr h="36087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Красноборский м.р.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 </a:t>
                      </a:r>
                      <a:endParaRPr lang="ru-RU" b="1" dirty="0"/>
                    </a:p>
                  </a:txBody>
                  <a:tcPr/>
                </a:tc>
              </a:tr>
              <a:tr h="36087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Ленский м.р.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</a:tr>
              <a:tr h="36087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Онежский м.р.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 </a:t>
                      </a:r>
                      <a:endParaRPr lang="ru-RU" b="1" dirty="0"/>
                    </a:p>
                  </a:txBody>
                  <a:tcPr/>
                </a:tc>
              </a:tr>
              <a:tr h="36087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Пинежский м.р.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</a:tr>
              <a:tr h="36087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Приморский м.р.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</a:tr>
              <a:tr h="36087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Верхнетоемский м.р.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</a:tr>
              <a:tr h="3608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Плесецкий м.р.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</a:tr>
              <a:tr h="36087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Шенкурский м.р.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6012160" y="6237312"/>
            <a:ext cx="2895600" cy="244475"/>
          </a:xfrm>
        </p:spPr>
        <p:txBody>
          <a:bodyPr/>
          <a:lstStyle/>
          <a:p>
            <a:r>
              <a:rPr lang="ru-RU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Данные о приступивших к работе </a:t>
            </a:r>
            <a:br>
              <a:rPr lang="ru-RU" sz="2400" dirty="0" smtClean="0"/>
            </a:br>
            <a:r>
              <a:rPr lang="ru-RU" sz="2400" dirty="0" smtClean="0"/>
              <a:t>молодых специалистах за период 2010-2014 гг.</a:t>
            </a:r>
            <a:endParaRPr lang="ru-RU" sz="24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23528" y="1988840"/>
          <a:ext cx="8219256" cy="3744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9628"/>
                <a:gridCol w="4109628"/>
              </a:tblGrid>
              <a:tr h="74888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Муниципальное образование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</a:t>
                      </a:r>
                      <a:r>
                        <a:rPr lang="ru-RU" baseline="0" dirty="0" smtClean="0"/>
                        <a:t> </a:t>
                      </a:r>
                    </a:p>
                    <a:p>
                      <a:pPr algn="ctr"/>
                      <a:r>
                        <a:rPr lang="ru-RU" baseline="0" dirty="0" smtClean="0"/>
                        <a:t>молодых специалистов</a:t>
                      </a:r>
                      <a:endParaRPr lang="ru-RU" dirty="0"/>
                    </a:p>
                  </a:txBody>
                  <a:tcPr/>
                </a:tc>
              </a:tr>
              <a:tr h="4279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793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Лешуконский м.р.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 0</a:t>
                      </a:r>
                      <a:endParaRPr lang="ru-RU" b="1" dirty="0"/>
                    </a:p>
                  </a:txBody>
                  <a:tcPr/>
                </a:tc>
              </a:tr>
              <a:tr h="427933"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</a:tr>
              <a:tr h="427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 Мезенский м.р.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 </a:t>
                      </a:r>
                      <a:endParaRPr lang="ru-RU" b="1" dirty="0"/>
                    </a:p>
                  </a:txBody>
                  <a:tcPr/>
                </a:tc>
              </a:tr>
              <a:tr h="427933"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</a:tr>
              <a:tr h="42793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 Коряжма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 </a:t>
                      </a:r>
                      <a:endParaRPr lang="ru-RU" b="1" dirty="0"/>
                    </a:p>
                  </a:txBody>
                  <a:tcPr/>
                </a:tc>
              </a:tr>
              <a:tr h="4279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115616" y="3645024"/>
            <a:ext cx="2304256" cy="20882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Дополнительное образование детей в сфере культуры </a:t>
            </a:r>
          </a:p>
          <a:p>
            <a:pPr algn="ctr"/>
            <a:r>
              <a:rPr lang="ru-RU" b="1" dirty="0" smtClean="0"/>
              <a:t>и искусства</a:t>
            </a:r>
            <a:endParaRPr lang="ru-RU" b="1" dirty="0"/>
          </a:p>
        </p:txBody>
      </p:sp>
      <p:sp>
        <p:nvSpPr>
          <p:cNvPr id="19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Logo</a:t>
            </a:r>
          </a:p>
        </p:txBody>
      </p:sp>
      <p:sp>
        <p:nvSpPr>
          <p:cNvPr id="20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www.themegallery.com</a:t>
            </a:r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 smtClean="0"/>
              <a:t>Система художественного образования </a:t>
            </a:r>
            <a:br>
              <a:rPr lang="ru-RU" sz="2200" dirty="0" smtClean="0"/>
            </a:br>
            <a:r>
              <a:rPr lang="ru-RU" sz="2200" dirty="0" smtClean="0"/>
              <a:t>в Архангельской области </a:t>
            </a:r>
            <a:endParaRPr lang="en-US" sz="2200" dirty="0"/>
          </a:p>
        </p:txBody>
      </p:sp>
      <p:sp>
        <p:nvSpPr>
          <p:cNvPr id="69635" name="AutoShape 3"/>
          <p:cNvSpPr>
            <a:spLocks noChangeArrowheads="1"/>
          </p:cNvSpPr>
          <p:nvPr/>
        </p:nvSpPr>
        <p:spPr bwMode="auto">
          <a:xfrm>
            <a:off x="5562600" y="3352800"/>
            <a:ext cx="2286000" cy="26670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auto">
          <a:xfrm>
            <a:off x="1143000" y="3352800"/>
            <a:ext cx="2286000" cy="26670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1238250" y="3552825"/>
            <a:ext cx="2038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ru-RU" sz="2000" b="1" dirty="0" smtClean="0">
                <a:solidFill>
                  <a:srgbClr val="000000"/>
                </a:solidFill>
              </a:rPr>
              <a:t>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9639" name="Freeform 7"/>
          <p:cNvSpPr>
            <a:spLocks/>
          </p:cNvSpPr>
          <p:nvPr/>
        </p:nvSpPr>
        <p:spPr bwMode="gray">
          <a:xfrm>
            <a:off x="3222625" y="3255963"/>
            <a:ext cx="903288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40" name="AutoShape 8"/>
          <p:cNvSpPr>
            <a:spLocks noChangeAspect="1" noChangeArrowheads="1" noTextEdit="1"/>
          </p:cNvSpPr>
          <p:nvPr/>
        </p:nvSpPr>
        <p:spPr bwMode="gray">
          <a:xfrm flipH="1">
            <a:off x="4868863" y="3252788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411760" y="1340768"/>
            <a:ext cx="4104456" cy="2232248"/>
            <a:chOff x="1997" y="1314"/>
            <a:chExt cx="1889" cy="10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69644" name="Oval 12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9645" name="Oval 13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69646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69647" name="Oval 15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69648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79216"/>
                    <a:invGamma/>
                  </a:schemeClr>
                </a:gs>
                <a:gs pos="100000">
                  <a:schemeClr val="accent2">
                    <a:alpha val="4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69649" name="Oval 17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>
                    <a:alpha val="3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 dirty="0"/>
            </a:p>
          </p:txBody>
        </p:sp>
      </p:grpSp>
      <p:sp>
        <p:nvSpPr>
          <p:cNvPr id="69650" name="Text Box 18"/>
          <p:cNvSpPr txBox="1">
            <a:spLocks noChangeArrowheads="1"/>
          </p:cNvSpPr>
          <p:nvPr/>
        </p:nvSpPr>
        <p:spPr bwMode="auto">
          <a:xfrm>
            <a:off x="3275856" y="1828800"/>
            <a:ext cx="2342776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bg1"/>
                </a:solidFill>
              </a:rPr>
              <a:t>Система </a:t>
            </a:r>
          </a:p>
          <a:p>
            <a:pPr algn="ctr" eaLnBrk="0" hangingPunct="0"/>
            <a:r>
              <a:rPr lang="ru-RU" b="1" dirty="0" smtClean="0">
                <a:solidFill>
                  <a:schemeClr val="bg1"/>
                </a:solidFill>
              </a:rPr>
              <a:t>художественного </a:t>
            </a:r>
          </a:p>
          <a:p>
            <a:pPr algn="ctr" eaLnBrk="0" hangingPunct="0"/>
            <a:r>
              <a:rPr lang="ru-RU" b="1" dirty="0" smtClean="0">
                <a:solidFill>
                  <a:schemeClr val="bg1"/>
                </a:solidFill>
              </a:rPr>
              <a:t>образования</a:t>
            </a:r>
            <a:r>
              <a:rPr lang="ru-RU" sz="2400" b="1" dirty="0" smtClean="0">
                <a:solidFill>
                  <a:srgbClr val="000000"/>
                </a:solidFill>
              </a:rPr>
              <a:t>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9651" name="Text Box 19"/>
          <p:cNvSpPr txBox="1">
            <a:spLocks noChangeArrowheads="1"/>
          </p:cNvSpPr>
          <p:nvPr/>
        </p:nvSpPr>
        <p:spPr bwMode="auto">
          <a:xfrm>
            <a:off x="5715000" y="3552825"/>
            <a:ext cx="2038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ru-RU" sz="2000" b="1" dirty="0" smtClean="0">
                <a:solidFill>
                  <a:srgbClr val="000000"/>
                </a:solidFill>
              </a:rPr>
              <a:t>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80112" y="3789040"/>
            <a:ext cx="2304256" cy="194421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Среднее профессиональное образование </a:t>
            </a:r>
          </a:p>
          <a:p>
            <a:pPr algn="ctr"/>
            <a:r>
              <a:rPr lang="ru-RU" b="1" dirty="0" smtClean="0"/>
              <a:t>в сфере культуры </a:t>
            </a:r>
          </a:p>
          <a:p>
            <a:pPr algn="ctr"/>
            <a:r>
              <a:rPr lang="ru-RU" b="1" dirty="0" smtClean="0"/>
              <a:t>и искусства</a:t>
            </a:r>
            <a:endParaRPr lang="ru-RU" b="1" dirty="0"/>
          </a:p>
        </p:txBody>
      </p:sp>
      <p:sp>
        <p:nvSpPr>
          <p:cNvPr id="69641" name="Freeform 9"/>
          <p:cNvSpPr>
            <a:spLocks/>
          </p:cNvSpPr>
          <p:nvPr/>
        </p:nvSpPr>
        <p:spPr bwMode="gray">
          <a:xfrm flipH="1">
            <a:off x="4875213" y="3255963"/>
            <a:ext cx="903287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Logo</a:t>
            </a:r>
          </a:p>
        </p:txBody>
      </p:sp>
      <p:sp>
        <p:nvSpPr>
          <p:cNvPr id="9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www.themegallery.com</a:t>
            </a:r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 smtClean="0"/>
              <a:t>Система художественного образования </a:t>
            </a:r>
            <a:br>
              <a:rPr lang="ru-RU" sz="2200" dirty="0" smtClean="0"/>
            </a:br>
            <a:r>
              <a:rPr lang="ru-RU" sz="2200" dirty="0" smtClean="0"/>
              <a:t>в Архангельской области </a:t>
            </a:r>
            <a:endParaRPr lang="en-US" sz="2200" dirty="0"/>
          </a:p>
        </p:txBody>
      </p:sp>
      <p:sp>
        <p:nvSpPr>
          <p:cNvPr id="74755" name="AutoShape 3"/>
          <p:cNvSpPr>
            <a:spLocks noChangeArrowheads="1"/>
          </p:cNvSpPr>
          <p:nvPr/>
        </p:nvSpPr>
        <p:spPr bwMode="ltGray">
          <a:xfrm>
            <a:off x="467544" y="1484784"/>
            <a:ext cx="5880100" cy="4711824"/>
          </a:xfrm>
          <a:prstGeom prst="rightArrow">
            <a:avLst>
              <a:gd name="adj1" fmla="val 79306"/>
              <a:gd name="adj2" fmla="val 32395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4756" name="AutoShape 4"/>
          <p:cNvSpPr>
            <a:spLocks noChangeArrowheads="1"/>
          </p:cNvSpPr>
          <p:nvPr/>
        </p:nvSpPr>
        <p:spPr bwMode="blackWhite">
          <a:xfrm>
            <a:off x="762000" y="1556792"/>
            <a:ext cx="4038600" cy="115212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b="1" dirty="0" smtClean="0">
                <a:solidFill>
                  <a:srgbClr val="FFFFFF"/>
                </a:solidFill>
              </a:rPr>
              <a:t>8 детских музыкальных школ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74757" name="AutoShape 5"/>
          <p:cNvSpPr>
            <a:spLocks noChangeArrowheads="1"/>
          </p:cNvSpPr>
          <p:nvPr/>
        </p:nvSpPr>
        <p:spPr bwMode="blackWhite">
          <a:xfrm>
            <a:off x="755576" y="2780928"/>
            <a:ext cx="4038600" cy="1008112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/>
              </a:gs>
              <a:gs pos="100000">
                <a:srgbClr val="699D5F">
                  <a:gamma/>
                  <a:tint val="69804"/>
                  <a:invGamma/>
                </a:srgbClr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b="1" dirty="0" smtClean="0">
                <a:solidFill>
                  <a:srgbClr val="FFFFFF"/>
                </a:solidFill>
              </a:rPr>
              <a:t>30 детских школ искусств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74758" name="AutoShape 6"/>
          <p:cNvSpPr>
            <a:spLocks noChangeArrowheads="1"/>
          </p:cNvSpPr>
          <p:nvPr/>
        </p:nvSpPr>
        <p:spPr bwMode="blackWhite">
          <a:xfrm>
            <a:off x="755576" y="3861048"/>
            <a:ext cx="4038600" cy="108012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b="1" dirty="0" smtClean="0">
                <a:solidFill>
                  <a:srgbClr val="FFFFFF"/>
                </a:solidFill>
              </a:rPr>
              <a:t>3 детские художественные школы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74759" name="AutoShape 7"/>
          <p:cNvSpPr>
            <a:spLocks noChangeArrowheads="1"/>
          </p:cNvSpPr>
          <p:nvPr/>
        </p:nvSpPr>
        <p:spPr bwMode="auto">
          <a:xfrm>
            <a:off x="6156176" y="2492896"/>
            <a:ext cx="2664296" cy="2520280"/>
          </a:xfrm>
          <a:prstGeom prst="roundRect">
            <a:avLst>
              <a:gd name="adj" fmla="val 9106"/>
            </a:avLst>
          </a:prstGeom>
          <a:noFill/>
          <a:ln w="25400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000" b="1" dirty="0" smtClean="0"/>
              <a:t>42  образовательные организации дополнительного образования детей </a:t>
            </a:r>
          </a:p>
          <a:p>
            <a:pPr algn="ctr"/>
            <a:r>
              <a:rPr lang="ru-RU" sz="2000" b="1" dirty="0" smtClean="0"/>
              <a:t>в сфере культуры </a:t>
            </a:r>
          </a:p>
          <a:p>
            <a:pPr algn="ctr"/>
            <a:r>
              <a:rPr lang="ru-RU" sz="2000" b="1" dirty="0" smtClean="0"/>
              <a:t>и искусства</a:t>
            </a:r>
            <a:endParaRPr lang="ru-RU" sz="2000" b="1" dirty="0"/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blackWhite">
          <a:xfrm>
            <a:off x="755576" y="5013176"/>
            <a:ext cx="4032448" cy="1152128"/>
          </a:xfrm>
          <a:prstGeom prst="roundRect">
            <a:avLst>
              <a:gd name="adj" fmla="val 9106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ru-RU" b="1" dirty="0" smtClean="0">
                <a:solidFill>
                  <a:srgbClr val="FFFFFF"/>
                </a:solidFill>
              </a:rPr>
              <a:t>1 негосударственная </a:t>
            </a:r>
          </a:p>
          <a:p>
            <a:pPr algn="ctr" eaLnBrk="0" hangingPunct="0"/>
            <a:r>
              <a:rPr lang="ru-RU" b="1" dirty="0" smtClean="0">
                <a:solidFill>
                  <a:srgbClr val="FFFFFF"/>
                </a:solidFill>
              </a:rPr>
              <a:t>хореографическая школа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Logo</a:t>
            </a:r>
          </a:p>
        </p:txBody>
      </p:sp>
      <p:sp>
        <p:nvSpPr>
          <p:cNvPr id="9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www.themegallery.com</a:t>
            </a:r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 smtClean="0"/>
              <a:t>Система художественного образования </a:t>
            </a:r>
            <a:br>
              <a:rPr lang="ru-RU" sz="2200" dirty="0" smtClean="0"/>
            </a:br>
            <a:r>
              <a:rPr lang="ru-RU" sz="2200" dirty="0" smtClean="0"/>
              <a:t>в Архангельской области </a:t>
            </a:r>
            <a:endParaRPr lang="en-US" sz="2200" dirty="0"/>
          </a:p>
        </p:txBody>
      </p:sp>
      <p:sp>
        <p:nvSpPr>
          <p:cNvPr id="74755" name="AutoShape 3"/>
          <p:cNvSpPr>
            <a:spLocks noChangeArrowheads="1"/>
          </p:cNvSpPr>
          <p:nvPr/>
        </p:nvSpPr>
        <p:spPr bwMode="ltGray">
          <a:xfrm>
            <a:off x="381000" y="1600200"/>
            <a:ext cx="5880100" cy="4495800"/>
          </a:xfrm>
          <a:prstGeom prst="rightArrow">
            <a:avLst>
              <a:gd name="adj1" fmla="val 79306"/>
              <a:gd name="adj2" fmla="val 32395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4756" name="AutoShape 4"/>
          <p:cNvSpPr>
            <a:spLocks noChangeArrowheads="1"/>
          </p:cNvSpPr>
          <p:nvPr/>
        </p:nvSpPr>
        <p:spPr bwMode="blackWhite">
          <a:xfrm>
            <a:off x="762000" y="2209800"/>
            <a:ext cx="4038600" cy="1435224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b="1" dirty="0" smtClean="0">
                <a:solidFill>
                  <a:srgbClr val="FFFFFF"/>
                </a:solidFill>
              </a:rPr>
              <a:t>Архангельский </a:t>
            </a:r>
          </a:p>
          <a:p>
            <a:pPr algn="ctr" eaLnBrk="0" hangingPunct="0"/>
            <a:r>
              <a:rPr lang="ru-RU" b="1" dirty="0" smtClean="0">
                <a:solidFill>
                  <a:srgbClr val="FFFFFF"/>
                </a:solidFill>
              </a:rPr>
              <a:t>музыкальный колледж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74758" name="AutoShape 6"/>
          <p:cNvSpPr>
            <a:spLocks noChangeArrowheads="1"/>
          </p:cNvSpPr>
          <p:nvPr/>
        </p:nvSpPr>
        <p:spPr bwMode="blackWhite">
          <a:xfrm>
            <a:off x="762000" y="4005064"/>
            <a:ext cx="4038600" cy="1481336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b="1" dirty="0" smtClean="0">
                <a:solidFill>
                  <a:srgbClr val="FFFFFF"/>
                </a:solidFill>
              </a:rPr>
              <a:t>Архангельский </a:t>
            </a:r>
          </a:p>
          <a:p>
            <a:pPr algn="ctr" eaLnBrk="0" hangingPunct="0"/>
            <a:r>
              <a:rPr lang="ru-RU" b="1" dirty="0" smtClean="0">
                <a:solidFill>
                  <a:srgbClr val="FFFFFF"/>
                </a:solidFill>
              </a:rPr>
              <a:t>колледж культуры и искусства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74759" name="AutoShape 7"/>
          <p:cNvSpPr>
            <a:spLocks noChangeArrowheads="1"/>
          </p:cNvSpPr>
          <p:nvPr/>
        </p:nvSpPr>
        <p:spPr bwMode="auto">
          <a:xfrm>
            <a:off x="5940152" y="2564904"/>
            <a:ext cx="3203848" cy="2736304"/>
          </a:xfrm>
          <a:prstGeom prst="roundRect">
            <a:avLst>
              <a:gd name="adj" fmla="val 9106"/>
            </a:avLst>
          </a:prstGeom>
          <a:noFill/>
          <a:ln w="25400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Среднее профессиональное образование </a:t>
            </a:r>
          </a:p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 сфере культуры </a:t>
            </a:r>
          </a:p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и искусства</a:t>
            </a:r>
            <a:endParaRPr lang="en-US" sz="2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Logo</a:t>
            </a:r>
          </a:p>
        </p:txBody>
      </p:sp>
      <p:sp>
        <p:nvSpPr>
          <p:cNvPr id="23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www.themegallery.com</a:t>
            </a:r>
          </a:p>
        </p:txBody>
      </p:sp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934200" cy="762000"/>
          </a:xfrm>
        </p:spPr>
        <p:txBody>
          <a:bodyPr/>
          <a:lstStyle/>
          <a:p>
            <a:r>
              <a:rPr lang="ru-RU" sz="2400" dirty="0" smtClean="0"/>
              <a:t>Архангельский музыкальный колледж</a:t>
            </a:r>
            <a:endParaRPr lang="en-US" sz="2400" dirty="0"/>
          </a:p>
        </p:txBody>
      </p:sp>
      <p:graphicFrame>
        <p:nvGraphicFramePr>
          <p:cNvPr id="26" name="Диаграмма 25"/>
          <p:cNvGraphicFramePr/>
          <p:nvPr/>
        </p:nvGraphicFramePr>
        <p:xfrm>
          <a:off x="323528" y="1268760"/>
          <a:ext cx="8568952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db2004118l">
  <a:themeElements>
    <a:clrScheme name="sample 2">
      <a:dk1>
        <a:srgbClr val="17416B"/>
      </a:dk1>
      <a:lt1>
        <a:srgbClr val="FFFFFF"/>
      </a:lt1>
      <a:dk2>
        <a:srgbClr val="000000"/>
      </a:dk2>
      <a:lt2>
        <a:srgbClr val="C1D1D3"/>
      </a:lt2>
      <a:accent1>
        <a:srgbClr val="584383"/>
      </a:accent1>
      <a:accent2>
        <a:srgbClr val="578C8D"/>
      </a:accent2>
      <a:accent3>
        <a:srgbClr val="FFFFFF"/>
      </a:accent3>
      <a:accent4>
        <a:srgbClr val="12365A"/>
      </a:accent4>
      <a:accent5>
        <a:srgbClr val="B4B0C1"/>
      </a:accent5>
      <a:accent6>
        <a:srgbClr val="4E7E7F"/>
      </a:accent6>
      <a:hlink>
        <a:srgbClr val="A478A6"/>
      </a:hlink>
      <a:folHlink>
        <a:srgbClr val="93965A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1966B3"/>
        </a:accent1>
        <a:accent2>
          <a:srgbClr val="99CC00"/>
        </a:accent2>
        <a:accent3>
          <a:srgbClr val="FFFFFF"/>
        </a:accent3>
        <a:accent4>
          <a:srgbClr val="0D345F"/>
        </a:accent4>
        <a:accent5>
          <a:srgbClr val="ABB8D6"/>
        </a:accent5>
        <a:accent6>
          <a:srgbClr val="8AB900"/>
        </a:accent6>
        <a:hlink>
          <a:srgbClr val="5AABCC"/>
        </a:hlink>
        <a:folHlink>
          <a:srgbClr val="648B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17416B"/>
        </a:dk1>
        <a:lt1>
          <a:srgbClr val="FFFFFF"/>
        </a:lt1>
        <a:dk2>
          <a:srgbClr val="000000"/>
        </a:dk2>
        <a:lt2>
          <a:srgbClr val="C1D1D3"/>
        </a:lt2>
        <a:accent1>
          <a:srgbClr val="584383"/>
        </a:accent1>
        <a:accent2>
          <a:srgbClr val="578C8D"/>
        </a:accent2>
        <a:accent3>
          <a:srgbClr val="FFFFFF"/>
        </a:accent3>
        <a:accent4>
          <a:srgbClr val="12365A"/>
        </a:accent4>
        <a:accent5>
          <a:srgbClr val="B4B0C1"/>
        </a:accent5>
        <a:accent6>
          <a:srgbClr val="4E7E7F"/>
        </a:accent6>
        <a:hlink>
          <a:srgbClr val="A478A6"/>
        </a:hlink>
        <a:folHlink>
          <a:srgbClr val="9396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1F5281"/>
        </a:dk1>
        <a:lt1>
          <a:srgbClr val="FFFFFF"/>
        </a:lt1>
        <a:dk2>
          <a:srgbClr val="000000"/>
        </a:dk2>
        <a:lt2>
          <a:srgbClr val="BACCCE"/>
        </a:lt2>
        <a:accent1>
          <a:srgbClr val="326652"/>
        </a:accent1>
        <a:accent2>
          <a:srgbClr val="BAAA12"/>
        </a:accent2>
        <a:accent3>
          <a:srgbClr val="FFFFFF"/>
        </a:accent3>
        <a:accent4>
          <a:srgbClr val="19456D"/>
        </a:accent4>
        <a:accent5>
          <a:srgbClr val="ADB8B3"/>
        </a:accent5>
        <a:accent6>
          <a:srgbClr val="A89A0F"/>
        </a:accent6>
        <a:hlink>
          <a:srgbClr val="1481B8"/>
        </a:hlink>
        <a:folHlink>
          <a:srgbClr val="99CE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cdb2004118l</Template>
  <TotalTime>315</TotalTime>
  <Words>648</Words>
  <Application>Microsoft Office PowerPoint</Application>
  <PresentationFormat>Экран (4:3)</PresentationFormat>
  <Paragraphs>294</Paragraphs>
  <Slides>18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cdb2004118l</vt:lpstr>
      <vt:lpstr>Объект упаковщика для оболочки</vt:lpstr>
      <vt:lpstr>Анализ кадровой ситуации  в отрасли культуры  Архангельской области</vt:lpstr>
      <vt:lpstr>Данные о приступивших к работе  молодых специалистах за период 2010-2014 гг.</vt:lpstr>
      <vt:lpstr>Данные о приступивших к работе  молодых специалистах за период 2010-2014 гг.</vt:lpstr>
      <vt:lpstr>Данные о приступивших к работе  молодых специалистах за период 2010-2014 гг.</vt:lpstr>
      <vt:lpstr>Данные о приступивших к работе  молодых специалистах за период 2010-2014 гг.</vt:lpstr>
      <vt:lpstr>Система художественного образования  в Архангельской области </vt:lpstr>
      <vt:lpstr>Система художественного образования  в Архангельской области </vt:lpstr>
      <vt:lpstr>Система художественного образования  в Архангельской области </vt:lpstr>
      <vt:lpstr>Архангельский музыкальный колледж</vt:lpstr>
      <vt:lpstr>Архангельский колледж культуры и искусства</vt:lpstr>
      <vt:lpstr> Данные по поступающим в колледжи за период 2010-2014 гг. в разрезе муниципальных образований  </vt:lpstr>
      <vt:lpstr>Данные по трудоустройству выпускников за 2014 год</vt:lpstr>
      <vt:lpstr>Правительство Архангельской области</vt:lpstr>
      <vt:lpstr>Муниципальные образования  Архангельской области</vt:lpstr>
      <vt:lpstr>Анкетирование выпускников колледжей</vt:lpstr>
      <vt:lpstr>Рекомендации муниципальным образованиям</vt:lpstr>
      <vt:lpstr>Молодые специалисты</vt:lpstr>
      <vt:lpstr>Слайд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Template</dc:title>
  <dc:creator>zarubina</dc:creator>
  <cp:lastModifiedBy>kazakova</cp:lastModifiedBy>
  <cp:revision>41</cp:revision>
  <dcterms:created xsi:type="dcterms:W3CDTF">2014-12-23T07:22:16Z</dcterms:created>
  <dcterms:modified xsi:type="dcterms:W3CDTF">2015-04-13T09:03:10Z</dcterms:modified>
</cp:coreProperties>
</file>