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5" r:id="rId5"/>
    <p:sldId id="261" r:id="rId6"/>
    <p:sldId id="262" r:id="rId7"/>
    <p:sldId id="263" r:id="rId8"/>
    <p:sldId id="264" r:id="rId9"/>
    <p:sldId id="266" r:id="rId10"/>
    <p:sldId id="268" r:id="rId11"/>
    <p:sldId id="267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popova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Лист1!$B$14:$B$16</c:f>
              <c:strCache>
                <c:ptCount val="3"/>
                <c:pt idx="0">
                  <c:v>начальное общее образование</c:v>
                </c:pt>
                <c:pt idx="1">
                  <c:v>основное общее образование</c:v>
                </c:pt>
                <c:pt idx="2">
                  <c:v>среднее общее образование</c:v>
                </c:pt>
              </c:strCache>
            </c:strRef>
          </c:cat>
          <c:val>
            <c:numRef>
              <c:f>Лист1!$C$14:$C$16</c:f>
              <c:numCache>
                <c:formatCode>General</c:formatCode>
                <c:ptCount val="3"/>
                <c:pt idx="0">
                  <c:v>32</c:v>
                </c:pt>
                <c:pt idx="1">
                  <c:v>58</c:v>
                </c:pt>
                <c:pt idx="2">
                  <c:v>10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r"/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Лист1!$B$3:$B$5</c:f>
              <c:strCache>
                <c:ptCount val="3"/>
                <c:pt idx="0">
                  <c:v>начальное общее</c:v>
                </c:pt>
                <c:pt idx="1">
                  <c:v>основное общее</c:v>
                </c:pt>
                <c:pt idx="2">
                  <c:v>среднее общее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33.300000000000004</c:v>
                </c:pt>
                <c:pt idx="1">
                  <c:v>61.4</c:v>
                </c:pt>
                <c:pt idx="2">
                  <c:v>5.3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stacked"/>
        <c:ser>
          <c:idx val="0"/>
          <c:order val="0"/>
          <c:cat>
            <c:strRef>
              <c:f>Лист1!$B$38:$B$51</c:f>
              <c:strCache>
                <c:ptCount val="14"/>
                <c:pt idx="0">
                  <c:v>МЧС, аварийно-спасательный, "Юный пожарный", " Юный спасатель"</c:v>
                </c:pt>
                <c:pt idx="1">
                  <c:v>морская</c:v>
                </c:pt>
                <c:pt idx="2">
                  <c:v>военно-патриотическая, гражданско-патриотическая </c:v>
                </c:pt>
                <c:pt idx="3">
                  <c:v>Юные инспектора дорожного движения</c:v>
                </c:pt>
                <c:pt idx="4">
                  <c:v>гражданско-правовая, юридическая</c:v>
                </c:pt>
                <c:pt idx="5">
                  <c:v>оборонно-спортивная, военно-спортивная</c:v>
                </c:pt>
                <c:pt idx="6">
                  <c:v>сухопутные войска</c:v>
                </c:pt>
                <c:pt idx="7">
                  <c:v>военный спасатель</c:v>
                </c:pt>
                <c:pt idx="8">
                  <c:v>общевойсковая подготовка</c:v>
                </c:pt>
                <c:pt idx="9">
                  <c:v>мотострелковые подразделения</c:v>
                </c:pt>
                <c:pt idx="10">
                  <c:v>поисковое движение</c:v>
                </c:pt>
                <c:pt idx="11">
                  <c:v>авиатехническая </c:v>
                </c:pt>
                <c:pt idx="12">
                  <c:v>экологическая</c:v>
                </c:pt>
                <c:pt idx="13">
                  <c:v>социальное волонтерство</c:v>
                </c:pt>
              </c:strCache>
            </c:strRef>
          </c:cat>
          <c:val>
            <c:numRef>
              <c:f>Лист1!$C$38:$C$51</c:f>
              <c:numCache>
                <c:formatCode>General</c:formatCode>
                <c:ptCount val="14"/>
                <c:pt idx="0">
                  <c:v>32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/>
        <c:overlap val="100"/>
        <c:axId val="78628736"/>
        <c:axId val="78630272"/>
      </c:barChart>
      <c:catAx>
        <c:axId val="78628736"/>
        <c:scaling>
          <c:orientation val="minMax"/>
        </c:scaling>
        <c:axPos val="l"/>
        <c:numFmt formatCode="General" sourceLinked="0"/>
        <c:tickLblPos val="nextTo"/>
        <c:crossAx val="78630272"/>
        <c:crosses val="autoZero"/>
        <c:auto val="1"/>
        <c:lblAlgn val="ctr"/>
        <c:lblOffset val="100"/>
      </c:catAx>
      <c:valAx>
        <c:axId val="78630272"/>
        <c:scaling>
          <c:orientation val="minMax"/>
        </c:scaling>
        <c:axPos val="b"/>
        <c:majorGridlines/>
        <c:numFmt formatCode="General" sourceLinked="1"/>
        <c:tickLblPos val="nextTo"/>
        <c:crossAx val="78628736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179032087331946"/>
          <c:y val="0.21280571999936521"/>
          <c:w val="0.70390810280018123"/>
          <c:h val="0.637868113860364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203239</c:v>
                </c:pt>
                <c:pt idx="1">
                  <c:v>238826.6</c:v>
                </c:pt>
                <c:pt idx="2">
                  <c:v>284059.8</c:v>
                </c:pt>
                <c:pt idx="3">
                  <c:v>300819.3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</c:ser>
        <c:dLbls/>
        <c:gapWidth val="219"/>
        <c:overlap val="-27"/>
        <c:axId val="122630144"/>
        <c:axId val="122631680"/>
      </c:barChart>
      <c:catAx>
        <c:axId val="1226301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631680"/>
        <c:crosses val="autoZero"/>
        <c:auto val="1"/>
        <c:lblAlgn val="ctr"/>
        <c:lblOffset val="100"/>
      </c:catAx>
      <c:valAx>
        <c:axId val="1226316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63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5070F-7528-4AC3-961D-BEE04D6C7766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7F17-C0D4-4D5E-B995-40FF551037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70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ACE4D-AC18-4DD9-BFCB-A345680D332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352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E1D169-C40F-4EAF-9325-EE27716B0CDD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0299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507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реализации мер по содействию развитию кадетского образования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Архангельской области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797152"/>
            <a:ext cx="3960440" cy="108012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Котлов Сергей Александрович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министр</a:t>
            </a:r>
          </a:p>
          <a:p>
            <a:pPr algn="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!!Мероприятия2015\2015-11-25-Презентация МОНАО-ГИА ЕГЭ\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6673"/>
            <a:ext cx="2664295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2170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Методическое сопровождение</a:t>
            </a:r>
            <a:endParaRPr lang="ru-RU" sz="36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t="4345" r="6810" b="4272"/>
          <a:stretch/>
        </p:blipFill>
        <p:spPr bwMode="auto">
          <a:xfrm>
            <a:off x="4104553" y="765826"/>
            <a:ext cx="493194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11909" t="8773" r="63083" b="78524"/>
          <a:stretch/>
        </p:blipFill>
        <p:spPr>
          <a:xfrm>
            <a:off x="19647" y="670833"/>
            <a:ext cx="4118643" cy="1176755"/>
          </a:xfrm>
          <a:prstGeom prst="rect">
            <a:avLst/>
          </a:prstGeom>
        </p:spPr>
      </p:pic>
      <p:pic>
        <p:nvPicPr>
          <p:cNvPr id="1026" name="Picture 2" descr="http://ippk.arkh-edu.ru/upload/iblock/8d9/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640"/>
          <a:stretch/>
        </p:blipFill>
        <p:spPr bwMode="auto">
          <a:xfrm>
            <a:off x="0" y="4266226"/>
            <a:ext cx="4748758" cy="259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36" y="1783519"/>
            <a:ext cx="399593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«Организация военно-медицинской подготовки в патриотических объединениях» (очно, 24 часа);</a:t>
            </a:r>
            <a:r>
              <a:rPr lang="ru-R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патриотического воспитания молодежи: допризывная подготовка» (заочно, 24 часа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indent="450215">
              <a:lnSpc>
                <a:spcPts val="18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«Кадетское образование» (очно, 40 часов);</a:t>
            </a:r>
          </a:p>
          <a:p>
            <a:pPr indent="450215" algn="just">
              <a:lnSpc>
                <a:spcPts val="18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48758" y="475728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«Организация учебно-полевых сборов школьников» (очно, 40 часов);</a:t>
            </a:r>
          </a:p>
          <a:p>
            <a:pPr indent="450215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«Особенности обучения школьников стрельбе» (очно, 24 часа);</a:t>
            </a:r>
          </a:p>
          <a:p>
            <a:pPr indent="450215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«Организация патриотического воспитания молодежи: проектная 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грантовая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деятельность» (заочно, 16 часов).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!!Мероприятия2015\2015-11-25-Презентация МОНАО-ГИА ЕГЭ\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211388"/>
            <a:ext cx="23050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Freeform 8"/>
          <p:cNvSpPr>
            <a:spLocks noEditPoints="1"/>
          </p:cNvSpPr>
          <p:nvPr/>
        </p:nvSpPr>
        <p:spPr bwMode="auto">
          <a:xfrm>
            <a:off x="3852863" y="3724275"/>
            <a:ext cx="1454150" cy="641350"/>
          </a:xfrm>
          <a:custGeom>
            <a:avLst/>
            <a:gdLst>
              <a:gd name="T0" fmla="*/ 2147483647 w 1522"/>
              <a:gd name="T1" fmla="*/ 2147483647 h 669"/>
              <a:gd name="T2" fmla="*/ 2147483647 w 1522"/>
              <a:gd name="T3" fmla="*/ 2147483647 h 669"/>
              <a:gd name="T4" fmla="*/ 2147483647 w 1522"/>
              <a:gd name="T5" fmla="*/ 2147483647 h 669"/>
              <a:gd name="T6" fmla="*/ 2147483647 w 1522"/>
              <a:gd name="T7" fmla="*/ 2147483647 h 669"/>
              <a:gd name="T8" fmla="*/ 2147483647 w 1522"/>
              <a:gd name="T9" fmla="*/ 2147483647 h 669"/>
              <a:gd name="T10" fmla="*/ 2147483647 w 1522"/>
              <a:gd name="T11" fmla="*/ 2147483647 h 669"/>
              <a:gd name="T12" fmla="*/ 2147483647 w 1522"/>
              <a:gd name="T13" fmla="*/ 2147483647 h 669"/>
              <a:gd name="T14" fmla="*/ 2147483647 w 1522"/>
              <a:gd name="T15" fmla="*/ 2147483647 h 669"/>
              <a:gd name="T16" fmla="*/ 2147483647 w 1522"/>
              <a:gd name="T17" fmla="*/ 2147483647 h 669"/>
              <a:gd name="T18" fmla="*/ 2147483647 w 1522"/>
              <a:gd name="T19" fmla="*/ 2147483647 h 669"/>
              <a:gd name="T20" fmla="*/ 2147483647 w 1522"/>
              <a:gd name="T21" fmla="*/ 2147483647 h 669"/>
              <a:gd name="T22" fmla="*/ 2147483647 w 1522"/>
              <a:gd name="T23" fmla="*/ 2147483647 h 669"/>
              <a:gd name="T24" fmla="*/ 2147483647 w 1522"/>
              <a:gd name="T25" fmla="*/ 2147483647 h 669"/>
              <a:gd name="T26" fmla="*/ 2147483647 w 1522"/>
              <a:gd name="T27" fmla="*/ 2147483647 h 669"/>
              <a:gd name="T28" fmla="*/ 2147483647 w 1522"/>
              <a:gd name="T29" fmla="*/ 2147483647 h 669"/>
              <a:gd name="T30" fmla="*/ 2147483647 w 1522"/>
              <a:gd name="T31" fmla="*/ 2147483647 h 669"/>
              <a:gd name="T32" fmla="*/ 2147483647 w 1522"/>
              <a:gd name="T33" fmla="*/ 2147483647 h 669"/>
              <a:gd name="T34" fmla="*/ 2147483647 w 1522"/>
              <a:gd name="T35" fmla="*/ 2147483647 h 669"/>
              <a:gd name="T36" fmla="*/ 2147483647 w 1522"/>
              <a:gd name="T37" fmla="*/ 2147483647 h 669"/>
              <a:gd name="T38" fmla="*/ 2147483647 w 1522"/>
              <a:gd name="T39" fmla="*/ 2147483647 h 669"/>
              <a:gd name="T40" fmla="*/ 2147483647 w 1522"/>
              <a:gd name="T41" fmla="*/ 2147483647 h 669"/>
              <a:gd name="T42" fmla="*/ 2147483647 w 1522"/>
              <a:gd name="T43" fmla="*/ 2147483647 h 669"/>
              <a:gd name="T44" fmla="*/ 2147483647 w 1522"/>
              <a:gd name="T45" fmla="*/ 2147483647 h 669"/>
              <a:gd name="T46" fmla="*/ 2147483647 w 1522"/>
              <a:gd name="T47" fmla="*/ 2147483647 h 669"/>
              <a:gd name="T48" fmla="*/ 2147483647 w 1522"/>
              <a:gd name="T49" fmla="*/ 2147483647 h 669"/>
              <a:gd name="T50" fmla="*/ 2147483647 w 1522"/>
              <a:gd name="T51" fmla="*/ 2147483647 h 669"/>
              <a:gd name="T52" fmla="*/ 2147483647 w 1522"/>
              <a:gd name="T53" fmla="*/ 2147483647 h 669"/>
              <a:gd name="T54" fmla="*/ 2147483647 w 1522"/>
              <a:gd name="T55" fmla="*/ 2147483647 h 669"/>
              <a:gd name="T56" fmla="*/ 2147483647 w 1522"/>
              <a:gd name="T57" fmla="*/ 2147483647 h 669"/>
              <a:gd name="T58" fmla="*/ 2147483647 w 1522"/>
              <a:gd name="T59" fmla="*/ 2147483647 h 669"/>
              <a:gd name="T60" fmla="*/ 2147483647 w 1522"/>
              <a:gd name="T61" fmla="*/ 2147483647 h 669"/>
              <a:gd name="T62" fmla="*/ 2147483647 w 1522"/>
              <a:gd name="T63" fmla="*/ 2147483647 h 669"/>
              <a:gd name="T64" fmla="*/ 2147483647 w 1522"/>
              <a:gd name="T65" fmla="*/ 2147483647 h 669"/>
              <a:gd name="T66" fmla="*/ 2147483647 w 1522"/>
              <a:gd name="T67" fmla="*/ 2147483647 h 669"/>
              <a:gd name="T68" fmla="*/ 2147483647 w 1522"/>
              <a:gd name="T69" fmla="*/ 2147483647 h 669"/>
              <a:gd name="T70" fmla="*/ 2147483647 w 1522"/>
              <a:gd name="T71" fmla="*/ 2147483647 h 669"/>
              <a:gd name="T72" fmla="*/ 2147483647 w 1522"/>
              <a:gd name="T73" fmla="*/ 2147483647 h 669"/>
              <a:gd name="T74" fmla="*/ 2147483647 w 1522"/>
              <a:gd name="T75" fmla="*/ 2147483647 h 669"/>
              <a:gd name="T76" fmla="*/ 2147483647 w 1522"/>
              <a:gd name="T77" fmla="*/ 2147483647 h 669"/>
              <a:gd name="T78" fmla="*/ 2147483647 w 1522"/>
              <a:gd name="T79" fmla="*/ 2147483647 h 669"/>
              <a:gd name="T80" fmla="*/ 2147483647 w 1522"/>
              <a:gd name="T81" fmla="*/ 2147483647 h 669"/>
              <a:gd name="T82" fmla="*/ 2147483647 w 1522"/>
              <a:gd name="T83" fmla="*/ 2147483647 h 669"/>
              <a:gd name="T84" fmla="*/ 2147483647 w 1522"/>
              <a:gd name="T85" fmla="*/ 2147483647 h 669"/>
              <a:gd name="T86" fmla="*/ 2147483647 w 1522"/>
              <a:gd name="T87" fmla="*/ 2147483647 h 669"/>
              <a:gd name="T88" fmla="*/ 2147483647 w 1522"/>
              <a:gd name="T89" fmla="*/ 2147483647 h 669"/>
              <a:gd name="T90" fmla="*/ 2147483647 w 1522"/>
              <a:gd name="T91" fmla="*/ 2147483647 h 669"/>
              <a:gd name="T92" fmla="*/ 2147483647 w 1522"/>
              <a:gd name="T93" fmla="*/ 2147483647 h 669"/>
              <a:gd name="T94" fmla="*/ 2147483647 w 1522"/>
              <a:gd name="T95" fmla="*/ 2147483647 h 669"/>
              <a:gd name="T96" fmla="*/ 2147483647 w 1522"/>
              <a:gd name="T97" fmla="*/ 2147483647 h 669"/>
              <a:gd name="T98" fmla="*/ 2147483647 w 1522"/>
              <a:gd name="T99" fmla="*/ 2147483647 h 669"/>
              <a:gd name="T100" fmla="*/ 2147483647 w 1522"/>
              <a:gd name="T101" fmla="*/ 2147483647 h 669"/>
              <a:gd name="T102" fmla="*/ 2147483647 w 1522"/>
              <a:gd name="T103" fmla="*/ 2147483647 h 669"/>
              <a:gd name="T104" fmla="*/ 2147483647 w 1522"/>
              <a:gd name="T105" fmla="*/ 2147483647 h 669"/>
              <a:gd name="T106" fmla="*/ 2147483647 w 1522"/>
              <a:gd name="T107" fmla="*/ 2147483647 h 669"/>
              <a:gd name="T108" fmla="*/ 2147483647 w 1522"/>
              <a:gd name="T109" fmla="*/ 2147483647 h 669"/>
              <a:gd name="T110" fmla="*/ 2147483647 w 1522"/>
              <a:gd name="T111" fmla="*/ 2147483647 h 669"/>
              <a:gd name="T112" fmla="*/ 2147483647 w 1522"/>
              <a:gd name="T113" fmla="*/ 2147483647 h 669"/>
              <a:gd name="T114" fmla="*/ 2147483647 w 1522"/>
              <a:gd name="T115" fmla="*/ 2147483647 h 669"/>
              <a:gd name="T116" fmla="*/ 2147483647 w 1522"/>
              <a:gd name="T117" fmla="*/ 2147483647 h 669"/>
              <a:gd name="T118" fmla="*/ 2147483647 w 1522"/>
              <a:gd name="T119" fmla="*/ 2147483647 h 669"/>
              <a:gd name="T120" fmla="*/ 2147483647 w 1522"/>
              <a:gd name="T121" fmla="*/ 2147483647 h 669"/>
              <a:gd name="T122" fmla="*/ 2147483647 w 1522"/>
              <a:gd name="T123" fmla="*/ 2147483647 h 6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22" h="669">
                <a:moveTo>
                  <a:pt x="416" y="0"/>
                </a:moveTo>
                <a:lnTo>
                  <a:pt x="381" y="99"/>
                </a:lnTo>
                <a:lnTo>
                  <a:pt x="391" y="99"/>
                </a:lnTo>
                <a:lnTo>
                  <a:pt x="399" y="75"/>
                </a:lnTo>
                <a:lnTo>
                  <a:pt x="443" y="75"/>
                </a:lnTo>
                <a:lnTo>
                  <a:pt x="452" y="99"/>
                </a:lnTo>
                <a:lnTo>
                  <a:pt x="462" y="99"/>
                </a:lnTo>
                <a:lnTo>
                  <a:pt x="427" y="0"/>
                </a:lnTo>
                <a:lnTo>
                  <a:pt x="416" y="0"/>
                </a:lnTo>
                <a:close/>
                <a:moveTo>
                  <a:pt x="421" y="11"/>
                </a:moveTo>
                <a:lnTo>
                  <a:pt x="441" y="66"/>
                </a:lnTo>
                <a:lnTo>
                  <a:pt x="402" y="66"/>
                </a:lnTo>
                <a:lnTo>
                  <a:pt x="421" y="11"/>
                </a:lnTo>
                <a:close/>
                <a:moveTo>
                  <a:pt x="482" y="88"/>
                </a:moveTo>
                <a:cubicBezTo>
                  <a:pt x="486" y="95"/>
                  <a:pt x="493" y="101"/>
                  <a:pt x="504" y="101"/>
                </a:cubicBezTo>
                <a:cubicBezTo>
                  <a:pt x="523" y="101"/>
                  <a:pt x="533" y="88"/>
                  <a:pt x="533" y="64"/>
                </a:cubicBezTo>
                <a:cubicBezTo>
                  <a:pt x="533" y="39"/>
                  <a:pt x="523" y="27"/>
                  <a:pt x="504" y="27"/>
                </a:cubicBezTo>
                <a:cubicBezTo>
                  <a:pt x="493" y="27"/>
                  <a:pt x="486" y="32"/>
                  <a:pt x="482" y="39"/>
                </a:cubicBezTo>
                <a:lnTo>
                  <a:pt x="482" y="28"/>
                </a:lnTo>
                <a:lnTo>
                  <a:pt x="473" y="28"/>
                </a:lnTo>
                <a:lnTo>
                  <a:pt x="473" y="130"/>
                </a:lnTo>
                <a:lnTo>
                  <a:pt x="482" y="130"/>
                </a:lnTo>
                <a:lnTo>
                  <a:pt x="482" y="88"/>
                </a:lnTo>
                <a:close/>
                <a:moveTo>
                  <a:pt x="482" y="64"/>
                </a:moveTo>
                <a:cubicBezTo>
                  <a:pt x="482" y="45"/>
                  <a:pt x="488" y="35"/>
                  <a:pt x="503" y="35"/>
                </a:cubicBezTo>
                <a:cubicBezTo>
                  <a:pt x="518" y="35"/>
                  <a:pt x="524" y="45"/>
                  <a:pt x="524" y="64"/>
                </a:cubicBezTo>
                <a:cubicBezTo>
                  <a:pt x="524" y="82"/>
                  <a:pt x="518" y="93"/>
                  <a:pt x="503" y="93"/>
                </a:cubicBezTo>
                <a:cubicBezTo>
                  <a:pt x="488" y="93"/>
                  <a:pt x="482" y="82"/>
                  <a:pt x="482" y="64"/>
                </a:cubicBezTo>
                <a:close/>
                <a:moveTo>
                  <a:pt x="593" y="99"/>
                </a:moveTo>
                <a:lnTo>
                  <a:pt x="604" y="99"/>
                </a:lnTo>
                <a:lnTo>
                  <a:pt x="578" y="63"/>
                </a:lnTo>
                <a:lnTo>
                  <a:pt x="602" y="28"/>
                </a:lnTo>
                <a:lnTo>
                  <a:pt x="592" y="28"/>
                </a:lnTo>
                <a:lnTo>
                  <a:pt x="572" y="56"/>
                </a:lnTo>
                <a:lnTo>
                  <a:pt x="553" y="28"/>
                </a:lnTo>
                <a:lnTo>
                  <a:pt x="543" y="28"/>
                </a:lnTo>
                <a:lnTo>
                  <a:pt x="567" y="63"/>
                </a:lnTo>
                <a:lnTo>
                  <a:pt x="541" y="99"/>
                </a:lnTo>
                <a:lnTo>
                  <a:pt x="552" y="99"/>
                </a:lnTo>
                <a:lnTo>
                  <a:pt x="572" y="69"/>
                </a:lnTo>
                <a:lnTo>
                  <a:pt x="593" y="99"/>
                </a:lnTo>
                <a:close/>
                <a:moveTo>
                  <a:pt x="660" y="78"/>
                </a:moveTo>
                <a:cubicBezTo>
                  <a:pt x="660" y="87"/>
                  <a:pt x="654" y="93"/>
                  <a:pt x="640" y="93"/>
                </a:cubicBezTo>
                <a:cubicBezTo>
                  <a:pt x="627" y="93"/>
                  <a:pt x="620" y="87"/>
                  <a:pt x="620" y="78"/>
                </a:cubicBezTo>
                <a:cubicBezTo>
                  <a:pt x="620" y="69"/>
                  <a:pt x="627" y="64"/>
                  <a:pt x="640" y="64"/>
                </a:cubicBezTo>
                <a:cubicBezTo>
                  <a:pt x="654" y="64"/>
                  <a:pt x="660" y="69"/>
                  <a:pt x="660" y="78"/>
                </a:cubicBezTo>
                <a:close/>
                <a:moveTo>
                  <a:pt x="660" y="91"/>
                </a:moveTo>
                <a:cubicBezTo>
                  <a:pt x="660" y="94"/>
                  <a:pt x="661" y="97"/>
                  <a:pt x="662" y="99"/>
                </a:cubicBezTo>
                <a:lnTo>
                  <a:pt x="671" y="99"/>
                </a:lnTo>
                <a:cubicBezTo>
                  <a:pt x="670" y="96"/>
                  <a:pt x="670" y="93"/>
                  <a:pt x="670" y="89"/>
                </a:cubicBezTo>
                <a:lnTo>
                  <a:pt x="670" y="53"/>
                </a:lnTo>
                <a:cubicBezTo>
                  <a:pt x="670" y="37"/>
                  <a:pt x="660" y="27"/>
                  <a:pt x="642" y="27"/>
                </a:cubicBezTo>
                <a:cubicBezTo>
                  <a:pt x="624" y="27"/>
                  <a:pt x="615" y="36"/>
                  <a:pt x="614" y="49"/>
                </a:cubicBezTo>
                <a:lnTo>
                  <a:pt x="623" y="49"/>
                </a:lnTo>
                <a:cubicBezTo>
                  <a:pt x="624" y="40"/>
                  <a:pt x="630" y="35"/>
                  <a:pt x="642" y="35"/>
                </a:cubicBezTo>
                <a:cubicBezTo>
                  <a:pt x="654" y="35"/>
                  <a:pt x="660" y="42"/>
                  <a:pt x="660" y="53"/>
                </a:cubicBezTo>
                <a:lnTo>
                  <a:pt x="660" y="65"/>
                </a:lnTo>
                <a:cubicBezTo>
                  <a:pt x="657" y="59"/>
                  <a:pt x="650" y="56"/>
                  <a:pt x="638" y="56"/>
                </a:cubicBezTo>
                <a:cubicBezTo>
                  <a:pt x="621" y="56"/>
                  <a:pt x="611" y="64"/>
                  <a:pt x="611" y="78"/>
                </a:cubicBezTo>
                <a:cubicBezTo>
                  <a:pt x="611" y="92"/>
                  <a:pt x="621" y="101"/>
                  <a:pt x="638" y="101"/>
                </a:cubicBezTo>
                <a:cubicBezTo>
                  <a:pt x="650" y="101"/>
                  <a:pt x="657" y="97"/>
                  <a:pt x="660" y="91"/>
                </a:cubicBezTo>
                <a:close/>
                <a:moveTo>
                  <a:pt x="742" y="28"/>
                </a:moveTo>
                <a:lnTo>
                  <a:pt x="732" y="28"/>
                </a:lnTo>
                <a:lnTo>
                  <a:pt x="732" y="59"/>
                </a:lnTo>
                <a:lnTo>
                  <a:pt x="697" y="59"/>
                </a:lnTo>
                <a:lnTo>
                  <a:pt x="697" y="28"/>
                </a:lnTo>
                <a:lnTo>
                  <a:pt x="687" y="28"/>
                </a:lnTo>
                <a:lnTo>
                  <a:pt x="687" y="99"/>
                </a:lnTo>
                <a:lnTo>
                  <a:pt x="697" y="99"/>
                </a:lnTo>
                <a:lnTo>
                  <a:pt x="697" y="67"/>
                </a:lnTo>
                <a:lnTo>
                  <a:pt x="732" y="67"/>
                </a:lnTo>
                <a:lnTo>
                  <a:pt x="732" y="99"/>
                </a:lnTo>
                <a:lnTo>
                  <a:pt x="742" y="99"/>
                </a:lnTo>
                <a:lnTo>
                  <a:pt x="742" y="28"/>
                </a:lnTo>
                <a:close/>
                <a:moveTo>
                  <a:pt x="804" y="36"/>
                </a:moveTo>
                <a:lnTo>
                  <a:pt x="804" y="28"/>
                </a:lnTo>
                <a:lnTo>
                  <a:pt x="760" y="28"/>
                </a:lnTo>
                <a:lnTo>
                  <a:pt x="760" y="99"/>
                </a:lnTo>
                <a:lnTo>
                  <a:pt x="770" y="99"/>
                </a:lnTo>
                <a:lnTo>
                  <a:pt x="770" y="36"/>
                </a:lnTo>
                <a:lnTo>
                  <a:pt x="804" y="36"/>
                </a:lnTo>
                <a:close/>
                <a:moveTo>
                  <a:pt x="862" y="78"/>
                </a:moveTo>
                <a:cubicBezTo>
                  <a:pt x="860" y="87"/>
                  <a:pt x="854" y="93"/>
                  <a:pt x="844" y="93"/>
                </a:cubicBezTo>
                <a:cubicBezTo>
                  <a:pt x="829" y="93"/>
                  <a:pt x="823" y="83"/>
                  <a:pt x="823" y="66"/>
                </a:cubicBezTo>
                <a:lnTo>
                  <a:pt x="873" y="66"/>
                </a:lnTo>
                <a:lnTo>
                  <a:pt x="873" y="64"/>
                </a:lnTo>
                <a:cubicBezTo>
                  <a:pt x="873" y="40"/>
                  <a:pt x="864" y="27"/>
                  <a:pt x="843" y="27"/>
                </a:cubicBezTo>
                <a:cubicBezTo>
                  <a:pt x="823" y="27"/>
                  <a:pt x="813" y="40"/>
                  <a:pt x="813" y="64"/>
                </a:cubicBezTo>
                <a:cubicBezTo>
                  <a:pt x="813" y="87"/>
                  <a:pt x="823" y="101"/>
                  <a:pt x="843" y="101"/>
                </a:cubicBezTo>
                <a:cubicBezTo>
                  <a:pt x="859" y="101"/>
                  <a:pt x="869" y="92"/>
                  <a:pt x="872" y="78"/>
                </a:cubicBezTo>
                <a:lnTo>
                  <a:pt x="862" y="78"/>
                </a:lnTo>
                <a:close/>
                <a:moveTo>
                  <a:pt x="823" y="59"/>
                </a:moveTo>
                <a:cubicBezTo>
                  <a:pt x="823" y="44"/>
                  <a:pt x="830" y="35"/>
                  <a:pt x="843" y="35"/>
                </a:cubicBezTo>
                <a:cubicBezTo>
                  <a:pt x="857" y="35"/>
                  <a:pt x="863" y="44"/>
                  <a:pt x="864" y="59"/>
                </a:cubicBezTo>
                <a:lnTo>
                  <a:pt x="823" y="59"/>
                </a:lnTo>
                <a:close/>
                <a:moveTo>
                  <a:pt x="893" y="83"/>
                </a:moveTo>
                <a:cubicBezTo>
                  <a:pt x="893" y="90"/>
                  <a:pt x="891" y="92"/>
                  <a:pt x="885" y="92"/>
                </a:cubicBezTo>
                <a:lnTo>
                  <a:pt x="882" y="92"/>
                </a:lnTo>
                <a:lnTo>
                  <a:pt x="882" y="100"/>
                </a:lnTo>
                <a:cubicBezTo>
                  <a:pt x="883" y="100"/>
                  <a:pt x="885" y="100"/>
                  <a:pt x="886" y="100"/>
                </a:cubicBezTo>
                <a:cubicBezTo>
                  <a:pt x="897" y="100"/>
                  <a:pt x="903" y="96"/>
                  <a:pt x="903" y="82"/>
                </a:cubicBezTo>
                <a:lnTo>
                  <a:pt x="903" y="36"/>
                </a:lnTo>
                <a:lnTo>
                  <a:pt x="937" y="36"/>
                </a:lnTo>
                <a:lnTo>
                  <a:pt x="937" y="99"/>
                </a:lnTo>
                <a:lnTo>
                  <a:pt x="947" y="99"/>
                </a:lnTo>
                <a:lnTo>
                  <a:pt x="947" y="28"/>
                </a:lnTo>
                <a:lnTo>
                  <a:pt x="893" y="28"/>
                </a:lnTo>
                <a:lnTo>
                  <a:pt x="893" y="83"/>
                </a:lnTo>
                <a:close/>
                <a:moveTo>
                  <a:pt x="1019" y="76"/>
                </a:moveTo>
                <a:cubicBezTo>
                  <a:pt x="1019" y="62"/>
                  <a:pt x="1010" y="53"/>
                  <a:pt x="994" y="53"/>
                </a:cubicBezTo>
                <a:lnTo>
                  <a:pt x="975" y="53"/>
                </a:lnTo>
                <a:lnTo>
                  <a:pt x="975" y="28"/>
                </a:lnTo>
                <a:lnTo>
                  <a:pt x="965" y="28"/>
                </a:lnTo>
                <a:lnTo>
                  <a:pt x="965" y="99"/>
                </a:lnTo>
                <a:lnTo>
                  <a:pt x="994" y="99"/>
                </a:lnTo>
                <a:cubicBezTo>
                  <a:pt x="1010" y="99"/>
                  <a:pt x="1019" y="90"/>
                  <a:pt x="1019" y="76"/>
                </a:cubicBezTo>
                <a:close/>
                <a:moveTo>
                  <a:pt x="1009" y="76"/>
                </a:moveTo>
                <a:cubicBezTo>
                  <a:pt x="1009" y="86"/>
                  <a:pt x="1003" y="91"/>
                  <a:pt x="993" y="91"/>
                </a:cubicBezTo>
                <a:lnTo>
                  <a:pt x="975" y="91"/>
                </a:lnTo>
                <a:lnTo>
                  <a:pt x="975" y="61"/>
                </a:lnTo>
                <a:lnTo>
                  <a:pt x="993" y="61"/>
                </a:lnTo>
                <a:cubicBezTo>
                  <a:pt x="1003" y="61"/>
                  <a:pt x="1009" y="66"/>
                  <a:pt x="1009" y="76"/>
                </a:cubicBezTo>
                <a:close/>
                <a:moveTo>
                  <a:pt x="1030" y="64"/>
                </a:moveTo>
                <a:cubicBezTo>
                  <a:pt x="1030" y="87"/>
                  <a:pt x="1039" y="101"/>
                  <a:pt x="1060" y="101"/>
                </a:cubicBezTo>
                <a:cubicBezTo>
                  <a:pt x="1077" y="101"/>
                  <a:pt x="1087" y="92"/>
                  <a:pt x="1089" y="76"/>
                </a:cubicBezTo>
                <a:lnTo>
                  <a:pt x="1079" y="76"/>
                </a:lnTo>
                <a:cubicBezTo>
                  <a:pt x="1078" y="86"/>
                  <a:pt x="1071" y="93"/>
                  <a:pt x="1060" y="93"/>
                </a:cubicBezTo>
                <a:cubicBezTo>
                  <a:pt x="1045" y="93"/>
                  <a:pt x="1039" y="82"/>
                  <a:pt x="1039" y="64"/>
                </a:cubicBezTo>
                <a:cubicBezTo>
                  <a:pt x="1039" y="45"/>
                  <a:pt x="1045" y="35"/>
                  <a:pt x="1060" y="35"/>
                </a:cubicBezTo>
                <a:cubicBezTo>
                  <a:pt x="1071" y="35"/>
                  <a:pt x="1078" y="41"/>
                  <a:pt x="1079" y="51"/>
                </a:cubicBezTo>
                <a:lnTo>
                  <a:pt x="1089" y="51"/>
                </a:lnTo>
                <a:cubicBezTo>
                  <a:pt x="1087" y="36"/>
                  <a:pt x="1077" y="27"/>
                  <a:pt x="1060" y="27"/>
                </a:cubicBezTo>
                <a:cubicBezTo>
                  <a:pt x="1039" y="27"/>
                  <a:pt x="1030" y="40"/>
                  <a:pt x="1030" y="64"/>
                </a:cubicBezTo>
                <a:close/>
                <a:moveTo>
                  <a:pt x="1114" y="99"/>
                </a:moveTo>
                <a:lnTo>
                  <a:pt x="1114" y="66"/>
                </a:lnTo>
                <a:lnTo>
                  <a:pt x="1122" y="66"/>
                </a:lnTo>
                <a:lnTo>
                  <a:pt x="1148" y="99"/>
                </a:lnTo>
                <a:lnTo>
                  <a:pt x="1159" y="99"/>
                </a:lnTo>
                <a:lnTo>
                  <a:pt x="1130" y="62"/>
                </a:lnTo>
                <a:lnTo>
                  <a:pt x="1156" y="28"/>
                </a:lnTo>
                <a:lnTo>
                  <a:pt x="1145" y="28"/>
                </a:lnTo>
                <a:lnTo>
                  <a:pt x="1122" y="58"/>
                </a:lnTo>
                <a:lnTo>
                  <a:pt x="1114" y="58"/>
                </a:lnTo>
                <a:lnTo>
                  <a:pt x="1114" y="28"/>
                </a:lnTo>
                <a:lnTo>
                  <a:pt x="1104" y="28"/>
                </a:lnTo>
                <a:lnTo>
                  <a:pt x="1104" y="99"/>
                </a:lnTo>
                <a:lnTo>
                  <a:pt x="1114" y="99"/>
                </a:lnTo>
                <a:close/>
                <a:moveTo>
                  <a:pt x="54" y="170"/>
                </a:moveTo>
                <a:lnTo>
                  <a:pt x="0" y="170"/>
                </a:lnTo>
                <a:lnTo>
                  <a:pt x="0" y="241"/>
                </a:lnTo>
                <a:lnTo>
                  <a:pt x="10" y="241"/>
                </a:lnTo>
                <a:lnTo>
                  <a:pt x="10" y="178"/>
                </a:lnTo>
                <a:lnTo>
                  <a:pt x="45" y="178"/>
                </a:lnTo>
                <a:lnTo>
                  <a:pt x="45" y="241"/>
                </a:lnTo>
                <a:lnTo>
                  <a:pt x="54" y="241"/>
                </a:lnTo>
                <a:lnTo>
                  <a:pt x="54" y="170"/>
                </a:lnTo>
                <a:close/>
                <a:moveTo>
                  <a:pt x="82" y="230"/>
                </a:moveTo>
                <a:cubicBezTo>
                  <a:pt x="85" y="238"/>
                  <a:pt x="93" y="243"/>
                  <a:pt x="104" y="243"/>
                </a:cubicBezTo>
                <a:cubicBezTo>
                  <a:pt x="123" y="243"/>
                  <a:pt x="133" y="230"/>
                  <a:pt x="133" y="206"/>
                </a:cubicBezTo>
                <a:cubicBezTo>
                  <a:pt x="133" y="181"/>
                  <a:pt x="123" y="169"/>
                  <a:pt x="104" y="169"/>
                </a:cubicBezTo>
                <a:cubicBezTo>
                  <a:pt x="93" y="169"/>
                  <a:pt x="85" y="174"/>
                  <a:pt x="82" y="182"/>
                </a:cubicBezTo>
                <a:lnTo>
                  <a:pt x="82" y="170"/>
                </a:lnTo>
                <a:lnTo>
                  <a:pt x="73" y="170"/>
                </a:lnTo>
                <a:lnTo>
                  <a:pt x="73" y="272"/>
                </a:lnTo>
                <a:lnTo>
                  <a:pt x="82" y="272"/>
                </a:lnTo>
                <a:lnTo>
                  <a:pt x="82" y="230"/>
                </a:lnTo>
                <a:close/>
                <a:moveTo>
                  <a:pt x="82" y="206"/>
                </a:moveTo>
                <a:cubicBezTo>
                  <a:pt x="82" y="188"/>
                  <a:pt x="88" y="177"/>
                  <a:pt x="103" y="177"/>
                </a:cubicBezTo>
                <a:cubicBezTo>
                  <a:pt x="118" y="177"/>
                  <a:pt x="124" y="188"/>
                  <a:pt x="124" y="206"/>
                </a:cubicBezTo>
                <a:cubicBezTo>
                  <a:pt x="124" y="224"/>
                  <a:pt x="118" y="235"/>
                  <a:pt x="103" y="235"/>
                </a:cubicBezTo>
                <a:cubicBezTo>
                  <a:pt x="88" y="235"/>
                  <a:pt x="82" y="224"/>
                  <a:pt x="82" y="206"/>
                </a:cubicBezTo>
                <a:close/>
                <a:moveTo>
                  <a:pt x="165" y="226"/>
                </a:moveTo>
                <a:lnTo>
                  <a:pt x="154" y="226"/>
                </a:lnTo>
                <a:lnTo>
                  <a:pt x="154" y="241"/>
                </a:lnTo>
                <a:lnTo>
                  <a:pt x="165" y="241"/>
                </a:lnTo>
                <a:lnTo>
                  <a:pt x="165" y="226"/>
                </a:lnTo>
                <a:close/>
                <a:moveTo>
                  <a:pt x="218" y="151"/>
                </a:moveTo>
                <a:lnTo>
                  <a:pt x="247" y="151"/>
                </a:lnTo>
                <a:lnTo>
                  <a:pt x="247" y="241"/>
                </a:lnTo>
                <a:lnTo>
                  <a:pt x="257" y="241"/>
                </a:lnTo>
                <a:lnTo>
                  <a:pt x="257" y="151"/>
                </a:lnTo>
                <a:lnTo>
                  <a:pt x="286" y="151"/>
                </a:lnTo>
                <a:lnTo>
                  <a:pt x="286" y="142"/>
                </a:lnTo>
                <a:lnTo>
                  <a:pt x="218" y="142"/>
                </a:lnTo>
                <a:lnTo>
                  <a:pt x="218" y="151"/>
                </a:lnTo>
                <a:close/>
                <a:moveTo>
                  <a:pt x="307" y="230"/>
                </a:moveTo>
                <a:cubicBezTo>
                  <a:pt x="310" y="238"/>
                  <a:pt x="318" y="243"/>
                  <a:pt x="329" y="243"/>
                </a:cubicBezTo>
                <a:cubicBezTo>
                  <a:pt x="348" y="243"/>
                  <a:pt x="358" y="230"/>
                  <a:pt x="358" y="206"/>
                </a:cubicBezTo>
                <a:cubicBezTo>
                  <a:pt x="358" y="181"/>
                  <a:pt x="348" y="169"/>
                  <a:pt x="329" y="169"/>
                </a:cubicBezTo>
                <a:cubicBezTo>
                  <a:pt x="318" y="169"/>
                  <a:pt x="310" y="174"/>
                  <a:pt x="307" y="182"/>
                </a:cubicBezTo>
                <a:lnTo>
                  <a:pt x="307" y="170"/>
                </a:lnTo>
                <a:lnTo>
                  <a:pt x="298" y="170"/>
                </a:lnTo>
                <a:lnTo>
                  <a:pt x="298" y="272"/>
                </a:lnTo>
                <a:lnTo>
                  <a:pt x="307" y="272"/>
                </a:lnTo>
                <a:lnTo>
                  <a:pt x="307" y="230"/>
                </a:lnTo>
                <a:close/>
                <a:moveTo>
                  <a:pt x="307" y="206"/>
                </a:moveTo>
                <a:cubicBezTo>
                  <a:pt x="307" y="188"/>
                  <a:pt x="313" y="177"/>
                  <a:pt x="328" y="177"/>
                </a:cubicBezTo>
                <a:cubicBezTo>
                  <a:pt x="343" y="177"/>
                  <a:pt x="349" y="188"/>
                  <a:pt x="349" y="206"/>
                </a:cubicBezTo>
                <a:cubicBezTo>
                  <a:pt x="349" y="224"/>
                  <a:pt x="343" y="235"/>
                  <a:pt x="328" y="235"/>
                </a:cubicBezTo>
                <a:cubicBezTo>
                  <a:pt x="313" y="235"/>
                  <a:pt x="307" y="224"/>
                  <a:pt x="307" y="206"/>
                </a:cubicBezTo>
                <a:close/>
                <a:moveTo>
                  <a:pt x="432" y="206"/>
                </a:moveTo>
                <a:cubicBezTo>
                  <a:pt x="432" y="182"/>
                  <a:pt x="422" y="169"/>
                  <a:pt x="401" y="169"/>
                </a:cubicBezTo>
                <a:cubicBezTo>
                  <a:pt x="381" y="169"/>
                  <a:pt x="371" y="182"/>
                  <a:pt x="371" y="206"/>
                </a:cubicBezTo>
                <a:cubicBezTo>
                  <a:pt x="371" y="229"/>
                  <a:pt x="381" y="243"/>
                  <a:pt x="401" y="243"/>
                </a:cubicBezTo>
                <a:cubicBezTo>
                  <a:pt x="422" y="243"/>
                  <a:pt x="432" y="229"/>
                  <a:pt x="432" y="206"/>
                </a:cubicBezTo>
                <a:close/>
                <a:moveTo>
                  <a:pt x="381" y="206"/>
                </a:moveTo>
                <a:cubicBezTo>
                  <a:pt x="381" y="188"/>
                  <a:pt x="386" y="177"/>
                  <a:pt x="401" y="177"/>
                </a:cubicBezTo>
                <a:cubicBezTo>
                  <a:pt x="416" y="177"/>
                  <a:pt x="422" y="188"/>
                  <a:pt x="422" y="206"/>
                </a:cubicBezTo>
                <a:cubicBezTo>
                  <a:pt x="422" y="224"/>
                  <a:pt x="416" y="235"/>
                  <a:pt x="401" y="235"/>
                </a:cubicBezTo>
                <a:cubicBezTo>
                  <a:pt x="386" y="235"/>
                  <a:pt x="381" y="224"/>
                  <a:pt x="381" y="206"/>
                </a:cubicBezTo>
                <a:close/>
                <a:moveTo>
                  <a:pt x="493" y="170"/>
                </a:moveTo>
                <a:lnTo>
                  <a:pt x="457" y="226"/>
                </a:lnTo>
                <a:lnTo>
                  <a:pt x="457" y="170"/>
                </a:lnTo>
                <a:lnTo>
                  <a:pt x="447" y="170"/>
                </a:lnTo>
                <a:lnTo>
                  <a:pt x="447" y="241"/>
                </a:lnTo>
                <a:lnTo>
                  <a:pt x="457" y="241"/>
                </a:lnTo>
                <a:lnTo>
                  <a:pt x="493" y="186"/>
                </a:lnTo>
                <a:lnTo>
                  <a:pt x="493" y="241"/>
                </a:lnTo>
                <a:lnTo>
                  <a:pt x="502" y="241"/>
                </a:lnTo>
                <a:lnTo>
                  <a:pt x="502" y="170"/>
                </a:lnTo>
                <a:lnTo>
                  <a:pt x="493" y="170"/>
                </a:lnTo>
                <a:close/>
                <a:moveTo>
                  <a:pt x="521" y="241"/>
                </a:moveTo>
                <a:lnTo>
                  <a:pt x="574" y="241"/>
                </a:lnTo>
                <a:lnTo>
                  <a:pt x="574" y="257"/>
                </a:lnTo>
                <a:lnTo>
                  <a:pt x="583" y="257"/>
                </a:lnTo>
                <a:lnTo>
                  <a:pt x="583" y="233"/>
                </a:lnTo>
                <a:lnTo>
                  <a:pt x="575" y="233"/>
                </a:lnTo>
                <a:lnTo>
                  <a:pt x="575" y="170"/>
                </a:lnTo>
                <a:lnTo>
                  <a:pt x="566" y="170"/>
                </a:lnTo>
                <a:lnTo>
                  <a:pt x="566" y="233"/>
                </a:lnTo>
                <a:lnTo>
                  <a:pt x="530" y="233"/>
                </a:lnTo>
                <a:lnTo>
                  <a:pt x="530" y="170"/>
                </a:lnTo>
                <a:lnTo>
                  <a:pt x="521" y="170"/>
                </a:lnTo>
                <a:lnTo>
                  <a:pt x="521" y="241"/>
                </a:lnTo>
                <a:close/>
                <a:moveTo>
                  <a:pt x="605" y="241"/>
                </a:moveTo>
                <a:lnTo>
                  <a:pt x="605" y="208"/>
                </a:lnTo>
                <a:lnTo>
                  <a:pt x="613" y="208"/>
                </a:lnTo>
                <a:lnTo>
                  <a:pt x="639" y="241"/>
                </a:lnTo>
                <a:lnTo>
                  <a:pt x="650" y="241"/>
                </a:lnTo>
                <a:lnTo>
                  <a:pt x="621" y="204"/>
                </a:lnTo>
                <a:lnTo>
                  <a:pt x="647" y="170"/>
                </a:lnTo>
                <a:lnTo>
                  <a:pt x="636" y="170"/>
                </a:lnTo>
                <a:lnTo>
                  <a:pt x="613" y="200"/>
                </a:lnTo>
                <a:lnTo>
                  <a:pt x="605" y="200"/>
                </a:lnTo>
                <a:lnTo>
                  <a:pt x="605" y="170"/>
                </a:lnTo>
                <a:lnTo>
                  <a:pt x="595" y="170"/>
                </a:lnTo>
                <a:lnTo>
                  <a:pt x="595" y="241"/>
                </a:lnTo>
                <a:lnTo>
                  <a:pt x="605" y="241"/>
                </a:lnTo>
                <a:close/>
                <a:moveTo>
                  <a:pt x="706" y="170"/>
                </a:moveTo>
                <a:lnTo>
                  <a:pt x="670" y="226"/>
                </a:lnTo>
                <a:lnTo>
                  <a:pt x="670" y="170"/>
                </a:lnTo>
                <a:lnTo>
                  <a:pt x="661" y="170"/>
                </a:lnTo>
                <a:lnTo>
                  <a:pt x="661" y="241"/>
                </a:lnTo>
                <a:lnTo>
                  <a:pt x="670" y="241"/>
                </a:lnTo>
                <a:lnTo>
                  <a:pt x="706" y="186"/>
                </a:lnTo>
                <a:lnTo>
                  <a:pt x="706" y="241"/>
                </a:lnTo>
                <a:lnTo>
                  <a:pt x="715" y="241"/>
                </a:lnTo>
                <a:lnTo>
                  <a:pt x="715" y="170"/>
                </a:lnTo>
                <a:lnTo>
                  <a:pt x="706" y="170"/>
                </a:lnTo>
                <a:close/>
                <a:moveTo>
                  <a:pt x="779" y="170"/>
                </a:moveTo>
                <a:lnTo>
                  <a:pt x="743" y="226"/>
                </a:lnTo>
                <a:lnTo>
                  <a:pt x="743" y="170"/>
                </a:lnTo>
                <a:lnTo>
                  <a:pt x="734" y="170"/>
                </a:lnTo>
                <a:lnTo>
                  <a:pt x="734" y="241"/>
                </a:lnTo>
                <a:lnTo>
                  <a:pt x="743" y="241"/>
                </a:lnTo>
                <a:lnTo>
                  <a:pt x="779" y="186"/>
                </a:lnTo>
                <a:lnTo>
                  <a:pt x="779" y="241"/>
                </a:lnTo>
                <a:lnTo>
                  <a:pt x="789" y="241"/>
                </a:lnTo>
                <a:lnTo>
                  <a:pt x="789" y="170"/>
                </a:lnTo>
                <a:lnTo>
                  <a:pt x="779" y="170"/>
                </a:lnTo>
                <a:close/>
                <a:moveTo>
                  <a:pt x="761" y="161"/>
                </a:moveTo>
                <a:cubicBezTo>
                  <a:pt x="774" y="161"/>
                  <a:pt x="781" y="153"/>
                  <a:pt x="782" y="140"/>
                </a:cubicBezTo>
                <a:lnTo>
                  <a:pt x="773" y="140"/>
                </a:lnTo>
                <a:cubicBezTo>
                  <a:pt x="773" y="149"/>
                  <a:pt x="768" y="153"/>
                  <a:pt x="761" y="153"/>
                </a:cubicBezTo>
                <a:cubicBezTo>
                  <a:pt x="754" y="153"/>
                  <a:pt x="750" y="149"/>
                  <a:pt x="749" y="140"/>
                </a:cubicBezTo>
                <a:lnTo>
                  <a:pt x="741" y="140"/>
                </a:lnTo>
                <a:cubicBezTo>
                  <a:pt x="741" y="153"/>
                  <a:pt x="749" y="161"/>
                  <a:pt x="761" y="161"/>
                </a:cubicBezTo>
                <a:close/>
                <a:moveTo>
                  <a:pt x="811" y="257"/>
                </a:moveTo>
                <a:cubicBezTo>
                  <a:pt x="819" y="256"/>
                  <a:pt x="823" y="252"/>
                  <a:pt x="823" y="242"/>
                </a:cubicBezTo>
                <a:lnTo>
                  <a:pt x="823" y="226"/>
                </a:lnTo>
                <a:lnTo>
                  <a:pt x="812" y="226"/>
                </a:lnTo>
                <a:lnTo>
                  <a:pt x="812" y="241"/>
                </a:lnTo>
                <a:lnTo>
                  <a:pt x="817" y="241"/>
                </a:lnTo>
                <a:lnTo>
                  <a:pt x="817" y="243"/>
                </a:lnTo>
                <a:cubicBezTo>
                  <a:pt x="817" y="248"/>
                  <a:pt x="815" y="251"/>
                  <a:pt x="811" y="252"/>
                </a:cubicBezTo>
                <a:lnTo>
                  <a:pt x="811" y="257"/>
                </a:lnTo>
                <a:close/>
                <a:moveTo>
                  <a:pt x="892" y="210"/>
                </a:moveTo>
                <a:lnTo>
                  <a:pt x="924" y="158"/>
                </a:lnTo>
                <a:lnTo>
                  <a:pt x="924" y="210"/>
                </a:lnTo>
                <a:lnTo>
                  <a:pt x="892" y="210"/>
                </a:lnTo>
                <a:close/>
                <a:moveTo>
                  <a:pt x="946" y="210"/>
                </a:moveTo>
                <a:lnTo>
                  <a:pt x="933" y="210"/>
                </a:lnTo>
                <a:lnTo>
                  <a:pt x="933" y="142"/>
                </a:lnTo>
                <a:lnTo>
                  <a:pt x="923" y="142"/>
                </a:lnTo>
                <a:lnTo>
                  <a:pt x="881" y="210"/>
                </a:lnTo>
                <a:lnTo>
                  <a:pt x="881" y="219"/>
                </a:lnTo>
                <a:lnTo>
                  <a:pt x="924" y="219"/>
                </a:lnTo>
                <a:lnTo>
                  <a:pt x="924" y="241"/>
                </a:lnTo>
                <a:lnTo>
                  <a:pt x="933" y="241"/>
                </a:lnTo>
                <a:lnTo>
                  <a:pt x="933" y="219"/>
                </a:lnTo>
                <a:lnTo>
                  <a:pt x="946" y="219"/>
                </a:lnTo>
                <a:lnTo>
                  <a:pt x="946" y="210"/>
                </a:lnTo>
                <a:close/>
                <a:moveTo>
                  <a:pt x="963" y="219"/>
                </a:moveTo>
                <a:cubicBezTo>
                  <a:pt x="965" y="235"/>
                  <a:pt x="975" y="243"/>
                  <a:pt x="991" y="243"/>
                </a:cubicBezTo>
                <a:cubicBezTo>
                  <a:pt x="1001" y="243"/>
                  <a:pt x="1009" y="239"/>
                  <a:pt x="1014" y="231"/>
                </a:cubicBezTo>
                <a:cubicBezTo>
                  <a:pt x="1019" y="222"/>
                  <a:pt x="1022" y="207"/>
                  <a:pt x="1022" y="185"/>
                </a:cubicBezTo>
                <a:cubicBezTo>
                  <a:pt x="1022" y="174"/>
                  <a:pt x="1021" y="165"/>
                  <a:pt x="1018" y="159"/>
                </a:cubicBezTo>
                <a:cubicBezTo>
                  <a:pt x="1014" y="146"/>
                  <a:pt x="1004" y="141"/>
                  <a:pt x="991" y="141"/>
                </a:cubicBezTo>
                <a:cubicBezTo>
                  <a:pt x="973" y="141"/>
                  <a:pt x="960" y="153"/>
                  <a:pt x="960" y="173"/>
                </a:cubicBezTo>
                <a:cubicBezTo>
                  <a:pt x="960" y="194"/>
                  <a:pt x="972" y="206"/>
                  <a:pt x="990" y="206"/>
                </a:cubicBezTo>
                <a:cubicBezTo>
                  <a:pt x="1001" y="206"/>
                  <a:pt x="1008" y="202"/>
                  <a:pt x="1012" y="194"/>
                </a:cubicBezTo>
                <a:cubicBezTo>
                  <a:pt x="1011" y="223"/>
                  <a:pt x="1006" y="234"/>
                  <a:pt x="991" y="234"/>
                </a:cubicBezTo>
                <a:cubicBezTo>
                  <a:pt x="981" y="234"/>
                  <a:pt x="974" y="229"/>
                  <a:pt x="973" y="219"/>
                </a:cubicBezTo>
                <a:lnTo>
                  <a:pt x="963" y="219"/>
                </a:lnTo>
                <a:close/>
                <a:moveTo>
                  <a:pt x="991" y="149"/>
                </a:moveTo>
                <a:cubicBezTo>
                  <a:pt x="1003" y="149"/>
                  <a:pt x="1012" y="158"/>
                  <a:pt x="1012" y="173"/>
                </a:cubicBezTo>
                <a:cubicBezTo>
                  <a:pt x="1012" y="189"/>
                  <a:pt x="1003" y="198"/>
                  <a:pt x="991" y="198"/>
                </a:cubicBezTo>
                <a:cubicBezTo>
                  <a:pt x="978" y="198"/>
                  <a:pt x="970" y="189"/>
                  <a:pt x="970" y="173"/>
                </a:cubicBezTo>
                <a:cubicBezTo>
                  <a:pt x="970" y="158"/>
                  <a:pt x="978" y="149"/>
                  <a:pt x="991" y="149"/>
                </a:cubicBezTo>
                <a:close/>
                <a:moveTo>
                  <a:pt x="1043" y="257"/>
                </a:moveTo>
                <a:cubicBezTo>
                  <a:pt x="1052" y="256"/>
                  <a:pt x="1056" y="252"/>
                  <a:pt x="1056" y="242"/>
                </a:cubicBezTo>
                <a:lnTo>
                  <a:pt x="1056" y="226"/>
                </a:lnTo>
                <a:lnTo>
                  <a:pt x="1045" y="226"/>
                </a:lnTo>
                <a:lnTo>
                  <a:pt x="1045" y="241"/>
                </a:lnTo>
                <a:lnTo>
                  <a:pt x="1050" y="241"/>
                </a:lnTo>
                <a:lnTo>
                  <a:pt x="1050" y="243"/>
                </a:lnTo>
                <a:cubicBezTo>
                  <a:pt x="1050" y="248"/>
                  <a:pt x="1048" y="251"/>
                  <a:pt x="1043" y="252"/>
                </a:cubicBezTo>
                <a:lnTo>
                  <a:pt x="1043" y="257"/>
                </a:lnTo>
                <a:close/>
                <a:moveTo>
                  <a:pt x="1125" y="241"/>
                </a:moveTo>
                <a:lnTo>
                  <a:pt x="1125" y="208"/>
                </a:lnTo>
                <a:lnTo>
                  <a:pt x="1134" y="208"/>
                </a:lnTo>
                <a:lnTo>
                  <a:pt x="1160" y="241"/>
                </a:lnTo>
                <a:lnTo>
                  <a:pt x="1171" y="241"/>
                </a:lnTo>
                <a:lnTo>
                  <a:pt x="1142" y="204"/>
                </a:lnTo>
                <a:lnTo>
                  <a:pt x="1168" y="170"/>
                </a:lnTo>
                <a:lnTo>
                  <a:pt x="1157" y="170"/>
                </a:lnTo>
                <a:lnTo>
                  <a:pt x="1134" y="200"/>
                </a:lnTo>
                <a:lnTo>
                  <a:pt x="1125" y="200"/>
                </a:lnTo>
                <a:lnTo>
                  <a:pt x="1125" y="170"/>
                </a:lnTo>
                <a:lnTo>
                  <a:pt x="1116" y="170"/>
                </a:lnTo>
                <a:lnTo>
                  <a:pt x="1116" y="241"/>
                </a:lnTo>
                <a:lnTo>
                  <a:pt x="1125" y="241"/>
                </a:lnTo>
                <a:close/>
                <a:moveTo>
                  <a:pt x="1239" y="206"/>
                </a:moveTo>
                <a:cubicBezTo>
                  <a:pt x="1239" y="182"/>
                  <a:pt x="1229" y="169"/>
                  <a:pt x="1209" y="169"/>
                </a:cubicBezTo>
                <a:cubicBezTo>
                  <a:pt x="1188" y="169"/>
                  <a:pt x="1178" y="182"/>
                  <a:pt x="1178" y="206"/>
                </a:cubicBezTo>
                <a:cubicBezTo>
                  <a:pt x="1178" y="229"/>
                  <a:pt x="1188" y="243"/>
                  <a:pt x="1209" y="243"/>
                </a:cubicBezTo>
                <a:cubicBezTo>
                  <a:pt x="1229" y="243"/>
                  <a:pt x="1239" y="229"/>
                  <a:pt x="1239" y="206"/>
                </a:cubicBezTo>
                <a:close/>
                <a:moveTo>
                  <a:pt x="1188" y="206"/>
                </a:moveTo>
                <a:cubicBezTo>
                  <a:pt x="1188" y="188"/>
                  <a:pt x="1194" y="177"/>
                  <a:pt x="1209" y="177"/>
                </a:cubicBezTo>
                <a:cubicBezTo>
                  <a:pt x="1224" y="177"/>
                  <a:pt x="1229" y="188"/>
                  <a:pt x="1229" y="206"/>
                </a:cubicBezTo>
                <a:cubicBezTo>
                  <a:pt x="1229" y="224"/>
                  <a:pt x="1224" y="235"/>
                  <a:pt x="1209" y="235"/>
                </a:cubicBezTo>
                <a:cubicBezTo>
                  <a:pt x="1194" y="235"/>
                  <a:pt x="1188" y="224"/>
                  <a:pt x="1188" y="206"/>
                </a:cubicBezTo>
                <a:close/>
                <a:moveTo>
                  <a:pt x="1264" y="230"/>
                </a:moveTo>
                <a:cubicBezTo>
                  <a:pt x="1267" y="238"/>
                  <a:pt x="1274" y="243"/>
                  <a:pt x="1286" y="243"/>
                </a:cubicBezTo>
                <a:cubicBezTo>
                  <a:pt x="1305" y="243"/>
                  <a:pt x="1315" y="230"/>
                  <a:pt x="1315" y="206"/>
                </a:cubicBezTo>
                <a:cubicBezTo>
                  <a:pt x="1315" y="181"/>
                  <a:pt x="1305" y="169"/>
                  <a:pt x="1286" y="169"/>
                </a:cubicBezTo>
                <a:cubicBezTo>
                  <a:pt x="1274" y="169"/>
                  <a:pt x="1267" y="174"/>
                  <a:pt x="1264" y="182"/>
                </a:cubicBezTo>
                <a:lnTo>
                  <a:pt x="1264" y="170"/>
                </a:lnTo>
                <a:lnTo>
                  <a:pt x="1255" y="170"/>
                </a:lnTo>
                <a:lnTo>
                  <a:pt x="1255" y="272"/>
                </a:lnTo>
                <a:lnTo>
                  <a:pt x="1264" y="272"/>
                </a:lnTo>
                <a:lnTo>
                  <a:pt x="1264" y="230"/>
                </a:lnTo>
                <a:close/>
                <a:moveTo>
                  <a:pt x="1264" y="206"/>
                </a:moveTo>
                <a:cubicBezTo>
                  <a:pt x="1264" y="188"/>
                  <a:pt x="1270" y="177"/>
                  <a:pt x="1285" y="177"/>
                </a:cubicBezTo>
                <a:cubicBezTo>
                  <a:pt x="1300" y="177"/>
                  <a:pt x="1306" y="188"/>
                  <a:pt x="1306" y="206"/>
                </a:cubicBezTo>
                <a:cubicBezTo>
                  <a:pt x="1306" y="224"/>
                  <a:pt x="1300" y="235"/>
                  <a:pt x="1285" y="235"/>
                </a:cubicBezTo>
                <a:cubicBezTo>
                  <a:pt x="1270" y="235"/>
                  <a:pt x="1264" y="224"/>
                  <a:pt x="1264" y="206"/>
                </a:cubicBezTo>
                <a:close/>
                <a:moveTo>
                  <a:pt x="1385" y="170"/>
                </a:moveTo>
                <a:lnTo>
                  <a:pt x="1331" y="170"/>
                </a:lnTo>
                <a:lnTo>
                  <a:pt x="1331" y="241"/>
                </a:lnTo>
                <a:lnTo>
                  <a:pt x="1340" y="241"/>
                </a:lnTo>
                <a:lnTo>
                  <a:pt x="1340" y="178"/>
                </a:lnTo>
                <a:lnTo>
                  <a:pt x="1376" y="178"/>
                </a:lnTo>
                <a:lnTo>
                  <a:pt x="1376" y="241"/>
                </a:lnTo>
                <a:lnTo>
                  <a:pt x="1385" y="241"/>
                </a:lnTo>
                <a:lnTo>
                  <a:pt x="1385" y="170"/>
                </a:lnTo>
                <a:close/>
                <a:moveTo>
                  <a:pt x="1419" y="226"/>
                </a:moveTo>
                <a:lnTo>
                  <a:pt x="1408" y="226"/>
                </a:lnTo>
                <a:lnTo>
                  <a:pt x="1408" y="241"/>
                </a:lnTo>
                <a:lnTo>
                  <a:pt x="1419" y="241"/>
                </a:lnTo>
                <a:lnTo>
                  <a:pt x="1419" y="226"/>
                </a:lnTo>
                <a:close/>
                <a:moveTo>
                  <a:pt x="1522" y="241"/>
                </a:moveTo>
                <a:lnTo>
                  <a:pt x="1522" y="142"/>
                </a:lnTo>
                <a:lnTo>
                  <a:pt x="1514" y="142"/>
                </a:lnTo>
                <a:lnTo>
                  <a:pt x="1487" y="154"/>
                </a:lnTo>
                <a:lnTo>
                  <a:pt x="1487" y="164"/>
                </a:lnTo>
                <a:lnTo>
                  <a:pt x="1512" y="152"/>
                </a:lnTo>
                <a:lnTo>
                  <a:pt x="1512" y="241"/>
                </a:lnTo>
                <a:lnTo>
                  <a:pt x="1522" y="241"/>
                </a:lnTo>
                <a:close/>
                <a:moveTo>
                  <a:pt x="288" y="334"/>
                </a:moveTo>
                <a:cubicBezTo>
                  <a:pt x="288" y="388"/>
                  <a:pt x="298" y="398"/>
                  <a:pt x="318" y="398"/>
                </a:cubicBezTo>
                <a:lnTo>
                  <a:pt x="318" y="390"/>
                </a:lnTo>
                <a:cubicBezTo>
                  <a:pt x="303" y="390"/>
                  <a:pt x="298" y="382"/>
                  <a:pt x="298" y="334"/>
                </a:cubicBezTo>
                <a:cubicBezTo>
                  <a:pt x="298" y="286"/>
                  <a:pt x="303" y="279"/>
                  <a:pt x="318" y="279"/>
                </a:cubicBezTo>
                <a:lnTo>
                  <a:pt x="318" y="270"/>
                </a:lnTo>
                <a:cubicBezTo>
                  <a:pt x="298" y="270"/>
                  <a:pt x="288" y="280"/>
                  <a:pt x="288" y="334"/>
                </a:cubicBezTo>
                <a:close/>
                <a:moveTo>
                  <a:pt x="360" y="385"/>
                </a:moveTo>
                <a:cubicBezTo>
                  <a:pt x="379" y="385"/>
                  <a:pt x="392" y="374"/>
                  <a:pt x="392" y="356"/>
                </a:cubicBezTo>
                <a:cubicBezTo>
                  <a:pt x="392" y="343"/>
                  <a:pt x="385" y="334"/>
                  <a:pt x="373" y="331"/>
                </a:cubicBezTo>
                <a:cubicBezTo>
                  <a:pt x="383" y="328"/>
                  <a:pt x="389" y="319"/>
                  <a:pt x="389" y="308"/>
                </a:cubicBezTo>
                <a:cubicBezTo>
                  <a:pt x="389" y="293"/>
                  <a:pt x="378" y="283"/>
                  <a:pt x="360" y="283"/>
                </a:cubicBezTo>
                <a:cubicBezTo>
                  <a:pt x="342" y="283"/>
                  <a:pt x="331" y="293"/>
                  <a:pt x="331" y="308"/>
                </a:cubicBezTo>
                <a:cubicBezTo>
                  <a:pt x="331" y="319"/>
                  <a:pt x="337" y="328"/>
                  <a:pt x="347" y="331"/>
                </a:cubicBezTo>
                <a:cubicBezTo>
                  <a:pt x="335" y="334"/>
                  <a:pt x="328" y="343"/>
                  <a:pt x="328" y="356"/>
                </a:cubicBezTo>
                <a:cubicBezTo>
                  <a:pt x="328" y="374"/>
                  <a:pt x="341" y="385"/>
                  <a:pt x="360" y="385"/>
                </a:cubicBezTo>
                <a:close/>
                <a:moveTo>
                  <a:pt x="360" y="327"/>
                </a:moveTo>
                <a:cubicBezTo>
                  <a:pt x="348" y="327"/>
                  <a:pt x="340" y="320"/>
                  <a:pt x="340" y="309"/>
                </a:cubicBezTo>
                <a:cubicBezTo>
                  <a:pt x="340" y="298"/>
                  <a:pt x="348" y="291"/>
                  <a:pt x="360" y="291"/>
                </a:cubicBezTo>
                <a:cubicBezTo>
                  <a:pt x="372" y="291"/>
                  <a:pt x="380" y="298"/>
                  <a:pt x="380" y="309"/>
                </a:cubicBezTo>
                <a:cubicBezTo>
                  <a:pt x="380" y="320"/>
                  <a:pt x="372" y="327"/>
                  <a:pt x="360" y="327"/>
                </a:cubicBezTo>
                <a:close/>
                <a:moveTo>
                  <a:pt x="383" y="356"/>
                </a:moveTo>
                <a:cubicBezTo>
                  <a:pt x="383" y="369"/>
                  <a:pt x="373" y="377"/>
                  <a:pt x="360" y="377"/>
                </a:cubicBezTo>
                <a:cubicBezTo>
                  <a:pt x="347" y="377"/>
                  <a:pt x="337" y="369"/>
                  <a:pt x="337" y="356"/>
                </a:cubicBezTo>
                <a:cubicBezTo>
                  <a:pt x="337" y="343"/>
                  <a:pt x="347" y="335"/>
                  <a:pt x="360" y="335"/>
                </a:cubicBezTo>
                <a:cubicBezTo>
                  <a:pt x="373" y="335"/>
                  <a:pt x="383" y="343"/>
                  <a:pt x="383" y="356"/>
                </a:cubicBezTo>
                <a:close/>
                <a:moveTo>
                  <a:pt x="451" y="383"/>
                </a:moveTo>
                <a:lnTo>
                  <a:pt x="451" y="284"/>
                </a:lnTo>
                <a:lnTo>
                  <a:pt x="443" y="284"/>
                </a:lnTo>
                <a:lnTo>
                  <a:pt x="416" y="296"/>
                </a:lnTo>
                <a:lnTo>
                  <a:pt x="416" y="306"/>
                </a:lnTo>
                <a:lnTo>
                  <a:pt x="441" y="295"/>
                </a:lnTo>
                <a:lnTo>
                  <a:pt x="441" y="383"/>
                </a:lnTo>
                <a:lnTo>
                  <a:pt x="451" y="383"/>
                </a:lnTo>
                <a:close/>
                <a:moveTo>
                  <a:pt x="517" y="385"/>
                </a:moveTo>
                <a:cubicBezTo>
                  <a:pt x="536" y="385"/>
                  <a:pt x="549" y="374"/>
                  <a:pt x="549" y="356"/>
                </a:cubicBezTo>
                <a:cubicBezTo>
                  <a:pt x="549" y="343"/>
                  <a:pt x="542" y="334"/>
                  <a:pt x="530" y="331"/>
                </a:cubicBezTo>
                <a:cubicBezTo>
                  <a:pt x="540" y="328"/>
                  <a:pt x="546" y="319"/>
                  <a:pt x="546" y="308"/>
                </a:cubicBezTo>
                <a:cubicBezTo>
                  <a:pt x="546" y="293"/>
                  <a:pt x="535" y="283"/>
                  <a:pt x="517" y="283"/>
                </a:cubicBezTo>
                <a:cubicBezTo>
                  <a:pt x="499" y="283"/>
                  <a:pt x="488" y="293"/>
                  <a:pt x="488" y="308"/>
                </a:cubicBezTo>
                <a:cubicBezTo>
                  <a:pt x="488" y="319"/>
                  <a:pt x="494" y="328"/>
                  <a:pt x="504" y="331"/>
                </a:cubicBezTo>
                <a:cubicBezTo>
                  <a:pt x="492" y="334"/>
                  <a:pt x="485" y="343"/>
                  <a:pt x="485" y="356"/>
                </a:cubicBezTo>
                <a:cubicBezTo>
                  <a:pt x="485" y="374"/>
                  <a:pt x="498" y="385"/>
                  <a:pt x="517" y="385"/>
                </a:cubicBezTo>
                <a:close/>
                <a:moveTo>
                  <a:pt x="517" y="327"/>
                </a:moveTo>
                <a:cubicBezTo>
                  <a:pt x="505" y="327"/>
                  <a:pt x="497" y="320"/>
                  <a:pt x="497" y="309"/>
                </a:cubicBezTo>
                <a:cubicBezTo>
                  <a:pt x="497" y="298"/>
                  <a:pt x="505" y="291"/>
                  <a:pt x="517" y="291"/>
                </a:cubicBezTo>
                <a:cubicBezTo>
                  <a:pt x="529" y="291"/>
                  <a:pt x="537" y="298"/>
                  <a:pt x="537" y="309"/>
                </a:cubicBezTo>
                <a:cubicBezTo>
                  <a:pt x="537" y="320"/>
                  <a:pt x="529" y="327"/>
                  <a:pt x="517" y="327"/>
                </a:cubicBezTo>
                <a:close/>
                <a:moveTo>
                  <a:pt x="540" y="356"/>
                </a:moveTo>
                <a:cubicBezTo>
                  <a:pt x="540" y="369"/>
                  <a:pt x="530" y="377"/>
                  <a:pt x="517" y="377"/>
                </a:cubicBezTo>
                <a:cubicBezTo>
                  <a:pt x="504" y="377"/>
                  <a:pt x="494" y="369"/>
                  <a:pt x="494" y="356"/>
                </a:cubicBezTo>
                <a:cubicBezTo>
                  <a:pt x="494" y="343"/>
                  <a:pt x="504" y="335"/>
                  <a:pt x="517" y="335"/>
                </a:cubicBezTo>
                <a:cubicBezTo>
                  <a:pt x="530" y="335"/>
                  <a:pt x="540" y="343"/>
                  <a:pt x="540" y="356"/>
                </a:cubicBezTo>
                <a:close/>
                <a:moveTo>
                  <a:pt x="625" y="312"/>
                </a:moveTo>
                <a:cubicBezTo>
                  <a:pt x="625" y="296"/>
                  <a:pt x="614" y="283"/>
                  <a:pt x="595" y="283"/>
                </a:cubicBezTo>
                <a:cubicBezTo>
                  <a:pt x="576" y="283"/>
                  <a:pt x="566" y="296"/>
                  <a:pt x="566" y="312"/>
                </a:cubicBezTo>
                <a:lnTo>
                  <a:pt x="566" y="315"/>
                </a:lnTo>
                <a:lnTo>
                  <a:pt x="576" y="315"/>
                </a:lnTo>
                <a:lnTo>
                  <a:pt x="576" y="312"/>
                </a:lnTo>
                <a:cubicBezTo>
                  <a:pt x="576" y="300"/>
                  <a:pt x="583" y="291"/>
                  <a:pt x="595" y="291"/>
                </a:cubicBezTo>
                <a:cubicBezTo>
                  <a:pt x="608" y="291"/>
                  <a:pt x="615" y="300"/>
                  <a:pt x="615" y="312"/>
                </a:cubicBezTo>
                <a:cubicBezTo>
                  <a:pt x="615" y="318"/>
                  <a:pt x="613" y="324"/>
                  <a:pt x="607" y="330"/>
                </a:cubicBezTo>
                <a:lnTo>
                  <a:pt x="567" y="376"/>
                </a:lnTo>
                <a:lnTo>
                  <a:pt x="567" y="383"/>
                </a:lnTo>
                <a:lnTo>
                  <a:pt x="626" y="383"/>
                </a:lnTo>
                <a:lnTo>
                  <a:pt x="626" y="375"/>
                </a:lnTo>
                <a:lnTo>
                  <a:pt x="580" y="375"/>
                </a:lnTo>
                <a:lnTo>
                  <a:pt x="615" y="335"/>
                </a:lnTo>
                <a:cubicBezTo>
                  <a:pt x="623" y="327"/>
                  <a:pt x="625" y="321"/>
                  <a:pt x="625" y="312"/>
                </a:cubicBezTo>
                <a:close/>
                <a:moveTo>
                  <a:pt x="667" y="334"/>
                </a:moveTo>
                <a:cubicBezTo>
                  <a:pt x="667" y="280"/>
                  <a:pt x="658" y="270"/>
                  <a:pt x="638" y="270"/>
                </a:cubicBezTo>
                <a:lnTo>
                  <a:pt x="638" y="279"/>
                </a:lnTo>
                <a:cubicBezTo>
                  <a:pt x="652" y="279"/>
                  <a:pt x="658" y="286"/>
                  <a:pt x="658" y="334"/>
                </a:cubicBezTo>
                <a:cubicBezTo>
                  <a:pt x="658" y="382"/>
                  <a:pt x="652" y="390"/>
                  <a:pt x="638" y="390"/>
                </a:cubicBezTo>
                <a:lnTo>
                  <a:pt x="638" y="398"/>
                </a:lnTo>
                <a:cubicBezTo>
                  <a:pt x="658" y="398"/>
                  <a:pt x="667" y="388"/>
                  <a:pt x="667" y="334"/>
                </a:cubicBezTo>
                <a:close/>
                <a:moveTo>
                  <a:pt x="785" y="312"/>
                </a:moveTo>
                <a:cubicBezTo>
                  <a:pt x="785" y="296"/>
                  <a:pt x="775" y="283"/>
                  <a:pt x="755" y="283"/>
                </a:cubicBezTo>
                <a:cubicBezTo>
                  <a:pt x="736" y="283"/>
                  <a:pt x="726" y="296"/>
                  <a:pt x="726" y="312"/>
                </a:cubicBezTo>
                <a:lnTo>
                  <a:pt x="726" y="315"/>
                </a:lnTo>
                <a:lnTo>
                  <a:pt x="736" y="315"/>
                </a:lnTo>
                <a:lnTo>
                  <a:pt x="736" y="312"/>
                </a:lnTo>
                <a:cubicBezTo>
                  <a:pt x="736" y="300"/>
                  <a:pt x="743" y="291"/>
                  <a:pt x="755" y="291"/>
                </a:cubicBezTo>
                <a:cubicBezTo>
                  <a:pt x="768" y="291"/>
                  <a:pt x="775" y="300"/>
                  <a:pt x="775" y="312"/>
                </a:cubicBezTo>
                <a:cubicBezTo>
                  <a:pt x="775" y="318"/>
                  <a:pt x="773" y="324"/>
                  <a:pt x="767" y="330"/>
                </a:cubicBezTo>
                <a:lnTo>
                  <a:pt x="728" y="376"/>
                </a:lnTo>
                <a:lnTo>
                  <a:pt x="728" y="383"/>
                </a:lnTo>
                <a:lnTo>
                  <a:pt x="786" y="383"/>
                </a:lnTo>
                <a:lnTo>
                  <a:pt x="786" y="375"/>
                </a:lnTo>
                <a:lnTo>
                  <a:pt x="740" y="375"/>
                </a:lnTo>
                <a:lnTo>
                  <a:pt x="775" y="335"/>
                </a:lnTo>
                <a:cubicBezTo>
                  <a:pt x="783" y="327"/>
                  <a:pt x="785" y="321"/>
                  <a:pt x="785" y="312"/>
                </a:cubicBezTo>
                <a:close/>
                <a:moveTo>
                  <a:pt x="846" y="383"/>
                </a:moveTo>
                <a:lnTo>
                  <a:pt x="846" y="284"/>
                </a:lnTo>
                <a:lnTo>
                  <a:pt x="838" y="284"/>
                </a:lnTo>
                <a:lnTo>
                  <a:pt x="812" y="296"/>
                </a:lnTo>
                <a:lnTo>
                  <a:pt x="812" y="306"/>
                </a:lnTo>
                <a:lnTo>
                  <a:pt x="837" y="295"/>
                </a:lnTo>
                <a:lnTo>
                  <a:pt x="837" y="383"/>
                </a:lnTo>
                <a:lnTo>
                  <a:pt x="846" y="383"/>
                </a:lnTo>
                <a:close/>
                <a:moveTo>
                  <a:pt x="881" y="341"/>
                </a:moveTo>
                <a:lnTo>
                  <a:pt x="922" y="341"/>
                </a:lnTo>
                <a:lnTo>
                  <a:pt x="922" y="333"/>
                </a:lnTo>
                <a:lnTo>
                  <a:pt x="881" y="333"/>
                </a:lnTo>
                <a:lnTo>
                  <a:pt x="881" y="341"/>
                </a:lnTo>
                <a:close/>
                <a:moveTo>
                  <a:pt x="970" y="327"/>
                </a:moveTo>
                <a:cubicBezTo>
                  <a:pt x="983" y="327"/>
                  <a:pt x="990" y="336"/>
                  <a:pt x="990" y="352"/>
                </a:cubicBezTo>
                <a:cubicBezTo>
                  <a:pt x="990" y="368"/>
                  <a:pt x="983" y="377"/>
                  <a:pt x="970" y="377"/>
                </a:cubicBezTo>
                <a:cubicBezTo>
                  <a:pt x="958" y="377"/>
                  <a:pt x="951" y="370"/>
                  <a:pt x="949" y="357"/>
                </a:cubicBezTo>
                <a:lnTo>
                  <a:pt x="940" y="357"/>
                </a:lnTo>
                <a:cubicBezTo>
                  <a:pt x="941" y="374"/>
                  <a:pt x="952" y="385"/>
                  <a:pt x="970" y="385"/>
                </a:cubicBezTo>
                <a:cubicBezTo>
                  <a:pt x="988" y="385"/>
                  <a:pt x="1000" y="373"/>
                  <a:pt x="1000" y="352"/>
                </a:cubicBezTo>
                <a:cubicBezTo>
                  <a:pt x="1000" y="331"/>
                  <a:pt x="988" y="319"/>
                  <a:pt x="971" y="319"/>
                </a:cubicBezTo>
                <a:cubicBezTo>
                  <a:pt x="963" y="319"/>
                  <a:pt x="956" y="323"/>
                  <a:pt x="953" y="328"/>
                </a:cubicBezTo>
                <a:lnTo>
                  <a:pt x="955" y="293"/>
                </a:lnTo>
                <a:lnTo>
                  <a:pt x="994" y="293"/>
                </a:lnTo>
                <a:lnTo>
                  <a:pt x="994" y="284"/>
                </a:lnTo>
                <a:lnTo>
                  <a:pt x="946" y="284"/>
                </a:lnTo>
                <a:lnTo>
                  <a:pt x="943" y="339"/>
                </a:lnTo>
                <a:lnTo>
                  <a:pt x="953" y="339"/>
                </a:lnTo>
                <a:cubicBezTo>
                  <a:pt x="956" y="331"/>
                  <a:pt x="962" y="327"/>
                  <a:pt x="970" y="327"/>
                </a:cubicBezTo>
                <a:close/>
                <a:moveTo>
                  <a:pt x="1077" y="312"/>
                </a:moveTo>
                <a:cubicBezTo>
                  <a:pt x="1077" y="296"/>
                  <a:pt x="1067" y="283"/>
                  <a:pt x="1048" y="283"/>
                </a:cubicBezTo>
                <a:cubicBezTo>
                  <a:pt x="1029" y="283"/>
                  <a:pt x="1018" y="296"/>
                  <a:pt x="1018" y="312"/>
                </a:cubicBezTo>
                <a:lnTo>
                  <a:pt x="1018" y="315"/>
                </a:lnTo>
                <a:lnTo>
                  <a:pt x="1028" y="315"/>
                </a:lnTo>
                <a:lnTo>
                  <a:pt x="1028" y="312"/>
                </a:lnTo>
                <a:cubicBezTo>
                  <a:pt x="1028" y="300"/>
                  <a:pt x="1035" y="291"/>
                  <a:pt x="1048" y="291"/>
                </a:cubicBezTo>
                <a:cubicBezTo>
                  <a:pt x="1060" y="291"/>
                  <a:pt x="1067" y="300"/>
                  <a:pt x="1067" y="312"/>
                </a:cubicBezTo>
                <a:cubicBezTo>
                  <a:pt x="1067" y="318"/>
                  <a:pt x="1065" y="324"/>
                  <a:pt x="1060" y="330"/>
                </a:cubicBezTo>
                <a:lnTo>
                  <a:pt x="1020" y="376"/>
                </a:lnTo>
                <a:lnTo>
                  <a:pt x="1020" y="383"/>
                </a:lnTo>
                <a:lnTo>
                  <a:pt x="1078" y="383"/>
                </a:lnTo>
                <a:lnTo>
                  <a:pt x="1078" y="375"/>
                </a:lnTo>
                <a:lnTo>
                  <a:pt x="1032" y="375"/>
                </a:lnTo>
                <a:lnTo>
                  <a:pt x="1067" y="335"/>
                </a:lnTo>
                <a:cubicBezTo>
                  <a:pt x="1075" y="327"/>
                  <a:pt x="1077" y="321"/>
                  <a:pt x="1077" y="312"/>
                </a:cubicBezTo>
                <a:close/>
                <a:moveTo>
                  <a:pt x="1095" y="341"/>
                </a:moveTo>
                <a:lnTo>
                  <a:pt x="1136" y="341"/>
                </a:lnTo>
                <a:lnTo>
                  <a:pt x="1136" y="333"/>
                </a:lnTo>
                <a:lnTo>
                  <a:pt x="1095" y="333"/>
                </a:lnTo>
                <a:lnTo>
                  <a:pt x="1095" y="341"/>
                </a:lnTo>
                <a:close/>
                <a:moveTo>
                  <a:pt x="1183" y="385"/>
                </a:moveTo>
                <a:cubicBezTo>
                  <a:pt x="1202" y="385"/>
                  <a:pt x="1215" y="374"/>
                  <a:pt x="1215" y="356"/>
                </a:cubicBezTo>
                <a:cubicBezTo>
                  <a:pt x="1215" y="343"/>
                  <a:pt x="1208" y="334"/>
                  <a:pt x="1196" y="331"/>
                </a:cubicBezTo>
                <a:cubicBezTo>
                  <a:pt x="1206" y="328"/>
                  <a:pt x="1212" y="319"/>
                  <a:pt x="1212" y="308"/>
                </a:cubicBezTo>
                <a:cubicBezTo>
                  <a:pt x="1212" y="293"/>
                  <a:pt x="1201" y="283"/>
                  <a:pt x="1183" y="283"/>
                </a:cubicBezTo>
                <a:cubicBezTo>
                  <a:pt x="1165" y="283"/>
                  <a:pt x="1153" y="293"/>
                  <a:pt x="1153" y="308"/>
                </a:cubicBezTo>
                <a:cubicBezTo>
                  <a:pt x="1153" y="319"/>
                  <a:pt x="1160" y="328"/>
                  <a:pt x="1170" y="331"/>
                </a:cubicBezTo>
                <a:cubicBezTo>
                  <a:pt x="1158" y="334"/>
                  <a:pt x="1150" y="343"/>
                  <a:pt x="1150" y="356"/>
                </a:cubicBezTo>
                <a:cubicBezTo>
                  <a:pt x="1150" y="374"/>
                  <a:pt x="1164" y="385"/>
                  <a:pt x="1183" y="385"/>
                </a:cubicBezTo>
                <a:close/>
                <a:moveTo>
                  <a:pt x="1183" y="327"/>
                </a:moveTo>
                <a:cubicBezTo>
                  <a:pt x="1171" y="327"/>
                  <a:pt x="1163" y="320"/>
                  <a:pt x="1163" y="309"/>
                </a:cubicBezTo>
                <a:cubicBezTo>
                  <a:pt x="1163" y="298"/>
                  <a:pt x="1171" y="291"/>
                  <a:pt x="1183" y="291"/>
                </a:cubicBezTo>
                <a:cubicBezTo>
                  <a:pt x="1194" y="291"/>
                  <a:pt x="1203" y="298"/>
                  <a:pt x="1203" y="309"/>
                </a:cubicBezTo>
                <a:cubicBezTo>
                  <a:pt x="1203" y="320"/>
                  <a:pt x="1194" y="327"/>
                  <a:pt x="1183" y="327"/>
                </a:cubicBezTo>
                <a:close/>
                <a:moveTo>
                  <a:pt x="1205" y="356"/>
                </a:moveTo>
                <a:cubicBezTo>
                  <a:pt x="1205" y="369"/>
                  <a:pt x="1196" y="377"/>
                  <a:pt x="1183" y="377"/>
                </a:cubicBezTo>
                <a:cubicBezTo>
                  <a:pt x="1170" y="377"/>
                  <a:pt x="1160" y="369"/>
                  <a:pt x="1160" y="356"/>
                </a:cubicBezTo>
                <a:cubicBezTo>
                  <a:pt x="1160" y="343"/>
                  <a:pt x="1170" y="335"/>
                  <a:pt x="1183" y="335"/>
                </a:cubicBezTo>
                <a:cubicBezTo>
                  <a:pt x="1196" y="335"/>
                  <a:pt x="1205" y="343"/>
                  <a:pt x="1205" y="356"/>
                </a:cubicBezTo>
                <a:close/>
                <a:moveTo>
                  <a:pt x="1293" y="334"/>
                </a:moveTo>
                <a:cubicBezTo>
                  <a:pt x="1293" y="311"/>
                  <a:pt x="1290" y="300"/>
                  <a:pt x="1283" y="292"/>
                </a:cubicBezTo>
                <a:cubicBezTo>
                  <a:pt x="1278" y="286"/>
                  <a:pt x="1271" y="283"/>
                  <a:pt x="1261" y="283"/>
                </a:cubicBezTo>
                <a:cubicBezTo>
                  <a:pt x="1251" y="283"/>
                  <a:pt x="1244" y="286"/>
                  <a:pt x="1239" y="292"/>
                </a:cubicBezTo>
                <a:cubicBezTo>
                  <a:pt x="1233" y="300"/>
                  <a:pt x="1229" y="311"/>
                  <a:pt x="1229" y="334"/>
                </a:cubicBezTo>
                <a:cubicBezTo>
                  <a:pt x="1229" y="356"/>
                  <a:pt x="1233" y="368"/>
                  <a:pt x="1239" y="376"/>
                </a:cubicBezTo>
                <a:cubicBezTo>
                  <a:pt x="1244" y="382"/>
                  <a:pt x="1251" y="385"/>
                  <a:pt x="1261" y="385"/>
                </a:cubicBezTo>
                <a:cubicBezTo>
                  <a:pt x="1271" y="385"/>
                  <a:pt x="1278" y="382"/>
                  <a:pt x="1283" y="376"/>
                </a:cubicBezTo>
                <a:cubicBezTo>
                  <a:pt x="1290" y="368"/>
                  <a:pt x="1293" y="356"/>
                  <a:pt x="1293" y="334"/>
                </a:cubicBezTo>
                <a:close/>
                <a:moveTo>
                  <a:pt x="1283" y="334"/>
                </a:moveTo>
                <a:cubicBezTo>
                  <a:pt x="1283" y="354"/>
                  <a:pt x="1281" y="364"/>
                  <a:pt x="1277" y="369"/>
                </a:cubicBezTo>
                <a:cubicBezTo>
                  <a:pt x="1273" y="374"/>
                  <a:pt x="1268" y="377"/>
                  <a:pt x="1261" y="377"/>
                </a:cubicBezTo>
                <a:cubicBezTo>
                  <a:pt x="1254" y="377"/>
                  <a:pt x="1249" y="374"/>
                  <a:pt x="1246" y="369"/>
                </a:cubicBezTo>
                <a:cubicBezTo>
                  <a:pt x="1241" y="364"/>
                  <a:pt x="1239" y="354"/>
                  <a:pt x="1239" y="334"/>
                </a:cubicBezTo>
                <a:cubicBezTo>
                  <a:pt x="1239" y="314"/>
                  <a:pt x="1241" y="304"/>
                  <a:pt x="1246" y="298"/>
                </a:cubicBezTo>
                <a:cubicBezTo>
                  <a:pt x="1249" y="294"/>
                  <a:pt x="1254" y="291"/>
                  <a:pt x="1261" y="291"/>
                </a:cubicBezTo>
                <a:cubicBezTo>
                  <a:pt x="1268" y="291"/>
                  <a:pt x="1273" y="294"/>
                  <a:pt x="1277" y="298"/>
                </a:cubicBezTo>
                <a:cubicBezTo>
                  <a:pt x="1281" y="304"/>
                  <a:pt x="1283" y="314"/>
                  <a:pt x="1283" y="334"/>
                </a:cubicBezTo>
                <a:close/>
                <a:moveTo>
                  <a:pt x="204" y="505"/>
                </a:moveTo>
                <a:cubicBezTo>
                  <a:pt x="204" y="513"/>
                  <a:pt x="198" y="519"/>
                  <a:pt x="185" y="519"/>
                </a:cubicBezTo>
                <a:cubicBezTo>
                  <a:pt x="171" y="519"/>
                  <a:pt x="165" y="513"/>
                  <a:pt x="165" y="505"/>
                </a:cubicBezTo>
                <a:cubicBezTo>
                  <a:pt x="165" y="496"/>
                  <a:pt x="171" y="490"/>
                  <a:pt x="185" y="490"/>
                </a:cubicBezTo>
                <a:cubicBezTo>
                  <a:pt x="198" y="490"/>
                  <a:pt x="204" y="496"/>
                  <a:pt x="204" y="505"/>
                </a:cubicBezTo>
                <a:close/>
                <a:moveTo>
                  <a:pt x="204" y="518"/>
                </a:moveTo>
                <a:cubicBezTo>
                  <a:pt x="205" y="521"/>
                  <a:pt x="205" y="523"/>
                  <a:pt x="206" y="525"/>
                </a:cubicBezTo>
                <a:lnTo>
                  <a:pt x="216" y="525"/>
                </a:lnTo>
                <a:cubicBezTo>
                  <a:pt x="215" y="523"/>
                  <a:pt x="214" y="519"/>
                  <a:pt x="214" y="516"/>
                </a:cubicBezTo>
                <a:lnTo>
                  <a:pt x="214" y="479"/>
                </a:lnTo>
                <a:cubicBezTo>
                  <a:pt x="214" y="463"/>
                  <a:pt x="204" y="453"/>
                  <a:pt x="186" y="453"/>
                </a:cubicBezTo>
                <a:cubicBezTo>
                  <a:pt x="169" y="453"/>
                  <a:pt x="159" y="462"/>
                  <a:pt x="158" y="475"/>
                </a:cubicBezTo>
                <a:lnTo>
                  <a:pt x="168" y="475"/>
                </a:lnTo>
                <a:cubicBezTo>
                  <a:pt x="169" y="467"/>
                  <a:pt x="174" y="461"/>
                  <a:pt x="186" y="461"/>
                </a:cubicBezTo>
                <a:cubicBezTo>
                  <a:pt x="198" y="461"/>
                  <a:pt x="204" y="468"/>
                  <a:pt x="204" y="479"/>
                </a:cubicBezTo>
                <a:lnTo>
                  <a:pt x="204" y="491"/>
                </a:lnTo>
                <a:cubicBezTo>
                  <a:pt x="201" y="485"/>
                  <a:pt x="194" y="482"/>
                  <a:pt x="183" y="482"/>
                </a:cubicBezTo>
                <a:cubicBezTo>
                  <a:pt x="166" y="482"/>
                  <a:pt x="155" y="491"/>
                  <a:pt x="155" y="505"/>
                </a:cubicBezTo>
                <a:cubicBezTo>
                  <a:pt x="155" y="519"/>
                  <a:pt x="166" y="527"/>
                  <a:pt x="183" y="527"/>
                </a:cubicBezTo>
                <a:cubicBezTo>
                  <a:pt x="194" y="527"/>
                  <a:pt x="201" y="524"/>
                  <a:pt x="204" y="518"/>
                </a:cubicBezTo>
                <a:close/>
                <a:moveTo>
                  <a:pt x="262" y="461"/>
                </a:moveTo>
                <a:cubicBezTo>
                  <a:pt x="264" y="461"/>
                  <a:pt x="266" y="461"/>
                  <a:pt x="267" y="461"/>
                </a:cubicBezTo>
                <a:lnTo>
                  <a:pt x="267" y="454"/>
                </a:lnTo>
                <a:cubicBezTo>
                  <a:pt x="266" y="453"/>
                  <a:pt x="264" y="453"/>
                  <a:pt x="262" y="453"/>
                </a:cubicBezTo>
                <a:cubicBezTo>
                  <a:pt x="251" y="453"/>
                  <a:pt x="244" y="459"/>
                  <a:pt x="241" y="468"/>
                </a:cubicBezTo>
                <a:lnTo>
                  <a:pt x="241" y="455"/>
                </a:lnTo>
                <a:lnTo>
                  <a:pt x="232" y="455"/>
                </a:lnTo>
                <a:lnTo>
                  <a:pt x="232" y="525"/>
                </a:lnTo>
                <a:lnTo>
                  <a:pt x="241" y="525"/>
                </a:lnTo>
                <a:lnTo>
                  <a:pt x="241" y="489"/>
                </a:lnTo>
                <a:cubicBezTo>
                  <a:pt x="241" y="470"/>
                  <a:pt x="249" y="461"/>
                  <a:pt x="262" y="461"/>
                </a:cubicBezTo>
                <a:close/>
                <a:moveTo>
                  <a:pt x="336" y="482"/>
                </a:moveTo>
                <a:cubicBezTo>
                  <a:pt x="336" y="464"/>
                  <a:pt x="328" y="453"/>
                  <a:pt x="312" y="453"/>
                </a:cubicBezTo>
                <a:cubicBezTo>
                  <a:pt x="299" y="453"/>
                  <a:pt x="292" y="459"/>
                  <a:pt x="288" y="467"/>
                </a:cubicBezTo>
                <a:lnTo>
                  <a:pt x="288" y="426"/>
                </a:lnTo>
                <a:lnTo>
                  <a:pt x="279" y="426"/>
                </a:lnTo>
                <a:lnTo>
                  <a:pt x="279" y="525"/>
                </a:lnTo>
                <a:lnTo>
                  <a:pt x="288" y="525"/>
                </a:lnTo>
                <a:lnTo>
                  <a:pt x="288" y="489"/>
                </a:lnTo>
                <a:cubicBezTo>
                  <a:pt x="288" y="471"/>
                  <a:pt x="297" y="461"/>
                  <a:pt x="309" y="461"/>
                </a:cubicBezTo>
                <a:cubicBezTo>
                  <a:pt x="321" y="461"/>
                  <a:pt x="327" y="468"/>
                  <a:pt x="327" y="484"/>
                </a:cubicBezTo>
                <a:lnTo>
                  <a:pt x="327" y="525"/>
                </a:lnTo>
                <a:lnTo>
                  <a:pt x="336" y="525"/>
                </a:lnTo>
                <a:lnTo>
                  <a:pt x="336" y="482"/>
                </a:lnTo>
                <a:close/>
                <a:moveTo>
                  <a:pt x="412" y="490"/>
                </a:moveTo>
                <a:cubicBezTo>
                  <a:pt x="412" y="467"/>
                  <a:pt x="403" y="453"/>
                  <a:pt x="382" y="453"/>
                </a:cubicBezTo>
                <a:cubicBezTo>
                  <a:pt x="362" y="453"/>
                  <a:pt x="352" y="467"/>
                  <a:pt x="352" y="490"/>
                </a:cubicBezTo>
                <a:cubicBezTo>
                  <a:pt x="352" y="513"/>
                  <a:pt x="362" y="527"/>
                  <a:pt x="382" y="527"/>
                </a:cubicBezTo>
                <a:cubicBezTo>
                  <a:pt x="403" y="527"/>
                  <a:pt x="412" y="513"/>
                  <a:pt x="412" y="490"/>
                </a:cubicBezTo>
                <a:close/>
                <a:moveTo>
                  <a:pt x="361" y="490"/>
                </a:moveTo>
                <a:cubicBezTo>
                  <a:pt x="361" y="472"/>
                  <a:pt x="367" y="461"/>
                  <a:pt x="382" y="461"/>
                </a:cubicBezTo>
                <a:cubicBezTo>
                  <a:pt x="397" y="461"/>
                  <a:pt x="403" y="472"/>
                  <a:pt x="403" y="490"/>
                </a:cubicBezTo>
                <a:cubicBezTo>
                  <a:pt x="403" y="508"/>
                  <a:pt x="397" y="519"/>
                  <a:pt x="382" y="519"/>
                </a:cubicBezTo>
                <a:cubicBezTo>
                  <a:pt x="367" y="519"/>
                  <a:pt x="361" y="508"/>
                  <a:pt x="361" y="490"/>
                </a:cubicBezTo>
                <a:close/>
                <a:moveTo>
                  <a:pt x="438" y="426"/>
                </a:moveTo>
                <a:lnTo>
                  <a:pt x="428" y="426"/>
                </a:lnTo>
                <a:lnTo>
                  <a:pt x="428" y="525"/>
                </a:lnTo>
                <a:lnTo>
                  <a:pt x="438" y="525"/>
                </a:lnTo>
                <a:lnTo>
                  <a:pt x="438" y="514"/>
                </a:lnTo>
                <a:cubicBezTo>
                  <a:pt x="441" y="522"/>
                  <a:pt x="448" y="527"/>
                  <a:pt x="459" y="527"/>
                </a:cubicBezTo>
                <a:cubicBezTo>
                  <a:pt x="478" y="527"/>
                  <a:pt x="489" y="514"/>
                  <a:pt x="489" y="490"/>
                </a:cubicBezTo>
                <a:cubicBezTo>
                  <a:pt x="489" y="466"/>
                  <a:pt x="478" y="453"/>
                  <a:pt x="459" y="453"/>
                </a:cubicBezTo>
                <a:cubicBezTo>
                  <a:pt x="448" y="453"/>
                  <a:pt x="441" y="458"/>
                  <a:pt x="438" y="466"/>
                </a:cubicBezTo>
                <a:lnTo>
                  <a:pt x="438" y="426"/>
                </a:lnTo>
                <a:close/>
                <a:moveTo>
                  <a:pt x="438" y="490"/>
                </a:moveTo>
                <a:cubicBezTo>
                  <a:pt x="438" y="472"/>
                  <a:pt x="443" y="461"/>
                  <a:pt x="458" y="461"/>
                </a:cubicBezTo>
                <a:cubicBezTo>
                  <a:pt x="473" y="461"/>
                  <a:pt x="479" y="472"/>
                  <a:pt x="479" y="490"/>
                </a:cubicBezTo>
                <a:cubicBezTo>
                  <a:pt x="479" y="508"/>
                  <a:pt x="473" y="519"/>
                  <a:pt x="458" y="519"/>
                </a:cubicBezTo>
                <a:cubicBezTo>
                  <a:pt x="443" y="519"/>
                  <a:pt x="438" y="508"/>
                  <a:pt x="438" y="490"/>
                </a:cubicBezTo>
                <a:close/>
                <a:moveTo>
                  <a:pt x="534" y="461"/>
                </a:moveTo>
                <a:cubicBezTo>
                  <a:pt x="536" y="461"/>
                  <a:pt x="538" y="461"/>
                  <a:pt x="540" y="461"/>
                </a:cubicBezTo>
                <a:lnTo>
                  <a:pt x="540" y="454"/>
                </a:lnTo>
                <a:cubicBezTo>
                  <a:pt x="538" y="453"/>
                  <a:pt x="536" y="453"/>
                  <a:pt x="535" y="453"/>
                </a:cubicBezTo>
                <a:cubicBezTo>
                  <a:pt x="523" y="453"/>
                  <a:pt x="517" y="459"/>
                  <a:pt x="514" y="468"/>
                </a:cubicBezTo>
                <a:lnTo>
                  <a:pt x="514" y="455"/>
                </a:lnTo>
                <a:lnTo>
                  <a:pt x="504" y="455"/>
                </a:lnTo>
                <a:lnTo>
                  <a:pt x="504" y="525"/>
                </a:lnTo>
                <a:lnTo>
                  <a:pt x="514" y="525"/>
                </a:lnTo>
                <a:lnTo>
                  <a:pt x="514" y="489"/>
                </a:lnTo>
                <a:cubicBezTo>
                  <a:pt x="514" y="470"/>
                  <a:pt x="522" y="461"/>
                  <a:pt x="534" y="461"/>
                </a:cubicBezTo>
                <a:close/>
                <a:moveTo>
                  <a:pt x="607" y="459"/>
                </a:moveTo>
                <a:cubicBezTo>
                  <a:pt x="591" y="459"/>
                  <a:pt x="581" y="471"/>
                  <a:pt x="581" y="492"/>
                </a:cubicBezTo>
                <a:cubicBezTo>
                  <a:pt x="581" y="511"/>
                  <a:pt x="590" y="524"/>
                  <a:pt x="609" y="524"/>
                </a:cubicBezTo>
                <a:cubicBezTo>
                  <a:pt x="627" y="524"/>
                  <a:pt x="637" y="512"/>
                  <a:pt x="637" y="490"/>
                </a:cubicBezTo>
                <a:lnTo>
                  <a:pt x="637" y="488"/>
                </a:lnTo>
                <a:cubicBezTo>
                  <a:pt x="637" y="442"/>
                  <a:pt x="625" y="425"/>
                  <a:pt x="595" y="425"/>
                </a:cubicBezTo>
                <a:cubicBezTo>
                  <a:pt x="565" y="425"/>
                  <a:pt x="553" y="442"/>
                  <a:pt x="553" y="488"/>
                </a:cubicBezTo>
                <a:cubicBezTo>
                  <a:pt x="553" y="540"/>
                  <a:pt x="568" y="552"/>
                  <a:pt x="595" y="552"/>
                </a:cubicBezTo>
                <a:cubicBezTo>
                  <a:pt x="602" y="552"/>
                  <a:pt x="609" y="550"/>
                  <a:pt x="615" y="547"/>
                </a:cubicBezTo>
                <a:lnTo>
                  <a:pt x="612" y="540"/>
                </a:lnTo>
                <a:cubicBezTo>
                  <a:pt x="608" y="543"/>
                  <a:pt x="601" y="544"/>
                  <a:pt x="595" y="544"/>
                </a:cubicBezTo>
                <a:cubicBezTo>
                  <a:pt x="574" y="544"/>
                  <a:pt x="562" y="536"/>
                  <a:pt x="562" y="488"/>
                </a:cubicBezTo>
                <a:cubicBezTo>
                  <a:pt x="562" y="445"/>
                  <a:pt x="570" y="432"/>
                  <a:pt x="595" y="432"/>
                </a:cubicBezTo>
                <a:cubicBezTo>
                  <a:pt x="617" y="432"/>
                  <a:pt x="626" y="443"/>
                  <a:pt x="628" y="470"/>
                </a:cubicBezTo>
                <a:cubicBezTo>
                  <a:pt x="625" y="463"/>
                  <a:pt x="618" y="459"/>
                  <a:pt x="607" y="459"/>
                </a:cubicBezTo>
                <a:close/>
                <a:moveTo>
                  <a:pt x="609" y="516"/>
                </a:moveTo>
                <a:cubicBezTo>
                  <a:pt x="596" y="516"/>
                  <a:pt x="590" y="508"/>
                  <a:pt x="590" y="492"/>
                </a:cubicBezTo>
                <a:cubicBezTo>
                  <a:pt x="590" y="475"/>
                  <a:pt x="596" y="467"/>
                  <a:pt x="609" y="467"/>
                </a:cubicBezTo>
                <a:cubicBezTo>
                  <a:pt x="622" y="467"/>
                  <a:pt x="628" y="475"/>
                  <a:pt x="628" y="492"/>
                </a:cubicBezTo>
                <a:cubicBezTo>
                  <a:pt x="628" y="508"/>
                  <a:pt x="622" y="516"/>
                  <a:pt x="609" y="516"/>
                </a:cubicBezTo>
                <a:close/>
                <a:moveTo>
                  <a:pt x="705" y="466"/>
                </a:moveTo>
                <a:cubicBezTo>
                  <a:pt x="702" y="458"/>
                  <a:pt x="695" y="453"/>
                  <a:pt x="684" y="453"/>
                </a:cubicBezTo>
                <a:cubicBezTo>
                  <a:pt x="665" y="453"/>
                  <a:pt x="654" y="466"/>
                  <a:pt x="654" y="490"/>
                </a:cubicBezTo>
                <a:cubicBezTo>
                  <a:pt x="654" y="514"/>
                  <a:pt x="665" y="527"/>
                  <a:pt x="684" y="527"/>
                </a:cubicBezTo>
                <a:cubicBezTo>
                  <a:pt x="695" y="527"/>
                  <a:pt x="702" y="522"/>
                  <a:pt x="705" y="514"/>
                </a:cubicBezTo>
                <a:lnTo>
                  <a:pt x="705" y="525"/>
                </a:lnTo>
                <a:lnTo>
                  <a:pt x="715" y="525"/>
                </a:lnTo>
                <a:lnTo>
                  <a:pt x="715" y="426"/>
                </a:lnTo>
                <a:lnTo>
                  <a:pt x="705" y="426"/>
                </a:lnTo>
                <a:lnTo>
                  <a:pt x="705" y="466"/>
                </a:lnTo>
                <a:close/>
                <a:moveTo>
                  <a:pt x="705" y="490"/>
                </a:moveTo>
                <a:cubicBezTo>
                  <a:pt x="705" y="508"/>
                  <a:pt x="700" y="519"/>
                  <a:pt x="685" y="519"/>
                </a:cubicBezTo>
                <a:cubicBezTo>
                  <a:pt x="670" y="519"/>
                  <a:pt x="664" y="508"/>
                  <a:pt x="664" y="490"/>
                </a:cubicBezTo>
                <a:cubicBezTo>
                  <a:pt x="664" y="472"/>
                  <a:pt x="670" y="461"/>
                  <a:pt x="685" y="461"/>
                </a:cubicBezTo>
                <a:cubicBezTo>
                  <a:pt x="700" y="461"/>
                  <a:pt x="705" y="472"/>
                  <a:pt x="705" y="490"/>
                </a:cubicBezTo>
                <a:close/>
                <a:moveTo>
                  <a:pt x="765" y="525"/>
                </a:moveTo>
                <a:lnTo>
                  <a:pt x="792" y="455"/>
                </a:lnTo>
                <a:lnTo>
                  <a:pt x="782" y="455"/>
                </a:lnTo>
                <a:lnTo>
                  <a:pt x="759" y="515"/>
                </a:lnTo>
                <a:lnTo>
                  <a:pt x="737" y="455"/>
                </a:lnTo>
                <a:lnTo>
                  <a:pt x="727" y="455"/>
                </a:lnTo>
                <a:lnTo>
                  <a:pt x="754" y="525"/>
                </a:lnTo>
                <a:lnTo>
                  <a:pt x="765" y="525"/>
                </a:lnTo>
                <a:close/>
                <a:moveTo>
                  <a:pt x="814" y="525"/>
                </a:moveTo>
                <a:lnTo>
                  <a:pt x="814" y="455"/>
                </a:lnTo>
                <a:lnTo>
                  <a:pt x="805" y="455"/>
                </a:lnTo>
                <a:lnTo>
                  <a:pt x="805" y="525"/>
                </a:lnTo>
                <a:lnTo>
                  <a:pt x="814" y="525"/>
                </a:lnTo>
                <a:close/>
                <a:moveTo>
                  <a:pt x="814" y="440"/>
                </a:moveTo>
                <a:lnTo>
                  <a:pt x="814" y="426"/>
                </a:lnTo>
                <a:lnTo>
                  <a:pt x="805" y="426"/>
                </a:lnTo>
                <a:lnTo>
                  <a:pt x="805" y="440"/>
                </a:lnTo>
                <a:lnTo>
                  <a:pt x="814" y="440"/>
                </a:lnTo>
                <a:close/>
                <a:moveTo>
                  <a:pt x="891" y="482"/>
                </a:moveTo>
                <a:cubicBezTo>
                  <a:pt x="891" y="464"/>
                  <a:pt x="882" y="453"/>
                  <a:pt x="866" y="453"/>
                </a:cubicBezTo>
                <a:cubicBezTo>
                  <a:pt x="854" y="453"/>
                  <a:pt x="846" y="459"/>
                  <a:pt x="843" y="467"/>
                </a:cubicBezTo>
                <a:lnTo>
                  <a:pt x="843" y="455"/>
                </a:lnTo>
                <a:lnTo>
                  <a:pt x="834" y="455"/>
                </a:lnTo>
                <a:lnTo>
                  <a:pt x="834" y="525"/>
                </a:lnTo>
                <a:lnTo>
                  <a:pt x="843" y="525"/>
                </a:lnTo>
                <a:lnTo>
                  <a:pt x="843" y="489"/>
                </a:lnTo>
                <a:cubicBezTo>
                  <a:pt x="843" y="471"/>
                  <a:pt x="852" y="461"/>
                  <a:pt x="864" y="461"/>
                </a:cubicBezTo>
                <a:cubicBezTo>
                  <a:pt x="876" y="461"/>
                  <a:pt x="882" y="468"/>
                  <a:pt x="882" y="484"/>
                </a:cubicBezTo>
                <a:lnTo>
                  <a:pt x="882" y="525"/>
                </a:lnTo>
                <a:lnTo>
                  <a:pt x="891" y="525"/>
                </a:lnTo>
                <a:lnTo>
                  <a:pt x="891" y="482"/>
                </a:lnTo>
                <a:close/>
                <a:moveTo>
                  <a:pt x="955" y="505"/>
                </a:moveTo>
                <a:cubicBezTo>
                  <a:pt x="955" y="513"/>
                  <a:pt x="949" y="519"/>
                  <a:pt x="935" y="519"/>
                </a:cubicBezTo>
                <a:cubicBezTo>
                  <a:pt x="922" y="519"/>
                  <a:pt x="916" y="513"/>
                  <a:pt x="916" y="505"/>
                </a:cubicBezTo>
                <a:cubicBezTo>
                  <a:pt x="916" y="496"/>
                  <a:pt x="922" y="490"/>
                  <a:pt x="935" y="490"/>
                </a:cubicBezTo>
                <a:cubicBezTo>
                  <a:pt x="949" y="490"/>
                  <a:pt x="955" y="496"/>
                  <a:pt x="955" y="505"/>
                </a:cubicBezTo>
                <a:close/>
                <a:moveTo>
                  <a:pt x="955" y="518"/>
                </a:moveTo>
                <a:cubicBezTo>
                  <a:pt x="955" y="521"/>
                  <a:pt x="956" y="523"/>
                  <a:pt x="957" y="525"/>
                </a:cubicBezTo>
                <a:lnTo>
                  <a:pt x="966" y="525"/>
                </a:lnTo>
                <a:cubicBezTo>
                  <a:pt x="965" y="523"/>
                  <a:pt x="965" y="519"/>
                  <a:pt x="965" y="516"/>
                </a:cubicBezTo>
                <a:lnTo>
                  <a:pt x="965" y="479"/>
                </a:lnTo>
                <a:cubicBezTo>
                  <a:pt x="965" y="463"/>
                  <a:pt x="955" y="453"/>
                  <a:pt x="937" y="453"/>
                </a:cubicBezTo>
                <a:cubicBezTo>
                  <a:pt x="919" y="453"/>
                  <a:pt x="910" y="462"/>
                  <a:pt x="909" y="475"/>
                </a:cubicBezTo>
                <a:lnTo>
                  <a:pt x="918" y="475"/>
                </a:lnTo>
                <a:cubicBezTo>
                  <a:pt x="919" y="467"/>
                  <a:pt x="925" y="461"/>
                  <a:pt x="937" y="461"/>
                </a:cubicBezTo>
                <a:cubicBezTo>
                  <a:pt x="949" y="461"/>
                  <a:pt x="955" y="468"/>
                  <a:pt x="955" y="479"/>
                </a:cubicBezTo>
                <a:lnTo>
                  <a:pt x="955" y="491"/>
                </a:lnTo>
                <a:cubicBezTo>
                  <a:pt x="952" y="485"/>
                  <a:pt x="945" y="482"/>
                  <a:pt x="933" y="482"/>
                </a:cubicBezTo>
                <a:cubicBezTo>
                  <a:pt x="916" y="482"/>
                  <a:pt x="906" y="491"/>
                  <a:pt x="906" y="505"/>
                </a:cubicBezTo>
                <a:cubicBezTo>
                  <a:pt x="906" y="519"/>
                  <a:pt x="916" y="527"/>
                  <a:pt x="933" y="527"/>
                </a:cubicBezTo>
                <a:cubicBezTo>
                  <a:pt x="945" y="527"/>
                  <a:pt x="952" y="524"/>
                  <a:pt x="955" y="518"/>
                </a:cubicBezTo>
                <a:close/>
                <a:moveTo>
                  <a:pt x="993" y="525"/>
                </a:moveTo>
                <a:lnTo>
                  <a:pt x="993" y="426"/>
                </a:lnTo>
                <a:lnTo>
                  <a:pt x="983" y="426"/>
                </a:lnTo>
                <a:lnTo>
                  <a:pt x="983" y="525"/>
                </a:lnTo>
                <a:lnTo>
                  <a:pt x="993" y="525"/>
                </a:lnTo>
                <a:close/>
                <a:moveTo>
                  <a:pt x="1058" y="505"/>
                </a:moveTo>
                <a:cubicBezTo>
                  <a:pt x="1058" y="513"/>
                  <a:pt x="1051" y="519"/>
                  <a:pt x="1038" y="519"/>
                </a:cubicBezTo>
                <a:cubicBezTo>
                  <a:pt x="1025" y="519"/>
                  <a:pt x="1018" y="513"/>
                  <a:pt x="1018" y="505"/>
                </a:cubicBezTo>
                <a:cubicBezTo>
                  <a:pt x="1018" y="496"/>
                  <a:pt x="1025" y="490"/>
                  <a:pt x="1038" y="490"/>
                </a:cubicBezTo>
                <a:cubicBezTo>
                  <a:pt x="1051" y="490"/>
                  <a:pt x="1058" y="496"/>
                  <a:pt x="1058" y="505"/>
                </a:cubicBezTo>
                <a:close/>
                <a:moveTo>
                  <a:pt x="1058" y="518"/>
                </a:moveTo>
                <a:cubicBezTo>
                  <a:pt x="1058" y="521"/>
                  <a:pt x="1058" y="523"/>
                  <a:pt x="1059" y="525"/>
                </a:cubicBezTo>
                <a:lnTo>
                  <a:pt x="1069" y="525"/>
                </a:lnTo>
                <a:cubicBezTo>
                  <a:pt x="1068" y="523"/>
                  <a:pt x="1067" y="519"/>
                  <a:pt x="1067" y="516"/>
                </a:cubicBezTo>
                <a:lnTo>
                  <a:pt x="1067" y="479"/>
                </a:lnTo>
                <a:cubicBezTo>
                  <a:pt x="1067" y="463"/>
                  <a:pt x="1058" y="453"/>
                  <a:pt x="1039" y="453"/>
                </a:cubicBezTo>
                <a:cubicBezTo>
                  <a:pt x="1022" y="453"/>
                  <a:pt x="1013" y="462"/>
                  <a:pt x="1011" y="475"/>
                </a:cubicBezTo>
                <a:lnTo>
                  <a:pt x="1021" y="475"/>
                </a:lnTo>
                <a:cubicBezTo>
                  <a:pt x="1022" y="467"/>
                  <a:pt x="1028" y="461"/>
                  <a:pt x="1039" y="461"/>
                </a:cubicBezTo>
                <a:cubicBezTo>
                  <a:pt x="1052" y="461"/>
                  <a:pt x="1058" y="468"/>
                  <a:pt x="1058" y="479"/>
                </a:cubicBezTo>
                <a:lnTo>
                  <a:pt x="1058" y="491"/>
                </a:lnTo>
                <a:cubicBezTo>
                  <a:pt x="1055" y="485"/>
                  <a:pt x="1047" y="482"/>
                  <a:pt x="1036" y="482"/>
                </a:cubicBezTo>
                <a:cubicBezTo>
                  <a:pt x="1019" y="482"/>
                  <a:pt x="1009" y="491"/>
                  <a:pt x="1009" y="505"/>
                </a:cubicBezTo>
                <a:cubicBezTo>
                  <a:pt x="1009" y="519"/>
                  <a:pt x="1019" y="527"/>
                  <a:pt x="1036" y="527"/>
                </a:cubicBezTo>
                <a:cubicBezTo>
                  <a:pt x="1047" y="527"/>
                  <a:pt x="1055" y="524"/>
                  <a:pt x="1058" y="518"/>
                </a:cubicBezTo>
                <a:close/>
                <a:moveTo>
                  <a:pt x="1143" y="482"/>
                </a:moveTo>
                <a:cubicBezTo>
                  <a:pt x="1143" y="464"/>
                  <a:pt x="1134" y="453"/>
                  <a:pt x="1118" y="453"/>
                </a:cubicBezTo>
                <a:cubicBezTo>
                  <a:pt x="1105" y="453"/>
                  <a:pt x="1098" y="459"/>
                  <a:pt x="1095" y="467"/>
                </a:cubicBezTo>
                <a:lnTo>
                  <a:pt x="1095" y="455"/>
                </a:lnTo>
                <a:lnTo>
                  <a:pt x="1085" y="455"/>
                </a:lnTo>
                <a:lnTo>
                  <a:pt x="1085" y="525"/>
                </a:lnTo>
                <a:lnTo>
                  <a:pt x="1095" y="525"/>
                </a:lnTo>
                <a:lnTo>
                  <a:pt x="1095" y="489"/>
                </a:lnTo>
                <a:cubicBezTo>
                  <a:pt x="1095" y="471"/>
                  <a:pt x="1104" y="461"/>
                  <a:pt x="1116" y="461"/>
                </a:cubicBezTo>
                <a:cubicBezTo>
                  <a:pt x="1127" y="461"/>
                  <a:pt x="1133" y="468"/>
                  <a:pt x="1133" y="484"/>
                </a:cubicBezTo>
                <a:lnTo>
                  <a:pt x="1133" y="525"/>
                </a:lnTo>
                <a:lnTo>
                  <a:pt x="1143" y="525"/>
                </a:lnTo>
                <a:lnTo>
                  <a:pt x="1143" y="482"/>
                </a:lnTo>
                <a:close/>
                <a:moveTo>
                  <a:pt x="1209" y="466"/>
                </a:moveTo>
                <a:cubicBezTo>
                  <a:pt x="1206" y="458"/>
                  <a:pt x="1199" y="453"/>
                  <a:pt x="1187" y="453"/>
                </a:cubicBezTo>
                <a:cubicBezTo>
                  <a:pt x="1169" y="453"/>
                  <a:pt x="1158" y="466"/>
                  <a:pt x="1158" y="490"/>
                </a:cubicBezTo>
                <a:cubicBezTo>
                  <a:pt x="1158" y="514"/>
                  <a:pt x="1169" y="527"/>
                  <a:pt x="1187" y="527"/>
                </a:cubicBezTo>
                <a:cubicBezTo>
                  <a:pt x="1199" y="527"/>
                  <a:pt x="1206" y="522"/>
                  <a:pt x="1209" y="514"/>
                </a:cubicBezTo>
                <a:lnTo>
                  <a:pt x="1209" y="525"/>
                </a:lnTo>
                <a:lnTo>
                  <a:pt x="1219" y="525"/>
                </a:lnTo>
                <a:lnTo>
                  <a:pt x="1219" y="426"/>
                </a:lnTo>
                <a:lnTo>
                  <a:pt x="1209" y="426"/>
                </a:lnTo>
                <a:lnTo>
                  <a:pt x="1209" y="466"/>
                </a:lnTo>
                <a:close/>
                <a:moveTo>
                  <a:pt x="1209" y="490"/>
                </a:moveTo>
                <a:cubicBezTo>
                  <a:pt x="1209" y="508"/>
                  <a:pt x="1203" y="519"/>
                  <a:pt x="1188" y="519"/>
                </a:cubicBezTo>
                <a:cubicBezTo>
                  <a:pt x="1173" y="519"/>
                  <a:pt x="1168" y="508"/>
                  <a:pt x="1168" y="490"/>
                </a:cubicBezTo>
                <a:cubicBezTo>
                  <a:pt x="1168" y="472"/>
                  <a:pt x="1173" y="461"/>
                  <a:pt x="1188" y="461"/>
                </a:cubicBezTo>
                <a:cubicBezTo>
                  <a:pt x="1203" y="461"/>
                  <a:pt x="1209" y="472"/>
                  <a:pt x="1209" y="490"/>
                </a:cubicBezTo>
                <a:close/>
                <a:moveTo>
                  <a:pt x="1253" y="511"/>
                </a:moveTo>
                <a:lnTo>
                  <a:pt x="1242" y="511"/>
                </a:lnTo>
                <a:lnTo>
                  <a:pt x="1242" y="525"/>
                </a:lnTo>
                <a:lnTo>
                  <a:pt x="1253" y="525"/>
                </a:lnTo>
                <a:lnTo>
                  <a:pt x="1253" y="511"/>
                </a:lnTo>
                <a:close/>
                <a:moveTo>
                  <a:pt x="1306" y="461"/>
                </a:moveTo>
                <a:cubicBezTo>
                  <a:pt x="1308" y="461"/>
                  <a:pt x="1311" y="461"/>
                  <a:pt x="1312" y="461"/>
                </a:cubicBezTo>
                <a:lnTo>
                  <a:pt x="1312" y="454"/>
                </a:lnTo>
                <a:cubicBezTo>
                  <a:pt x="1311" y="453"/>
                  <a:pt x="1309" y="453"/>
                  <a:pt x="1307" y="453"/>
                </a:cubicBezTo>
                <a:cubicBezTo>
                  <a:pt x="1295" y="453"/>
                  <a:pt x="1289" y="459"/>
                  <a:pt x="1286" y="468"/>
                </a:cubicBezTo>
                <a:lnTo>
                  <a:pt x="1286" y="455"/>
                </a:lnTo>
                <a:lnTo>
                  <a:pt x="1276" y="455"/>
                </a:lnTo>
                <a:lnTo>
                  <a:pt x="1276" y="525"/>
                </a:lnTo>
                <a:lnTo>
                  <a:pt x="1286" y="525"/>
                </a:lnTo>
                <a:lnTo>
                  <a:pt x="1286" y="489"/>
                </a:lnTo>
                <a:cubicBezTo>
                  <a:pt x="1286" y="470"/>
                  <a:pt x="1294" y="461"/>
                  <a:pt x="1306" y="461"/>
                </a:cubicBezTo>
                <a:close/>
                <a:moveTo>
                  <a:pt x="1323" y="498"/>
                </a:moveTo>
                <a:cubicBezTo>
                  <a:pt x="1323" y="516"/>
                  <a:pt x="1332" y="527"/>
                  <a:pt x="1348" y="527"/>
                </a:cubicBezTo>
                <a:cubicBezTo>
                  <a:pt x="1361" y="527"/>
                  <a:pt x="1368" y="521"/>
                  <a:pt x="1371" y="513"/>
                </a:cubicBezTo>
                <a:lnTo>
                  <a:pt x="1371" y="525"/>
                </a:lnTo>
                <a:lnTo>
                  <a:pt x="1381" y="525"/>
                </a:lnTo>
                <a:lnTo>
                  <a:pt x="1381" y="455"/>
                </a:lnTo>
                <a:lnTo>
                  <a:pt x="1371" y="455"/>
                </a:lnTo>
                <a:lnTo>
                  <a:pt x="1371" y="491"/>
                </a:lnTo>
                <a:cubicBezTo>
                  <a:pt x="1371" y="509"/>
                  <a:pt x="1362" y="519"/>
                  <a:pt x="1350" y="519"/>
                </a:cubicBezTo>
                <a:cubicBezTo>
                  <a:pt x="1339" y="519"/>
                  <a:pt x="1333" y="512"/>
                  <a:pt x="1333" y="496"/>
                </a:cubicBezTo>
                <a:lnTo>
                  <a:pt x="1333" y="455"/>
                </a:lnTo>
                <a:lnTo>
                  <a:pt x="1323" y="455"/>
                </a:lnTo>
                <a:lnTo>
                  <a:pt x="1323" y="498"/>
                </a:lnTo>
                <a:close/>
                <a:moveTo>
                  <a:pt x="283" y="597"/>
                </a:moveTo>
                <a:lnTo>
                  <a:pt x="264" y="656"/>
                </a:lnTo>
                <a:lnTo>
                  <a:pt x="245" y="597"/>
                </a:lnTo>
                <a:lnTo>
                  <a:pt x="235" y="597"/>
                </a:lnTo>
                <a:lnTo>
                  <a:pt x="259" y="667"/>
                </a:lnTo>
                <a:lnTo>
                  <a:pt x="269" y="667"/>
                </a:lnTo>
                <a:lnTo>
                  <a:pt x="288" y="609"/>
                </a:lnTo>
                <a:lnTo>
                  <a:pt x="307" y="667"/>
                </a:lnTo>
                <a:lnTo>
                  <a:pt x="318" y="667"/>
                </a:lnTo>
                <a:lnTo>
                  <a:pt x="342" y="597"/>
                </a:lnTo>
                <a:lnTo>
                  <a:pt x="332" y="597"/>
                </a:lnTo>
                <a:lnTo>
                  <a:pt x="313" y="656"/>
                </a:lnTo>
                <a:lnTo>
                  <a:pt x="293" y="597"/>
                </a:lnTo>
                <a:lnTo>
                  <a:pt x="283" y="597"/>
                </a:lnTo>
                <a:close/>
                <a:moveTo>
                  <a:pt x="395" y="597"/>
                </a:moveTo>
                <a:lnTo>
                  <a:pt x="375" y="656"/>
                </a:lnTo>
                <a:lnTo>
                  <a:pt x="356" y="597"/>
                </a:lnTo>
                <a:lnTo>
                  <a:pt x="346" y="597"/>
                </a:lnTo>
                <a:lnTo>
                  <a:pt x="370" y="667"/>
                </a:lnTo>
                <a:lnTo>
                  <a:pt x="380" y="667"/>
                </a:lnTo>
                <a:lnTo>
                  <a:pt x="400" y="609"/>
                </a:lnTo>
                <a:lnTo>
                  <a:pt x="419" y="667"/>
                </a:lnTo>
                <a:lnTo>
                  <a:pt x="429" y="667"/>
                </a:lnTo>
                <a:lnTo>
                  <a:pt x="453" y="597"/>
                </a:lnTo>
                <a:lnTo>
                  <a:pt x="443" y="597"/>
                </a:lnTo>
                <a:lnTo>
                  <a:pt x="424" y="656"/>
                </a:lnTo>
                <a:lnTo>
                  <a:pt x="405" y="597"/>
                </a:lnTo>
                <a:lnTo>
                  <a:pt x="395" y="597"/>
                </a:lnTo>
                <a:close/>
                <a:moveTo>
                  <a:pt x="506" y="597"/>
                </a:moveTo>
                <a:lnTo>
                  <a:pt x="487" y="656"/>
                </a:lnTo>
                <a:lnTo>
                  <a:pt x="468" y="597"/>
                </a:lnTo>
                <a:lnTo>
                  <a:pt x="458" y="597"/>
                </a:lnTo>
                <a:lnTo>
                  <a:pt x="482" y="667"/>
                </a:lnTo>
                <a:lnTo>
                  <a:pt x="492" y="667"/>
                </a:lnTo>
                <a:lnTo>
                  <a:pt x="511" y="609"/>
                </a:lnTo>
                <a:lnTo>
                  <a:pt x="530" y="667"/>
                </a:lnTo>
                <a:lnTo>
                  <a:pt x="541" y="667"/>
                </a:lnTo>
                <a:lnTo>
                  <a:pt x="565" y="597"/>
                </a:lnTo>
                <a:lnTo>
                  <a:pt x="555" y="597"/>
                </a:lnTo>
                <a:lnTo>
                  <a:pt x="536" y="656"/>
                </a:lnTo>
                <a:lnTo>
                  <a:pt x="516" y="597"/>
                </a:lnTo>
                <a:lnTo>
                  <a:pt x="506" y="597"/>
                </a:lnTo>
                <a:close/>
                <a:moveTo>
                  <a:pt x="587" y="653"/>
                </a:moveTo>
                <a:lnTo>
                  <a:pt x="576" y="653"/>
                </a:lnTo>
                <a:lnTo>
                  <a:pt x="576" y="667"/>
                </a:lnTo>
                <a:lnTo>
                  <a:pt x="587" y="667"/>
                </a:lnTo>
                <a:lnTo>
                  <a:pt x="587" y="653"/>
                </a:lnTo>
                <a:close/>
                <a:moveTo>
                  <a:pt x="656" y="647"/>
                </a:moveTo>
                <a:cubicBezTo>
                  <a:pt x="656" y="656"/>
                  <a:pt x="650" y="661"/>
                  <a:pt x="636" y="661"/>
                </a:cubicBezTo>
                <a:cubicBezTo>
                  <a:pt x="623" y="661"/>
                  <a:pt x="617" y="656"/>
                  <a:pt x="617" y="647"/>
                </a:cubicBezTo>
                <a:cubicBezTo>
                  <a:pt x="617" y="638"/>
                  <a:pt x="623" y="632"/>
                  <a:pt x="636" y="632"/>
                </a:cubicBezTo>
                <a:cubicBezTo>
                  <a:pt x="650" y="632"/>
                  <a:pt x="656" y="638"/>
                  <a:pt x="656" y="647"/>
                </a:cubicBezTo>
                <a:close/>
                <a:moveTo>
                  <a:pt x="656" y="660"/>
                </a:moveTo>
                <a:cubicBezTo>
                  <a:pt x="656" y="663"/>
                  <a:pt x="657" y="665"/>
                  <a:pt x="658" y="667"/>
                </a:cubicBezTo>
                <a:lnTo>
                  <a:pt x="667" y="667"/>
                </a:lnTo>
                <a:cubicBezTo>
                  <a:pt x="667" y="665"/>
                  <a:pt x="666" y="661"/>
                  <a:pt x="666" y="658"/>
                </a:cubicBezTo>
                <a:lnTo>
                  <a:pt x="666" y="621"/>
                </a:lnTo>
                <a:cubicBezTo>
                  <a:pt x="666" y="605"/>
                  <a:pt x="656" y="595"/>
                  <a:pt x="638" y="595"/>
                </a:cubicBezTo>
                <a:cubicBezTo>
                  <a:pt x="621" y="595"/>
                  <a:pt x="611" y="604"/>
                  <a:pt x="610" y="617"/>
                </a:cubicBezTo>
                <a:lnTo>
                  <a:pt x="620" y="617"/>
                </a:lnTo>
                <a:cubicBezTo>
                  <a:pt x="621" y="609"/>
                  <a:pt x="626" y="603"/>
                  <a:pt x="638" y="603"/>
                </a:cubicBezTo>
                <a:cubicBezTo>
                  <a:pt x="650" y="603"/>
                  <a:pt x="656" y="610"/>
                  <a:pt x="656" y="621"/>
                </a:cubicBezTo>
                <a:lnTo>
                  <a:pt x="656" y="633"/>
                </a:lnTo>
                <a:cubicBezTo>
                  <a:pt x="653" y="627"/>
                  <a:pt x="646" y="624"/>
                  <a:pt x="634" y="624"/>
                </a:cubicBezTo>
                <a:cubicBezTo>
                  <a:pt x="618" y="624"/>
                  <a:pt x="607" y="633"/>
                  <a:pt x="607" y="647"/>
                </a:cubicBezTo>
                <a:cubicBezTo>
                  <a:pt x="607" y="661"/>
                  <a:pt x="618" y="669"/>
                  <a:pt x="634" y="669"/>
                </a:cubicBezTo>
                <a:cubicBezTo>
                  <a:pt x="646" y="669"/>
                  <a:pt x="653" y="666"/>
                  <a:pt x="656" y="660"/>
                </a:cubicBezTo>
                <a:close/>
                <a:moveTo>
                  <a:pt x="713" y="603"/>
                </a:moveTo>
                <a:cubicBezTo>
                  <a:pt x="716" y="603"/>
                  <a:pt x="718" y="603"/>
                  <a:pt x="719" y="603"/>
                </a:cubicBezTo>
                <a:lnTo>
                  <a:pt x="719" y="596"/>
                </a:lnTo>
                <a:cubicBezTo>
                  <a:pt x="718" y="595"/>
                  <a:pt x="716" y="595"/>
                  <a:pt x="714" y="595"/>
                </a:cubicBezTo>
                <a:cubicBezTo>
                  <a:pt x="702" y="595"/>
                  <a:pt x="696" y="601"/>
                  <a:pt x="693" y="610"/>
                </a:cubicBezTo>
                <a:lnTo>
                  <a:pt x="693" y="597"/>
                </a:lnTo>
                <a:lnTo>
                  <a:pt x="684" y="597"/>
                </a:lnTo>
                <a:lnTo>
                  <a:pt x="684" y="667"/>
                </a:lnTo>
                <a:lnTo>
                  <a:pt x="693" y="667"/>
                </a:lnTo>
                <a:lnTo>
                  <a:pt x="693" y="631"/>
                </a:lnTo>
                <a:cubicBezTo>
                  <a:pt x="693" y="613"/>
                  <a:pt x="701" y="603"/>
                  <a:pt x="713" y="603"/>
                </a:cubicBezTo>
                <a:close/>
                <a:moveTo>
                  <a:pt x="740" y="667"/>
                </a:moveTo>
                <a:lnTo>
                  <a:pt x="740" y="635"/>
                </a:lnTo>
                <a:lnTo>
                  <a:pt x="748" y="635"/>
                </a:lnTo>
                <a:lnTo>
                  <a:pt x="775" y="667"/>
                </a:lnTo>
                <a:lnTo>
                  <a:pt x="786" y="667"/>
                </a:lnTo>
                <a:lnTo>
                  <a:pt x="757" y="631"/>
                </a:lnTo>
                <a:lnTo>
                  <a:pt x="783" y="597"/>
                </a:lnTo>
                <a:lnTo>
                  <a:pt x="772" y="597"/>
                </a:lnTo>
                <a:lnTo>
                  <a:pt x="749" y="627"/>
                </a:lnTo>
                <a:lnTo>
                  <a:pt x="740" y="627"/>
                </a:lnTo>
                <a:lnTo>
                  <a:pt x="740" y="569"/>
                </a:lnTo>
                <a:lnTo>
                  <a:pt x="731" y="569"/>
                </a:lnTo>
                <a:lnTo>
                  <a:pt x="731" y="667"/>
                </a:lnTo>
                <a:lnTo>
                  <a:pt x="740" y="667"/>
                </a:lnTo>
                <a:close/>
                <a:moveTo>
                  <a:pt x="853" y="624"/>
                </a:moveTo>
                <a:cubicBezTo>
                  <a:pt x="853" y="606"/>
                  <a:pt x="845" y="595"/>
                  <a:pt x="829" y="595"/>
                </a:cubicBezTo>
                <a:cubicBezTo>
                  <a:pt x="816" y="595"/>
                  <a:pt x="809" y="601"/>
                  <a:pt x="805" y="610"/>
                </a:cubicBezTo>
                <a:lnTo>
                  <a:pt x="805" y="569"/>
                </a:lnTo>
                <a:lnTo>
                  <a:pt x="796" y="569"/>
                </a:lnTo>
                <a:lnTo>
                  <a:pt x="796" y="667"/>
                </a:lnTo>
                <a:lnTo>
                  <a:pt x="805" y="667"/>
                </a:lnTo>
                <a:lnTo>
                  <a:pt x="805" y="632"/>
                </a:lnTo>
                <a:cubicBezTo>
                  <a:pt x="805" y="614"/>
                  <a:pt x="814" y="603"/>
                  <a:pt x="827" y="603"/>
                </a:cubicBezTo>
                <a:cubicBezTo>
                  <a:pt x="838" y="603"/>
                  <a:pt x="844" y="610"/>
                  <a:pt x="844" y="627"/>
                </a:cubicBezTo>
                <a:lnTo>
                  <a:pt x="844" y="667"/>
                </a:lnTo>
                <a:lnTo>
                  <a:pt x="853" y="667"/>
                </a:lnTo>
                <a:lnTo>
                  <a:pt x="853" y="624"/>
                </a:lnTo>
                <a:close/>
                <a:moveTo>
                  <a:pt x="870" y="626"/>
                </a:moveTo>
                <a:lnTo>
                  <a:pt x="911" y="626"/>
                </a:lnTo>
                <a:lnTo>
                  <a:pt x="911" y="617"/>
                </a:lnTo>
                <a:lnTo>
                  <a:pt x="870" y="617"/>
                </a:lnTo>
                <a:lnTo>
                  <a:pt x="870" y="626"/>
                </a:lnTo>
                <a:close/>
                <a:moveTo>
                  <a:pt x="975" y="647"/>
                </a:moveTo>
                <a:cubicBezTo>
                  <a:pt x="973" y="656"/>
                  <a:pt x="967" y="661"/>
                  <a:pt x="956" y="661"/>
                </a:cubicBezTo>
                <a:cubicBezTo>
                  <a:pt x="942" y="661"/>
                  <a:pt x="935" y="652"/>
                  <a:pt x="935" y="635"/>
                </a:cubicBezTo>
                <a:lnTo>
                  <a:pt x="986" y="635"/>
                </a:lnTo>
                <a:lnTo>
                  <a:pt x="986" y="632"/>
                </a:lnTo>
                <a:cubicBezTo>
                  <a:pt x="986" y="609"/>
                  <a:pt x="976" y="595"/>
                  <a:pt x="956" y="595"/>
                </a:cubicBezTo>
                <a:cubicBezTo>
                  <a:pt x="935" y="595"/>
                  <a:pt x="926" y="609"/>
                  <a:pt x="926" y="632"/>
                </a:cubicBezTo>
                <a:cubicBezTo>
                  <a:pt x="926" y="656"/>
                  <a:pt x="935" y="669"/>
                  <a:pt x="956" y="669"/>
                </a:cubicBezTo>
                <a:cubicBezTo>
                  <a:pt x="972" y="669"/>
                  <a:pt x="982" y="661"/>
                  <a:pt x="985" y="647"/>
                </a:cubicBezTo>
                <a:lnTo>
                  <a:pt x="975" y="647"/>
                </a:lnTo>
                <a:close/>
                <a:moveTo>
                  <a:pt x="935" y="628"/>
                </a:moveTo>
                <a:cubicBezTo>
                  <a:pt x="936" y="612"/>
                  <a:pt x="942" y="603"/>
                  <a:pt x="956" y="603"/>
                </a:cubicBezTo>
                <a:cubicBezTo>
                  <a:pt x="970" y="603"/>
                  <a:pt x="976" y="612"/>
                  <a:pt x="977" y="628"/>
                </a:cubicBezTo>
                <a:lnTo>
                  <a:pt x="935" y="628"/>
                </a:lnTo>
                <a:close/>
                <a:moveTo>
                  <a:pt x="1050" y="608"/>
                </a:moveTo>
                <a:cubicBezTo>
                  <a:pt x="1047" y="600"/>
                  <a:pt x="1040" y="595"/>
                  <a:pt x="1028" y="595"/>
                </a:cubicBezTo>
                <a:cubicBezTo>
                  <a:pt x="1009" y="595"/>
                  <a:pt x="999" y="608"/>
                  <a:pt x="999" y="632"/>
                </a:cubicBezTo>
                <a:cubicBezTo>
                  <a:pt x="999" y="657"/>
                  <a:pt x="1009" y="669"/>
                  <a:pt x="1028" y="669"/>
                </a:cubicBezTo>
                <a:cubicBezTo>
                  <a:pt x="1040" y="669"/>
                  <a:pt x="1047" y="664"/>
                  <a:pt x="1050" y="656"/>
                </a:cubicBezTo>
                <a:lnTo>
                  <a:pt x="1050" y="667"/>
                </a:lnTo>
                <a:lnTo>
                  <a:pt x="1060" y="667"/>
                </a:lnTo>
                <a:lnTo>
                  <a:pt x="1060" y="569"/>
                </a:lnTo>
                <a:lnTo>
                  <a:pt x="1050" y="569"/>
                </a:lnTo>
                <a:lnTo>
                  <a:pt x="1050" y="608"/>
                </a:lnTo>
                <a:close/>
                <a:moveTo>
                  <a:pt x="1050" y="632"/>
                </a:moveTo>
                <a:cubicBezTo>
                  <a:pt x="1050" y="650"/>
                  <a:pt x="1044" y="661"/>
                  <a:pt x="1029" y="661"/>
                </a:cubicBezTo>
                <a:cubicBezTo>
                  <a:pt x="1014" y="661"/>
                  <a:pt x="1009" y="650"/>
                  <a:pt x="1009" y="632"/>
                </a:cubicBezTo>
                <a:cubicBezTo>
                  <a:pt x="1009" y="614"/>
                  <a:pt x="1014" y="603"/>
                  <a:pt x="1029" y="603"/>
                </a:cubicBezTo>
                <a:cubicBezTo>
                  <a:pt x="1044" y="603"/>
                  <a:pt x="1050" y="614"/>
                  <a:pt x="1050" y="632"/>
                </a:cubicBezTo>
                <a:close/>
                <a:moveTo>
                  <a:pt x="1078" y="641"/>
                </a:moveTo>
                <a:cubicBezTo>
                  <a:pt x="1078" y="659"/>
                  <a:pt x="1086" y="669"/>
                  <a:pt x="1103" y="669"/>
                </a:cubicBezTo>
                <a:cubicBezTo>
                  <a:pt x="1115" y="669"/>
                  <a:pt x="1123" y="663"/>
                  <a:pt x="1126" y="655"/>
                </a:cubicBezTo>
                <a:lnTo>
                  <a:pt x="1126" y="667"/>
                </a:lnTo>
                <a:lnTo>
                  <a:pt x="1135" y="667"/>
                </a:lnTo>
                <a:lnTo>
                  <a:pt x="1135" y="597"/>
                </a:lnTo>
                <a:lnTo>
                  <a:pt x="1126" y="597"/>
                </a:lnTo>
                <a:lnTo>
                  <a:pt x="1126" y="633"/>
                </a:lnTo>
                <a:cubicBezTo>
                  <a:pt x="1126" y="651"/>
                  <a:pt x="1117" y="661"/>
                  <a:pt x="1105" y="661"/>
                </a:cubicBezTo>
                <a:cubicBezTo>
                  <a:pt x="1093" y="661"/>
                  <a:pt x="1087" y="654"/>
                  <a:pt x="1087" y="638"/>
                </a:cubicBezTo>
                <a:lnTo>
                  <a:pt x="1087" y="597"/>
                </a:lnTo>
                <a:lnTo>
                  <a:pt x="1078" y="597"/>
                </a:lnTo>
                <a:lnTo>
                  <a:pt x="1078" y="641"/>
                </a:lnTo>
                <a:close/>
                <a:moveTo>
                  <a:pt x="1170" y="653"/>
                </a:moveTo>
                <a:lnTo>
                  <a:pt x="1159" y="653"/>
                </a:lnTo>
                <a:lnTo>
                  <a:pt x="1159" y="667"/>
                </a:lnTo>
                <a:lnTo>
                  <a:pt x="1170" y="667"/>
                </a:lnTo>
                <a:lnTo>
                  <a:pt x="1170" y="653"/>
                </a:lnTo>
                <a:close/>
                <a:moveTo>
                  <a:pt x="1223" y="603"/>
                </a:moveTo>
                <a:cubicBezTo>
                  <a:pt x="1225" y="603"/>
                  <a:pt x="1227" y="603"/>
                  <a:pt x="1229" y="603"/>
                </a:cubicBezTo>
                <a:lnTo>
                  <a:pt x="1229" y="596"/>
                </a:lnTo>
                <a:cubicBezTo>
                  <a:pt x="1227" y="595"/>
                  <a:pt x="1225" y="595"/>
                  <a:pt x="1223" y="595"/>
                </a:cubicBezTo>
                <a:cubicBezTo>
                  <a:pt x="1212" y="595"/>
                  <a:pt x="1206" y="601"/>
                  <a:pt x="1203" y="610"/>
                </a:cubicBezTo>
                <a:lnTo>
                  <a:pt x="1203" y="597"/>
                </a:lnTo>
                <a:lnTo>
                  <a:pt x="1193" y="597"/>
                </a:lnTo>
                <a:lnTo>
                  <a:pt x="1193" y="667"/>
                </a:lnTo>
                <a:lnTo>
                  <a:pt x="1203" y="667"/>
                </a:lnTo>
                <a:lnTo>
                  <a:pt x="1203" y="631"/>
                </a:lnTo>
                <a:cubicBezTo>
                  <a:pt x="1203" y="613"/>
                  <a:pt x="1211" y="603"/>
                  <a:pt x="1223" y="603"/>
                </a:cubicBezTo>
                <a:close/>
                <a:moveTo>
                  <a:pt x="1240" y="641"/>
                </a:moveTo>
                <a:cubicBezTo>
                  <a:pt x="1240" y="659"/>
                  <a:pt x="1249" y="669"/>
                  <a:pt x="1265" y="669"/>
                </a:cubicBezTo>
                <a:cubicBezTo>
                  <a:pt x="1278" y="669"/>
                  <a:pt x="1285" y="663"/>
                  <a:pt x="1288" y="655"/>
                </a:cubicBezTo>
                <a:lnTo>
                  <a:pt x="1288" y="667"/>
                </a:lnTo>
                <a:lnTo>
                  <a:pt x="1298" y="667"/>
                </a:lnTo>
                <a:lnTo>
                  <a:pt x="1298" y="597"/>
                </a:lnTo>
                <a:lnTo>
                  <a:pt x="1288" y="597"/>
                </a:lnTo>
                <a:lnTo>
                  <a:pt x="1288" y="633"/>
                </a:lnTo>
                <a:cubicBezTo>
                  <a:pt x="1288" y="651"/>
                  <a:pt x="1279" y="661"/>
                  <a:pt x="1267" y="661"/>
                </a:cubicBezTo>
                <a:cubicBezTo>
                  <a:pt x="1256" y="661"/>
                  <a:pt x="1250" y="654"/>
                  <a:pt x="1250" y="638"/>
                </a:cubicBezTo>
                <a:lnTo>
                  <a:pt x="1250" y="597"/>
                </a:lnTo>
                <a:lnTo>
                  <a:pt x="1240" y="597"/>
                </a:lnTo>
                <a:lnTo>
                  <a:pt x="1240" y="641"/>
                </a:lnTo>
                <a:close/>
              </a:path>
            </a:pathLst>
          </a:custGeom>
          <a:solidFill>
            <a:srgbClr val="14151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Нормативно-правовая основа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кадетского образования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997152"/>
          </a:xfrm>
        </p:spPr>
        <p:txBody>
          <a:bodyPr>
            <a:normAutofit fontScale="25000" lnSpcReduction="20000"/>
          </a:bodyPr>
          <a:lstStyle/>
          <a:p>
            <a:pPr marL="0" indent="452438">
              <a:buNone/>
            </a:pPr>
            <a:r>
              <a:rPr lang="ru-RU" sz="5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Федеральный закон от 29 декабря 2012 года № 273-ФЗ «Об образовании в Российской Федерации»</a:t>
            </a:r>
          </a:p>
          <a:p>
            <a:pPr marL="0" indent="452438">
              <a:buNone/>
            </a:pPr>
            <a:endParaRPr lang="ru-RU" sz="5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452438">
              <a:buNone/>
            </a:pPr>
            <a:r>
              <a:rPr lang="ru-RU" sz="5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 Архангельской области от 02 июля 2013 года № 712-41-ОЗ «Об образовании </a:t>
            </a:r>
            <a:br>
              <a:rPr lang="ru-RU" sz="5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5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Архангельской области»</a:t>
            </a:r>
          </a:p>
          <a:p>
            <a:pPr marL="0" indent="452438">
              <a:buNone/>
            </a:pPr>
            <a:r>
              <a:rPr lang="ru-RU" sz="5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 Архангельской области от 22 февраля 2013 года № 615-37-ОЗ «О кадетском образовании в Архангельской области»</a:t>
            </a:r>
          </a:p>
          <a:p>
            <a:pPr marL="0" indent="452438" algn="just">
              <a:buNone/>
            </a:pPr>
            <a:endParaRPr lang="ru-RU" sz="5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452438">
              <a:buNone/>
            </a:pPr>
            <a:r>
              <a:rPr lang="ru-RU" sz="5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Порядок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</a:t>
            </a:r>
            <a:r>
              <a:rPr lang="ru-RU" sz="5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56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утвержденный приказом Министерства образования и науки Российской Федерации от 30 августа 2013 года № 1015</a:t>
            </a:r>
            <a:endParaRPr lang="ru-RU" sz="5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452438">
              <a:buNone/>
            </a:pPr>
            <a:endParaRPr lang="ru-RU" sz="5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452438">
              <a:buNone/>
            </a:pPr>
            <a:r>
              <a:rPr lang="ru-RU" sz="5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Порядок создания и деятельности кадетских классов в государственных и муниципальных общеобразовательных организациях, расположенных  на территории Архангельской области, </a:t>
            </a:r>
            <a:r>
              <a:rPr lang="ru-RU" sz="56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утвержденный постановлением министерства образования и науки Архангельской области от 04 декабря 2015 года № 17</a:t>
            </a:r>
          </a:p>
          <a:p>
            <a:pPr marL="0" indent="452438">
              <a:buNone/>
            </a:pPr>
            <a:endParaRPr lang="ru-RU" sz="5600" i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452438">
              <a:buNone/>
            </a:pPr>
            <a:r>
              <a:rPr lang="ru-RU" sz="56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Методические рекомендации Министерства образования и науки Российской Федерации:</a:t>
            </a:r>
          </a:p>
          <a:p>
            <a:pPr marL="0" indent="452438">
              <a:buFontTx/>
              <a:buChar char="-"/>
            </a:pPr>
            <a:r>
              <a:rPr lang="ru-RU" sz="56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нормативному правовому регулированию деятельности образовательных организаций кадетской направленности </a:t>
            </a:r>
            <a:r>
              <a:rPr lang="ru-RU" sz="5600" i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(письмо от 19 мая 2017 года № 08-986);</a:t>
            </a:r>
          </a:p>
          <a:p>
            <a:pPr marL="0" indent="452438">
              <a:buFontTx/>
              <a:buChar char="-"/>
            </a:pPr>
            <a:r>
              <a:rPr lang="ru-RU" sz="56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созданию  в муниципальных общеобразовательных организациях кадетских классов разной ведомственной направленности </a:t>
            </a:r>
            <a:r>
              <a:rPr lang="ru-RU" sz="5600" i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(письмо от 18 августа 2017 года № 08-1599);</a:t>
            </a:r>
          </a:p>
          <a:p>
            <a:pPr marL="0" indent="452438">
              <a:buFontTx/>
              <a:buChar char="-"/>
            </a:pPr>
            <a:r>
              <a:rPr lang="ru-RU" sz="56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организации учебно-воспитательного процесса (</a:t>
            </a:r>
            <a:r>
              <a:rPr lang="ru-RU" sz="5600" dirty="0" err="1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внеучебная</a:t>
            </a:r>
            <a:r>
              <a:rPr lang="ru-RU" sz="56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воспитательная и военно-патриотическая работа) в кадетских учреждениях (кадетские корпуса, школы, классы) с учетом их специфики </a:t>
            </a:r>
            <a:r>
              <a:rPr lang="ru-RU" sz="5600" i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(письмо от 19 декабря 2017 года № 08-2687)</a:t>
            </a:r>
          </a:p>
          <a:p>
            <a:pPr marL="0" indent="452438">
              <a:buFontTx/>
              <a:buChar char="-"/>
            </a:pPr>
            <a:endParaRPr lang="ru-RU" sz="64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452438">
              <a:buNone/>
            </a:pPr>
            <a:endParaRPr lang="ru-RU" sz="6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2438">
              <a:buNone/>
            </a:pPr>
            <a:endParaRPr lang="ru-RU" sz="6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кадетского образования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Архангельской области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 descr="C:\Users\ipopova\Downloads\Кадетский корпус_Презентация\2_Страница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268760"/>
            <a:ext cx="5112327" cy="3890356"/>
          </a:xfrm>
          <a:prstGeom prst="rect">
            <a:avLst/>
          </a:prstGeom>
          <a:noFill/>
        </p:spPr>
      </p:pic>
      <p:pic>
        <p:nvPicPr>
          <p:cNvPr id="2050" name="Picture 2" descr="https://pp.vk.me/c636418/v636418311/2b167/6VoBAZ8ON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2140" y="2492896"/>
            <a:ext cx="2330744" cy="142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rhcadet.ru/sites/default/files/1(9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6752"/>
            <a:ext cx="2239163" cy="149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rhcadet.ru/sites/default/files/11(4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181495"/>
            <a:ext cx="2339479" cy="1549905"/>
          </a:xfrm>
          <a:prstGeom prst="rect">
            <a:avLst/>
          </a:prstGeom>
          <a:noFill/>
        </p:spPr>
      </p:pic>
      <p:pic>
        <p:nvPicPr>
          <p:cNvPr id="1030" name="Picture 6" descr="http://arhcadet.ru/sites/default/files/UbxwWH1mxm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5139190"/>
            <a:ext cx="2086943" cy="1565208"/>
          </a:xfrm>
          <a:prstGeom prst="rect">
            <a:avLst/>
          </a:prstGeom>
          <a:noFill/>
        </p:spPr>
      </p:pic>
      <p:pic>
        <p:nvPicPr>
          <p:cNvPr id="1032" name="Picture 8" descr="http://arhcadet.ru/sites/default/files/77(1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5157192"/>
            <a:ext cx="2123455" cy="1592591"/>
          </a:xfrm>
          <a:prstGeom prst="rect">
            <a:avLst/>
          </a:prstGeom>
          <a:noFill/>
        </p:spPr>
      </p:pic>
      <p:pic>
        <p:nvPicPr>
          <p:cNvPr id="1034" name="Picture 10" descr="http://arhcadet.ru/sites/default/files/7(55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4653136"/>
            <a:ext cx="1730623" cy="1987332"/>
          </a:xfrm>
          <a:prstGeom prst="rect">
            <a:avLst/>
          </a:prstGeom>
          <a:noFill/>
        </p:spPr>
      </p:pic>
      <p:pic>
        <p:nvPicPr>
          <p:cNvPr id="2055" name="Picture 7" descr="20151106_1244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29000"/>
            <a:ext cx="2088232" cy="156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кадетского образования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Архангельской области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403241"/>
            <a:ext cx="4834880" cy="21168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Архангельский морской кадетский корпус -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ресурсный центр кадетского образования 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Архангельской области</a:t>
            </a:r>
          </a:p>
          <a:p>
            <a:pPr marL="0" indent="0" algn="ctr">
              <a:buNone/>
            </a:pPr>
            <a:r>
              <a:rPr lang="ru-RU" sz="1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(распоряжение министерства образования и науки Архангельской области </a:t>
            </a:r>
          </a:p>
          <a:p>
            <a:pPr marL="0" indent="0" algn="ctr">
              <a:buNone/>
            </a:pPr>
            <a:r>
              <a:rPr lang="ru-RU" sz="1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 31 декабря 2015 года № 2587)</a:t>
            </a:r>
          </a:p>
          <a:p>
            <a:pPr marL="0" indent="452438" algn="ctr">
              <a:buNone/>
            </a:pPr>
            <a:endParaRPr lang="ru-RU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docplayer.ru/docs-images/65/52667156/images/40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189" y="1333596"/>
            <a:ext cx="3284497" cy="217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" y="3645024"/>
            <a:ext cx="85902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Направления работы:</a:t>
            </a:r>
          </a:p>
          <a:p>
            <a:pPr indent="452438" algn="ctr"/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- формирование единого информационного пространства;</a:t>
            </a:r>
          </a:p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- создание методической базы в сфере кадетского образования;</a:t>
            </a:r>
          </a:p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- повышение профессионального уровня педагогических работников Архангельской области в сфере кадетского образования;</a:t>
            </a:r>
          </a:p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- разработка и издание информационных материалов;</a:t>
            </a:r>
          </a:p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- сбор информации и анализ ситуации в сфере кадетского образования в Архангельской области;</a:t>
            </a:r>
          </a:p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- распространение всероссийского опыта по кадетскому образованию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кадетского образования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Архангельской области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6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chemeClr val="accent2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МО с большим количеством ОО с кадетскими классами:</a:t>
            </a:r>
          </a:p>
          <a:p>
            <a:pPr marL="0" indent="0" algn="ctr">
              <a:buNone/>
            </a:pPr>
            <a:r>
              <a:rPr lang="ru-RU" dirty="0" smtClean="0"/>
              <a:t>Архангельск – 21  </a:t>
            </a:r>
          </a:p>
          <a:p>
            <a:pPr algn="ctr">
              <a:buNone/>
            </a:pPr>
            <a:r>
              <a:rPr lang="ru-RU" dirty="0" err="1" smtClean="0"/>
              <a:t>Красноборский</a:t>
            </a:r>
            <a:r>
              <a:rPr lang="ru-RU" dirty="0" smtClean="0"/>
              <a:t> – 6</a:t>
            </a:r>
          </a:p>
          <a:p>
            <a:pPr algn="ctr">
              <a:buNone/>
            </a:pPr>
            <a:r>
              <a:rPr lang="ru-RU" dirty="0"/>
              <a:t>Холмогорский – </a:t>
            </a:r>
            <a:r>
              <a:rPr lang="ru-RU" dirty="0" smtClean="0"/>
              <a:t>6</a:t>
            </a:r>
            <a:endParaRPr lang="ru-RU" dirty="0"/>
          </a:p>
          <a:p>
            <a:pPr algn="ctr">
              <a:buNone/>
            </a:pPr>
            <a:r>
              <a:rPr lang="ru-RU" dirty="0" err="1" smtClean="0"/>
              <a:t>Плесецкий</a:t>
            </a:r>
            <a:r>
              <a:rPr lang="ru-RU" dirty="0" smtClean="0"/>
              <a:t> – 5</a:t>
            </a:r>
          </a:p>
          <a:p>
            <a:pPr algn="ctr">
              <a:buNone/>
            </a:pPr>
            <a:r>
              <a:rPr lang="ru-RU" dirty="0" smtClean="0"/>
              <a:t>Приморский – 4</a:t>
            </a:r>
          </a:p>
          <a:p>
            <a:pPr algn="ctr">
              <a:buNone/>
            </a:pPr>
            <a:r>
              <a:rPr lang="ru-RU" dirty="0" err="1" smtClean="0"/>
              <a:t>Устьянский</a:t>
            </a:r>
            <a:r>
              <a:rPr lang="ru-RU" dirty="0" smtClean="0"/>
              <a:t> – 4</a:t>
            </a:r>
          </a:p>
          <a:p>
            <a:pPr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Отсутствуют кадетские классы: </a:t>
            </a:r>
            <a:r>
              <a:rPr lang="ru-RU" dirty="0" smtClean="0"/>
              <a:t>Верхнетоемский, </a:t>
            </a:r>
            <a:r>
              <a:rPr lang="ru-RU" dirty="0" err="1" smtClean="0"/>
              <a:t>Каргопольский</a:t>
            </a:r>
            <a:r>
              <a:rPr lang="ru-RU" dirty="0" smtClean="0"/>
              <a:t>, </a:t>
            </a:r>
            <a:r>
              <a:rPr lang="ru-RU" dirty="0" err="1" smtClean="0"/>
              <a:t>Котласский</a:t>
            </a:r>
            <a:r>
              <a:rPr lang="ru-RU" dirty="0" smtClean="0"/>
              <a:t>, Шенкурский районы, </a:t>
            </a:r>
            <a:br>
              <a:rPr lang="ru-RU" dirty="0" smtClean="0"/>
            </a:br>
            <a:r>
              <a:rPr lang="ru-RU" dirty="0" smtClean="0"/>
              <a:t>г. Мирный, Новая Земля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827584" y="1340768"/>
            <a:ext cx="3456384" cy="216024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64 </a:t>
            </a:r>
          </a:p>
          <a:p>
            <a:pPr algn="ctr"/>
            <a:r>
              <a:rPr lang="ru-RU" dirty="0" smtClean="0"/>
              <a:t>муниципальные общеобразовательные организации</a:t>
            </a: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899592" y="3356992"/>
            <a:ext cx="3096344" cy="216024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18 </a:t>
            </a:r>
            <a:r>
              <a:rPr lang="ru-RU" dirty="0" smtClean="0"/>
              <a:t>муниципальных районов и городских округов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кадетского образования в Архангельской области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4294967295"/>
          </p:nvPr>
        </p:nvGraphicFramePr>
        <p:xfrm>
          <a:off x="251520" y="1606865"/>
          <a:ext cx="8640960" cy="2035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27"/>
                <a:gridCol w="2618472"/>
                <a:gridCol w="2182061"/>
              </a:tblGrid>
              <a:tr h="6181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классов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учащихся</a:t>
                      </a:r>
                      <a:endParaRPr lang="ru-RU" dirty="0"/>
                    </a:p>
                  </a:txBody>
                  <a:tcPr/>
                </a:tc>
              </a:tr>
              <a:tr h="465242"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Начальное общее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81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2 003</a:t>
                      </a:r>
                      <a:endParaRPr lang="ru-RU" dirty="0"/>
                    </a:p>
                  </a:txBody>
                  <a:tcPr/>
                </a:tc>
              </a:tr>
              <a:tr h="465242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общее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3 300</a:t>
                      </a:r>
                      <a:endParaRPr lang="ru-RU" dirty="0"/>
                    </a:p>
                  </a:txBody>
                  <a:tcPr/>
                </a:tc>
              </a:tr>
              <a:tr h="465242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Среднее</a:t>
                      </a:r>
                      <a:r>
                        <a:rPr lang="ru-RU" baseline="0" dirty="0" smtClean="0"/>
                        <a:t> общее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238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67544" y="4221088"/>
          <a:ext cx="374441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67544" y="3933056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2015/16 учебный год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3933056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2017/18 учебный год</a:t>
            </a:r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067944" y="4293096"/>
          <a:ext cx="453650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кадетского образования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Архангельской области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539552" y="5013176"/>
            <a:ext cx="8147248" cy="1584176"/>
          </a:xfrm>
        </p:spPr>
        <p:txBody>
          <a:bodyPr>
            <a:normAutofit fontScale="77500" lnSpcReduction="20000"/>
          </a:bodyPr>
          <a:lstStyle/>
          <a:p>
            <a:pPr marL="0" indent="452438">
              <a:buNone/>
            </a:pPr>
            <a:r>
              <a:rPr lang="ru-RU" sz="1600" dirty="0" smtClean="0"/>
              <a:t>средняя школа  N 55 имени </a:t>
            </a:r>
            <a:r>
              <a:rPr lang="ru-RU" sz="1600" dirty="0" err="1" smtClean="0"/>
              <a:t>А.И.Анощенкова</a:t>
            </a:r>
            <a:r>
              <a:rPr lang="ru-RU" sz="1600" dirty="0" smtClean="0"/>
              <a:t> – «Юные инспектора дорожного движения», аварийно-спасательное, морское, гражданско-патриотическое направление</a:t>
            </a:r>
          </a:p>
          <a:p>
            <a:pPr marL="0" indent="452438">
              <a:buNone/>
            </a:pPr>
            <a:r>
              <a:rPr lang="ru-RU" sz="1600" dirty="0" smtClean="0"/>
              <a:t>средняя  школа N 9 - экологическое, аварийно-спасательное, поисковое направление</a:t>
            </a:r>
          </a:p>
          <a:p>
            <a:pPr marL="0" indent="452438">
              <a:buNone/>
            </a:pPr>
            <a:r>
              <a:rPr lang="ru-RU" sz="1600" dirty="0" smtClean="0"/>
              <a:t>средняя  школа N 43 – «Юные инспектора дорожного движения», аварийно-спасательное, общевойсковое направление</a:t>
            </a:r>
          </a:p>
          <a:p>
            <a:pPr marL="0" indent="452438">
              <a:buNone/>
            </a:pPr>
            <a:r>
              <a:rPr lang="ru-RU" sz="1600" dirty="0" smtClean="0"/>
              <a:t>средняя общеобразовательная  школа №1 г.Онеги - «Юные инспектора дорожного движения», военно-спортивной направленности, МЧС</a:t>
            </a:r>
          </a:p>
          <a:p>
            <a:pPr marL="0" indent="452438">
              <a:buNone/>
            </a:pPr>
            <a:r>
              <a:rPr lang="ru-RU" sz="1600" dirty="0" err="1" smtClean="0"/>
              <a:t>Луковецкая</a:t>
            </a:r>
            <a:r>
              <a:rPr lang="ru-RU" sz="1600" dirty="0" smtClean="0"/>
              <a:t> средняя школа – «Юные инспектора дорожного движения», военно-спортивный, «Дружина юных пожарных».</a:t>
            </a:r>
          </a:p>
          <a:p>
            <a:pPr marL="0" indent="452438">
              <a:buNone/>
            </a:pPr>
            <a:endParaRPr lang="ru-RU" sz="16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0" y="1196752"/>
          <a:ext cx="8640960" cy="376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Финансирование образовательных организаций</a:t>
            </a:r>
            <a:endParaRPr lang="ru-RU" sz="28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Государственная программа Архангельской области «Развитие образования и науки Архангельской области (2013 - 2025 годы)»</a:t>
            </a:r>
          </a:p>
          <a:p>
            <a:pPr marL="0" indent="452438" algn="ctr">
              <a:buNone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452438" algn="ctr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Субвенция на кадетские классы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(тыс. руб.)</a:t>
            </a:r>
          </a:p>
          <a:p>
            <a:pPr marL="0" indent="452438" algn="ctr">
              <a:buNone/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452438" algn="ctr">
              <a:buNone/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452438" algn="ctr">
              <a:buNone/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452438" algn="ctr">
              <a:buNone/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452438" algn="ctr">
              <a:buNone/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452438" algn="ctr">
              <a:buNone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452438" algn="ctr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Архангельский морской кадетский корпус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(тыс. руб.)</a:t>
            </a:r>
          </a:p>
          <a:p>
            <a:pPr marL="0" indent="452438" algn="ctr">
              <a:buNone/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452438" algn="ctr">
              <a:buNone/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452438" algn="ctr">
              <a:buNone/>
            </a:pP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1948966"/>
              </p:ext>
            </p:extLst>
          </p:nvPr>
        </p:nvGraphicFramePr>
        <p:xfrm>
          <a:off x="683568" y="3068960"/>
          <a:ext cx="3600400" cy="891540"/>
        </p:xfrm>
        <a:graphic>
          <a:graphicData uri="http://schemas.openxmlformats.org/drawingml/2006/table">
            <a:tbl>
              <a:tblPr/>
              <a:tblGrid>
                <a:gridCol w="1689253"/>
                <a:gridCol w="191114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2015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239,0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2016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238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826,6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2017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284 059,8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2018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819,3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3937131"/>
              </p:ext>
            </p:extLst>
          </p:nvPr>
        </p:nvGraphicFramePr>
        <p:xfrm>
          <a:off x="1259632" y="5085184"/>
          <a:ext cx="6241032" cy="891540"/>
        </p:xfrm>
        <a:graphic>
          <a:graphicData uri="http://schemas.openxmlformats.org/drawingml/2006/table">
            <a:tbl>
              <a:tblPr/>
              <a:tblGrid>
                <a:gridCol w="2928198"/>
                <a:gridCol w="3312834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2015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85 009,5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2016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92 451,5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2017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84 617,1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2018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86 111,09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1026892459"/>
              </p:ext>
            </p:extLst>
          </p:nvPr>
        </p:nvGraphicFramePr>
        <p:xfrm>
          <a:off x="4427984" y="2564904"/>
          <a:ext cx="425881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Патриотическое воспитание</a:t>
            </a:r>
            <a:endParaRPr lang="ru-RU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Объект 1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120319" cy="193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regnum_picture_146416165243072_norm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34" t="11150" r="28546" b="9204"/>
          <a:stretch>
            <a:fillRect/>
          </a:stretch>
        </p:blipFill>
        <p:spPr>
          <a:xfrm>
            <a:off x="6732240" y="1052736"/>
            <a:ext cx="2232248" cy="28410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8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Всероссийское военно-патриотическое  движение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«ЮНАРМИЯ»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2276872"/>
            <a:ext cx="4796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20608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41 отряд – 1 702 юнармейца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276" y="4931577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819 объединений патриотической направленности – 21 756 школьников.</a:t>
            </a:r>
          </a:p>
          <a:p>
            <a:r>
              <a:rPr lang="ru-RU" dirty="0" smtClean="0"/>
              <a:t>в том числе: </a:t>
            </a:r>
          </a:p>
          <a:p>
            <a:pPr marL="355600"/>
            <a:r>
              <a:rPr lang="ru-RU" dirty="0" smtClean="0"/>
              <a:t>233 объединения военно-патриотической направленности – 7 804 обучающихся;</a:t>
            </a:r>
          </a:p>
          <a:p>
            <a:pPr marL="355600"/>
            <a:r>
              <a:rPr lang="ru-RU" dirty="0" smtClean="0"/>
              <a:t>58 объединений «почетные караулы» – 758 обучающихся;</a:t>
            </a:r>
          </a:p>
          <a:p>
            <a:pPr marL="355600"/>
            <a:r>
              <a:rPr lang="ru-RU" dirty="0" smtClean="0"/>
              <a:t>46 объединений морского профиля – 1 659 человек</a:t>
            </a:r>
          </a:p>
        </p:txBody>
      </p:sp>
      <p:pic>
        <p:nvPicPr>
          <p:cNvPr id="2050" name="Picture 2" descr="http://cdn.dvinanews.ru/2cwgrob1/8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16693"/>
            <a:ext cx="3816424" cy="21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512</Words>
  <Application>Microsoft Office PowerPoint</Application>
  <PresentationFormat>Экран (4:3)</PresentationFormat>
  <Paragraphs>119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 реализации мер по содействию развитию кадетского образования  в Архангельской области</vt:lpstr>
      <vt:lpstr>Нормативно-правовая основа  кадетского образования</vt:lpstr>
      <vt:lpstr>Система кадетского образования  в Архангельской области</vt:lpstr>
      <vt:lpstr>Система кадетского образования  в Архангельской области</vt:lpstr>
      <vt:lpstr>Система кадетского образования  в Архангельской области</vt:lpstr>
      <vt:lpstr>Система кадетского образования в Архангельской области</vt:lpstr>
      <vt:lpstr>Система кадетского образования  в Архангельской области</vt:lpstr>
      <vt:lpstr>Финансирование образовательных организаций</vt:lpstr>
      <vt:lpstr>Патриотическое воспитание</vt:lpstr>
      <vt:lpstr>Методическое сопровождение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мер по содействию развитию кадетского образования  в Архангельской области</dc:title>
  <dc:creator>Попова Ирина Викторовна</dc:creator>
  <cp:lastModifiedBy>Иванова Асия Александровна</cp:lastModifiedBy>
  <cp:revision>37</cp:revision>
  <dcterms:created xsi:type="dcterms:W3CDTF">2018-03-26T09:08:26Z</dcterms:created>
  <dcterms:modified xsi:type="dcterms:W3CDTF">2018-03-27T07:16:35Z</dcterms:modified>
</cp:coreProperties>
</file>