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300" r:id="rId42"/>
    <p:sldId id="302" r:id="rId43"/>
    <p:sldId id="303" r:id="rId44"/>
    <p:sldId id="305" r:id="rId45"/>
    <p:sldId id="306" r:id="rId46"/>
    <p:sldId id="307" r:id="rId47"/>
    <p:sldId id="309" r:id="rId48"/>
    <p:sldId id="310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3" r:id="rId59"/>
    <p:sldId id="322" r:id="rId60"/>
    <p:sldId id="324" r:id="rId61"/>
    <p:sldId id="325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2" r:id="rId96"/>
    <p:sldId id="361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71" r:id="rId106"/>
    <p:sldId id="372" r:id="rId107"/>
    <p:sldId id="373" r:id="rId108"/>
    <p:sldId id="374" r:id="rId109"/>
    <p:sldId id="375" r:id="rId110"/>
    <p:sldId id="376" r:id="rId111"/>
    <p:sldId id="381" r:id="rId112"/>
    <p:sldId id="382" r:id="rId113"/>
    <p:sldId id="383" r:id="rId114"/>
    <p:sldId id="405" r:id="rId1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6" autoAdjust="0"/>
    <p:restoredTop sz="94660"/>
  </p:normalViewPr>
  <p:slideViewPr>
    <p:cSldViewPr>
      <p:cViewPr>
        <p:scale>
          <a:sx n="80" d="100"/>
          <a:sy n="80" d="100"/>
        </p:scale>
        <p:origin x="-1344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ИЗДАТЕЛЬСКАЯ\МОЛОДЁЖЬ\ЭМБЛЕМА МОЛОДЕЖИ\Эмблема молодежи (без названия)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912768" cy="53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Школьный спорт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Красноборском районе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630002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2015г.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0096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6" name="Picture 2" descr="Y:\Зиновьева Т.Б\Готовые\1 Баскетбол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14065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7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3666" name="Picture 2" descr="Y:\Зиновьева Т.Б\Готовые\10 ГТО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69" y="961429"/>
            <a:ext cx="8525103" cy="63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4691" name="Picture 3" descr="Y:\Зиновьева Т.Б\Готовые\10 ГТО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13492"/>
            <a:ext cx="3896338" cy="584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Y:\Зиновьева Т.Б\Готовые\10 ГТО\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1861" y="1013492"/>
            <a:ext cx="3914595" cy="587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5714" name="Picture 2" descr="Y:\Зиновьева Т.Б\Готовые\10 ГТО\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9" y="945692"/>
            <a:ext cx="4375257" cy="59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 descr="Y:\Зиновьева Т.Б\Готовые\10 ГТО\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2731" y="908720"/>
            <a:ext cx="3927741" cy="59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6738" name="Picture 2" descr="Y:\Зиновьева Т.Б\Готовые\10 ГТО\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5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7762" name="Picture 2" descr="Y:\Зиновьева Т.Б\Готовые\10 ГТО\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84" y="949777"/>
            <a:ext cx="8903412" cy="593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8786" name="Picture 2" descr="Y:\Зиновьева Т.Б\Готовые\10 ГТО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29817"/>
            <a:ext cx="8928992" cy="59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9810" name="Picture 2" descr="Y:\Зиновьева Т.Б\Готовые\10 ГТО\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883865"/>
            <a:ext cx="8964488" cy="59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0834" name="Picture 2" descr="Y:\Зиновьева Т.Б\Готовые\10 ГТО\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83865"/>
            <a:ext cx="9180512" cy="61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1858" name="Picture 2" descr="Y:\Зиновьева Т.Б\Готовые\10 ГТО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7561" y="980728"/>
            <a:ext cx="10450257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2882" name="Picture 2" descr="Y:\Зиновьева Т.Б\Готовые\10 ГТО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1057829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8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290" name="Picture 2" descr="Y:\Зиновьева Т.Б\Готовые\1 Баскетбол\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88" y="842738"/>
            <a:ext cx="8056860" cy="60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3907" name="Picture 3" descr="Y:\Зиновьева Т.Б\Готовые\10 ГТО\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936104"/>
            <a:ext cx="889248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9026" name="Picture 2" descr="Y:\Зиновьева Т.Б\Готовые\10 ГТО\2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1524" y="836712"/>
            <a:ext cx="5178748" cy="62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5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0050" name="Picture 2" descr="Y:\Зиновьева Т.Б\Готовые\10 ГТО\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734" y="816075"/>
            <a:ext cx="4768006" cy="63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1074" name="Picture 2" descr="Y:\Зиновьева Т.Б\Готовые\10 ГТО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36" y="888778"/>
            <a:ext cx="8882560" cy="592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270482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внимание!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Y:\Зиновьева Т.Б\Готовые\1 Баскетбол\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01" y="814064"/>
            <a:ext cx="8421671" cy="60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338" name="Picture 2" descr="Y:\Зиновьева Т.Б\Готовые\1 Баскетбол\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65" y="814064"/>
            <a:ext cx="8095091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6" name="Picture 2" descr="Y:\Зиновьева Т.Б\Готовые\1 Баскетбол\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88" y="814064"/>
            <a:ext cx="8140468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87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410" name="Picture 2" descr="Y:\Зиновьева Т.Б\Готовые\1 Баскетбол\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11" y="856642"/>
            <a:ext cx="8335853" cy="60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4" name="Picture 2" descr="Y:\Зиновьева Т.Б\Готовые\1 Баскетбол\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71" y="823193"/>
            <a:ext cx="8002177" cy="606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 descr="Y:\Зиновьева Т.Б\Готовые\1 Баскетбол\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62" y="814064"/>
            <a:ext cx="8314302" cy="60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82" name="Picture 2" descr="Y:\Зиновьева Т.Б\Готовые\2 Мини-футбол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37" y="754153"/>
            <a:ext cx="8174317" cy="613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06" name="Picture 2" descr="Y:\Зиновьева Т.Б\Готовые\2 Мини-футбол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00" y="839958"/>
            <a:ext cx="8100392" cy="60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Y:\Зиновьева Т.Б\Готовые\1 Баскетбол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56" y="814066"/>
            <a:ext cx="8095092" cy="60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530" name="Picture 2" descr="Y:\Зиновьева Т.Б\Готовые\2 Мини-футбол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32" y="915649"/>
            <a:ext cx="7959008" cy="596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554" name="Picture 2" descr="Y:\Зиновьева Т.Б\Готовые\2 Мини-футбол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85748"/>
            <a:ext cx="8190878" cy="614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78" name="Picture 2" descr="Y:\Зиновьева Т.Б\Готовые\2 Мини-футбол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94126"/>
            <a:ext cx="7992887" cy="59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602" name="Picture 2" descr="Y:\Зиновьева Т.Б\Готовые\2 Мини-футбол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2889" cy="59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626" name="Picture 2" descr="Y:\Зиновьева Т.Б\Готовые\2 Мини-футбол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09662"/>
            <a:ext cx="7402955" cy="59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650" name="Picture 2" descr="Y:\Зиновьева Т.Б\Готовые\2 Мини-футбол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944247"/>
            <a:ext cx="7920880" cy="594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674" name="Picture 2" descr="Y:\Зиновьева Т.Б\Готовые\2 Мини-футбол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90237"/>
            <a:ext cx="7992888" cy="59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698" name="Picture 2" descr="Y:\Зиновьева Т.Б\Готовые\2 Мини-футбол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397" y="871363"/>
            <a:ext cx="8018051" cy="601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Мини-футбол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22" name="Picture 2" descr="Y:\Зиновьева Т.Б\Готовые\2 Мини-футбол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9425" y="963356"/>
            <a:ext cx="10528049" cy="59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746" name="Picture 2" descr="Y:\Зиновьева Т.Б\Готовые\4 Бег\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12710"/>
            <a:ext cx="8273451" cy="60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Y:\Зиновьева Т.Б\Готовые\1 Баскетбол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5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770" name="Picture 2" descr="Y:\Зиновьева Т.Б\Готовые\4 Бег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68" y="814065"/>
            <a:ext cx="8058580" cy="60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794" name="Picture 2" descr="Y:\Зиновьева Т.Б\Готовые\4 Бег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818" name="Picture 2" descr="Y:\Зиновьева Т.Б\Готовые\4 Бег\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4379" y="814065"/>
            <a:ext cx="6415973" cy="65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842" name="Picture 2" descr="Y:\Зиновьева Т.Б\Готовые\4 Бег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8605"/>
            <a:ext cx="10188624" cy="60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6866" name="Picture 2" descr="Y:\Зиновьева Т.Б\Готовые\4 Бег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3" y="814065"/>
            <a:ext cx="9225907" cy="61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4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890" name="Picture 2" descr="Y:\Зиновьева Т.Б\Готовые\4 Бег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6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8914" name="Picture 2" descr="Y:\Зиновьева Т.Б\Готовые\4 Бег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" y="843698"/>
            <a:ext cx="10137699" cy="676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938" name="Picture 2" descr="Y:\Зиновьева Т.Б\Готовые\4 Бег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814065"/>
            <a:ext cx="4248737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62" name="Picture 2" descr="Y:\Зиновьева Т.Б\Готовые\4 Бег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251" y="814065"/>
            <a:ext cx="4553489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5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986" name="Picture 2" descr="Y:\Зиновьева Т.Б\Готовые\5 Армрестлинг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87454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 descr="Y:\Зиновьева Т.Б\Готовые\1 Баскетбол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49" y="818254"/>
            <a:ext cx="8089507" cy="60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6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034" name="Picture 2" descr="Y:\Зиновьева Т.Б\Готовые\5 Армрестлинг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7813" y="-1838325"/>
            <a:ext cx="13166726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082" name="Picture 2" descr="Y:\Зиновьева Т.Б\Готовые\5 Армрестлинг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07" y="917040"/>
            <a:ext cx="7969633" cy="59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130" name="Picture 2" descr="Y:\Зиновьева Т.Б\Готовые\5 Армрестлинг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854688"/>
            <a:ext cx="9046045" cy="60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9154" name="Picture 2" descr="Y:\Зиновьева Т.Б\Готовые\5 Армрестлинг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392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226" name="Picture 2" descr="Y:\Зиновьева Т.Б\Готовые\5 Армрестлинг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9059"/>
            <a:ext cx="8964488" cy="5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3250" name="Picture 2" descr="Y:\Зиновьева Т.Б\Готовые\5 Армрестлинг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25462"/>
            <a:ext cx="8959230" cy="59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274" name="Picture 2" descr="Y:\Зиновьева Т.Б\Готовые\5 Армрестлинг\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14" y="980728"/>
            <a:ext cx="8831274" cy="58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5298" name="Picture 2" descr="Y:\Зиновьева Т.Б\Готовые\5 Армрестлинг\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80" y="900765"/>
            <a:ext cx="8868916" cy="591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22" name="Picture 2" descr="Y:\Зиновьева Т.Б\Готовые\5 Армрестлинг\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9059"/>
            <a:ext cx="8964488" cy="5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9394" name="Picture 2" descr="Y:\Зиновьева Т.Б\Готовые\5 Армрестлинг\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6" y="953144"/>
            <a:ext cx="8898360" cy="59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Y:\Зиновьева Т.Б\Готовые\1 Баскетбол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64" y="814065"/>
            <a:ext cx="8095092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Армрестлинг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418" name="Picture 2" descr="Y:\Зиновьева Т.Б\Готовые\5 Армрестлинг\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90182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6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43" name="Picture 3" descr="Y:\Зиновьева Т.Б\Готовые\6 Волейбол на Дне физ-ка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1840" cy="60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466" name="Picture 2" descr="Y:\Зиновьева Т.Б\Готовые\6 Волейбол на Дне физ-ка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90062"/>
            <a:ext cx="9143999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3490" name="Picture 2" descr="Y:\Зиновьева Т.Б\Готовые\6 Волейбол на Дне физ-ка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5722"/>
            <a:ext cx="9134491" cy="608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4514" name="Picture 2" descr="Y:\Зиновьева Т.Б\Готовые\6 Волейбол на Дне физ-ка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043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5538" name="Picture 2" descr="Y:\Зиновьева Т.Б\Готовые\6 Волейбол на Дне физ-ка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" y="841383"/>
            <a:ext cx="9141142" cy="609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9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6562" name="Picture 2" descr="Y:\Зиновьева Т.Б\Готовые\6 Волейбол на Дне физ-ка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44" y="798007"/>
            <a:ext cx="8116504" cy="60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Волейбол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7586" name="Picture 2" descr="Y:\Зиновьева Т.Б\Готовые\6 Волейбол на Дне физ-ка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50" y="786605"/>
            <a:ext cx="8131706" cy="60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8610" name="Picture 2" descr="Y:\Зиновьева Т.Б\Готовые\7 Гиря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715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9634" name="Picture 2" descr="Y:\Зиновьева Т.Б\Готовые\7 Гиря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6" y="908720"/>
            <a:ext cx="8885210" cy="59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 descr="Y:\Зиновьева Т.Б\Готовые\1 Баскетбол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7" y="857821"/>
            <a:ext cx="8036751" cy="60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0658" name="Picture 2" descr="Y:\Зиновьева Т.Б\Готовые\7 Гиря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1"/>
            <a:ext cx="896499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682" name="Picture 2" descr="Y:\Зиновьева Т.Б\Готовые\7 Гиря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3" y="905140"/>
            <a:ext cx="9006341" cy="60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3730" name="Picture 2" descr="Y:\Зиновьева Т.Б\Готовые\7 Гиря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16" y="957064"/>
            <a:ext cx="8892480" cy="59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4754" name="Picture 2" descr="Y:\Зиновьева Т.Б\Готовые\7 Гиря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19" y="959864"/>
            <a:ext cx="8885977" cy="59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Гиревой спорт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5778" name="Picture 2" descr="Y:\Зиновьева Т.Б\Готовые\7 Гиря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09" y="872981"/>
            <a:ext cx="8016539" cy="60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6802" name="Picture 2" descr="Y:\Зиновьева Т.Б\Готовые\8 Лыжи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93682"/>
            <a:ext cx="9137552" cy="60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7826" name="Picture 2" descr="Y:\Зиновьева Т.Б\Готовые\8 Лыжи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813047"/>
            <a:ext cx="9108504" cy="60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7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8850" name="Picture 2" descr="Y:\Зиновьева Т.Б\Готовые\8 Лыжи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39202"/>
            <a:ext cx="7975490" cy="60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9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9874" name="Picture 2" descr="Y:\Зиновьева Т.Б\Готовые\8 Лыжи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27" y="824318"/>
            <a:ext cx="8081421" cy="60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898" name="Picture 2" descr="Y:\Зиновьева Т.Б\Готовые\8 Лыжи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Y:\Зиновьева Т.Б\Готовые\1 Баскетбол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14064"/>
            <a:ext cx="8095092" cy="60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22" name="Picture 2" descr="Y:\Зиновьева Т.Б\Готовые\8 Лыжи\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28048"/>
            <a:ext cx="9180512" cy="59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2946" name="Picture 2" descr="Y:\Зиновьева Т.Б\Готовые\8 Лыжи\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14400"/>
            <a:ext cx="9144000" cy="596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3970" name="Picture 2" descr="Y:\Зиновьева Т.Б\Готовые\8 Лыжи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382" y="850472"/>
            <a:ext cx="9160381" cy="61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4994" name="Picture 2" descr="Y:\Зиновьева Т.Б\Готовые\8 Лыжи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938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6018" name="Picture 2" descr="Y:\Зиновьева Т.Б\Готовые\8 Лыжи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938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7042" name="Picture 2" descr="Y:\Зиновьева Т.Б\Готовые\8 Лыжи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95381"/>
            <a:ext cx="9180512" cy="61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8066" name="Picture 2" descr="Y:\Зиновьева Т.Б\Готовые\8 Лыжи\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814065"/>
            <a:ext cx="8169854" cy="65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9090" name="Picture 2" descr="Y:\Зиновьева Т.Б\Готовые\8 Лыжи\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790939"/>
            <a:ext cx="6191014" cy="82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Лыжные гонки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0114" name="Picture 2" descr="Y:\Зиновьева Т.Б\Готовые\8 Лыжи\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752659"/>
            <a:ext cx="4032448" cy="61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5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1138" name="Picture 2" descr="Y:\Зиновьева Т.Б\Готовые\9 Лыжня России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823625"/>
            <a:ext cx="9092639" cy="60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 descr="Y:\Зиновьева Т.Б\Готовые\1 Баскетбол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33" y="810367"/>
            <a:ext cx="8100023" cy="60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62" name="Picture 2" descr="Y:\Зиновьева Т.Б\Готовые\9 Лыжня России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9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3186" name="Picture 2" descr="Y:\Зиновьева Т.Б\Готовые\9 Лыжня России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" y="764704"/>
            <a:ext cx="9245250" cy="616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4210" name="Picture 2" descr="Y:\Зиновьева Т.Б\Готовые\9 Лыжня России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814743"/>
            <a:ext cx="9396536" cy="62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5234" name="Picture 2" descr="Y:\Зиновьева Т.Б\Готовые\9 Лыжня России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2690"/>
            <a:ext cx="9142053" cy="60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6258" name="Picture 2" descr="Y:\Зиновьева Т.Б\Готовые\9 Лыжня России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45405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7282" name="Picture 2" descr="Y:\Зиновьева Т.Б\Готовые\9 Лыжня России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14065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8306" name="Picture 2" descr="Y:\Зиновьева Т.Б\Готовые\9 Лыжня России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45" y="764704"/>
            <a:ext cx="8193711" cy="61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9330" name="Picture 2" descr="Y:\Зиновьева Т.Б\Готовые\9 Лыжня России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6" y="764704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0354" name="Picture 2" descr="Y:\Зиновьева Т.Б\Готовые\9 Лыжня России\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814065"/>
            <a:ext cx="8126259" cy="60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71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1378" name="Picture 2" descr="Y:\Зиновьева Т.Б\Готовые\9 Лыжня России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02587"/>
            <a:ext cx="8110395" cy="60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Баскетбол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2" name="Picture 2" descr="Y:\Зиновьева Т.Б\Готовые\1 Баскетбол\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91" y="860741"/>
            <a:ext cx="8032857" cy="60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0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02" name="Picture 2" descr="Y:\Зиновьева Т.Б\Готовые\9 Лыжня России\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6" y="836712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426" name="Picture 2" descr="Y:\Зиновьева Т.Б\Готовые\9 Лыжня России\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814066"/>
            <a:ext cx="9106978" cy="60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7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4450" name="Picture 2" descr="Y:\Зиновьева Т.Б\Готовые\9 Лыжня России\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4064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Лыжня России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5474" name="Picture 2" descr="Y:\Зиновьева Т.Б\Готовые\9 Лыжня России\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9007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6498" name="Picture 2" descr="Y:\Зиновьева Т.Б\Готовые\10 ГТО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7523" name="Picture 3" descr="Y:\Зиновьева Т.Б\Готовые\10 ГТО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9059"/>
            <a:ext cx="8964488" cy="5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9570" name="Picture 2" descr="Y:\Зиновьева Т.Б\Готовые\10 ГТО\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9776"/>
            <a:ext cx="9227448" cy="615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0594" name="Picture 2" descr="Y:\Зиновьева Т.Б\Готовые\10 ГТО\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80512" cy="61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2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1618" name="Picture 2" descr="Y:\Зиновьева Т.Б\Готовые\10 ГТО\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3112" cy="59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63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МОИ РИСУНКИ\интернет\фоны\bv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Акции по внедрению ГТО</a:t>
            </a:r>
            <a:endParaRPr lang="ru-RU" sz="44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42" name="Picture 2" descr="Y:\Зиновьева Т.Б\Готовые\10 ГТО\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4679" y="895800"/>
            <a:ext cx="5207601" cy="6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219</Words>
  <Application>Microsoft Office PowerPoint</Application>
  <PresentationFormat>Экран (4:3)</PresentationFormat>
  <Paragraphs>117</Paragraphs>
  <Slides>114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Зиновьева</dc:creator>
  <cp:lastModifiedBy>Татьяна Зиновьева</cp:lastModifiedBy>
  <cp:revision>13</cp:revision>
  <dcterms:created xsi:type="dcterms:W3CDTF">2015-11-19T06:36:34Z</dcterms:created>
  <dcterms:modified xsi:type="dcterms:W3CDTF">2015-11-19T08:40:30Z</dcterms:modified>
</cp:coreProperties>
</file>