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84" r:id="rId4"/>
    <p:sldId id="258" r:id="rId5"/>
    <p:sldId id="283" r:id="rId6"/>
    <p:sldId id="285" r:id="rId7"/>
    <p:sldId id="260" r:id="rId8"/>
    <p:sldId id="263" r:id="rId9"/>
    <p:sldId id="264" r:id="rId10"/>
    <p:sldId id="261" r:id="rId11"/>
    <p:sldId id="262" r:id="rId12"/>
    <p:sldId id="265" r:id="rId13"/>
    <p:sldId id="266" r:id="rId14"/>
    <p:sldId id="267" r:id="rId15"/>
    <p:sldId id="271" r:id="rId16"/>
    <p:sldId id="268" r:id="rId17"/>
    <p:sldId id="269" r:id="rId18"/>
    <p:sldId id="270" r:id="rId19"/>
    <p:sldId id="272" r:id="rId20"/>
    <p:sldId id="273" r:id="rId21"/>
    <p:sldId id="274" r:id="rId22"/>
    <p:sldId id="275" r:id="rId23"/>
    <p:sldId id="276" r:id="rId24"/>
    <p:sldId id="280" r:id="rId25"/>
    <p:sldId id="281" r:id="rId26"/>
    <p:sldId id="277" r:id="rId27"/>
    <p:sldId id="278" r:id="rId28"/>
    <p:sldId id="279" r:id="rId2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8DCA1-AFC4-4FFB-AEB0-10E2A811D443}" type="datetimeFigureOut">
              <a:rPr lang="ru-RU" smtClean="0"/>
              <a:t>18.11.2015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F68E5-D426-4E7B-9511-19E36253FBA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8DCA1-AFC4-4FFB-AEB0-10E2A811D443}" type="datetimeFigureOut">
              <a:rPr lang="ru-RU" smtClean="0"/>
              <a:t>18.11.2015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F68E5-D426-4E7B-9511-19E36253FBA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8DCA1-AFC4-4FFB-AEB0-10E2A811D443}" type="datetimeFigureOut">
              <a:rPr lang="ru-RU" smtClean="0"/>
              <a:t>18.11.2015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F68E5-D426-4E7B-9511-19E36253FBA1}" type="slidenum">
              <a:rPr lang="ru-RU" smtClean="0"/>
              <a:t>‹#›</a:t>
            </a:fld>
            <a:endParaRPr lang="ru-R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8DCA1-AFC4-4FFB-AEB0-10E2A811D443}" type="datetimeFigureOut">
              <a:rPr lang="ru-RU" smtClean="0"/>
              <a:t>18.11.2015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F68E5-D426-4E7B-9511-19E36253FBA1}" type="slidenum">
              <a:rPr lang="ru-RU" smtClean="0"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8DCA1-AFC4-4FFB-AEB0-10E2A811D443}" type="datetimeFigureOut">
              <a:rPr lang="ru-RU" smtClean="0"/>
              <a:t>18.11.2015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F68E5-D426-4E7B-9511-19E36253FBA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8DCA1-AFC4-4FFB-AEB0-10E2A811D443}" type="datetimeFigureOut">
              <a:rPr lang="ru-RU" smtClean="0"/>
              <a:t>18.11.2015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F68E5-D426-4E7B-9511-19E36253FBA1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8DCA1-AFC4-4FFB-AEB0-10E2A811D443}" type="datetimeFigureOut">
              <a:rPr lang="ru-RU" smtClean="0"/>
              <a:t>18.11.2015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F68E5-D426-4E7B-9511-19E36253FBA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8DCA1-AFC4-4FFB-AEB0-10E2A811D443}" type="datetimeFigureOut">
              <a:rPr lang="ru-RU" smtClean="0"/>
              <a:t>18.11.2015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F68E5-D426-4E7B-9511-19E36253FBA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8DCA1-AFC4-4FFB-AEB0-10E2A811D443}" type="datetimeFigureOut">
              <a:rPr lang="ru-RU" smtClean="0"/>
              <a:t>18.11.2015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F68E5-D426-4E7B-9511-19E36253FBA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8DCA1-AFC4-4FFB-AEB0-10E2A811D443}" type="datetimeFigureOut">
              <a:rPr lang="ru-RU" smtClean="0"/>
              <a:t>18.11.2015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F68E5-D426-4E7B-9511-19E36253FBA1}" type="slidenum">
              <a:rPr lang="ru-RU" smtClean="0"/>
              <a:t>‹#›</a:t>
            </a:fld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8DCA1-AFC4-4FFB-AEB0-10E2A811D443}" type="datetimeFigureOut">
              <a:rPr lang="ru-RU" smtClean="0"/>
              <a:t>18.11.2015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F68E5-D426-4E7B-9511-19E36253FBA1}" type="slidenum">
              <a:rPr lang="ru-RU" smtClean="0"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4568DCA1-AFC4-4FFB-AEB0-10E2A811D443}" type="datetimeFigureOut">
              <a:rPr lang="ru-RU" smtClean="0"/>
              <a:t>18.11.2015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2DDF68E5-D426-4E7B-9511-19E36253FBA1}" type="slidenum">
              <a:rPr lang="ru-RU" smtClean="0"/>
              <a:t>‹#›</a:t>
            </a:fld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microsoft.com/office/2007/relationships/hdphoto" Target="../media/hdphoto3.wdp"/><Relationship Id="rId4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692697"/>
            <a:ext cx="8136904" cy="2808311"/>
          </a:xfrm>
        </p:spPr>
        <p:txBody>
          <a:bodyPr>
            <a:normAutofit fontScale="90000"/>
          </a:bodyPr>
          <a:lstStyle/>
          <a:p>
            <a:r>
              <a:rPr lang="ru-RU" b="1" dirty="0"/>
              <a:t>Создание условий для развития физической культуры и спорта в МОУ «Средняя общеобразовательная школа №7»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635896" y="4941168"/>
            <a:ext cx="5040560" cy="1273696"/>
          </a:xfrm>
        </p:spPr>
        <p:txBody>
          <a:bodyPr>
            <a:normAutofit/>
          </a:bodyPr>
          <a:lstStyle/>
          <a:p>
            <a:r>
              <a:rPr lang="ru-RU" b="1" dirty="0"/>
              <a:t>Н.И. </a:t>
            </a:r>
            <a:r>
              <a:rPr lang="ru-RU" b="1" dirty="0" err="1"/>
              <a:t>Кондакова</a:t>
            </a:r>
            <a:r>
              <a:rPr lang="ru-RU" b="1" dirty="0"/>
              <a:t>, </a:t>
            </a:r>
            <a:r>
              <a:rPr lang="ru-RU" b="1" dirty="0" smtClean="0"/>
              <a:t>директор МОУ «Средняя общеобразовательная школа №7»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29512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67544" y="1988840"/>
            <a:ext cx="8424936" cy="4680520"/>
          </a:xfrm>
        </p:spPr>
        <p:txBody>
          <a:bodyPr/>
          <a:lstStyle/>
          <a:p>
            <a:r>
              <a:rPr lang="ru-RU" b="1" dirty="0"/>
              <a:t> </a:t>
            </a:r>
            <a:r>
              <a:rPr lang="ru-RU" dirty="0"/>
              <a:t>тренажерный класс 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23528" y="260648"/>
            <a:ext cx="8363272" cy="1800200"/>
          </a:xfrm>
        </p:spPr>
        <p:txBody>
          <a:bodyPr>
            <a:normAutofit fontScale="90000"/>
          </a:bodyPr>
          <a:lstStyle/>
          <a:p>
            <a:r>
              <a:rPr lang="ru-RU" b="1" dirty="0"/>
              <a:t> Материально - техническое обеспечение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2051" name="Picture 3" descr="F:\физ ра\B612_20151116_11193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2708920"/>
            <a:ext cx="4860032" cy="374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0300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23528" y="836712"/>
            <a:ext cx="8424936" cy="576064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pic>
        <p:nvPicPr>
          <p:cNvPr id="4098" name="Picture 2" descr="F:\физ ра\B612_20151116_1120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764704"/>
            <a:ext cx="7848872" cy="5616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281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23528" y="2348880"/>
            <a:ext cx="7956873" cy="4032448"/>
          </a:xfrm>
        </p:spPr>
        <p:txBody>
          <a:bodyPr/>
          <a:lstStyle/>
          <a:p>
            <a:r>
              <a:rPr lang="ru-RU" dirty="0" smtClean="0"/>
              <a:t>Тир 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23528" y="260648"/>
            <a:ext cx="8363272" cy="1872208"/>
          </a:xfrm>
        </p:spPr>
        <p:txBody>
          <a:bodyPr>
            <a:normAutofit fontScale="90000"/>
          </a:bodyPr>
          <a:lstStyle/>
          <a:p>
            <a:r>
              <a:rPr lang="ru-RU" b="1" dirty="0"/>
              <a:t> Материально - техническое обеспечение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6146" name="Picture 2" descr="F:\тир и сп комп\DSC_028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2636912"/>
            <a:ext cx="6624736" cy="3888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0377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67544" y="980728"/>
            <a:ext cx="8280920" cy="5472608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170" name="Picture 2" descr="F:\тир и сп комп\DSC_027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620688"/>
            <a:ext cx="7920880" cy="5616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6108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539552" y="1052736"/>
            <a:ext cx="8064896" cy="5472608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F:\тир и сп комп\DSC_027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548680"/>
            <a:ext cx="7992888" cy="5760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5103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67544" y="908720"/>
            <a:ext cx="8280920" cy="5688632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1266" name="Picture 2" descr="F:\тир и сп комп\DSC_027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692696"/>
            <a:ext cx="8064896" cy="5832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6850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67544" y="908720"/>
            <a:ext cx="8208912" cy="5544616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218" name="Picture 2" descr="F:\тир и сп комп\DSC_028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548680"/>
            <a:ext cx="7920880" cy="5688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3246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67544" y="764704"/>
            <a:ext cx="8208912" cy="5616624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42" name="Picture 2" descr="F:\тир и сп комп\DSC_027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620688"/>
            <a:ext cx="8136904" cy="5544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9693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23528" y="1772816"/>
            <a:ext cx="7956873" cy="4752528"/>
          </a:xfrm>
        </p:spPr>
        <p:txBody>
          <a:bodyPr/>
          <a:lstStyle/>
          <a:p>
            <a:r>
              <a:rPr lang="ru-RU" dirty="0"/>
              <a:t>Спортивный комплекс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/>
              <a:t>Материально - техническое обеспечение</a:t>
            </a:r>
            <a:endParaRPr lang="ru-RU" dirty="0"/>
          </a:p>
        </p:txBody>
      </p:sp>
      <p:pic>
        <p:nvPicPr>
          <p:cNvPr id="12290" name="Picture 2" descr="F:\фото школы\вол п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2564904"/>
            <a:ext cx="6264696" cy="4016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7985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67544" y="620688"/>
            <a:ext cx="8280920" cy="5976664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3314" name="Picture 2" descr="F:\фото школы\вол п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620688"/>
            <a:ext cx="7848872" cy="5851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7323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67544" y="2204864"/>
            <a:ext cx="8424935" cy="3921299"/>
          </a:xfrm>
        </p:spPr>
        <p:txBody>
          <a:bodyPr>
            <a:normAutofit/>
          </a:bodyPr>
          <a:lstStyle/>
          <a:p>
            <a:pPr algn="just"/>
            <a:r>
              <a:rPr lang="ru-RU" sz="2800" dirty="0"/>
              <a:t>развитие созданных условий для организации занятий физической культурой и спортом; </a:t>
            </a:r>
            <a:endParaRPr lang="ru-RU" sz="2800" dirty="0" smtClean="0"/>
          </a:p>
          <a:p>
            <a:pPr algn="just"/>
            <a:r>
              <a:rPr lang="ru-RU" sz="2800" dirty="0" smtClean="0"/>
              <a:t> </a:t>
            </a:r>
            <a:r>
              <a:rPr lang="ru-RU" sz="2800" dirty="0"/>
              <a:t>вовлечение обучающихся  в активные занятия массовой культурой и спортом для улучшения общего состояния здоровья</a:t>
            </a:r>
            <a:r>
              <a:rPr lang="ru-RU" sz="2800" dirty="0" smtClean="0"/>
              <a:t>;</a:t>
            </a:r>
          </a:p>
          <a:p>
            <a:pPr algn="just"/>
            <a:r>
              <a:rPr lang="ru-RU" sz="2800" dirty="0" smtClean="0"/>
              <a:t> </a:t>
            </a:r>
            <a:r>
              <a:rPr lang="ru-RU" sz="2800" dirty="0"/>
              <a:t>повышение уровня подготовленности спортсменов школы для успешного выступления на школьных, муниципальных, региональных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Цель </a:t>
            </a:r>
            <a:r>
              <a:rPr lang="ru-RU" dirty="0"/>
              <a:t>работы </a:t>
            </a:r>
            <a:r>
              <a:rPr lang="ru-RU" dirty="0" smtClean="0"/>
              <a:t>школы: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69468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95536" y="1196752"/>
            <a:ext cx="8352928" cy="5328592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 descr="F:\фото школы\поле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692696"/>
            <a:ext cx="7992888" cy="5688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309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67544" y="908720"/>
            <a:ext cx="8280919" cy="5616624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5362" name="Picture 2" descr="F:\фото школы\полн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548680"/>
            <a:ext cx="8136904" cy="5925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3642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95536" y="980728"/>
            <a:ext cx="8208912" cy="5616624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6386" name="Picture 2" descr="F:\фото школы\тре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83388"/>
            <a:ext cx="8208912" cy="6091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896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79512" y="980728"/>
            <a:ext cx="8568952" cy="5112568"/>
          </a:xfrm>
        </p:spPr>
        <p:txBody>
          <a:bodyPr/>
          <a:lstStyle/>
          <a:p>
            <a:r>
              <a:rPr lang="ru-RU" sz="6000" b="1" dirty="0" err="1"/>
              <a:t>Физкультурно</a:t>
            </a:r>
            <a:r>
              <a:rPr lang="ru-RU" sz="6000" b="1" dirty="0"/>
              <a:t>–оздоровительная и спортивно – массовая работа.</a:t>
            </a:r>
            <a:endParaRPr lang="ru-RU" sz="6000" dirty="0"/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51520" y="188640"/>
            <a:ext cx="8640960" cy="1800200"/>
          </a:xfrm>
        </p:spPr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1867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611560" y="548680"/>
            <a:ext cx="8136903" cy="5976664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482" name="Picture 2" descr="F:\фото школы\спорт 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548680"/>
            <a:ext cx="7992888" cy="5927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0391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67544" y="908720"/>
            <a:ext cx="8136904" cy="5688632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1506" name="Picture 2" descr="F:\фото школы\шк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82190"/>
            <a:ext cx="7992888" cy="6093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986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67544" y="1988840"/>
            <a:ext cx="8352928" cy="4536504"/>
          </a:xfrm>
        </p:spPr>
        <p:txBody>
          <a:bodyPr/>
          <a:lstStyle/>
          <a:p>
            <a:r>
              <a:rPr lang="ru-RU" dirty="0" smtClean="0"/>
              <a:t> Курсы повышения квалификации преподавателей физической культуры.</a:t>
            </a:r>
            <a:endParaRPr lang="ru-RU" dirty="0"/>
          </a:p>
          <a:p>
            <a:r>
              <a:rPr lang="ru-RU" dirty="0" smtClean="0"/>
              <a:t>Участие </a:t>
            </a:r>
            <a:r>
              <a:rPr lang="ru-RU" dirty="0"/>
              <a:t>преподавателей в семинарах, совещаниях работников физической культуры.</a:t>
            </a:r>
          </a:p>
          <a:p>
            <a:r>
              <a:rPr lang="ru-RU" dirty="0" smtClean="0"/>
              <a:t>Участие </a:t>
            </a:r>
            <a:r>
              <a:rPr lang="ru-RU" dirty="0"/>
              <a:t>в профессиональных конкурсах, в аттестации </a:t>
            </a:r>
            <a:r>
              <a:rPr lang="ru-RU" dirty="0" err="1"/>
              <a:t>педработников</a:t>
            </a:r>
            <a:r>
              <a:rPr lang="ru-RU" dirty="0"/>
              <a:t>.</a:t>
            </a: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Кадровое обеспечение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90906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19078393"/>
              </p:ext>
            </p:extLst>
          </p:nvPr>
        </p:nvGraphicFramePr>
        <p:xfrm>
          <a:off x="323528" y="1916831"/>
          <a:ext cx="8496945" cy="460851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89810"/>
                <a:gridCol w="866746"/>
                <a:gridCol w="866746"/>
                <a:gridCol w="843607"/>
                <a:gridCol w="756683"/>
                <a:gridCol w="827973"/>
                <a:gridCol w="873000"/>
                <a:gridCol w="986190"/>
                <a:gridCol w="986190"/>
              </a:tblGrid>
              <a:tr h="105841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Год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Возрастная категория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Баскетбол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Волейбол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Кросс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Легкая атлетика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Лыжные гонки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Плавание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Общее в спартакиаде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463056">
                <a:tc row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2011</a:t>
                      </a:r>
                      <a:endParaRPr lang="ru-RU" sz="1200">
                        <a:effectLst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2012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младшие школьники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-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3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44100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старшие школьники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3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-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-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4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5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441006">
                <a:tc row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2012</a:t>
                      </a:r>
                      <a:endParaRPr lang="ru-RU" sz="1200">
                        <a:effectLst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2013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младшие школьники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-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4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44100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старшие школьники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3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-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4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-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-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4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5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441006">
                <a:tc row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2013</a:t>
                      </a:r>
                      <a:endParaRPr lang="ru-RU" sz="1200">
                        <a:effectLst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2014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младшие школьники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-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4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-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44100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старшие школьники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-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4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-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-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5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7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441006">
                <a:tc row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2014</a:t>
                      </a:r>
                      <a:endParaRPr lang="ru-RU" sz="1200">
                        <a:effectLst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2015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младшие школьники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3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3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3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44100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старшие школьники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4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4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5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3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Результаты работы школы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81353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95536" y="476672"/>
            <a:ext cx="8496944" cy="612068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8434" name="Picture 2" descr="F:\тир и сп комп\DSC_027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671"/>
          <a:stretch/>
        </p:blipFill>
        <p:spPr bwMode="auto">
          <a:xfrm>
            <a:off x="179512" y="476672"/>
            <a:ext cx="8712968" cy="6048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1155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Пользователь\Desktop\фотки\DSC_028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1" r="7590"/>
          <a:stretch/>
        </p:blipFill>
        <p:spPr bwMode="auto">
          <a:xfrm>
            <a:off x="251520" y="980728"/>
            <a:ext cx="8640960" cy="5652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71249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79512" y="2636912"/>
            <a:ext cx="8784976" cy="3960440"/>
          </a:xfrm>
        </p:spPr>
        <p:txBody>
          <a:bodyPr/>
          <a:lstStyle/>
          <a:p>
            <a:pPr algn="just"/>
            <a:r>
              <a:rPr lang="ru-RU" sz="2800" dirty="0" smtClean="0"/>
              <a:t> </a:t>
            </a:r>
            <a:r>
              <a:rPr lang="ru-RU" sz="2800" dirty="0"/>
              <a:t>Разработаны локальные акты, по развитию физической культуры и спорта.</a:t>
            </a:r>
          </a:p>
          <a:p>
            <a:pPr algn="just"/>
            <a:r>
              <a:rPr lang="ru-RU" sz="2800" dirty="0" smtClean="0"/>
              <a:t>Созданы </a:t>
            </a:r>
            <a:r>
              <a:rPr lang="ru-RU" sz="2800" dirty="0"/>
              <a:t>паспорт здоровья класса, паспорт здоровья учащегося.</a:t>
            </a:r>
          </a:p>
          <a:p>
            <a:pPr algn="just"/>
            <a:r>
              <a:rPr lang="ru-RU" sz="2800" dirty="0" smtClean="0"/>
              <a:t>Разработан </a:t>
            </a:r>
            <a:r>
              <a:rPr lang="ru-RU" sz="2800" dirty="0"/>
              <a:t>годовой план </a:t>
            </a:r>
            <a:r>
              <a:rPr lang="ru-RU" sz="2800" dirty="0" err="1"/>
              <a:t>физкультурно</a:t>
            </a:r>
            <a:r>
              <a:rPr lang="ru-RU" sz="2800" dirty="0"/>
              <a:t> - оздоровительной и спортивно – массовой работы в школе</a:t>
            </a:r>
          </a:p>
          <a:p>
            <a:endParaRPr lang="ru-RU" dirty="0"/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79512" y="188640"/>
            <a:ext cx="8507288" cy="1800200"/>
          </a:xfrm>
        </p:spPr>
        <p:txBody>
          <a:bodyPr>
            <a:normAutofit fontScale="90000"/>
          </a:bodyPr>
          <a:lstStyle/>
          <a:p>
            <a:r>
              <a:rPr lang="ru-RU" b="1" dirty="0"/>
              <a:t>Нормативно – правовое и организационное обеспечение: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86543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95536" y="2348880"/>
            <a:ext cx="8352928" cy="4032448"/>
          </a:xfrm>
        </p:spPr>
        <p:txBody>
          <a:bodyPr/>
          <a:lstStyle/>
          <a:p>
            <a:pPr algn="just"/>
            <a:r>
              <a:rPr lang="ru-RU" dirty="0"/>
              <a:t>Обновляются спортивные стенды школы.</a:t>
            </a:r>
          </a:p>
          <a:p>
            <a:pPr algn="just"/>
            <a:r>
              <a:rPr lang="ru-RU" dirty="0" smtClean="0"/>
              <a:t>Подготовлена </a:t>
            </a:r>
            <a:r>
              <a:rPr lang="ru-RU" dirty="0"/>
              <a:t>и размещена информация по вопросам физической культуры и спорта на сайте школы.</a:t>
            </a:r>
          </a:p>
          <a:p>
            <a:pPr algn="just"/>
            <a:r>
              <a:rPr lang="ru-RU" dirty="0" smtClean="0"/>
              <a:t> </a:t>
            </a:r>
            <a:r>
              <a:rPr lang="ru-RU" dirty="0"/>
              <a:t>Разработаны рабочие программы уроков физической культуры в соответствии с ФГОС, занятий спортивных секций, клуба «Олимп».</a:t>
            </a:r>
          </a:p>
          <a:p>
            <a:pPr algn="just"/>
            <a:r>
              <a:rPr lang="ru-RU" dirty="0"/>
              <a:t>В методической копилке имеются разработки уроков, внеклассных мероприятий, спортивных соревнований и праздников.</a:t>
            </a: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51520" y="260648"/>
            <a:ext cx="8435280" cy="1800200"/>
          </a:xfrm>
        </p:spPr>
        <p:txBody>
          <a:bodyPr>
            <a:normAutofit fontScale="90000"/>
          </a:bodyPr>
          <a:lstStyle/>
          <a:p>
            <a:r>
              <a:rPr lang="ru-RU" b="1" dirty="0"/>
              <a:t> Методическое и информационное </a:t>
            </a:r>
            <a:r>
              <a:rPr lang="ru-RU" b="1" dirty="0" smtClean="0"/>
              <a:t>обеспечение: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15932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725" t="12360" r="18154"/>
          <a:stretch/>
        </p:blipFill>
        <p:spPr bwMode="auto">
          <a:xfrm rot="10800000">
            <a:off x="395535" y="1124745"/>
            <a:ext cx="4019753" cy="27701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 descr="C:\Users\Пользователь\Desktop\фотки\DSC_029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401" b="34417"/>
          <a:stretch/>
        </p:blipFill>
        <p:spPr bwMode="auto">
          <a:xfrm>
            <a:off x="827583" y="4239060"/>
            <a:ext cx="7848873" cy="2259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644007" y="1124745"/>
            <a:ext cx="4261167" cy="27701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139879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2 </a:t>
            </a:r>
            <a:r>
              <a:rPr lang="ru-RU" dirty="0"/>
              <a:t>спортивных </a:t>
            </a:r>
            <a:r>
              <a:rPr lang="ru-RU" dirty="0" smtClean="0"/>
              <a:t>зала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51520" y="116632"/>
            <a:ext cx="8568952" cy="2088232"/>
          </a:xfrm>
        </p:spPr>
        <p:txBody>
          <a:bodyPr>
            <a:noAutofit/>
          </a:bodyPr>
          <a:lstStyle/>
          <a:p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>Материально </a:t>
            </a:r>
            <a:r>
              <a:rPr lang="ru-RU" b="1" dirty="0"/>
              <a:t>- техническое обеспечение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1026" name="Picture 2" descr="F:\физ ра\B612_20151116_11140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3068960"/>
            <a:ext cx="4536504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2554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F:\фото школы\зал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620688"/>
            <a:ext cx="8352928" cy="54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2306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95536" y="2204864"/>
            <a:ext cx="8280920" cy="4392488"/>
          </a:xfrm>
        </p:spPr>
        <p:txBody>
          <a:bodyPr/>
          <a:lstStyle/>
          <a:p>
            <a:r>
              <a:rPr lang="ru-RU" dirty="0"/>
              <a:t>танцевальный класс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95536" y="188640"/>
            <a:ext cx="8291264" cy="1800200"/>
          </a:xfrm>
        </p:spPr>
        <p:txBody>
          <a:bodyPr>
            <a:normAutofit fontScale="90000"/>
          </a:bodyPr>
          <a:lstStyle/>
          <a:p>
            <a:r>
              <a:rPr lang="ru-RU" b="1" dirty="0"/>
              <a:t> Материально - техническое обеспечение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5122" name="Picture 2" descr="F:\фото школы\танц клас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2708920"/>
            <a:ext cx="5616624" cy="3768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3952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143</TotalTime>
  <Words>340</Words>
  <Application>Microsoft Office PowerPoint</Application>
  <PresentationFormat>Экран (4:3)</PresentationFormat>
  <Paragraphs>112</Paragraphs>
  <Slides>28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29" baseType="lpstr">
      <vt:lpstr>Волна</vt:lpstr>
      <vt:lpstr>Создание условий для развития физической культуры и спорта в МОУ «Средняя общеобразовательная школа №7»</vt:lpstr>
      <vt:lpstr>Цель работы школы:</vt:lpstr>
      <vt:lpstr>Презентация PowerPoint</vt:lpstr>
      <vt:lpstr>Нормативно – правовое и организационное обеспечение: </vt:lpstr>
      <vt:lpstr> Методическое и информационное обеспечение: </vt:lpstr>
      <vt:lpstr>Презентация PowerPoint</vt:lpstr>
      <vt:lpstr> Материально - техническое обеспечение </vt:lpstr>
      <vt:lpstr>Презентация PowerPoint</vt:lpstr>
      <vt:lpstr> Материально - техническое обеспечение </vt:lpstr>
      <vt:lpstr> Материально - техническое обеспечение </vt:lpstr>
      <vt:lpstr>Презентация PowerPoint</vt:lpstr>
      <vt:lpstr> Материально - техническое обеспечение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Материально - техническое обеспечение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Кадровое обеспечение</vt:lpstr>
      <vt:lpstr>Результаты работы школы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Создание условий для развития физической культуры и спорта в МОУ «Средняя общеобразовательная школа №7»</dc:title>
  <dc:creator>Пользователи</dc:creator>
  <cp:lastModifiedBy>Пользователи</cp:lastModifiedBy>
  <cp:revision>16</cp:revision>
  <dcterms:created xsi:type="dcterms:W3CDTF">2015-11-17T06:59:16Z</dcterms:created>
  <dcterms:modified xsi:type="dcterms:W3CDTF">2015-11-18T09:31:44Z</dcterms:modified>
</cp:coreProperties>
</file>