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72" r:id="rId9"/>
    <p:sldId id="270" r:id="rId10"/>
    <p:sldId id="271" r:id="rId11"/>
    <p:sldId id="262" r:id="rId12"/>
    <p:sldId id="267" r:id="rId13"/>
    <p:sldId id="265" r:id="rId14"/>
    <p:sldId id="266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F8CCAB-14C0-41B5-9990-00C93E078B32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6B92B8-D59D-4A64-8282-80EDB76BFB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784976" cy="439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Взаимодействие </a:t>
            </a:r>
            <a:br>
              <a:rPr lang="ru-RU" dirty="0" smtClean="0"/>
            </a:br>
            <a:r>
              <a:rPr lang="ru-RU" dirty="0" smtClean="0"/>
              <a:t>МБОУ ДО «ДЮСШ «Виледь»» </a:t>
            </a:r>
            <a:br>
              <a:rPr lang="ru-RU" dirty="0" smtClean="0"/>
            </a:br>
            <a:r>
              <a:rPr lang="ru-RU" dirty="0" smtClean="0"/>
              <a:t>с общеобразовательными учреждениями </a:t>
            </a:r>
            <a:br>
              <a:rPr lang="ru-RU" dirty="0" smtClean="0"/>
            </a:br>
            <a:r>
              <a:rPr lang="ru-RU" dirty="0" err="1" smtClean="0"/>
              <a:t>вилегодского</a:t>
            </a:r>
            <a:r>
              <a:rPr lang="ru-RU" dirty="0" smtClean="0"/>
              <a:t> района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458200" cy="5040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баскетбол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268760"/>
            <a:ext cx="4191000" cy="10081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Кубок Тимофея </a:t>
            </a:r>
            <a:r>
              <a:rPr lang="ru-RU" sz="2000" b="1" dirty="0" err="1" smtClean="0"/>
              <a:t>Мозгова</a:t>
            </a:r>
            <a:endParaRPr lang="ru-RU" sz="2000" b="1" dirty="0" smtClean="0"/>
          </a:p>
          <a:p>
            <a:r>
              <a:rPr lang="ru-RU" sz="2000" dirty="0" smtClean="0"/>
              <a:t>2015 г. . Санкт-Петербург 3 место</a:t>
            </a:r>
            <a:endParaRPr lang="ru-RU" sz="2000" dirty="0"/>
          </a:p>
        </p:txBody>
      </p:sp>
      <p:pic>
        <p:nvPicPr>
          <p:cNvPr id="4" name="Рисунок 3" descr="http://cs621919.vk.me/v621919297/346cf/EmkLBlQwGV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4784"/>
            <a:ext cx="355624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58200" cy="5207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Летний отдых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052736"/>
            <a:ext cx="3528392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/>
              <a:t>Летний оздоровительный лагерь- </a:t>
            </a:r>
            <a:r>
              <a:rPr lang="ru-RU" sz="2000" dirty="0" smtClean="0"/>
              <a:t>питание отдыхающих на базе Ильинской СОШ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/>
              <a:t>Палаточный лагерь «Подборье»</a:t>
            </a:r>
          </a:p>
          <a:p>
            <a:r>
              <a:rPr lang="ru-RU" sz="2000" dirty="0" smtClean="0"/>
              <a:t>питание отдыхающих на базе Павловской СОШ</a:t>
            </a:r>
            <a:endParaRPr lang="ru-RU" sz="2000" b="1" dirty="0" smtClean="0"/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b="1" dirty="0" smtClean="0"/>
              <a:t>Проведение патриотических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смен </a:t>
            </a:r>
            <a:endParaRPr lang="ru-RU" sz="2000" b="1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277710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89040"/>
            <a:ext cx="266429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717032"/>
            <a:ext cx="260439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4582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и проведение конкурсов, фестивалей, соревнований различных уровней среди детей, молодежи и взрослых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1598712" cy="9829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58200" cy="5207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Слёты, фестивали, конкурсы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124744"/>
            <a:ext cx="3816424" cy="223224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400" b="1" dirty="0" smtClean="0"/>
              <a:t>Формула успеха»,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«</a:t>
            </a:r>
            <a:r>
              <a:rPr lang="ru-RU" sz="2400" b="1" dirty="0" smtClean="0"/>
              <a:t>Технология </a:t>
            </a:r>
            <a:r>
              <a:rPr lang="ru-RU" sz="2400" b="1" dirty="0" smtClean="0"/>
              <a:t>добра»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« Зимний драйв»,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«Реально здорово»</a:t>
            </a:r>
            <a:endParaRPr lang="ru-RU" sz="2000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Содержимое 4" descr="http://cs621119.vk.me/v621119300/1db07/_IvUTs-mj3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259228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://cs623224.vk.me/v623224530/3bf7c/78BEUpx2R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89040"/>
            <a:ext cx="233933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cs628222.vk.me/v628222710/d0a9/CQk60T5mC0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80728"/>
            <a:ext cx="385192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cs628222.vk.me/v628222710/d0b2/wPCYl6wd6p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789040"/>
            <a:ext cx="295232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58200" cy="5207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/>
              <a:t>Акции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124744"/>
            <a:ext cx="4032448" cy="2016224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«Бессмертный полк»,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«От </a:t>
            </a:r>
            <a:r>
              <a:rPr lang="ru-RU" sz="2400" b="1" dirty="0" smtClean="0"/>
              <a:t>победы к </a:t>
            </a:r>
            <a:r>
              <a:rPr lang="ru-RU" sz="2400" b="1" dirty="0" smtClean="0"/>
              <a:t>победе»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и др.</a:t>
            </a:r>
          </a:p>
          <a:p>
            <a:endParaRPr lang="ru-RU" sz="1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092280" y="4365104"/>
            <a:ext cx="1811958" cy="15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80728"/>
            <a:ext cx="36004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 b="16959"/>
          <a:stretch>
            <a:fillRect/>
          </a:stretch>
        </p:blipFill>
        <p:spPr bwMode="auto">
          <a:xfrm>
            <a:off x="683568" y="3573016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367240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58200" cy="5207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/>
              <a:t>Семейный клуб «Родинка»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196752"/>
            <a:ext cx="4464496" cy="2448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Организация заседаний семейного клуба на базах школ, проведение совместных встреч, привлечение </a:t>
            </a:r>
            <a:r>
              <a:rPr lang="ru-RU" sz="2400" b="1" dirty="0" smtClean="0"/>
              <a:t>специалистов  </a:t>
            </a: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732240" y="4653136"/>
            <a:ext cx="2171998" cy="13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789040"/>
            <a:ext cx="241401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80831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789040"/>
            <a:ext cx="280831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52736"/>
            <a:ext cx="388843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8075240" cy="4800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59632" y="609600"/>
            <a:ext cx="7655768" cy="48006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4400" dirty="0" smtClean="0">
                <a:latin typeface="+mj-lt"/>
              </a:rPr>
              <a:t>СПАСИБО ЗА ВНИМАНИЕ!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Организация и проведение спартакиады учащихся Вилегодского района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484784"/>
            <a:ext cx="4896544" cy="38884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/>
              <a:t>В районной  спартакиаде участвует более 600 учащихся из 6 школ. Спартакиада включает в себя 9 видов спорта и проводятся на базе 4 школ района 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( Ильинская СОШ, Вилегодская СОШ, Никольская СОШ, </a:t>
            </a:r>
            <a:r>
              <a:rPr lang="ru-RU" sz="2000" b="1" dirty="0" err="1" smtClean="0"/>
              <a:t>Фоминская</a:t>
            </a:r>
            <a:r>
              <a:rPr lang="ru-RU" sz="2000" b="1" dirty="0" smtClean="0"/>
              <a:t> СОШ). </a:t>
            </a:r>
          </a:p>
          <a:p>
            <a:r>
              <a:rPr lang="ru-RU" sz="2000" b="1" dirty="0" smtClean="0"/>
              <a:t>По итогам районной спартакиады учащихся, комплектуются сборные команды  района, для участия в областной спартакиаде школьников.</a:t>
            </a:r>
            <a:endParaRPr lang="ru-RU" sz="1600" b="1" dirty="0"/>
          </a:p>
        </p:txBody>
      </p:sp>
      <p:pic>
        <p:nvPicPr>
          <p:cNvPr id="10" name="Рисунок 9" descr="http://cs625820.vk.me/v625820402/32202/kHGVHAon3w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573016"/>
            <a:ext cx="2826549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http://cs625820.vk.me/v625820633/2f763/iSNnFhE68XE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273630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86192" cy="10081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  Использование спортивных объектов</a:t>
            </a:r>
            <a:br>
              <a:rPr lang="ru-RU" sz="2400" dirty="0" smtClean="0"/>
            </a:br>
            <a:r>
              <a:rPr lang="ru-RU" sz="2400" dirty="0" smtClean="0"/>
              <a:t>ДЮСШ «Виледь»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87624" y="1556792"/>
            <a:ext cx="3008313" cy="1080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Спортивный зал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Лыжная база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933056"/>
            <a:ext cx="2819772" cy="185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96952"/>
            <a:ext cx="3384376" cy="186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4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772816"/>
            <a:ext cx="280831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Организация Учебно - тренировочных групп на базе общеобразовательных школ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556792"/>
            <a:ext cx="3008313" cy="1584176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 smtClean="0"/>
              <a:t>Никольская СОШ</a:t>
            </a:r>
          </a:p>
          <a:p>
            <a:r>
              <a:rPr lang="ru-RU" sz="2000" b="1" dirty="0" smtClean="0"/>
              <a:t>2 группы </a:t>
            </a:r>
          </a:p>
          <a:p>
            <a:r>
              <a:rPr lang="ru-RU" sz="2000" b="1" dirty="0" smtClean="0"/>
              <a:t>по лыжным гонкам (тренер-преподаватель </a:t>
            </a:r>
            <a:r>
              <a:rPr lang="ru-RU" sz="2000" b="1" dirty="0" err="1" smtClean="0"/>
              <a:t>Шимко</a:t>
            </a:r>
            <a:r>
              <a:rPr lang="ru-RU" sz="2000" b="1" dirty="0" smtClean="0"/>
              <a:t> В.Н.)</a:t>
            </a:r>
          </a:p>
          <a:p>
            <a:endParaRPr lang="ru-RU" sz="2000" b="1" dirty="0"/>
          </a:p>
        </p:txBody>
      </p:sp>
      <p:pic>
        <p:nvPicPr>
          <p:cNvPr id="5" name="Содержимое 4" descr="http://cs621824.vk.me/v621824586/14db1/6LQydzpRg4w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5340350" cy="400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58200" cy="72008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Подготовка школьных команд для участия  в спортивных проектах проектах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556792"/>
            <a:ext cx="5184576" cy="410445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«Мини-футбол  в школу» </a:t>
            </a:r>
          </a:p>
          <a:p>
            <a:r>
              <a:rPr lang="ru-RU" sz="2000" dirty="0" smtClean="0"/>
              <a:t>тренер – преподаватель Елезов А.Л.</a:t>
            </a:r>
          </a:p>
          <a:p>
            <a:r>
              <a:rPr lang="ru-RU" sz="2000" dirty="0" smtClean="0"/>
              <a:t>2013-2014 уч. год:  1 место на областном этапе; г. Санкт-Петербург 4 место из 10 команд(полуфинал)</a:t>
            </a:r>
          </a:p>
          <a:p>
            <a:r>
              <a:rPr lang="ru-RU" sz="2000" dirty="0" smtClean="0"/>
              <a:t>2014-2015 уч. год: 1 место на областном этапе; г. Санкт-Петербург 4 место из 10 команд(полуфинал)</a:t>
            </a:r>
          </a:p>
          <a:p>
            <a:r>
              <a:rPr lang="ru-RU" sz="2000" b="1" dirty="0" smtClean="0"/>
              <a:t>«КЭС – </a:t>
            </a:r>
            <a:r>
              <a:rPr lang="ru-RU" sz="2000" b="1" dirty="0" err="1" smtClean="0"/>
              <a:t>баскет</a:t>
            </a:r>
            <a:r>
              <a:rPr lang="ru-RU" sz="2000" b="1" dirty="0" smtClean="0"/>
              <a:t>» </a:t>
            </a:r>
          </a:p>
          <a:p>
            <a:r>
              <a:rPr lang="ru-RU" sz="2000" dirty="0" smtClean="0"/>
              <a:t>тренер – преподаватель </a:t>
            </a:r>
            <a:r>
              <a:rPr lang="ru-RU" sz="2000" dirty="0" err="1" smtClean="0"/>
              <a:t>Байбородин</a:t>
            </a:r>
            <a:r>
              <a:rPr lang="ru-RU" sz="2000" dirty="0" smtClean="0"/>
              <a:t> Е.А.</a:t>
            </a:r>
          </a:p>
          <a:p>
            <a:endParaRPr lang="ru-RU" sz="20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64288" y="3933056"/>
            <a:ext cx="1440160" cy="1368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cs627731.vk.me/v627731297/fd01/lGb36u7-qF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717032"/>
            <a:ext cx="273630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68414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582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Проведение всероссийских массовых соревнований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556792"/>
            <a:ext cx="4392488" cy="172819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«Кросс Нации»</a:t>
            </a:r>
            <a:endParaRPr lang="ru-RU" sz="2400" dirty="0" smtClean="0"/>
          </a:p>
          <a:p>
            <a:r>
              <a:rPr lang="ru-RU" sz="2400" b="1" dirty="0" smtClean="0"/>
              <a:t>«Лыжня России»</a:t>
            </a:r>
            <a:endParaRPr lang="ru-RU" sz="2400" b="1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17032"/>
            <a:ext cx="331236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3" cstate="print"/>
          <a:srcRect b="25203"/>
          <a:stretch>
            <a:fillRect/>
          </a:stretch>
        </p:blipFill>
        <p:spPr bwMode="auto">
          <a:xfrm>
            <a:off x="5076056" y="1484784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17032"/>
            <a:ext cx="345638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582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Работа по повышению профессионального мастерства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052736"/>
            <a:ext cx="6336704" cy="18722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Методическая работа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Работа в составе рабочих группы при аттестации учителей ФК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 Открытые занятия по видам спорта</a:t>
            </a:r>
          </a:p>
          <a:p>
            <a:pPr>
              <a:buFont typeface="Wingdings" pitchFamily="2" charset="2"/>
              <a:buChar char="v"/>
            </a:pPr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140968"/>
            <a:ext cx="289222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140968"/>
            <a:ext cx="3116362" cy="25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458200" cy="5040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Лыжные гонки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196752"/>
            <a:ext cx="4118992" cy="51845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dirty="0" smtClean="0"/>
              <a:t>Зональный этап спартакиады учащихся России, в составе сборной Архангельской области по лыжным гонкам </a:t>
            </a:r>
            <a:r>
              <a:rPr lang="ru-RU" sz="1400" dirty="0" smtClean="0"/>
              <a:t>Ко</a:t>
            </a:r>
            <a:r>
              <a:rPr lang="ru-RU" sz="1600" dirty="0" smtClean="0"/>
              <a:t>белев</a:t>
            </a:r>
            <a:r>
              <a:rPr lang="ru-RU" sz="1800" dirty="0" smtClean="0"/>
              <a:t> </a:t>
            </a:r>
            <a:r>
              <a:rPr lang="ru-RU" sz="1600" dirty="0" smtClean="0"/>
              <a:t>Евгений(г. Череповец)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Финальный этап спартакиады учащихся России  в составе</a:t>
            </a:r>
            <a:r>
              <a:rPr lang="ru-RU" sz="2000" dirty="0" smtClean="0"/>
              <a:t> </a:t>
            </a:r>
            <a:r>
              <a:rPr lang="ru-RU" sz="1600" dirty="0" smtClean="0"/>
              <a:t>сборной Архангельской области по лыжным гонкам </a:t>
            </a:r>
            <a:r>
              <a:rPr lang="ru-RU" sz="1400" dirty="0" smtClean="0"/>
              <a:t>Ко</a:t>
            </a:r>
            <a:r>
              <a:rPr lang="ru-RU" sz="1600" dirty="0" smtClean="0"/>
              <a:t>белев</a:t>
            </a:r>
            <a:r>
              <a:rPr lang="ru-RU" sz="1800" dirty="0" smtClean="0"/>
              <a:t> </a:t>
            </a:r>
            <a:r>
              <a:rPr lang="ru-RU" sz="1600" dirty="0" smtClean="0"/>
              <a:t>Евгений(г. Тюмень)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Чемпионат и Первенство Архангельской области по лыжным гонкам 1 этап д. </a:t>
            </a:r>
            <a:r>
              <a:rPr lang="ru-RU" sz="1600" dirty="0" err="1" smtClean="0"/>
              <a:t>Кононовская</a:t>
            </a:r>
            <a:r>
              <a:rPr lang="ru-RU" sz="1600" dirty="0" smtClean="0"/>
              <a:t> 3 место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Чемпионат и Первенство Архангельской области по лыжным гонкам 2 этап д. </a:t>
            </a:r>
            <a:r>
              <a:rPr lang="ru-RU" sz="1600" dirty="0" err="1" smtClean="0"/>
              <a:t>Кононовская</a:t>
            </a:r>
            <a:r>
              <a:rPr lang="ru-RU" sz="1600" dirty="0" smtClean="0"/>
              <a:t> 1 место</a:t>
            </a:r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Чемпионат и Первенство Архангельской области по лыжероллерам и кроссу 1 место</a:t>
            </a:r>
          </a:p>
          <a:p>
            <a:pPr>
              <a:buFont typeface="Wingdings" pitchFamily="2" charset="2"/>
              <a:buChar char="v"/>
            </a:pPr>
            <a:r>
              <a:rPr lang="ru-RU" sz="1500" dirty="0" smtClean="0"/>
              <a:t>Чемпионат и Первенство Республики Коми по лыжероллерам и кроссу</a:t>
            </a:r>
            <a:r>
              <a:rPr lang="ru-RU" sz="1200" dirty="0" smtClean="0"/>
              <a:t> </a:t>
            </a:r>
            <a:r>
              <a:rPr lang="ru-RU" sz="1500" dirty="0" smtClean="0"/>
              <a:t> 1 место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052736"/>
            <a:ext cx="20829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211975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93096"/>
            <a:ext cx="168287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4582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 мини-футбол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5544616" cy="338437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/>
              <a:t>Областная Спартакиада учащихся </a:t>
            </a:r>
            <a:r>
              <a:rPr lang="ru-RU" dirty="0" smtClean="0"/>
              <a:t>«</a:t>
            </a:r>
            <a:r>
              <a:rPr lang="ru-RU" sz="2000" b="1" dirty="0" smtClean="0"/>
              <a:t>Мини-футбол»:</a:t>
            </a:r>
          </a:p>
          <a:p>
            <a:r>
              <a:rPr lang="ru-RU" sz="2000" dirty="0" smtClean="0"/>
              <a:t>2013 г. Вельск 4 место</a:t>
            </a:r>
          </a:p>
          <a:p>
            <a:r>
              <a:rPr lang="ru-RU" sz="2000" dirty="0" smtClean="0"/>
              <a:t>2014 г. Вельск 3 место</a:t>
            </a:r>
          </a:p>
          <a:p>
            <a:r>
              <a:rPr lang="ru-RU" sz="2000" dirty="0" smtClean="0"/>
              <a:t>2014 г. Архангельск 4 место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/>
              <a:t>Первенство Республики Коми:</a:t>
            </a:r>
          </a:p>
          <a:p>
            <a:r>
              <a:rPr lang="ru-RU" sz="2000" dirty="0" smtClean="0"/>
              <a:t>2014г. Сыктывкар 1 место в группе</a:t>
            </a:r>
          </a:p>
          <a:p>
            <a:r>
              <a:rPr lang="ru-RU" sz="2000" dirty="0" smtClean="0"/>
              <a:t>2014г. Сыктывкар 2 место</a:t>
            </a:r>
          </a:p>
          <a:p>
            <a:endParaRPr lang="ru-RU" sz="2000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484784"/>
            <a:ext cx="230425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614</TotalTime>
  <Words>442</Words>
  <Application>Microsoft Office PowerPoint</Application>
  <PresentationFormat>Экран (4:3)</PresentationFormat>
  <Paragraphs>68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  Взаимодействие  МБОУ ДО «ДЮСШ «Виледь»»  с общеобразовательными учреждениями  вилегодского района</vt:lpstr>
      <vt:lpstr>Организация и проведение спартакиады учащихся Вилегодского района</vt:lpstr>
      <vt:lpstr>  Использование спортивных объектов ДЮСШ «Виледь»</vt:lpstr>
      <vt:lpstr>Организация Учебно - тренировочных групп на базе общеобразовательных школ</vt:lpstr>
      <vt:lpstr>Подготовка школьных команд для участия  в спортивных проектах проектах</vt:lpstr>
      <vt:lpstr>Проведение всероссийских массовых соревнований </vt:lpstr>
      <vt:lpstr>Работа по повышению профессионального мастерства</vt:lpstr>
      <vt:lpstr>Лыжные гонки</vt:lpstr>
      <vt:lpstr> мини-футбол</vt:lpstr>
      <vt:lpstr>баскетбол</vt:lpstr>
      <vt:lpstr>Летний отдых</vt:lpstr>
      <vt:lpstr>Организация и проведение конкурсов, фестивалей, соревнований различных уровней среди детей, молодежи и взрослых</vt:lpstr>
      <vt:lpstr>Слёты, фестивали, конкурсы</vt:lpstr>
      <vt:lpstr> Акции</vt:lpstr>
      <vt:lpstr> Семейный клуб «Родинка»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 МБОУ ДО «ДЮСШ «Виледь»»  с образовательными учреждениями</dc:title>
  <dc:creator>ЦДО</dc:creator>
  <cp:lastModifiedBy>ПОЛЬЗОВАТЕЛЬ</cp:lastModifiedBy>
  <cp:revision>24</cp:revision>
  <dcterms:created xsi:type="dcterms:W3CDTF">2015-11-18T05:55:02Z</dcterms:created>
  <dcterms:modified xsi:type="dcterms:W3CDTF">2015-11-19T10:51:06Z</dcterms:modified>
</cp:coreProperties>
</file>