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6" r:id="rId2"/>
    <p:sldId id="335" r:id="rId3"/>
    <p:sldId id="364" r:id="rId4"/>
    <p:sldId id="353" r:id="rId5"/>
    <p:sldId id="367" r:id="rId6"/>
    <p:sldId id="338" r:id="rId7"/>
    <p:sldId id="368" r:id="rId8"/>
    <p:sldId id="366" r:id="rId9"/>
    <p:sldId id="377" r:id="rId10"/>
    <p:sldId id="361" r:id="rId1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504" autoAdjust="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58DC3B-9F6F-4E4E-91C7-96B52973DF2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5412EE-50B7-4252-BF45-9CB6E28A52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72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C8D1-DA15-4C1C-B5C1-22DAE39690A6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7B286-80F6-4E90-BDC0-7488840A8C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012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4CAD-EA59-4C4C-8264-BBD3F2CC2DF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A9DE-0D49-4EDA-A7DC-F32CC3C5F7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31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1BF0-A603-4EB6-8E58-7F41C4A8E95E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52BDA-441A-4781-8490-7C625CA821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835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F785-BA6B-4085-B300-5B7E2491DAC5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2CC3-BEAF-4753-ADE2-DD02D258B5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102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DC2B-2CF3-4592-BD15-D6B60B99266A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DB9C2-DF49-4E90-AB39-80B850F7E8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881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0A54-3019-43B0-943A-2CE3AB75E489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9CBE0-4301-46A2-97D7-7061A803B2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613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4558-AD1D-4A05-8A73-1B77675C0EB2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0F48-68C7-49C4-83FC-F1EFEF3692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6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8E364-575A-410B-A8AF-AE0FBB2B808B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60C2B-9867-4771-A5F6-3CB7A7979F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085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EA62-11B7-4F51-9F16-862F542B81C7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3E95-5E3F-4B49-ACA6-E163EF6228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361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A8EC-170D-4C34-B3A9-D9D8423A6100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9001-9DC0-493D-9E89-E808B97489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936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0A7-206A-443B-B802-FB50B9041507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E6272-2370-4354-8DC3-35F19E750F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071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CF9AE-9AAA-4AA6-A7F8-FA1E632FB4B6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591682C-EB45-4822-8C50-FF76739715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" y="0"/>
            <a:ext cx="9143999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246020" y="6272215"/>
            <a:ext cx="188476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0649" y="327226"/>
            <a:ext cx="2428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36750" y="2780928"/>
            <a:ext cx="7713662" cy="32496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Блок 1 Благоустройство и уборка территорий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Блок 2. Экологическое просвещение и образование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Блок 3. Охрана, защита и воспроизводство лесов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Блок 4. Проведение конференций, форумов, совещаний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Блок 5. Научно-просветительская деятельность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Блок 6. Особо охраняемые природные территории и животный мир</a:t>
            </a:r>
          </a:p>
          <a:p>
            <a:pPr algn="just">
              <a:lnSpc>
                <a:spcPct val="130000"/>
              </a:lnSpc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Блок 7. Нормирование воздействия на окружающую среду</a:t>
            </a:r>
          </a:p>
          <a:p>
            <a:pPr>
              <a:lnSpc>
                <a:spcPct val="130000"/>
              </a:lnSpc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22511" y="1700808"/>
            <a:ext cx="7667327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 Л А Н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мероприятий Года экологии и Года особо охраняемых природных территорий Архангельской области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050217" y="1052512"/>
            <a:ext cx="7811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 распоряжением Губернатора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Архангельской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19.12.2016 №959-р</a:t>
            </a:r>
          </a:p>
        </p:txBody>
      </p:sp>
      <p:sp>
        <p:nvSpPr>
          <p:cNvPr id="12" name="Прямоугольник 1"/>
          <p:cNvSpPr txBox="1">
            <a:spLocks noChangeArrowheads="1"/>
          </p:cNvSpPr>
          <p:nvPr/>
        </p:nvSpPr>
        <p:spPr bwMode="auto">
          <a:xfrm>
            <a:off x="912813" y="476250"/>
            <a:ext cx="808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ЭКОЛОГИИ В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945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7000875" cy="35004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804025" y="6272213"/>
            <a:ext cx="2513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28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804025" y="6272213"/>
            <a:ext cx="2513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13" name="Picture 2" descr="\\VFS\V_users\Агентство природных ресурсов\ГЭЭ\Презентация Год экологии\фото к  пресс-конференции\DSCN5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07"/>
            <a:ext cx="3962152" cy="33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"/>
          <p:cNvSpPr txBox="1">
            <a:spLocks noChangeArrowheads="1"/>
          </p:cNvSpPr>
          <p:nvPr/>
        </p:nvSpPr>
        <p:spPr bwMode="auto">
          <a:xfrm>
            <a:off x="457200" y="274638"/>
            <a:ext cx="793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ГОД ЭКОЛОГИИ В АРХАНГЕЛЬСКОЙ ОБЛАСТИ</a:t>
            </a:r>
            <a:endParaRPr lang="ru-RU" alt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\\vfs\V_users\Агентство природных ресурсов\ГЭЭ\Для доклада\Блок3\DSCN3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07"/>
            <a:ext cx="3744416" cy="33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270000" y="877888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Благоустройство и уборка территории </a:t>
            </a:r>
            <a:endParaRPr lang="ru-RU" alt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" y="44624"/>
            <a:ext cx="9144000" cy="687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246020" y="6272215"/>
            <a:ext cx="188476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/>
          </a:p>
        </p:txBody>
      </p:sp>
      <p:sp>
        <p:nvSpPr>
          <p:cNvPr id="12" name="Прямоугольник 1"/>
          <p:cNvSpPr txBox="1">
            <a:spLocks noChangeArrowheads="1"/>
          </p:cNvSpPr>
          <p:nvPr/>
        </p:nvSpPr>
        <p:spPr bwMode="auto">
          <a:xfrm>
            <a:off x="457200" y="274638"/>
            <a:ext cx="793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ЭКОЛОГИИ В АРХАНГЕЛЬСКОЙ ОБЛАСТИ</a:t>
            </a:r>
            <a:endParaRPr lang="ru-RU" alt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\\VFS\V_users\Агентство природных ресурсов\ГЭЭ\Презентация Год экологии\фото к  пресс-конференции\DSCN1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174019"/>
            <a:ext cx="3456384" cy="26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D:\1_Семенихина\Старый рабочий стол\Ольга\МПР 2014-2016\ГОД ЭКОЛОГИИ\ФОТО ДЛЯ СБОРНИКА, БУТЫГИН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834" y="1206847"/>
            <a:ext cx="3295546" cy="26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DSCF08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38" y="3861048"/>
            <a:ext cx="3439561" cy="27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474787" y="692944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Благоустройство и уборка территории 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40389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информационной системы «Атмосферный воздух»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268760"/>
            <a:ext cx="7354887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направлено на выполнение конкретных задач: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инструментального и расчетного мониторинга атмосферного воздуха в рамках информационно-аналитического комплекса;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 результатов для разработки программ наблюдения и развития системы инструментального мониторинга в целом, разработки прогнозных моделей развития и оценки эффективности природоохранных мероприятий</a:t>
            </a:r>
            <a:r>
              <a:rPr lang="ru-RU" sz="1800" dirty="0"/>
              <a:t>.</a:t>
            </a:r>
          </a:p>
          <a:p>
            <a:pPr eaLnBrk="1" hangingPunct="1">
              <a:buFontTx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 txBox="1">
            <a:spLocks noChangeArrowheads="1"/>
          </p:cNvSpPr>
          <p:nvPr/>
        </p:nvSpPr>
        <p:spPr bwMode="auto">
          <a:xfrm>
            <a:off x="971550" y="188640"/>
            <a:ext cx="800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ЭКОЛОГИИ В АРХАНГЕЛЬСКОЙ ОБЛАСТИ</a:t>
            </a:r>
          </a:p>
        </p:txBody>
      </p:sp>
      <p:pic>
        <p:nvPicPr>
          <p:cNvPr id="15" name="Picture 2" descr="D:\1_Семенихина\Старый рабочий стол\Ольга\МПР 2014-2016\ГОД ЭКОЛОГИИ\ИЮЛЬ 2017, на Правительство\фото для презентации 18 июля\Экобат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7149"/>
            <a:ext cx="3744416" cy="266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vfs\V_users\Агентство природных ресурсов\ГЭЭ\Артемова\фото для презентации 18 июля\Мероприятие Экобат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77150"/>
            <a:ext cx="3744417" cy="26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vfs\V_users\Агентство природных ресурсов\ГЭЭ\Артемова\фото для презентации 18 июля\Экобатл макулату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73" y="3861048"/>
            <a:ext cx="37722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vfs\V_users\Агентство природных ресурсов\ГЭЭ\Артемова\фото для презентации 18 июля\Чемпионат Экобат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260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475258" y="594813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Чемпионат «</a:t>
            </a:r>
            <a:r>
              <a:rPr lang="ru-RU" altLang="ru-RU" sz="1800" dirty="0" err="1" smtClean="0"/>
              <a:t>ЭкоБатл</a:t>
            </a:r>
            <a:r>
              <a:rPr lang="ru-RU" altLang="ru-RU" sz="1800" dirty="0" smtClean="0"/>
              <a:t>»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298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804025" y="6272213"/>
            <a:ext cx="2513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15" name="Прямоугольник 1"/>
          <p:cNvSpPr txBox="1">
            <a:spLocks noChangeArrowheads="1"/>
          </p:cNvSpPr>
          <p:nvPr/>
        </p:nvSpPr>
        <p:spPr bwMode="auto">
          <a:xfrm>
            <a:off x="724442" y="178793"/>
            <a:ext cx="793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ГОД ЭКОЛОГИИ В АРХАНГЕЛЬСКОЙ ОБЛАСТИ</a:t>
            </a:r>
            <a:endParaRPr lang="ru-RU" alt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D:\1_Семенихина\Старый рабочий стол\Ольга\МПР 2014-2016\ГОД ЭКОЛОГИИ\ИЮЛЬ 2017, на Правительство\Для презентации Года экологии\Птичьи трели\zZz5mhZAPt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18" y="1209171"/>
            <a:ext cx="3595863" cy="25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1_Семенихина\Старый рабочий стол\Ольга\МПР 2014-2016\ГОД ЭКОЛОГИИ\ИЮЛЬ 2017, на Правительство\Для презентации Года экологии\Олень\DSC_0348 сай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22" y="1225413"/>
            <a:ext cx="3554537" cy="259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D:\1_Семенихина\Старый рабочий стол\Ольга\МПР 2014-2016\ГОД ЭКОЛОГИИ\ИЮЛЬ 2017, на Правительство\фото для презентации 18 июля\DSC_0124 На экологической троп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75" y="4149080"/>
            <a:ext cx="3490406" cy="25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1_Семенихина\Старый рабочий стол\Ольга\МПР 2014-2016\ГОД ЭКОЛОГИИ\ИЮЛЬ 2017, на Правительство\фото для презентации 18 июля\Экоквест, победители Марша Парко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52806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547664" y="692944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Экологическое просвещение и образование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273870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804025" y="6272213"/>
            <a:ext cx="2513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11" name="Picture 2" descr="\\VFS\V_users\Агентство природных ресурсов\ГЭЭ\Презентация Год экологии\фото к  пресс-конференции\DSCN8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51" y="980729"/>
            <a:ext cx="3613021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"/>
          <p:cNvSpPr txBox="1">
            <a:spLocks noChangeArrowheads="1"/>
          </p:cNvSpPr>
          <p:nvPr/>
        </p:nvSpPr>
        <p:spPr bwMode="auto">
          <a:xfrm>
            <a:off x="1048544" y="89694"/>
            <a:ext cx="8075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ЭКОЛОГИИ В АРХАНГЕЛЬСКОЙ ОБЛАСТИ</a:t>
            </a:r>
          </a:p>
        </p:txBody>
      </p:sp>
      <p:pic>
        <p:nvPicPr>
          <p:cNvPr id="1028" name="Picture 4" descr="\\vfs\V_users\Агентство природных ресурсов\ГЭЭ\Артемова\фото для презентации 18 июля\защитим лес от пожар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50" y="3795754"/>
            <a:ext cx="3685029" cy="29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temova\AppData\Local\Microsoft\Windows\Temporary Internet Files\Content.Outlook\L1ZQV7DZ\Птичьи трел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4792"/>
            <a:ext cx="3816423" cy="27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VFS\V_users\Агентство природных ресурсов\ГЭЭ\Презентация Год экологии\фото к  пресс-конференции\DSCN4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5" y="3795754"/>
            <a:ext cx="3774328" cy="297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629568" y="519613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Экологическое просвещение и образование</a:t>
            </a:r>
            <a:endParaRPr lang="ru-RU" alt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804025" y="6272213"/>
            <a:ext cx="2513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7" name="Прямоугольник 1"/>
          <p:cNvSpPr txBox="1">
            <a:spLocks noChangeArrowheads="1"/>
          </p:cNvSpPr>
          <p:nvPr/>
        </p:nvSpPr>
        <p:spPr bwMode="auto">
          <a:xfrm>
            <a:off x="827584" y="274638"/>
            <a:ext cx="8075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ЭКОЛОГИИ В АРХАНГЕЛЬСКОЙ ОБЛАСТИ</a:t>
            </a:r>
          </a:p>
        </p:txBody>
      </p:sp>
      <p:pic>
        <p:nvPicPr>
          <p:cNvPr id="8" name="Picture 5" descr="\\vfs\V_users\Агентство природных ресурсов\ГЭЭ\Для доклада\imgp7681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82" y="1115901"/>
            <a:ext cx="3707678" cy="27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s://pp.userapi.com/c630820/v630820800/4495e/z6lHcAirZ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946" y="3795755"/>
            <a:ext cx="3718103" cy="2805084"/>
          </a:xfrm>
          <a:prstGeom prst="rect">
            <a:avLst/>
          </a:prstGeom>
          <a:noFill/>
        </p:spPr>
      </p:pic>
      <p:pic>
        <p:nvPicPr>
          <p:cNvPr id="1026" name="Picture 2" descr="W:\Kononenko\Для презентации Года экологии\Олень\DSC_0357 сай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88841"/>
            <a:ext cx="4148405" cy="32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387267" y="692944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Научно – просветительские мероприятия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404301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3" y="-3743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804025" y="6272213"/>
            <a:ext cx="25130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5" name="Прямоугольник 1"/>
          <p:cNvSpPr txBox="1">
            <a:spLocks noChangeArrowheads="1"/>
          </p:cNvSpPr>
          <p:nvPr/>
        </p:nvSpPr>
        <p:spPr bwMode="auto">
          <a:xfrm>
            <a:off x="827584" y="274638"/>
            <a:ext cx="8075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ЭКОЛОГИИ В АРХАНГЕЛЬСКОЙ ОБЛАСТИ</a:t>
            </a:r>
          </a:p>
        </p:txBody>
      </p:sp>
      <p:pic>
        <p:nvPicPr>
          <p:cNvPr id="1026" name="Picture 2" descr="C:\Users\artemova\AppData\Local\Microsoft\Windows\Temporary Internet Files\Content.Outlook\L1ZQV7DZ\tMpwfoB2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4938"/>
            <a:ext cx="3816424" cy="26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vfs\V_users\Агентство природных ресурсов\ГЭЭ\Артемова\Парк Примирения\DSC_0364 День посадки Холмогоры  руководст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9" y="3933056"/>
            <a:ext cx="3875754" cy="27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fs\V_users\Агентство природных ресурсов\ГЭЭ\Артемова\Парк Примирения\DSC_0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89" y="3933056"/>
            <a:ext cx="4037807" cy="28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vfs\V_users\Агентство природных ресурсов\ГЭЭ\Для доклада\DSCN75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90" y="1104938"/>
            <a:ext cx="3948381" cy="26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475656" y="680495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Охрана, защита и воспроизводство лесов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83779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информационной системы «Атмосферный воздух»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268760"/>
            <a:ext cx="7354887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направлено на выполнение конкретных задач: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инструментального и расчетного мониторинга атмосферного воздуха в рамках информационно-аналитического комплекса;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 результатов для разработки программ наблюдения и развития системы инструментального мониторинга в целом, разработки прогнозных моделей развития и оценки эффективности природоохранных мероприятий</a:t>
            </a:r>
            <a:r>
              <a:rPr lang="ru-RU" sz="1800" dirty="0"/>
              <a:t>.</a:t>
            </a:r>
          </a:p>
          <a:p>
            <a:pPr eaLnBrk="1" hangingPunct="1">
              <a:buFontTx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ocuments\Мои рисунки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403250" y="672181"/>
            <a:ext cx="691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Особо охраняемые природные территории </a:t>
            </a:r>
          </a:p>
        </p:txBody>
      </p:sp>
      <p:sp>
        <p:nvSpPr>
          <p:cNvPr id="9" name="Прямоугольник 1"/>
          <p:cNvSpPr txBox="1">
            <a:spLocks noChangeArrowheads="1"/>
          </p:cNvSpPr>
          <p:nvPr/>
        </p:nvSpPr>
        <p:spPr bwMode="auto">
          <a:xfrm>
            <a:off x="684213" y="274638"/>
            <a:ext cx="800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ЭКОЛОГИИ В АРХАНГЕЛЬСКОЙ ОБЛАСТИ</a:t>
            </a:r>
            <a:endParaRPr lang="ru-RU" alt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\\Ecodisk\base\ООПТ\Personal\ФОТОАРХИВ\аа-Заказники\Соянский биологический заказник\Пейзажи\Сояна ниже Ив-горы. В.Мамон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" b="10823"/>
          <a:stretch>
            <a:fillRect/>
          </a:stretch>
        </p:blipFill>
        <p:spPr bwMode="auto">
          <a:xfrm>
            <a:off x="651923" y="1210821"/>
            <a:ext cx="4208109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\\vfs\V_users\Агентство природных ресурсов\ГЭЭ\Для доклада\ло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23" y="1284288"/>
            <a:ext cx="40227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Ecodisk\base\ООПТ\Personal\ФОТОАРХИВ\аа-Заказники\Приморский ландшафтный заказник\ФОТООТЧЕТ\20 Река Золотица у Романовой изб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5562"/>
          <a:stretch>
            <a:fillRect/>
          </a:stretch>
        </p:blipFill>
        <p:spPr bwMode="auto">
          <a:xfrm>
            <a:off x="684213" y="3998913"/>
            <a:ext cx="417581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Картинки по запросу кожозер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/>
          <a:stretch>
            <a:fillRect/>
          </a:stretch>
        </p:blipFill>
        <p:spPr bwMode="auto">
          <a:xfrm>
            <a:off x="4931023" y="3996897"/>
            <a:ext cx="40227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6762</TotalTime>
  <Words>270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Развитие информационной системы «Атмосферный воздух»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информационной системы «Атмосферный воздух»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Кирилов</dc:creator>
  <cp:lastModifiedBy>Артемова Людмила Васильевна</cp:lastModifiedBy>
  <cp:revision>580</cp:revision>
  <cp:lastPrinted>2017-07-17T07:01:13Z</cp:lastPrinted>
  <dcterms:created xsi:type="dcterms:W3CDTF">2009-09-02T11:52:11Z</dcterms:created>
  <dcterms:modified xsi:type="dcterms:W3CDTF">2017-12-04T07:23:08Z</dcterms:modified>
</cp:coreProperties>
</file>