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9" r:id="rId2"/>
    <p:sldId id="270" r:id="rId3"/>
    <p:sldId id="268" r:id="rId4"/>
    <p:sldId id="271" r:id="rId5"/>
    <p:sldId id="272" r:id="rId6"/>
    <p:sldId id="261" r:id="rId7"/>
    <p:sldId id="263" r:id="rId8"/>
    <p:sldId id="265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23ECD-6096-4527-AE69-76FFA1930E09}" type="doc">
      <dgm:prSet loTypeId="urn:microsoft.com/office/officeart/2005/8/layout/vList5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E1291165-99BD-4066-BB71-14FA508E7B56}">
      <dgm:prSet phldrT="[Текст]" custT="1"/>
      <dgm:spPr/>
      <dgm:t>
        <a:bodyPr/>
        <a:lstStyle/>
        <a:p>
          <a:r>
            <a:rPr lang="ru-RU" sz="2400" dirty="0" smtClean="0"/>
            <a:t>Приемная площадка</a:t>
          </a:r>
          <a:endParaRPr lang="ru-RU" sz="2400" dirty="0"/>
        </a:p>
      </dgm:t>
    </dgm:pt>
    <dgm:pt modelId="{5626AE1A-DC0D-4B62-9C12-D6345397B6A1}" type="parTrans" cxnId="{E2035FA4-3BE3-47B8-BF48-1652F6E59534}">
      <dgm:prSet/>
      <dgm:spPr/>
      <dgm:t>
        <a:bodyPr/>
        <a:lstStyle/>
        <a:p>
          <a:endParaRPr lang="ru-RU"/>
        </a:p>
      </dgm:t>
    </dgm:pt>
    <dgm:pt modelId="{F827DC48-F702-4E93-AA47-C462C9ABCDBD}" type="sibTrans" cxnId="{E2035FA4-3BE3-47B8-BF48-1652F6E59534}">
      <dgm:prSet/>
      <dgm:spPr/>
      <dgm:t>
        <a:bodyPr/>
        <a:lstStyle/>
        <a:p>
          <a:endParaRPr lang="ru-RU"/>
        </a:p>
      </dgm:t>
    </dgm:pt>
    <dgm:pt modelId="{3B50396D-18D2-481F-8CBA-2A03AC819A53}">
      <dgm:prSet phldrT="[Текст]"/>
      <dgm:spPr/>
      <dgm:t>
        <a:bodyPr/>
        <a:lstStyle/>
        <a:p>
          <a:r>
            <a:rPr lang="ru-RU" dirty="0" smtClean="0"/>
            <a:t>Разгрузка первично отсортированных отходов</a:t>
          </a:r>
          <a:endParaRPr lang="ru-RU" dirty="0"/>
        </a:p>
      </dgm:t>
    </dgm:pt>
    <dgm:pt modelId="{B33C281E-2B34-47A7-8C31-35251CFB0895}" type="parTrans" cxnId="{0C538E7C-53E8-49A7-AFF6-43251F828F08}">
      <dgm:prSet/>
      <dgm:spPr/>
      <dgm:t>
        <a:bodyPr/>
        <a:lstStyle/>
        <a:p>
          <a:endParaRPr lang="ru-RU"/>
        </a:p>
      </dgm:t>
    </dgm:pt>
    <dgm:pt modelId="{A9B24A24-A5BF-4E97-83DE-C2EA92340457}" type="sibTrans" cxnId="{0C538E7C-53E8-49A7-AFF6-43251F828F08}">
      <dgm:prSet/>
      <dgm:spPr/>
      <dgm:t>
        <a:bodyPr/>
        <a:lstStyle/>
        <a:p>
          <a:endParaRPr lang="ru-RU"/>
        </a:p>
      </dgm:t>
    </dgm:pt>
    <dgm:pt modelId="{EB3819EE-B121-4C9B-837D-97982D886F49}">
      <dgm:prSet phldrT="[Текст]" custT="1"/>
      <dgm:spPr/>
      <dgm:t>
        <a:bodyPr/>
        <a:lstStyle/>
        <a:p>
          <a:r>
            <a:rPr lang="ru-RU" sz="2400" dirty="0" smtClean="0"/>
            <a:t>Сортировочный комплекс</a:t>
          </a:r>
          <a:endParaRPr lang="ru-RU" sz="2400" dirty="0"/>
        </a:p>
      </dgm:t>
    </dgm:pt>
    <dgm:pt modelId="{7B533EAD-A5EB-418F-AA86-48BAD9FE9F70}" type="parTrans" cxnId="{C791BDA4-3C6A-4843-A1F6-8D17106575C8}">
      <dgm:prSet/>
      <dgm:spPr/>
      <dgm:t>
        <a:bodyPr/>
        <a:lstStyle/>
        <a:p>
          <a:endParaRPr lang="ru-RU"/>
        </a:p>
      </dgm:t>
    </dgm:pt>
    <dgm:pt modelId="{92EFE9D8-A630-4EDE-ACCA-03221DDD441D}" type="sibTrans" cxnId="{C791BDA4-3C6A-4843-A1F6-8D17106575C8}">
      <dgm:prSet/>
      <dgm:spPr/>
      <dgm:t>
        <a:bodyPr/>
        <a:lstStyle/>
        <a:p>
          <a:endParaRPr lang="ru-RU"/>
        </a:p>
      </dgm:t>
    </dgm:pt>
    <dgm:pt modelId="{CA895AD4-9FD0-4129-A7F4-15CCA7DE8E80}">
      <dgm:prSet phldrT="[Текст]"/>
      <dgm:spPr/>
      <dgm:t>
        <a:bodyPr/>
        <a:lstStyle/>
        <a:p>
          <a:r>
            <a:rPr lang="ru-RU" dirty="0" smtClean="0"/>
            <a:t>Ручная досортировка отходов с их разделением по видам и степени загрязненности</a:t>
          </a:r>
          <a:endParaRPr lang="ru-RU" dirty="0"/>
        </a:p>
      </dgm:t>
    </dgm:pt>
    <dgm:pt modelId="{539A2307-B4D8-4732-9DE2-A7B7264CF712}" type="parTrans" cxnId="{451B9381-96D6-403C-A561-22561D43FF69}">
      <dgm:prSet/>
      <dgm:spPr/>
      <dgm:t>
        <a:bodyPr/>
        <a:lstStyle/>
        <a:p>
          <a:endParaRPr lang="ru-RU"/>
        </a:p>
      </dgm:t>
    </dgm:pt>
    <dgm:pt modelId="{1EDE275F-8B6A-4492-B8E8-F1767824F356}" type="sibTrans" cxnId="{451B9381-96D6-403C-A561-22561D43FF69}">
      <dgm:prSet/>
      <dgm:spPr/>
      <dgm:t>
        <a:bodyPr/>
        <a:lstStyle/>
        <a:p>
          <a:endParaRPr lang="ru-RU"/>
        </a:p>
      </dgm:t>
    </dgm:pt>
    <dgm:pt modelId="{465CCA40-2C09-4B85-9B69-4D71D11239F3}">
      <dgm:prSet phldrT="[Текст]" custT="1"/>
      <dgm:spPr/>
      <dgm:t>
        <a:bodyPr/>
        <a:lstStyle/>
        <a:p>
          <a:r>
            <a:rPr lang="ru-RU" sz="2400" dirty="0" smtClean="0"/>
            <a:t>Пресс </a:t>
          </a:r>
          <a:r>
            <a:rPr lang="en-US" sz="2400" dirty="0" smtClean="0"/>
            <a:t>LP50EH-1 </a:t>
          </a:r>
          <a:r>
            <a:rPr lang="en-US" sz="2400" dirty="0" err="1" smtClean="0"/>
            <a:t>Presona</a:t>
          </a:r>
          <a:endParaRPr lang="ru-RU" sz="2400" dirty="0"/>
        </a:p>
      </dgm:t>
    </dgm:pt>
    <dgm:pt modelId="{2624C2C0-4E1E-4664-B452-F86BA33DF1A7}" type="parTrans" cxnId="{215BC1B6-8F92-48BE-8255-BD10335DD455}">
      <dgm:prSet/>
      <dgm:spPr/>
      <dgm:t>
        <a:bodyPr/>
        <a:lstStyle/>
        <a:p>
          <a:endParaRPr lang="ru-RU"/>
        </a:p>
      </dgm:t>
    </dgm:pt>
    <dgm:pt modelId="{AC1E3946-083A-4070-944B-28FB63340C25}" type="sibTrans" cxnId="{215BC1B6-8F92-48BE-8255-BD10335DD455}">
      <dgm:prSet/>
      <dgm:spPr/>
      <dgm:t>
        <a:bodyPr/>
        <a:lstStyle/>
        <a:p>
          <a:endParaRPr lang="ru-RU"/>
        </a:p>
      </dgm:t>
    </dgm:pt>
    <dgm:pt modelId="{52FB9667-C805-4BD9-9E18-EEEBB126693C}">
      <dgm:prSet phldrT="[Текст]"/>
      <dgm:spPr/>
      <dgm:t>
        <a:bodyPr/>
        <a:lstStyle/>
        <a:p>
          <a:r>
            <a:rPr lang="ru-RU" dirty="0" smtClean="0"/>
            <a:t>Прессование вторичного сырья в кипы от 200 до 400 кг</a:t>
          </a:r>
          <a:endParaRPr lang="ru-RU" dirty="0"/>
        </a:p>
      </dgm:t>
    </dgm:pt>
    <dgm:pt modelId="{2176E0EF-4BED-40ED-A8DB-1A9AFA690FAF}" type="parTrans" cxnId="{07FF65AA-58AF-4ED0-85F9-D999BC01E69D}">
      <dgm:prSet/>
      <dgm:spPr/>
      <dgm:t>
        <a:bodyPr/>
        <a:lstStyle/>
        <a:p>
          <a:endParaRPr lang="ru-RU"/>
        </a:p>
      </dgm:t>
    </dgm:pt>
    <dgm:pt modelId="{2A451B96-1B05-43F0-A93C-47ED5DC007F8}" type="sibTrans" cxnId="{07FF65AA-58AF-4ED0-85F9-D999BC01E69D}">
      <dgm:prSet/>
      <dgm:spPr/>
      <dgm:t>
        <a:bodyPr/>
        <a:lstStyle/>
        <a:p>
          <a:endParaRPr lang="ru-RU"/>
        </a:p>
      </dgm:t>
    </dgm:pt>
    <dgm:pt modelId="{1CC28D21-85BA-4E83-B5C5-196FE21FED58}">
      <dgm:prSet phldrT="[Текст]" custT="1"/>
      <dgm:spPr/>
      <dgm:t>
        <a:bodyPr/>
        <a:lstStyle/>
        <a:p>
          <a:r>
            <a:rPr lang="ru-RU" sz="2400" dirty="0" smtClean="0"/>
            <a:t>Склад готовой продукции</a:t>
          </a:r>
          <a:endParaRPr lang="ru-RU" sz="2400" dirty="0"/>
        </a:p>
      </dgm:t>
    </dgm:pt>
    <dgm:pt modelId="{C117D690-3160-4B91-B052-5F1EB160339A}" type="parTrans" cxnId="{51696026-D49A-49D4-8F56-34496CE647CA}">
      <dgm:prSet/>
      <dgm:spPr/>
      <dgm:t>
        <a:bodyPr/>
        <a:lstStyle/>
        <a:p>
          <a:endParaRPr lang="ru-RU"/>
        </a:p>
      </dgm:t>
    </dgm:pt>
    <dgm:pt modelId="{7955295E-D1D4-4C03-B973-6415BAEFEDE1}" type="sibTrans" cxnId="{51696026-D49A-49D4-8F56-34496CE647CA}">
      <dgm:prSet/>
      <dgm:spPr/>
      <dgm:t>
        <a:bodyPr/>
        <a:lstStyle/>
        <a:p>
          <a:endParaRPr lang="ru-RU"/>
        </a:p>
      </dgm:t>
    </dgm:pt>
    <dgm:pt modelId="{F2B2F964-093E-40ED-8431-4B98775E887A}">
      <dgm:prSet/>
      <dgm:spPr/>
      <dgm:t>
        <a:bodyPr/>
        <a:lstStyle/>
        <a:p>
          <a:r>
            <a:rPr lang="ru-RU" dirty="0" smtClean="0"/>
            <a:t>Формирование партии вторичного сырья для глубокой переработки</a:t>
          </a:r>
          <a:endParaRPr lang="ru-RU" dirty="0"/>
        </a:p>
      </dgm:t>
    </dgm:pt>
    <dgm:pt modelId="{B59B605C-5CEC-46DD-B5DE-E987D00FA1F2}" type="parTrans" cxnId="{708A0E4C-4375-49FE-8160-DD8E206D257C}">
      <dgm:prSet/>
      <dgm:spPr/>
      <dgm:t>
        <a:bodyPr/>
        <a:lstStyle/>
        <a:p>
          <a:endParaRPr lang="ru-RU"/>
        </a:p>
      </dgm:t>
    </dgm:pt>
    <dgm:pt modelId="{F49FED66-E571-4B2F-A22E-495B468A7533}" type="sibTrans" cxnId="{708A0E4C-4375-49FE-8160-DD8E206D257C}">
      <dgm:prSet/>
      <dgm:spPr/>
      <dgm:t>
        <a:bodyPr/>
        <a:lstStyle/>
        <a:p>
          <a:endParaRPr lang="ru-RU"/>
        </a:p>
      </dgm:t>
    </dgm:pt>
    <dgm:pt modelId="{3EDA8DD1-6BFB-4CB8-B1DE-FBD53E69FC64}" type="pres">
      <dgm:prSet presAssocID="{70B23ECD-6096-4527-AE69-76FFA1930E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39BC58-D079-4CDE-B91C-ACB521DF0A94}" type="pres">
      <dgm:prSet presAssocID="{E1291165-99BD-4066-BB71-14FA508E7B56}" presName="linNode" presStyleCnt="0"/>
      <dgm:spPr/>
      <dgm:t>
        <a:bodyPr/>
        <a:lstStyle/>
        <a:p>
          <a:endParaRPr lang="ru-RU"/>
        </a:p>
      </dgm:t>
    </dgm:pt>
    <dgm:pt modelId="{03D0C4E1-D506-4ADF-BC39-A7F0E4DA0D4B}" type="pres">
      <dgm:prSet presAssocID="{E1291165-99BD-4066-BB71-14FA508E7B56}" presName="parentText" presStyleLbl="node1" presStyleIdx="0" presStyleCnt="4" custLinFactNeighborX="-2561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E76E9-B798-41D3-AACE-4C8907B360C6}" type="pres">
      <dgm:prSet presAssocID="{E1291165-99BD-4066-BB71-14FA508E7B5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D0E36-57BA-4E06-A5BB-8E7B422CD51C}" type="pres">
      <dgm:prSet presAssocID="{F827DC48-F702-4E93-AA47-C462C9ABCDBD}" presName="sp" presStyleCnt="0"/>
      <dgm:spPr/>
      <dgm:t>
        <a:bodyPr/>
        <a:lstStyle/>
        <a:p>
          <a:endParaRPr lang="ru-RU"/>
        </a:p>
      </dgm:t>
    </dgm:pt>
    <dgm:pt modelId="{4843F53B-CF48-49C3-BF6E-CB718718A074}" type="pres">
      <dgm:prSet presAssocID="{EB3819EE-B121-4C9B-837D-97982D886F49}" presName="linNode" presStyleCnt="0"/>
      <dgm:spPr/>
      <dgm:t>
        <a:bodyPr/>
        <a:lstStyle/>
        <a:p>
          <a:endParaRPr lang="ru-RU"/>
        </a:p>
      </dgm:t>
    </dgm:pt>
    <dgm:pt modelId="{E5B07DB4-456A-46E2-A809-2086BA4D227B}" type="pres">
      <dgm:prSet presAssocID="{EB3819EE-B121-4C9B-837D-97982D886F4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74590-EFDB-4468-8D12-F2DD5DF17AE9}" type="pres">
      <dgm:prSet presAssocID="{EB3819EE-B121-4C9B-837D-97982D886F4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FA10D-377D-442A-A540-6ED1D2F75629}" type="pres">
      <dgm:prSet presAssocID="{92EFE9D8-A630-4EDE-ACCA-03221DDD441D}" presName="sp" presStyleCnt="0"/>
      <dgm:spPr/>
      <dgm:t>
        <a:bodyPr/>
        <a:lstStyle/>
        <a:p>
          <a:endParaRPr lang="ru-RU"/>
        </a:p>
      </dgm:t>
    </dgm:pt>
    <dgm:pt modelId="{9211C27A-DC64-4712-AEBE-B8F61A314235}" type="pres">
      <dgm:prSet presAssocID="{465CCA40-2C09-4B85-9B69-4D71D11239F3}" presName="linNode" presStyleCnt="0"/>
      <dgm:spPr/>
      <dgm:t>
        <a:bodyPr/>
        <a:lstStyle/>
        <a:p>
          <a:endParaRPr lang="ru-RU"/>
        </a:p>
      </dgm:t>
    </dgm:pt>
    <dgm:pt modelId="{CD7D7708-C375-4F28-8D57-34DFBDBED6C4}" type="pres">
      <dgm:prSet presAssocID="{465CCA40-2C09-4B85-9B69-4D71D11239F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B7CAA-8350-41C1-9BA2-EE9BDCE4F5A6}" type="pres">
      <dgm:prSet presAssocID="{465CCA40-2C09-4B85-9B69-4D71D11239F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87BBF-4884-4EE8-95FE-F66A3708BE57}" type="pres">
      <dgm:prSet presAssocID="{AC1E3946-083A-4070-944B-28FB63340C25}" presName="sp" presStyleCnt="0"/>
      <dgm:spPr/>
      <dgm:t>
        <a:bodyPr/>
        <a:lstStyle/>
        <a:p>
          <a:endParaRPr lang="ru-RU"/>
        </a:p>
      </dgm:t>
    </dgm:pt>
    <dgm:pt modelId="{F9BA46CD-49D1-4CBC-8678-A5B777AD8BDE}" type="pres">
      <dgm:prSet presAssocID="{1CC28D21-85BA-4E83-B5C5-196FE21FED58}" presName="linNode" presStyleCnt="0"/>
      <dgm:spPr/>
      <dgm:t>
        <a:bodyPr/>
        <a:lstStyle/>
        <a:p>
          <a:endParaRPr lang="ru-RU"/>
        </a:p>
      </dgm:t>
    </dgm:pt>
    <dgm:pt modelId="{F9817B1C-4445-493B-A618-DF77253B1C65}" type="pres">
      <dgm:prSet presAssocID="{1CC28D21-85BA-4E83-B5C5-196FE21FED5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B90DE-228B-4ED1-A2D1-9ECE402CC2FF}" type="pres">
      <dgm:prSet presAssocID="{1CC28D21-85BA-4E83-B5C5-196FE21FED5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696026-D49A-49D4-8F56-34496CE647CA}" srcId="{70B23ECD-6096-4527-AE69-76FFA1930E09}" destId="{1CC28D21-85BA-4E83-B5C5-196FE21FED58}" srcOrd="3" destOrd="0" parTransId="{C117D690-3160-4B91-B052-5F1EB160339A}" sibTransId="{7955295E-D1D4-4C03-B973-6415BAEFEDE1}"/>
    <dgm:cxn modelId="{215BC1B6-8F92-48BE-8255-BD10335DD455}" srcId="{70B23ECD-6096-4527-AE69-76FFA1930E09}" destId="{465CCA40-2C09-4B85-9B69-4D71D11239F3}" srcOrd="2" destOrd="0" parTransId="{2624C2C0-4E1E-4664-B452-F86BA33DF1A7}" sibTransId="{AC1E3946-083A-4070-944B-28FB63340C25}"/>
    <dgm:cxn modelId="{160832D0-CB01-4133-A4F1-EB5811336364}" type="presOf" srcId="{52FB9667-C805-4BD9-9E18-EEEBB126693C}" destId="{135B7CAA-8350-41C1-9BA2-EE9BDCE4F5A6}" srcOrd="0" destOrd="0" presId="urn:microsoft.com/office/officeart/2005/8/layout/vList5"/>
    <dgm:cxn modelId="{C791BDA4-3C6A-4843-A1F6-8D17106575C8}" srcId="{70B23ECD-6096-4527-AE69-76FFA1930E09}" destId="{EB3819EE-B121-4C9B-837D-97982D886F49}" srcOrd="1" destOrd="0" parTransId="{7B533EAD-A5EB-418F-AA86-48BAD9FE9F70}" sibTransId="{92EFE9D8-A630-4EDE-ACCA-03221DDD441D}"/>
    <dgm:cxn modelId="{483F3B35-0A60-4292-8A5B-69CA3331A655}" type="presOf" srcId="{E1291165-99BD-4066-BB71-14FA508E7B56}" destId="{03D0C4E1-D506-4ADF-BC39-A7F0E4DA0D4B}" srcOrd="0" destOrd="0" presId="urn:microsoft.com/office/officeart/2005/8/layout/vList5"/>
    <dgm:cxn modelId="{07FF65AA-58AF-4ED0-85F9-D999BC01E69D}" srcId="{465CCA40-2C09-4B85-9B69-4D71D11239F3}" destId="{52FB9667-C805-4BD9-9E18-EEEBB126693C}" srcOrd="0" destOrd="0" parTransId="{2176E0EF-4BED-40ED-A8DB-1A9AFA690FAF}" sibTransId="{2A451B96-1B05-43F0-A93C-47ED5DC007F8}"/>
    <dgm:cxn modelId="{576BDFD5-9422-456C-9662-A199C6D0533F}" type="presOf" srcId="{3B50396D-18D2-481F-8CBA-2A03AC819A53}" destId="{9A6E76E9-B798-41D3-AACE-4C8907B360C6}" srcOrd="0" destOrd="0" presId="urn:microsoft.com/office/officeart/2005/8/layout/vList5"/>
    <dgm:cxn modelId="{708A0E4C-4375-49FE-8160-DD8E206D257C}" srcId="{1CC28D21-85BA-4E83-B5C5-196FE21FED58}" destId="{F2B2F964-093E-40ED-8431-4B98775E887A}" srcOrd="0" destOrd="0" parTransId="{B59B605C-5CEC-46DD-B5DE-E987D00FA1F2}" sibTransId="{F49FED66-E571-4B2F-A22E-495B468A7533}"/>
    <dgm:cxn modelId="{C54400C7-61A3-4E0C-8136-63E67AACB8D8}" type="presOf" srcId="{465CCA40-2C09-4B85-9B69-4D71D11239F3}" destId="{CD7D7708-C375-4F28-8D57-34DFBDBED6C4}" srcOrd="0" destOrd="0" presId="urn:microsoft.com/office/officeart/2005/8/layout/vList5"/>
    <dgm:cxn modelId="{6480D0E9-C0BE-4450-8B23-5C2DCC293304}" type="presOf" srcId="{1CC28D21-85BA-4E83-B5C5-196FE21FED58}" destId="{F9817B1C-4445-493B-A618-DF77253B1C65}" srcOrd="0" destOrd="0" presId="urn:microsoft.com/office/officeart/2005/8/layout/vList5"/>
    <dgm:cxn modelId="{E2035FA4-3BE3-47B8-BF48-1652F6E59534}" srcId="{70B23ECD-6096-4527-AE69-76FFA1930E09}" destId="{E1291165-99BD-4066-BB71-14FA508E7B56}" srcOrd="0" destOrd="0" parTransId="{5626AE1A-DC0D-4B62-9C12-D6345397B6A1}" sibTransId="{F827DC48-F702-4E93-AA47-C462C9ABCDBD}"/>
    <dgm:cxn modelId="{451B9381-96D6-403C-A561-22561D43FF69}" srcId="{EB3819EE-B121-4C9B-837D-97982D886F49}" destId="{CA895AD4-9FD0-4129-A7F4-15CCA7DE8E80}" srcOrd="0" destOrd="0" parTransId="{539A2307-B4D8-4732-9DE2-A7B7264CF712}" sibTransId="{1EDE275F-8B6A-4492-B8E8-F1767824F356}"/>
    <dgm:cxn modelId="{0C538E7C-53E8-49A7-AFF6-43251F828F08}" srcId="{E1291165-99BD-4066-BB71-14FA508E7B56}" destId="{3B50396D-18D2-481F-8CBA-2A03AC819A53}" srcOrd="0" destOrd="0" parTransId="{B33C281E-2B34-47A7-8C31-35251CFB0895}" sibTransId="{A9B24A24-A5BF-4E97-83DE-C2EA92340457}"/>
    <dgm:cxn modelId="{3BF5BEC8-260A-4B8E-9246-7DE343997D5E}" type="presOf" srcId="{F2B2F964-093E-40ED-8431-4B98775E887A}" destId="{6D1B90DE-228B-4ED1-A2D1-9ECE402CC2FF}" srcOrd="0" destOrd="0" presId="urn:microsoft.com/office/officeart/2005/8/layout/vList5"/>
    <dgm:cxn modelId="{A6ABCC32-B662-4E9B-82B1-7E5B88B86504}" type="presOf" srcId="{70B23ECD-6096-4527-AE69-76FFA1930E09}" destId="{3EDA8DD1-6BFB-4CB8-B1DE-FBD53E69FC64}" srcOrd="0" destOrd="0" presId="urn:microsoft.com/office/officeart/2005/8/layout/vList5"/>
    <dgm:cxn modelId="{2E046237-2E76-477F-8139-F380DA97A378}" type="presOf" srcId="{EB3819EE-B121-4C9B-837D-97982D886F49}" destId="{E5B07DB4-456A-46E2-A809-2086BA4D227B}" srcOrd="0" destOrd="0" presId="urn:microsoft.com/office/officeart/2005/8/layout/vList5"/>
    <dgm:cxn modelId="{01A35ED0-6C32-4C49-84FD-7550BDCEADA2}" type="presOf" srcId="{CA895AD4-9FD0-4129-A7F4-15CCA7DE8E80}" destId="{64D74590-EFDB-4468-8D12-F2DD5DF17AE9}" srcOrd="0" destOrd="0" presId="urn:microsoft.com/office/officeart/2005/8/layout/vList5"/>
    <dgm:cxn modelId="{1F64618D-C701-4F61-8529-D85FB7C99DCB}" type="presParOf" srcId="{3EDA8DD1-6BFB-4CB8-B1DE-FBD53E69FC64}" destId="{3B39BC58-D079-4CDE-B91C-ACB521DF0A94}" srcOrd="0" destOrd="0" presId="urn:microsoft.com/office/officeart/2005/8/layout/vList5"/>
    <dgm:cxn modelId="{088F57B9-A382-4D82-A851-902586E721C2}" type="presParOf" srcId="{3B39BC58-D079-4CDE-B91C-ACB521DF0A94}" destId="{03D0C4E1-D506-4ADF-BC39-A7F0E4DA0D4B}" srcOrd="0" destOrd="0" presId="urn:microsoft.com/office/officeart/2005/8/layout/vList5"/>
    <dgm:cxn modelId="{00161759-7184-4A49-87A7-B8DF887B20DE}" type="presParOf" srcId="{3B39BC58-D079-4CDE-B91C-ACB521DF0A94}" destId="{9A6E76E9-B798-41D3-AACE-4C8907B360C6}" srcOrd="1" destOrd="0" presId="urn:microsoft.com/office/officeart/2005/8/layout/vList5"/>
    <dgm:cxn modelId="{18BFC95D-6640-4955-A0BE-59E3D4D11B39}" type="presParOf" srcId="{3EDA8DD1-6BFB-4CB8-B1DE-FBD53E69FC64}" destId="{692D0E36-57BA-4E06-A5BB-8E7B422CD51C}" srcOrd="1" destOrd="0" presId="urn:microsoft.com/office/officeart/2005/8/layout/vList5"/>
    <dgm:cxn modelId="{05E5432E-3617-4297-A598-5D978878EDA8}" type="presParOf" srcId="{3EDA8DD1-6BFB-4CB8-B1DE-FBD53E69FC64}" destId="{4843F53B-CF48-49C3-BF6E-CB718718A074}" srcOrd="2" destOrd="0" presId="urn:microsoft.com/office/officeart/2005/8/layout/vList5"/>
    <dgm:cxn modelId="{5F2F2EA0-63D5-45F8-BB74-46FAA11BAF81}" type="presParOf" srcId="{4843F53B-CF48-49C3-BF6E-CB718718A074}" destId="{E5B07DB4-456A-46E2-A809-2086BA4D227B}" srcOrd="0" destOrd="0" presId="urn:microsoft.com/office/officeart/2005/8/layout/vList5"/>
    <dgm:cxn modelId="{86FBA0DE-6B0F-42FF-9EC0-AF756B3BC547}" type="presParOf" srcId="{4843F53B-CF48-49C3-BF6E-CB718718A074}" destId="{64D74590-EFDB-4468-8D12-F2DD5DF17AE9}" srcOrd="1" destOrd="0" presId="urn:microsoft.com/office/officeart/2005/8/layout/vList5"/>
    <dgm:cxn modelId="{F2B99D95-6F95-4227-A72A-12FFE6FE3781}" type="presParOf" srcId="{3EDA8DD1-6BFB-4CB8-B1DE-FBD53E69FC64}" destId="{1B7FA10D-377D-442A-A540-6ED1D2F75629}" srcOrd="3" destOrd="0" presId="urn:microsoft.com/office/officeart/2005/8/layout/vList5"/>
    <dgm:cxn modelId="{C00BCB33-F0F8-4088-9CC2-BF48CAFA037C}" type="presParOf" srcId="{3EDA8DD1-6BFB-4CB8-B1DE-FBD53E69FC64}" destId="{9211C27A-DC64-4712-AEBE-B8F61A314235}" srcOrd="4" destOrd="0" presId="urn:microsoft.com/office/officeart/2005/8/layout/vList5"/>
    <dgm:cxn modelId="{13F16E57-1F6B-42CB-B6FA-AE7F30F79091}" type="presParOf" srcId="{9211C27A-DC64-4712-AEBE-B8F61A314235}" destId="{CD7D7708-C375-4F28-8D57-34DFBDBED6C4}" srcOrd="0" destOrd="0" presId="urn:microsoft.com/office/officeart/2005/8/layout/vList5"/>
    <dgm:cxn modelId="{C7F7D88C-D4BB-45FF-AF91-5B873367DA06}" type="presParOf" srcId="{9211C27A-DC64-4712-AEBE-B8F61A314235}" destId="{135B7CAA-8350-41C1-9BA2-EE9BDCE4F5A6}" srcOrd="1" destOrd="0" presId="urn:microsoft.com/office/officeart/2005/8/layout/vList5"/>
    <dgm:cxn modelId="{DA87631F-8E95-4AF3-8F70-A3432B58771D}" type="presParOf" srcId="{3EDA8DD1-6BFB-4CB8-B1DE-FBD53E69FC64}" destId="{72087BBF-4884-4EE8-95FE-F66A3708BE57}" srcOrd="5" destOrd="0" presId="urn:microsoft.com/office/officeart/2005/8/layout/vList5"/>
    <dgm:cxn modelId="{C8772BDE-C9CB-4AAB-A8AF-11FDA1128351}" type="presParOf" srcId="{3EDA8DD1-6BFB-4CB8-B1DE-FBD53E69FC64}" destId="{F9BA46CD-49D1-4CBC-8678-A5B777AD8BDE}" srcOrd="6" destOrd="0" presId="urn:microsoft.com/office/officeart/2005/8/layout/vList5"/>
    <dgm:cxn modelId="{625A5C75-F784-47C4-B432-7A28048AB68D}" type="presParOf" srcId="{F9BA46CD-49D1-4CBC-8678-A5B777AD8BDE}" destId="{F9817B1C-4445-493B-A618-DF77253B1C65}" srcOrd="0" destOrd="0" presId="urn:microsoft.com/office/officeart/2005/8/layout/vList5"/>
    <dgm:cxn modelId="{6A86C9CA-98D4-4C1E-B620-876708CB785B}" type="presParOf" srcId="{F9BA46CD-49D1-4CBC-8678-A5B777AD8BDE}" destId="{6D1B90DE-228B-4ED1-A2D1-9ECE402CC2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6E76E9-B798-41D3-AACE-4C8907B360C6}">
      <dsp:nvSpPr>
        <dsp:cNvPr id="0" name=""/>
        <dsp:cNvSpPr/>
      </dsp:nvSpPr>
      <dsp:spPr>
        <a:xfrm rot="5400000">
          <a:off x="5446831" y="-2149762"/>
          <a:ext cx="1053904" cy="562238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Разгрузка первично отсортированных отходов</a:t>
          </a:r>
          <a:endParaRPr lang="ru-RU" sz="2100" kern="1200" dirty="0"/>
        </a:p>
      </dsp:txBody>
      <dsp:txXfrm rot="5400000">
        <a:off x="5446831" y="-2149762"/>
        <a:ext cx="1053904" cy="5622384"/>
      </dsp:txXfrm>
    </dsp:sp>
    <dsp:sp modelId="{03D0C4E1-D506-4ADF-BC39-A7F0E4DA0D4B}">
      <dsp:nvSpPr>
        <dsp:cNvPr id="0" name=""/>
        <dsp:cNvSpPr/>
      </dsp:nvSpPr>
      <dsp:spPr>
        <a:xfrm>
          <a:off x="0" y="0"/>
          <a:ext cx="3162591" cy="1317380"/>
        </a:xfrm>
        <a:prstGeom prst="round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Приемная площадка</a:t>
          </a:r>
          <a:endParaRPr lang="ru-RU" sz="2400" kern="1200" dirty="0"/>
        </a:p>
      </dsp:txBody>
      <dsp:txXfrm>
        <a:off x="0" y="0"/>
        <a:ext cx="3162591" cy="1317380"/>
      </dsp:txXfrm>
    </dsp:sp>
    <dsp:sp modelId="{64D74590-EFDB-4468-8D12-F2DD5DF17AE9}">
      <dsp:nvSpPr>
        <dsp:cNvPr id="0" name=""/>
        <dsp:cNvSpPr/>
      </dsp:nvSpPr>
      <dsp:spPr>
        <a:xfrm rot="5400000">
          <a:off x="5446831" y="-766513"/>
          <a:ext cx="1053904" cy="562238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Ручная досортировка отходов с их разделением по видам и степени загрязненности</a:t>
          </a:r>
          <a:endParaRPr lang="ru-RU" sz="2100" kern="1200" dirty="0"/>
        </a:p>
      </dsp:txBody>
      <dsp:txXfrm rot="5400000">
        <a:off x="5446831" y="-766513"/>
        <a:ext cx="1053904" cy="5622384"/>
      </dsp:txXfrm>
    </dsp:sp>
    <dsp:sp modelId="{E5B07DB4-456A-46E2-A809-2086BA4D227B}">
      <dsp:nvSpPr>
        <dsp:cNvPr id="0" name=""/>
        <dsp:cNvSpPr/>
      </dsp:nvSpPr>
      <dsp:spPr>
        <a:xfrm>
          <a:off x="0" y="1385988"/>
          <a:ext cx="3162591" cy="1317380"/>
        </a:xfrm>
        <a:prstGeom prst="round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Сортировочный комплекс</a:t>
          </a:r>
          <a:endParaRPr lang="ru-RU" sz="2400" kern="1200" dirty="0"/>
        </a:p>
      </dsp:txBody>
      <dsp:txXfrm>
        <a:off x="0" y="1385988"/>
        <a:ext cx="3162591" cy="1317380"/>
      </dsp:txXfrm>
    </dsp:sp>
    <dsp:sp modelId="{135B7CAA-8350-41C1-9BA2-EE9BDCE4F5A6}">
      <dsp:nvSpPr>
        <dsp:cNvPr id="0" name=""/>
        <dsp:cNvSpPr/>
      </dsp:nvSpPr>
      <dsp:spPr>
        <a:xfrm rot="5400000">
          <a:off x="5446831" y="616736"/>
          <a:ext cx="1053904" cy="562238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Прессование вторичного сырья в кипы от 200 до 400 кг</a:t>
          </a:r>
          <a:endParaRPr lang="ru-RU" sz="2100" kern="1200" dirty="0"/>
        </a:p>
      </dsp:txBody>
      <dsp:txXfrm rot="5400000">
        <a:off x="5446831" y="616736"/>
        <a:ext cx="1053904" cy="5622384"/>
      </dsp:txXfrm>
    </dsp:sp>
    <dsp:sp modelId="{CD7D7708-C375-4F28-8D57-34DFBDBED6C4}">
      <dsp:nvSpPr>
        <dsp:cNvPr id="0" name=""/>
        <dsp:cNvSpPr/>
      </dsp:nvSpPr>
      <dsp:spPr>
        <a:xfrm>
          <a:off x="0" y="2769238"/>
          <a:ext cx="3162591" cy="1317380"/>
        </a:xfrm>
        <a:prstGeom prst="round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Пресс </a:t>
          </a:r>
          <a:r>
            <a:rPr lang="en-US" sz="2400" kern="1200" dirty="0" smtClean="0"/>
            <a:t>LP50EH-1 </a:t>
          </a:r>
          <a:r>
            <a:rPr lang="en-US" sz="2400" kern="1200" dirty="0" err="1" smtClean="0"/>
            <a:t>Presona</a:t>
          </a:r>
          <a:endParaRPr lang="ru-RU" sz="2400" kern="1200" dirty="0"/>
        </a:p>
      </dsp:txBody>
      <dsp:txXfrm>
        <a:off x="0" y="2769238"/>
        <a:ext cx="3162591" cy="1317380"/>
      </dsp:txXfrm>
    </dsp:sp>
    <dsp:sp modelId="{6D1B90DE-228B-4ED1-A2D1-9ECE402CC2FF}">
      <dsp:nvSpPr>
        <dsp:cNvPr id="0" name=""/>
        <dsp:cNvSpPr/>
      </dsp:nvSpPr>
      <dsp:spPr>
        <a:xfrm rot="5400000">
          <a:off x="5446831" y="1999986"/>
          <a:ext cx="1053904" cy="562238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Формирование партии вторичного сырья для глубокой переработки</a:t>
          </a:r>
          <a:endParaRPr lang="ru-RU" sz="2100" kern="1200" dirty="0"/>
        </a:p>
      </dsp:txBody>
      <dsp:txXfrm rot="5400000">
        <a:off x="5446831" y="1999986"/>
        <a:ext cx="1053904" cy="5622384"/>
      </dsp:txXfrm>
    </dsp:sp>
    <dsp:sp modelId="{F9817B1C-4445-493B-A618-DF77253B1C65}">
      <dsp:nvSpPr>
        <dsp:cNvPr id="0" name=""/>
        <dsp:cNvSpPr/>
      </dsp:nvSpPr>
      <dsp:spPr>
        <a:xfrm>
          <a:off x="0" y="4152488"/>
          <a:ext cx="3162591" cy="1317380"/>
        </a:xfrm>
        <a:prstGeom prst="round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Склад готовой продукции</a:t>
          </a:r>
          <a:endParaRPr lang="ru-RU" sz="2400" kern="1200" dirty="0"/>
        </a:p>
      </dsp:txBody>
      <dsp:txXfrm>
        <a:off x="0" y="4152488"/>
        <a:ext cx="3162591" cy="1317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72E12-8D35-4598-AC9B-4BC07CC468C5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51757-1EC4-4976-B594-54FE6ACF55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51757-1EC4-4976-B594-54FE6ACF558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50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852936"/>
            <a:ext cx="4164856" cy="333107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971600" y="692696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РАЗДЕЛЬНЫЙ СБОР ОТХОДОВ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294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7488832" cy="1584176"/>
          </a:xfrm>
        </p:spPr>
        <p:txBody>
          <a:bodyPr/>
          <a:lstStyle/>
          <a:p>
            <a:pPr marL="0" indent="0">
              <a:buNone/>
            </a:pPr>
            <a:r>
              <a:rPr lang="ru-RU" sz="5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5248" y="3284984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ООО «Архангельский мусороперерабатывающий комбинат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Архангельск, 6 проезд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Кузнечихинский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промузел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строение 8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+7 (8182)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29-74-46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a.mpk@yandex.ru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Описание: логотип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2592288" cy="20465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3563888" y="6381328"/>
            <a:ext cx="18586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Архангельск, 2017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8722175" y="6519446"/>
            <a:ext cx="421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86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916832"/>
            <a:ext cx="640080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-избежать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распространения мусорных свалок и мусоросжигательных заводов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" indent="0">
              <a:buFontTx/>
              <a:buChar char="-"/>
            </a:pP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тратить классические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ресурсы;</a:t>
            </a:r>
          </a:p>
          <a:p>
            <a:pPr marL="45720" indent="0">
              <a:buFontTx/>
              <a:buChar char="-"/>
            </a:pP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пробудить бережное отношение человека к природе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80134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Для чего нужен раздельный сбор?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зымянн    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85551">
            <a:off x="6060869" y="1551720"/>
            <a:ext cx="2394952" cy="272737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 flipH="1">
            <a:off x="8722175" y="6519446"/>
            <a:ext cx="421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88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747282011"/>
              </p:ext>
            </p:extLst>
          </p:nvPr>
        </p:nvGraphicFramePr>
        <p:xfrm>
          <a:off x="827584" y="1412776"/>
          <a:ext cx="7344817" cy="473197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300645"/>
                <a:gridCol w="3519391"/>
                <a:gridCol w="2524781"/>
              </a:tblGrid>
              <a:tr h="141465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Количество установленных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контейнеров, шт.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Объемы,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</a:rPr>
                        <a:t>м.куб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932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2014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35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530,00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932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2015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80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3 842,75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932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2016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8 350,00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932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2017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69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12 504,79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flipH="1">
            <a:off x="8722175" y="6519446"/>
            <a:ext cx="421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50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36712"/>
            <a:ext cx="8177788" cy="5779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67712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Памятка для жителей города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8722175" y="6519446"/>
            <a:ext cx="421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15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241767431"/>
              </p:ext>
            </p:extLst>
          </p:nvPr>
        </p:nvGraphicFramePr>
        <p:xfrm>
          <a:off x="251520" y="980728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188640"/>
            <a:ext cx="65669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Производственный процесс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8722175" y="6519446"/>
            <a:ext cx="421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81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9192" y="4365104"/>
            <a:ext cx="2689880" cy="20162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070835"/>
            <a:ext cx="3384376" cy="23645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92696"/>
            <a:ext cx="4392488" cy="5688632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6152471" cy="1143000"/>
          </a:xfrm>
        </p:spPr>
        <p:txBody>
          <a:bodyPr/>
          <a:lstStyle/>
          <a:p>
            <a:pPr marL="0" indent="0">
              <a:buNone/>
            </a:pP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Макулатура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16632"/>
            <a:ext cx="2204864" cy="220486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 flipH="1">
            <a:off x="8722175" y="6519446"/>
            <a:ext cx="421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705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32656"/>
            <a:ext cx="7272808" cy="6187661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2696087" cy="1143000"/>
          </a:xfrm>
        </p:spPr>
        <p:txBody>
          <a:bodyPr/>
          <a:lstStyle/>
          <a:p>
            <a:pPr marL="0" indent="0">
              <a:buNone/>
            </a:pP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Пластик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8722175" y="6519446"/>
            <a:ext cx="421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8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8764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46264"/>
            <a:ext cx="3384376" cy="3384376"/>
          </a:xfr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916832"/>
            <a:ext cx="4320480" cy="324324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3635896" y="3106404"/>
            <a:ext cx="97934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flipH="1">
            <a:off x="8722175" y="6519446"/>
            <a:ext cx="421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834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9" y="116632"/>
            <a:ext cx="2768095" cy="1143000"/>
          </a:xfrm>
        </p:spPr>
        <p:txBody>
          <a:bodyPr/>
          <a:lstStyle/>
          <a:p>
            <a:pPr marL="0" indent="0">
              <a:buNone/>
            </a:pP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83177"/>
            <a:ext cx="2952328" cy="1968219"/>
          </a:xfr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564903"/>
            <a:ext cx="3862149" cy="267356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122393"/>
            <a:ext cx="1664148" cy="16820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8011" y="5148413"/>
            <a:ext cx="4890120" cy="16300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Стрелка вправо 13"/>
          <p:cNvSpPr/>
          <p:nvPr/>
        </p:nvSpPr>
        <p:spPr>
          <a:xfrm rot="8098746">
            <a:off x="2115802" y="5521197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791978">
            <a:off x="3284694" y="5526445"/>
            <a:ext cx="97934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8103841">
            <a:off x="4077491" y="2199594"/>
            <a:ext cx="97934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flipH="1">
            <a:off x="8722175" y="6519446"/>
            <a:ext cx="421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74486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383</TotalTime>
  <Words>153</Words>
  <Application>Microsoft Office PowerPoint</Application>
  <PresentationFormat>Экран (4:3)</PresentationFormat>
  <Paragraphs>55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Макулатура</vt:lpstr>
      <vt:lpstr>Пластик</vt:lpstr>
      <vt:lpstr>Алюминий</vt:lpstr>
      <vt:lpstr>Стекло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РАЗДЕЛЬНЫЙ СБОР ОТХОДОВ</dc:title>
  <dc:creator>Эколог</dc:creator>
  <cp:lastModifiedBy>1</cp:lastModifiedBy>
  <cp:revision>31</cp:revision>
  <dcterms:created xsi:type="dcterms:W3CDTF">2017-10-21T10:14:41Z</dcterms:created>
  <dcterms:modified xsi:type="dcterms:W3CDTF">2017-12-03T17:16:02Z</dcterms:modified>
</cp:coreProperties>
</file>