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6" r:id="rId2"/>
    <p:sldId id="314" r:id="rId3"/>
    <p:sldId id="321" r:id="rId4"/>
    <p:sldId id="329" r:id="rId5"/>
    <p:sldId id="326" r:id="rId6"/>
    <p:sldId id="330" r:id="rId7"/>
    <p:sldId id="317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7255" autoAdjust="0"/>
  </p:normalViewPr>
  <p:slideViewPr>
    <p:cSldViewPr>
      <p:cViewPr>
        <p:scale>
          <a:sx n="100" d="100"/>
          <a:sy n="100" d="100"/>
        </p:scale>
        <p:origin x="-229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9F6DF1-2162-44B3-A2C0-D0C9DEE04CC3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5707"/>
            <a:ext cx="5439101" cy="44681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415D25-4BA2-4FB0-92C5-A2BFF16FF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099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96FC2-B6D8-4B1A-B724-B296C3329D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E890-4ABD-4309-BD97-67E20AE6BFE5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DB76-2AE7-4804-9A12-289534AB9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C2A0-CFA0-46A0-AB8B-D7F0FF452E2A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A003-6B1C-46E7-A1B9-9DB6B3F39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B050-44E3-4111-9829-D65942617127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E1A5-0186-46A9-BBA2-00A2821EE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918-14A5-4B4A-A252-9EF8C5BE803C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74E8-DE6C-48B9-BBEF-965B78A8D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95EF-DB19-4DDE-BBA7-80CB1566FB02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0F72-0A7F-4662-9BEF-8346C723D7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D31D-9213-432A-9794-0DBEFD949BB0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84A4-AB0E-4736-B0C4-2FB16B3F69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81E4-83A8-4670-8938-9D3BCB62E4F7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F531-A420-42F1-B728-DA3BD4666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6C61-EC71-4BC5-9EFA-C73B7528E656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D3F9-33B7-491F-9CE3-B09B86FC9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0547-D9D9-4DF8-B234-9A390F393910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3D62-B60F-49D1-B67D-42860C63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89E3-D30B-4A44-9729-8C4C9CBC3359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2B3C-F55F-4959-BF4A-C7669F979F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C942-C0C6-4922-BF17-E5F5C882BE3D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CE14-12AF-411D-AA0E-EDA346CD5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31677-7168-4B63-BB34-8C9FF4BF90C9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C525A-E8FE-47E4-8CA2-15897EA21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Users\nvladimirova\Desktop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659" y="260648"/>
            <a:ext cx="658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7" descr="готов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3681"/>
            <a:ext cx="8175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58000" y="6424613"/>
            <a:ext cx="1746250" cy="2889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a typeface="+mj-ea"/>
              </a:rPr>
              <a:t>4 декабря 2017 </a:t>
            </a:r>
            <a:r>
              <a:rPr lang="ru-RU" sz="1100" b="1" dirty="0">
                <a:solidFill>
                  <a:schemeClr val="bg1"/>
                </a:solidFill>
                <a:ea typeface="+mj-ea"/>
              </a:rPr>
              <a:t>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1687" y="1196752"/>
            <a:ext cx="75636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Che" pitchFamily="49" charset="-127"/>
              </a:rPr>
              <a:t>Организация системы сбора твердых коммунальных отходов на территории Ненецкого автономного округа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endParaRPr lang="ru-RU" altLang="ru-RU" sz="6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857225" y="0"/>
            <a:ext cx="7051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6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4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714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8772" y="1988840"/>
            <a:ext cx="8806456" cy="3744416"/>
            <a:chOff x="-5797153" y="-2654300"/>
            <a:chExt cx="14300201" cy="6880226"/>
          </a:xfrm>
        </p:grpSpPr>
        <p:pic>
          <p:nvPicPr>
            <p:cNvPr id="5122" name="Picture 2" descr="D:\Шапов С.А\Презентация\Karta - 1 с конт площадками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97153" y="-2654300"/>
              <a:ext cx="14300201" cy="68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Шапов С.А\Презентация\Karta - 1 с конт площадками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356992"/>
              <a:ext cx="5314651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D:\Шапов С.А\Презентация\Karta - 1 с конт площадками (2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54" y="3429000"/>
              <a:ext cx="1543050" cy="62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D:\Шапов С.А\Презентация\Karta - 1 с конт площадками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895" y="3569722"/>
              <a:ext cx="1752481" cy="57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21"/>
          <p:cNvSpPr>
            <a:spLocks noChangeArrowheads="1"/>
          </p:cNvSpPr>
          <p:nvPr/>
        </p:nvSpPr>
        <p:spPr bwMode="auto">
          <a:xfrm>
            <a:off x="208012" y="928671"/>
            <a:ext cx="8684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dirty="0"/>
          </a:p>
        </p:txBody>
      </p: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208012" y="928671"/>
            <a:ext cx="86844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нахождения источников образования ТКО </a:t>
            </a:r>
          </a:p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Ненецком АО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67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1000100" y="0"/>
            <a:ext cx="7051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6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4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714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208012" y="928671"/>
            <a:ext cx="86844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Маршруты транспортирования ТКО в Ненецком АО</a:t>
            </a:r>
          </a:p>
          <a:p>
            <a:pPr algn="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Вариант 1</a:t>
            </a:r>
            <a:endParaRPr lang="ru-RU" alt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882777"/>
            <a:ext cx="8784976" cy="3850479"/>
            <a:chOff x="208012" y="1988839"/>
            <a:chExt cx="8684468" cy="374441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8012" y="1988839"/>
              <a:ext cx="8684468" cy="3744417"/>
              <a:chOff x="-3420888" y="-2043608"/>
              <a:chExt cx="14222413" cy="6869113"/>
            </a:xfrm>
          </p:grpSpPr>
          <p:pic>
            <p:nvPicPr>
              <p:cNvPr id="1028" name="Picture 4" descr="D:\Шапов С.А\Презентация\Karta 3 - потоки Вариант 1 (2)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20888" y="-2043608"/>
                <a:ext cx="14222413" cy="6869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D:\Шапов С.А\Презентация\Karta 3 - потоки Вариант 1-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84933" y="4149080"/>
                <a:ext cx="1584325" cy="628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D:\Шапов С.А\Презентация\Karta 3 - потоки Вариант 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663" y="3679330"/>
                <a:ext cx="6138862" cy="1146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208012" y="5733256"/>
              <a:ext cx="86844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857225" y="0"/>
            <a:ext cx="7051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6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4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714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0" name="Прямоугольник 21"/>
          <p:cNvSpPr>
            <a:spLocks noChangeArrowheads="1"/>
          </p:cNvSpPr>
          <p:nvPr/>
        </p:nvSpPr>
        <p:spPr bwMode="auto">
          <a:xfrm>
            <a:off x="208012" y="928671"/>
            <a:ext cx="86844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Маршруты транспортирования ТКО в Ненецком АО</a:t>
            </a:r>
          </a:p>
          <a:p>
            <a:pPr algn="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Вариант 2</a:t>
            </a:r>
            <a:endParaRPr lang="ru-RU" alt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060848"/>
            <a:ext cx="8784976" cy="3746529"/>
            <a:chOff x="-12572809" y="368300"/>
            <a:chExt cx="14590713" cy="8599488"/>
          </a:xfrm>
        </p:grpSpPr>
        <p:pic>
          <p:nvPicPr>
            <p:cNvPr id="11" name="Picture 2" descr="D:\Шапов С.А\Презентация\Karta 3 - потоки Вариант 2 (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72809" y="368300"/>
              <a:ext cx="14590713" cy="859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Шапов С.А\Презентация\Karta 3 - потоки Вариант 1-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08102" y="8181528"/>
              <a:ext cx="158432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714348" y="0"/>
            <a:ext cx="7858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28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10715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357158" y="1071546"/>
            <a:ext cx="85566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/>
          </a:p>
          <a:p>
            <a:pPr algn="ctr"/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/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0" y="92867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ТКО в Ненецком АО </a:t>
            </a:r>
          </a:p>
          <a:p>
            <a:pPr algn="ctr"/>
            <a:r>
              <a:rPr lang="ru-RU" alt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источникам образования в 2016 году, тонн/год</a:t>
            </a:r>
            <a:endParaRPr lang="ru-RU" alt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2946793"/>
              </p:ext>
            </p:extLst>
          </p:nvPr>
        </p:nvGraphicFramePr>
        <p:xfrm>
          <a:off x="374229" y="2348880"/>
          <a:ext cx="8374235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467"/>
                <a:gridCol w="1440160"/>
                <a:gridCol w="1368152"/>
                <a:gridCol w="1296144"/>
                <a:gridCol w="1800200"/>
                <a:gridCol w="1008112"/>
              </a:tblGrid>
              <a:tr h="2120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Ненецкий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</a:rPr>
                        <a:t>автономный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округ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Численность населения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ТКО, жилищный фонд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6675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КГО, жилищный фонд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Объекты инфраструктуры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03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43321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03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10064,16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03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503,2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2113,5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12680,8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714348" y="0"/>
            <a:ext cx="7858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28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10715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357158" y="1071546"/>
            <a:ext cx="85566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/>
          </a:p>
          <a:p>
            <a:pPr algn="ctr"/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/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0" y="92867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накопления ТКО </a:t>
            </a:r>
          </a:p>
          <a:p>
            <a:pPr algn="ctr"/>
            <a:r>
              <a:rPr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Ненецкого АО</a:t>
            </a:r>
            <a:endParaRPr lang="ru-RU" alt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628155"/>
              </p:ext>
            </p:extLst>
          </p:nvPr>
        </p:nvGraphicFramePr>
        <p:xfrm>
          <a:off x="469990" y="2132856"/>
          <a:ext cx="8225324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110"/>
                <a:gridCol w="5041327"/>
                <a:gridCol w="2564887"/>
              </a:tblGrid>
              <a:tr h="73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Наименования муниципальных образований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Нормативы накопления на одного человека, м</a:t>
                      </a:r>
                      <a:r>
                        <a:rPr lang="ru-RU" sz="1800" baseline="30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/год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МО «ГО «Город Нарьян-Мар»;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МО «ГП «Рабочий поселок Искателей»;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МО «Поселок Амдерма»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2,66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Остальные муниципальные образования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1,16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573577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утверждены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нормативы накопления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ТКО для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объектов общественного назначения, расположенных на территории Ненецкого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АО.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ladimirova\Desktop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71438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  <a:ln w="28575" cmpd="sng">
            <a:solidFill>
              <a:srgbClr val="0066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1" name="Прямоугольник 16"/>
          <p:cNvSpPr>
            <a:spLocks noChangeArrowheads="1"/>
          </p:cNvSpPr>
          <p:nvPr/>
        </p:nvSpPr>
        <p:spPr bwMode="auto">
          <a:xfrm>
            <a:off x="857225" y="0"/>
            <a:ext cx="7051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6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ru-RU" altLang="ru-RU" sz="4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9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5713"/>
            <a:ext cx="3248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357158" y="0"/>
            <a:ext cx="10001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1C0ACE1-A3CA-444F-99D1-9F9D39B2F566}" type="slidenum">
              <a:rPr lang="ru-RU" altLang="ru-RU" sz="5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ru-RU" altLang="ru-RU" sz="5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357158" y="1071546"/>
            <a:ext cx="85566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/>
          </a:p>
          <a:p>
            <a:pPr algn="ctr"/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 smtClean="0"/>
          </a:p>
          <a:p>
            <a:pPr algn="ctr">
              <a:buFont typeface="Arial" pitchFamily="34" charset="0"/>
              <a:buChar char="•"/>
            </a:pPr>
            <a:endParaRPr lang="ru-RU" alt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1008" y="2643182"/>
            <a:ext cx="62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chemeClr val="tx2"/>
                </a:solidFill>
                <a:ea typeface="ヒラギノ角ゴ Pro W3"/>
                <a:cs typeface="ヒラギノ角ゴ Pro W3"/>
                <a:sym typeface="PFBeauSansPro-Regular"/>
              </a:rPr>
              <a:t>БЛАГОДАР</a:t>
            </a:r>
            <a:r>
              <a:rPr lang="ru-RU" altLang="ru-RU" sz="3200" b="1" dirty="0" smtClean="0">
                <a:solidFill>
                  <a:schemeClr val="tx2"/>
                </a:solidFill>
                <a:ea typeface="ヒラギノ角ゴ Pro W3"/>
                <a:cs typeface="ヒラギノ角ゴ Pro W3"/>
                <a:sym typeface="PFBeauSansPro-Regular"/>
              </a:rPr>
              <a:t>Ю</a:t>
            </a:r>
            <a:r>
              <a:rPr lang="en-US" altLang="ru-RU" sz="3200" b="1" dirty="0" smtClean="0">
                <a:solidFill>
                  <a:schemeClr val="tx2"/>
                </a:solidFill>
                <a:ea typeface="ヒラギノ角ゴ Pro W3"/>
                <a:cs typeface="ヒラギノ角ゴ Pro W3"/>
                <a:sym typeface="PFBeauSansPro-Regular"/>
              </a:rPr>
              <a:t> ЗА ВНИМАНИЕ!</a:t>
            </a:r>
            <a:endParaRPr lang="ru-RU" altLang="ru-RU" sz="32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nvladimirova\Desktop\n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7650" y="4071938"/>
            <a:ext cx="254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164</Words>
  <Application>Microsoft Office PowerPoint</Application>
  <PresentationFormat>Экран (4:3)</PresentationFormat>
  <Paragraphs>64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anciferova</cp:lastModifiedBy>
  <cp:revision>492</cp:revision>
  <cp:lastPrinted>2013-12-23T07:56:51Z</cp:lastPrinted>
  <dcterms:created xsi:type="dcterms:W3CDTF">2013-12-15T11:08:56Z</dcterms:created>
  <dcterms:modified xsi:type="dcterms:W3CDTF">2017-12-06T14:02:48Z</dcterms:modified>
</cp:coreProperties>
</file>