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7" r:id="rId1"/>
    <p:sldMasterId id="2147483796" r:id="rId2"/>
    <p:sldMasterId id="2147483799" r:id="rId3"/>
  </p:sldMasterIdLst>
  <p:notesMasterIdLst>
    <p:notesMasterId r:id="rId47"/>
  </p:notesMasterIdLst>
  <p:handoutMasterIdLst>
    <p:handoutMasterId r:id="rId48"/>
  </p:handoutMasterIdLst>
  <p:sldIdLst>
    <p:sldId id="1101" r:id="rId4"/>
    <p:sldId id="837" r:id="rId5"/>
    <p:sldId id="1182" r:id="rId6"/>
    <p:sldId id="1183" r:id="rId7"/>
    <p:sldId id="1184" r:id="rId8"/>
    <p:sldId id="1185" r:id="rId9"/>
    <p:sldId id="1186" r:id="rId10"/>
    <p:sldId id="1187" r:id="rId11"/>
    <p:sldId id="1188" r:id="rId12"/>
    <p:sldId id="1189" r:id="rId13"/>
    <p:sldId id="1190" r:id="rId14"/>
    <p:sldId id="1191" r:id="rId15"/>
    <p:sldId id="1192" r:id="rId16"/>
    <p:sldId id="1193" r:id="rId17"/>
    <p:sldId id="1194" r:id="rId18"/>
    <p:sldId id="1195" r:id="rId19"/>
    <p:sldId id="1196" r:id="rId20"/>
    <p:sldId id="1197" r:id="rId21"/>
    <p:sldId id="1198" r:id="rId22"/>
    <p:sldId id="1199" r:id="rId23"/>
    <p:sldId id="1200" r:id="rId24"/>
    <p:sldId id="1201" r:id="rId25"/>
    <p:sldId id="1202" r:id="rId26"/>
    <p:sldId id="1203" r:id="rId27"/>
    <p:sldId id="1204" r:id="rId28"/>
    <p:sldId id="1205" r:id="rId29"/>
    <p:sldId id="1206" r:id="rId30"/>
    <p:sldId id="1207" r:id="rId31"/>
    <p:sldId id="1208" r:id="rId32"/>
    <p:sldId id="1209" r:id="rId33"/>
    <p:sldId id="1210" r:id="rId34"/>
    <p:sldId id="1211" r:id="rId35"/>
    <p:sldId id="1212" r:id="rId36"/>
    <p:sldId id="1213" r:id="rId37"/>
    <p:sldId id="1214" r:id="rId38"/>
    <p:sldId id="1215" r:id="rId39"/>
    <p:sldId id="1216" r:id="rId40"/>
    <p:sldId id="1217" r:id="rId41"/>
    <p:sldId id="1218" r:id="rId42"/>
    <p:sldId id="1219" r:id="rId43"/>
    <p:sldId id="1220" r:id="rId44"/>
    <p:sldId id="1221" r:id="rId45"/>
    <p:sldId id="1222" r:id="rId46"/>
  </p:sldIdLst>
  <p:sldSz cx="9144000" cy="5143500" type="screen16x9"/>
  <p:notesSz cx="9775825" cy="66690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31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CCFF"/>
    <a:srgbClr val="CCCCFF"/>
    <a:srgbClr val="99CCFF"/>
    <a:srgbClr val="663300"/>
    <a:srgbClr val="990000"/>
    <a:srgbClr val="666633"/>
    <a:srgbClr val="336600"/>
    <a:srgbClr val="008000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46" autoAdjust="0"/>
    <p:restoredTop sz="95632" autoAdjust="0"/>
  </p:normalViewPr>
  <p:slideViewPr>
    <p:cSldViewPr>
      <p:cViewPr varScale="1">
        <p:scale>
          <a:sx n="89" d="100"/>
          <a:sy n="89" d="100"/>
        </p:scale>
        <p:origin x="-942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4020" y="-84"/>
      </p:cViewPr>
      <p:guideLst>
        <p:guide orient="horz" pos="2101"/>
        <p:guide pos="307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237186" cy="3343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9877" tIns="44939" rIns="89877" bIns="4493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36344" y="1"/>
            <a:ext cx="4237186" cy="3343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9877" tIns="44939" rIns="89877" bIns="4493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7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333665"/>
            <a:ext cx="4237186" cy="3343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9877" tIns="44939" rIns="89877" bIns="4493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7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36344" y="6333665"/>
            <a:ext cx="4237186" cy="3343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9877" tIns="44939" rIns="89877" bIns="4493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01CF1A3-9381-425A-A62B-A59B553924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08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237186" cy="3343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9877" tIns="44939" rIns="89877" bIns="4493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36344" y="1"/>
            <a:ext cx="4237186" cy="3343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9877" tIns="44939" rIns="89877" bIns="4493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65413" y="500063"/>
            <a:ext cx="4445000" cy="2500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7816" y="3167898"/>
            <a:ext cx="7820201" cy="300071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9877" tIns="44939" rIns="89877" bIns="449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15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333665"/>
            <a:ext cx="4237186" cy="3343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9877" tIns="44939" rIns="89877" bIns="4493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36344" y="6333665"/>
            <a:ext cx="4237186" cy="3343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9877" tIns="44939" rIns="89877" bIns="4493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0C8707D-4149-4C10-B99D-D228AFC341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6394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C8707D-4149-4C10-B99D-D228AFC34190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.w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.w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.w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ChangeAspect="1"/>
          </p:cNvGraphicFramePr>
          <p:nvPr/>
        </p:nvGraphicFramePr>
        <p:xfrm>
          <a:off x="-11113" y="-9525"/>
          <a:ext cx="9155113" cy="602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391" name="CorelDRAW" r:id="rId3" imgW="10113264" imgH="1228344" progId="">
                  <p:embed/>
                </p:oleObj>
              </mc:Choice>
              <mc:Fallback>
                <p:oleObj name="CorelDRAW" r:id="rId3" imgW="10113264" imgH="1228344" progId="">
                  <p:embed/>
                  <p:pic>
                    <p:nvPicPr>
                      <p:cNvPr id="0" name="Picture 2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113" y="-9525"/>
                        <a:ext cx="9155113" cy="602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708688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3" y="184548"/>
          <a:ext cx="9155113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392" name="CorelDRAW" r:id="rId5" imgW="10107360" imgH="924840" progId="">
                  <p:embed/>
                </p:oleObj>
              </mc:Choice>
              <mc:Fallback>
                <p:oleObj name="CorelDRAW" r:id="rId5" imgW="10107360" imgH="924840" progId="">
                  <p:embed/>
                  <p:pic>
                    <p:nvPicPr>
                      <p:cNvPr id="0" name="Picture 2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" y="184548"/>
                        <a:ext cx="9155113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708688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8370888" y="342901"/>
            <a:ext cx="620712" cy="466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ru-RU" sz="100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Номер слайда 3"/>
          <p:cNvSpPr txBox="1">
            <a:spLocks noGrp="1"/>
          </p:cNvSpPr>
          <p:nvPr userDrawn="1"/>
        </p:nvSpPr>
        <p:spPr bwMode="auto">
          <a:xfrm>
            <a:off x="7602538" y="272654"/>
            <a:ext cx="2133600" cy="195263"/>
          </a:xfrm>
          <a:prstGeom prst="rect">
            <a:avLst/>
          </a:prstGeom>
          <a:noFill/>
          <a:ln>
            <a:noFill/>
          </a:ln>
          <a:extLst/>
        </p:spPr>
        <p:txBody>
          <a:bodyPr lIns="95770" tIns="47886" rIns="95770" bIns="47886"/>
          <a:lstStyle>
            <a:lvl1pPr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fld id="{F5298059-EF4D-4969-80BB-8117867B5361}" type="slidenum">
              <a:rPr lang="ru-RU" sz="4400" smtClean="0">
                <a:solidFill>
                  <a:srgbClr val="7091A8"/>
                </a:solidFill>
                <a:latin typeface="Impact" pitchFamily="34" charset="0"/>
                <a:cs typeface="+mn-cs"/>
              </a:rPr>
              <a:pPr algn="ctr" eaLnBrk="1" hangingPunct="1">
                <a:defRPr/>
              </a:pPr>
              <a:t>‹#›</a:t>
            </a:fld>
            <a:endParaRPr lang="ru-RU" sz="4400" smtClean="0">
              <a:solidFill>
                <a:srgbClr val="7091A8"/>
              </a:solidFill>
              <a:latin typeface="Impact" pitchFamily="34" charset="0"/>
              <a:cs typeface="+mn-cs"/>
            </a:endParaRP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 smtClean="0">
                <a:latin typeface="Tahoma" pitchFamily="34" charset="0"/>
              </a:defRPr>
            </a:lvl1pPr>
          </a:lstStyle>
          <a:p>
            <a:r>
              <a:rPr lang="ru-RU" smtClean="0"/>
              <a:t>Образец подзаголовка</a:t>
            </a: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>
            <a:lvl1pPr>
              <a:defRPr smtClean="0">
                <a:latin typeface="Impac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 advClick="0" advTm="3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18CD7-0FA9-4BAC-AB6C-009F6A25B6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21A8D7-A768-417B-9CD8-9C12D4AB2D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C3F513-E972-4FCE-A02A-EC68B6850E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175AA6-486E-4FA5-852B-5220DD38B23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FF6EC-C73B-4531-97A6-6F0F39C279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B8638-D00D-437B-B641-8903142A73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ChangeAspect="1"/>
          </p:cNvGraphicFramePr>
          <p:nvPr/>
        </p:nvGraphicFramePr>
        <p:xfrm>
          <a:off x="-11113" y="-9525"/>
          <a:ext cx="9155113" cy="602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415" name="CorelDRAW" r:id="rId3" imgW="10113264" imgH="1228344" progId="">
                  <p:embed/>
                </p:oleObj>
              </mc:Choice>
              <mc:Fallback>
                <p:oleObj name="CorelDRAW" r:id="rId3" imgW="10113264" imgH="1228344" progId="">
                  <p:embed/>
                  <p:pic>
                    <p:nvPicPr>
                      <p:cNvPr id="0" name="Picture 2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113" y="-9525"/>
                        <a:ext cx="9155113" cy="602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708688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3" y="184548"/>
          <a:ext cx="9155113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416" name="CorelDRAW" r:id="rId5" imgW="10107360" imgH="924840" progId="">
                  <p:embed/>
                </p:oleObj>
              </mc:Choice>
              <mc:Fallback>
                <p:oleObj name="CorelDRAW" r:id="rId5" imgW="10107360" imgH="924840" progId="">
                  <p:embed/>
                  <p:pic>
                    <p:nvPicPr>
                      <p:cNvPr id="0" name="Picture 2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" y="184548"/>
                        <a:ext cx="9155113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708688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2"/>
          <p:cNvSpPr>
            <a:spLocks noChangeArrowheads="1"/>
          </p:cNvSpPr>
          <p:nvPr userDrawn="1"/>
        </p:nvSpPr>
        <p:spPr bwMode="auto">
          <a:xfrm>
            <a:off x="8370888" y="342901"/>
            <a:ext cx="620712" cy="466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ru-RU" sz="100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Номер слайда 3"/>
          <p:cNvSpPr txBox="1">
            <a:spLocks noGrp="1"/>
          </p:cNvSpPr>
          <p:nvPr userDrawn="1"/>
        </p:nvSpPr>
        <p:spPr bwMode="auto">
          <a:xfrm>
            <a:off x="7602538" y="272654"/>
            <a:ext cx="2133600" cy="195263"/>
          </a:xfrm>
          <a:prstGeom prst="rect">
            <a:avLst/>
          </a:prstGeom>
          <a:noFill/>
          <a:ln>
            <a:noFill/>
          </a:ln>
          <a:extLst/>
        </p:spPr>
        <p:txBody>
          <a:bodyPr lIns="95770" tIns="47886" rIns="95770" bIns="47886"/>
          <a:lstStyle>
            <a:lvl1pPr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fld id="{038CEC77-8C7E-48EF-AD85-A48E5F64FB0B}" type="slidenum">
              <a:rPr lang="ru-RU" sz="4400" smtClean="0">
                <a:solidFill>
                  <a:srgbClr val="7091A8"/>
                </a:solidFill>
                <a:latin typeface="Impact" pitchFamily="34" charset="0"/>
                <a:cs typeface="+mn-cs"/>
              </a:rPr>
              <a:pPr algn="ctr" eaLnBrk="1" hangingPunct="1">
                <a:defRPr/>
              </a:pPr>
              <a:t>‹#›</a:t>
            </a:fld>
            <a:endParaRPr lang="ru-RU" sz="4400" smtClean="0">
              <a:solidFill>
                <a:srgbClr val="7091A8"/>
              </a:solidFill>
              <a:latin typeface="Impact" pitchFamily="34" charset="0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 advClick="0" advTm="3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"/>
          <p:cNvGraphicFramePr>
            <a:graphicFrameLocks noChangeAspect="1"/>
          </p:cNvGraphicFramePr>
          <p:nvPr userDrawn="1"/>
        </p:nvGraphicFramePr>
        <p:xfrm>
          <a:off x="-11723" y="-9524"/>
          <a:ext cx="9155723" cy="602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422" name="CorelDRAW" r:id="rId3" imgW="10113264" imgH="1228344" progId="">
                  <p:embed/>
                </p:oleObj>
              </mc:Choice>
              <mc:Fallback>
                <p:oleObj name="CorelDRAW" r:id="rId3" imgW="10113264" imgH="1228344" progId="">
                  <p:embed/>
                  <p:pic>
                    <p:nvPicPr>
                      <p:cNvPr id="0" name="Picture 2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723" y="-9524"/>
                        <a:ext cx="9155723" cy="602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708688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"/>
          <p:cNvGraphicFramePr>
            <a:graphicFrameLocks noChangeAspect="1"/>
          </p:cNvGraphicFramePr>
          <p:nvPr userDrawn="1"/>
        </p:nvGraphicFramePr>
        <p:xfrm>
          <a:off x="3" y="184548"/>
          <a:ext cx="9155723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423" name="CorelDRAW" r:id="rId5" imgW="10107360" imgH="924840" progId="">
                  <p:embed/>
                </p:oleObj>
              </mc:Choice>
              <mc:Fallback>
                <p:oleObj name="CorelDRAW" r:id="rId5" imgW="10107360" imgH="924840" progId="">
                  <p:embed/>
                  <p:pic>
                    <p:nvPicPr>
                      <p:cNvPr id="0" name="Picture 2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" y="184548"/>
                        <a:ext cx="9155723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708688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8370280" y="342901"/>
            <a:ext cx="621323" cy="466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ru-RU" sz="100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Номер слайда 3"/>
          <p:cNvSpPr txBox="1">
            <a:spLocks noGrp="1"/>
          </p:cNvSpPr>
          <p:nvPr userDrawn="1"/>
        </p:nvSpPr>
        <p:spPr bwMode="auto">
          <a:xfrm>
            <a:off x="7602415" y="272654"/>
            <a:ext cx="2133600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70" tIns="47886" rIns="95770" bIns="47886"/>
          <a:lstStyle>
            <a:lvl1pPr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fld id="{64FD9153-5A83-4640-92C6-B6FBE16CAFBA}" type="slidenum">
              <a:rPr lang="ru-RU" sz="4400" smtClean="0">
                <a:solidFill>
                  <a:srgbClr val="7091A8"/>
                </a:solidFill>
                <a:latin typeface="Impact" pitchFamily="34" charset="0"/>
                <a:cs typeface="+mn-cs"/>
              </a:rPr>
              <a:pPr algn="ctr" eaLnBrk="1" hangingPunct="1"/>
              <a:t>‹#›</a:t>
            </a:fld>
            <a:endParaRPr lang="ru-RU" sz="4400" smtClean="0">
              <a:solidFill>
                <a:srgbClr val="7091A8"/>
              </a:solidFill>
              <a:latin typeface="Impact" pitchFamily="34" charset="0"/>
              <a:cs typeface="+mn-cs"/>
            </a:endParaRP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 smtClean="0">
                <a:latin typeface="Tahoma" pitchFamily="34" charset="0"/>
              </a:defRPr>
            </a:lvl1pPr>
          </a:lstStyle>
          <a:p>
            <a:r>
              <a:rPr lang="ru-RU" smtClean="0"/>
              <a:t>Образец подзаголовка</a:t>
            </a: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>
            <a:lvl1pPr>
              <a:defRPr smtClean="0">
                <a:latin typeface="Impac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383200"/>
      </p:ext>
    </p:extLst>
  </p:cSld>
  <p:clrMapOvr>
    <a:masterClrMapping/>
  </p:clrMapOvr>
  <p:transition spd="med" advClick="0" advTm="3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4"/>
          <p:cNvGraphicFramePr>
            <a:graphicFrameLocks noChangeAspect="1"/>
          </p:cNvGraphicFramePr>
          <p:nvPr userDrawn="1"/>
        </p:nvGraphicFramePr>
        <p:xfrm>
          <a:off x="-11723" y="-9524"/>
          <a:ext cx="9155723" cy="602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446" name="CorelDRAW" r:id="rId3" imgW="10113264" imgH="1228344" progId="">
                  <p:embed/>
                </p:oleObj>
              </mc:Choice>
              <mc:Fallback>
                <p:oleObj name="CorelDRAW" r:id="rId3" imgW="10113264" imgH="1228344" progId="">
                  <p:embed/>
                  <p:pic>
                    <p:nvPicPr>
                      <p:cNvPr id="0" name="Picture 2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723" y="-9524"/>
                        <a:ext cx="9155723" cy="602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708688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5"/>
          <p:cNvGraphicFramePr>
            <a:graphicFrameLocks noChangeAspect="1"/>
          </p:cNvGraphicFramePr>
          <p:nvPr userDrawn="1"/>
        </p:nvGraphicFramePr>
        <p:xfrm>
          <a:off x="3" y="184548"/>
          <a:ext cx="9155723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447" name="CorelDRAW" r:id="rId5" imgW="10107360" imgH="924840" progId="">
                  <p:embed/>
                </p:oleObj>
              </mc:Choice>
              <mc:Fallback>
                <p:oleObj name="CorelDRAW" r:id="rId5" imgW="10107360" imgH="924840" progId="">
                  <p:embed/>
                  <p:pic>
                    <p:nvPicPr>
                      <p:cNvPr id="0" name="Picture 2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" y="184548"/>
                        <a:ext cx="9155723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708688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2"/>
          <p:cNvSpPr>
            <a:spLocks noChangeArrowheads="1"/>
          </p:cNvSpPr>
          <p:nvPr userDrawn="1"/>
        </p:nvSpPr>
        <p:spPr bwMode="auto">
          <a:xfrm>
            <a:off x="8370280" y="342901"/>
            <a:ext cx="621323" cy="466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ru-RU" sz="100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Номер слайда 3"/>
          <p:cNvSpPr txBox="1">
            <a:spLocks noGrp="1"/>
          </p:cNvSpPr>
          <p:nvPr userDrawn="1"/>
        </p:nvSpPr>
        <p:spPr bwMode="auto">
          <a:xfrm>
            <a:off x="7602415" y="272654"/>
            <a:ext cx="2133600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70" tIns="47886" rIns="95770" bIns="47886"/>
          <a:lstStyle>
            <a:lvl1pPr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fld id="{5018BC8D-5145-42A6-B6D2-E6C4940489A1}" type="slidenum">
              <a:rPr lang="ru-RU" sz="4400" smtClean="0">
                <a:solidFill>
                  <a:srgbClr val="7091A8"/>
                </a:solidFill>
                <a:latin typeface="Impact" pitchFamily="34" charset="0"/>
                <a:cs typeface="+mn-cs"/>
              </a:rPr>
              <a:pPr algn="ctr" eaLnBrk="1" hangingPunct="1"/>
              <a:t>‹#›</a:t>
            </a:fld>
            <a:endParaRPr lang="ru-RU" sz="4400" smtClean="0">
              <a:solidFill>
                <a:srgbClr val="7091A8"/>
              </a:solidFill>
              <a:latin typeface="Impact" pitchFamily="34" charset="0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91380"/>
      </p:ext>
    </p:extLst>
  </p:cSld>
  <p:clrMapOvr>
    <a:masterClrMapping/>
  </p:clrMapOvr>
  <p:transition spd="med" advClick="0" advTm="3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A6BA7-9A12-4105-80C5-47E799D8954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50EAF-A27C-4BEF-88BE-3103AE895DA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6E1E48-1AA0-4931-8E5F-06F3FAB774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549D3F-C40D-4B70-90EE-4E01D8454D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7FCBF0-314D-495C-8655-70848237B2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897731"/>
            <a:ext cx="8642350" cy="378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70" tIns="47886" rIns="95770" bIns="478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3" y="53580"/>
            <a:ext cx="8774113" cy="42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70" tIns="47886" rIns="95770" bIns="4788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4845844"/>
            <a:ext cx="2133600" cy="15597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5770" tIns="47886" rIns="95770" bIns="47886" numCol="1" anchor="t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575" y="4839892"/>
            <a:ext cx="2895600" cy="1619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5770" tIns="47886" rIns="95770" bIns="47886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</p:sldLayoutIdLst>
  <p:transition spd="med" advClick="0" advTm="3000">
    <p:pull/>
  </p:transition>
  <p:hf hdr="0" ftr="0" dt="0"/>
  <p:txStyles>
    <p:titleStyle>
      <a:lvl1pPr algn="l" defTabSz="957263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+mj-ea"/>
          <a:cs typeface="+mj-cs"/>
        </a:defRPr>
      </a:lvl1pPr>
      <a:lvl2pPr algn="l" defTabSz="957263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defTabSz="957263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defTabSz="957263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defTabSz="957263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defTabSz="957263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Impact" pitchFamily="34" charset="0"/>
        </a:defRPr>
      </a:lvl6pPr>
      <a:lvl7pPr marL="914400" algn="l" defTabSz="957263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Impact" pitchFamily="34" charset="0"/>
        </a:defRPr>
      </a:lvl7pPr>
      <a:lvl8pPr marL="1371600" algn="l" defTabSz="957263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Impact" pitchFamily="34" charset="0"/>
        </a:defRPr>
      </a:lvl8pPr>
      <a:lvl9pPr marL="1828800" algn="l" defTabSz="957263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Impact" pitchFamily="34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Arial" charset="0"/>
          <a:ea typeface="+mn-ea"/>
          <a:cs typeface="+mn-cs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Arial" charset="0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Arial" charset="0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Arial" charset="0"/>
        </a:defRPr>
      </a:lvl4pPr>
      <a:lvl5pPr marL="2154238" indent="-238125" algn="l" defTabSz="957263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5pPr>
      <a:lvl6pPr marL="2611438" indent="-238125" algn="l" defTabSz="957263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3068638" indent="-238125" algn="l" defTabSz="957263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525838" indent="-238125" algn="l" defTabSz="957263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983038" indent="-238125" algn="l" defTabSz="957263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582" y="897731"/>
            <a:ext cx="8642838" cy="378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70" tIns="47886" rIns="95770" bIns="478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415" y="53581"/>
            <a:ext cx="8774723" cy="42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70" tIns="47886" rIns="95770" bIns="4788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581" y="4845846"/>
            <a:ext cx="2133600" cy="15597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5770" tIns="47886" rIns="95770" bIns="47886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cs typeface="+mn-cs"/>
            </a:endParaRPr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331" y="4839892"/>
            <a:ext cx="2895600" cy="1619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5770" tIns="47886" rIns="95770" bIns="47886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5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</p:sldLayoutIdLst>
  <p:transition spd="med" advClick="0" advTm="3000">
    <p:pull/>
  </p:transition>
  <p:hf hdr="0" ftr="0" dt="0"/>
  <p:txStyles>
    <p:titleStyle>
      <a:lvl1pPr algn="l" defTabSz="957263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+mj-ea"/>
          <a:cs typeface="+mj-cs"/>
        </a:defRPr>
      </a:lvl1pPr>
      <a:lvl2pPr algn="l" defTabSz="957263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defTabSz="957263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defTabSz="957263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defTabSz="957263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defTabSz="957263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Impact" pitchFamily="34" charset="0"/>
        </a:defRPr>
      </a:lvl6pPr>
      <a:lvl7pPr marL="914400" algn="l" defTabSz="957263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Impact" pitchFamily="34" charset="0"/>
        </a:defRPr>
      </a:lvl7pPr>
      <a:lvl8pPr marL="1371600" algn="l" defTabSz="957263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Impact" pitchFamily="34" charset="0"/>
        </a:defRPr>
      </a:lvl8pPr>
      <a:lvl9pPr marL="1828800" algn="l" defTabSz="957263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Impact" pitchFamily="34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Arial" charset="0"/>
          <a:ea typeface="+mn-ea"/>
          <a:cs typeface="+mn-cs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Arial" charset="0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Arial" charset="0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Arial" charset="0"/>
        </a:defRPr>
      </a:lvl4pPr>
      <a:lvl5pPr marL="2154238" indent="-238125" algn="l" defTabSz="957263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5pPr>
      <a:lvl6pPr marL="2611438" indent="-238125" algn="l" defTabSz="957263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3068638" indent="-238125" algn="l" defTabSz="957263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525838" indent="-238125" algn="l" defTabSz="957263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983038" indent="-238125" algn="l" defTabSz="957263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4A6BA7-9A12-4105-80C5-47E799D8954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ransition spd="med">
    <p:pull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C:\Users\user\Downloads\KALENDAR_1_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</p:spPr>
      </p:pic>
      <p:sp>
        <p:nvSpPr>
          <p:cNvPr id="7" name="Текст 3"/>
          <p:cNvSpPr txBox="1">
            <a:spLocks/>
          </p:cNvSpPr>
          <p:nvPr/>
        </p:nvSpPr>
        <p:spPr>
          <a:xfrm>
            <a:off x="683568" y="4224462"/>
            <a:ext cx="6807700" cy="7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720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10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Фотоработы победителей и призеров</a:t>
            </a:r>
          </a:p>
          <a:p>
            <a:pPr lvl="0" algn="ctr" defTabSz="720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10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Всероссийского конкурса </a:t>
            </a:r>
            <a:r>
              <a:rPr lang="ru-RU" sz="1200" b="1" kern="1000" dirty="0">
                <a:latin typeface="Arial" pitchFamily="34" charset="0"/>
                <a:ea typeface="PT Sans" pitchFamily="34" charset="-52"/>
                <a:cs typeface="Arial" pitchFamily="34" charset="0"/>
              </a:rPr>
              <a:t>фотографий водных пейзажей родного края </a:t>
            </a:r>
          </a:p>
          <a:p>
            <a:pPr lvl="0" algn="ctr" defTabSz="720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1000" dirty="0">
                <a:latin typeface="Arial" pitchFamily="34" charset="0"/>
                <a:ea typeface="PT Sans" pitchFamily="34" charset="-52"/>
                <a:cs typeface="Arial" pitchFamily="34" charset="0"/>
              </a:rPr>
              <a:t>«Водные сокровища России», </a:t>
            </a:r>
            <a:endParaRPr lang="ru-RU" sz="1200" b="1" kern="1000" dirty="0" smtClean="0">
              <a:latin typeface="Arial" pitchFamily="34" charset="0"/>
              <a:ea typeface="PT Sans" pitchFamily="34" charset="-52"/>
              <a:cs typeface="Arial" pitchFamily="34" charset="0"/>
            </a:endParaRPr>
          </a:p>
          <a:p>
            <a:pPr lvl="0" algn="ctr" defTabSz="720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организованного Федеральным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агентством водных ресурсов в рамках Года экологии</a:t>
            </a:r>
          </a:p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000" cap="none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Sans" pitchFamily="34" charset="-52"/>
              <a:ea typeface="PT Sans" pitchFamily="34" charset="-52"/>
              <a:cs typeface="+mn-cs"/>
            </a:endParaRPr>
          </a:p>
        </p:txBody>
      </p:sp>
      <p:pic>
        <p:nvPicPr>
          <p:cNvPr id="15" name="Picture 2" descr="http://voda.mnr.gov.ru/bitrix/templates/voda16/common/images/logo-fav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3392" y="4357700"/>
            <a:ext cx="571504" cy="571504"/>
          </a:xfrm>
          <a:prstGeom prst="rect">
            <a:avLst/>
          </a:prstGeom>
          <a:noFill/>
        </p:spPr>
      </p:pic>
      <p:pic>
        <p:nvPicPr>
          <p:cNvPr id="174082" name="Picture 2" descr="C:\Users\bokova_t\Desktop\11var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2396" y="1071552"/>
            <a:ext cx="1333497" cy="396445"/>
          </a:xfrm>
          <a:prstGeom prst="rect">
            <a:avLst/>
          </a:prstGeom>
          <a:noFill/>
        </p:spPr>
      </p:pic>
      <p:pic>
        <p:nvPicPr>
          <p:cNvPr id="174083" name="Picture 3" descr="C:\Users\bokova_t\Downloads\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2396" y="428610"/>
            <a:ext cx="1357322" cy="4035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5058" y="253366"/>
            <a:ext cx="224615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«ЛЮДИ И ВОДА»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2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7835" y="3732115"/>
            <a:ext cx="2221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Туман</a:t>
            </a:r>
            <a:b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Игорь Чубаров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город Мончегорск,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Озеро </a:t>
            </a:r>
            <a:r>
              <a:rPr lang="ru-RU" sz="1200" dirty="0" err="1">
                <a:latin typeface="Arial" pitchFamily="34" charset="0"/>
                <a:ea typeface="PT Sans" pitchFamily="34" charset="-52"/>
                <a:cs typeface="Arial" pitchFamily="34" charset="0"/>
              </a:rPr>
              <a:t>Имандра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 </a:t>
            </a:r>
            <a:endParaRPr lang="ru-RU" sz="1200" dirty="0"/>
          </a:p>
        </p:txBody>
      </p:sp>
      <p:pic>
        <p:nvPicPr>
          <p:cNvPr id="7" name="Picture 2" descr="г. Мончегорск, Озеро Имандр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3366"/>
            <a:ext cx="4494412" cy="449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932389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5954" y="483518"/>
            <a:ext cx="21235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«ЛЮДИ И ВОДА»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3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9085" y="3059785"/>
            <a:ext cx="19977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Авторское название: </a:t>
            </a:r>
            <a:r>
              <a:rPr lang="ru-RU" sz="1200" b="1" dirty="0"/>
              <a:t>Прыжок в небо </a:t>
            </a:r>
            <a:br>
              <a:rPr lang="ru-RU" sz="1200" b="1" dirty="0"/>
            </a:br>
            <a:r>
              <a:rPr lang="ru-RU" sz="1200" dirty="0"/>
              <a:t>Автор: Авдеева Анна</a:t>
            </a:r>
            <a:br>
              <a:rPr lang="ru-RU" sz="1200" dirty="0"/>
            </a:br>
            <a:r>
              <a:rPr lang="ru-RU" sz="1200" dirty="0"/>
              <a:t>Место проведения съемки: Ястребиное озеро </a:t>
            </a:r>
          </a:p>
        </p:txBody>
      </p:sp>
      <p:pic>
        <p:nvPicPr>
          <p:cNvPr id="5" name="Picture 2" descr="Ястребиное озер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2250"/>
            <a:ext cx="6492911" cy="37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636137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743" y="281885"/>
            <a:ext cx="202319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«ЛЮДИ И ВОДА»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3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2735" y="3517113"/>
            <a:ext cx="1800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Авторское название: </a:t>
            </a:r>
            <a:r>
              <a:rPr lang="ru-RU" sz="1200" b="1" dirty="0"/>
              <a:t>Рыбак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Автор: </a:t>
            </a:r>
            <a:r>
              <a:rPr lang="ru-RU" sz="1200" dirty="0" err="1"/>
              <a:t>Замыко</a:t>
            </a:r>
            <a:r>
              <a:rPr lang="ru-RU" sz="1200" dirty="0"/>
              <a:t> Сергей </a:t>
            </a:r>
            <a:br>
              <a:rPr lang="ru-RU" sz="1200" dirty="0"/>
            </a:br>
            <a:r>
              <a:rPr lang="ru-RU" sz="1200" dirty="0"/>
              <a:t>Место проведения съемки: Мурманская обл., река Нива </a:t>
            </a:r>
          </a:p>
        </p:txBody>
      </p:sp>
      <p:pic>
        <p:nvPicPr>
          <p:cNvPr id="7" name="Picture 2" descr="Мурманская обл., река Ни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249" y="267494"/>
            <a:ext cx="6678279" cy="44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852180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7370" y="346395"/>
            <a:ext cx="21235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«ЛЮДИ И ВОДА»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3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147782"/>
            <a:ext cx="19655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Авторское название: </a:t>
            </a:r>
            <a:r>
              <a:rPr lang="ru-RU" sz="1200" b="1" dirty="0"/>
              <a:t>Чистая вода </a:t>
            </a:r>
            <a:br>
              <a:rPr lang="ru-RU" sz="1200" b="1" dirty="0"/>
            </a:br>
            <a:r>
              <a:rPr lang="ru-RU" sz="1200" dirty="0"/>
              <a:t>Автор: </a:t>
            </a:r>
            <a:r>
              <a:rPr lang="ru-RU" sz="1200" dirty="0" err="1"/>
              <a:t>Телкова</a:t>
            </a:r>
            <a:r>
              <a:rPr lang="ru-RU" sz="1200" dirty="0"/>
              <a:t> Анастасия </a:t>
            </a:r>
            <a:br>
              <a:rPr lang="ru-RU" sz="1200" dirty="0"/>
            </a:br>
            <a:r>
              <a:rPr lang="ru-RU" sz="1200" dirty="0"/>
              <a:t>Место проведения съемки: Саратовская область, </a:t>
            </a:r>
            <a:r>
              <a:rPr lang="ru-RU" sz="1200" dirty="0" err="1"/>
              <a:t>Вольский</a:t>
            </a:r>
            <a:r>
              <a:rPr lang="ru-RU" sz="1200" dirty="0"/>
              <a:t> район, село </a:t>
            </a:r>
            <a:r>
              <a:rPr lang="ru-RU" sz="1200" dirty="0" err="1" smtClean="0"/>
              <a:t>Колояр</a:t>
            </a:r>
            <a:endParaRPr lang="ru-RU" sz="1200" dirty="0"/>
          </a:p>
        </p:txBody>
      </p:sp>
      <p:pic>
        <p:nvPicPr>
          <p:cNvPr id="5" name="Picture 2" descr="Россия,Саратовская область,Вольский район,село Колоя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6395"/>
            <a:ext cx="6549988" cy="437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292911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6422" y="180938"/>
            <a:ext cx="199785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«ЦИВИЛИЗАЦИЯ И ВОДА»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/>
              <a:t>1</a:t>
            </a:r>
            <a:r>
              <a:rPr lang="ru-RU" sz="1400" b="1" dirty="0" smtClean="0"/>
              <a:t>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9247" y="3147782"/>
            <a:ext cx="19350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Авторское название: </a:t>
            </a:r>
            <a:r>
              <a:rPr lang="ru-RU" sz="1200" b="1" dirty="0"/>
              <a:t>Центральный городской пруд</a:t>
            </a:r>
            <a:br>
              <a:rPr lang="ru-RU" sz="1200" b="1" dirty="0"/>
            </a:br>
            <a:r>
              <a:rPr lang="ru-RU" sz="1200" dirty="0"/>
              <a:t>Автор: </a:t>
            </a:r>
            <a:r>
              <a:rPr lang="ru-RU" sz="1200" dirty="0" err="1"/>
              <a:t>Гарифуллин</a:t>
            </a:r>
            <a:r>
              <a:rPr lang="ru-RU" sz="1200" dirty="0"/>
              <a:t> Сергей </a:t>
            </a:r>
            <a:br>
              <a:rPr lang="ru-RU" sz="1200" dirty="0"/>
            </a:br>
            <a:r>
              <a:rPr lang="ru-RU" sz="1200" dirty="0"/>
              <a:t>Место проведения съемки: город Екатеринбург</a:t>
            </a:r>
          </a:p>
        </p:txBody>
      </p:sp>
      <p:pic>
        <p:nvPicPr>
          <p:cNvPr id="7" name="Picture 2" descr="снято с башни Исеть (209 м) вид на центральный городской пруд в центре Екатеринбурга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103" y="180938"/>
            <a:ext cx="680817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112638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587" y="361845"/>
            <a:ext cx="194513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«ЦИВИЛИЗАЦИЯ И ВОДА»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2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2503" y="3162719"/>
            <a:ext cx="18592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Алексеевский мост </a:t>
            </a:r>
            <a:r>
              <a:rPr lang="en-US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/>
            </a:r>
            <a:br>
              <a:rPr lang="en-US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</a:t>
            </a:r>
            <a:r>
              <a:rPr lang="ru-RU" sz="1200" dirty="0" err="1">
                <a:latin typeface="Arial" pitchFamily="34" charset="0"/>
                <a:ea typeface="PT Sans" pitchFamily="34" charset="-52"/>
                <a:cs typeface="Arial" pitchFamily="34" charset="0"/>
              </a:rPr>
              <a:t>Сарапулов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 Игорь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Амурский мост, Хабаровск</a:t>
            </a:r>
            <a:endParaRPr lang="ru-RU" sz="1200" dirty="0"/>
          </a:p>
        </p:txBody>
      </p:sp>
      <p:pic>
        <p:nvPicPr>
          <p:cNvPr id="5" name="Picture 2" descr="48.540373, 135.021510 Россия, Амурский мост возле Хабаровс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098" y="339502"/>
            <a:ext cx="680900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921591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587" y="361845"/>
            <a:ext cx="180111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«ЦИВИЛИЗАЦИЯ И ВОДА»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3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6587" y="2687790"/>
            <a:ext cx="18731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Дайвинг центр </a:t>
            </a:r>
            <a:b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Ахмат </a:t>
            </a:r>
            <a:r>
              <a:rPr lang="ru-RU" sz="1200" dirty="0" err="1">
                <a:latin typeface="Arial" pitchFamily="34" charset="0"/>
                <a:ea typeface="PT Sans" pitchFamily="34" charset="-52"/>
                <a:cs typeface="Arial" pitchFamily="34" charset="0"/>
              </a:rPr>
              <a:t>Байсиев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дайвинг центр на </a:t>
            </a: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озере </a:t>
            </a:r>
            <a:r>
              <a:rPr lang="ru-RU" sz="1200" dirty="0" err="1" smtClean="0">
                <a:latin typeface="Arial" pitchFamily="34" charset="0"/>
                <a:ea typeface="PT Sans" pitchFamily="34" charset="-52"/>
                <a:cs typeface="Arial" pitchFamily="34" charset="0"/>
              </a:rPr>
              <a:t>Церик-Кёль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, </a:t>
            </a:r>
            <a:r>
              <a:rPr lang="ru-RU" sz="1200" dirty="0" err="1">
                <a:latin typeface="Arial" pitchFamily="34" charset="0"/>
                <a:ea typeface="PT Sans" pitchFamily="34" charset="-52"/>
                <a:cs typeface="Arial" pitchFamily="34" charset="0"/>
              </a:rPr>
              <a:t>Черекское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 ущелье, </a:t>
            </a: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Кабардино-Балкария</a:t>
            </a:r>
            <a:endParaRPr lang="ru-RU" sz="1200" dirty="0"/>
          </a:p>
        </p:txBody>
      </p:sp>
      <p:pic>
        <p:nvPicPr>
          <p:cNvPr id="7" name="Picture 2" descr="C:\Users\user\Desktop\преза\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0006" y="353884"/>
            <a:ext cx="6913633" cy="388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3091301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3439" y="267494"/>
            <a:ext cx="20595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«ГИДРОТЕХНИЧЕСКИЕ СООРУЖЕНИЯ»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1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0307" y="3360771"/>
            <a:ext cx="20226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Запруда в Заборовке </a:t>
            </a:r>
            <a:b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</a:t>
            </a:r>
            <a:r>
              <a:rPr lang="ru-RU" sz="1200" dirty="0" err="1">
                <a:latin typeface="Arial" pitchFamily="34" charset="0"/>
                <a:ea typeface="PT Sans" pitchFamily="34" charset="-52"/>
                <a:cs typeface="Arial" pitchFamily="34" charset="0"/>
              </a:rPr>
              <a:t>Григанов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 Валерий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село Заборовка,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 err="1">
                <a:latin typeface="Arial" pitchFamily="34" charset="0"/>
                <a:ea typeface="PT Sans" pitchFamily="34" charset="-52"/>
                <a:cs typeface="Arial" pitchFamily="34" charset="0"/>
              </a:rPr>
              <a:t>Сызранский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 район, Самарская область</a:t>
            </a:r>
            <a:endParaRPr lang="ru-RU" sz="1200" dirty="0"/>
          </a:p>
        </p:txBody>
      </p:sp>
      <p:pic>
        <p:nvPicPr>
          <p:cNvPr id="5" name="Picture 2" descr="Село Заборовка, Сызранский район Самарской облас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276" y="267494"/>
            <a:ext cx="6739288" cy="44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969428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59095" y="271521"/>
            <a:ext cx="21725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«ГИДРОТЕХНИЧЕСКИЕ СООРУЖЕНИЯ»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/>
              <a:t>2</a:t>
            </a:r>
            <a:r>
              <a:rPr lang="ru-RU" sz="1400" b="1" dirty="0" smtClean="0"/>
              <a:t>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2088" y="3149697"/>
            <a:ext cx="18876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Союз нерушимый </a:t>
            </a:r>
            <a:b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Четвергов Виктор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окрестности города Жигулёвск, Жигулёвская ГЭС на </a:t>
            </a: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Волге</a:t>
            </a:r>
            <a:endParaRPr lang="ru-RU" sz="1200" dirty="0"/>
          </a:p>
        </p:txBody>
      </p:sp>
      <p:pic>
        <p:nvPicPr>
          <p:cNvPr id="7" name="Picture 2" descr="Окрестности города Жигулёвск, Жигулёвская ГЭС на Волге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228" y="267494"/>
            <a:ext cx="6951589" cy="463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204379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4238" y="150374"/>
            <a:ext cx="20595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«ГИДРОТЕХНИЧЕСКИЕ СООРУЖЕНИЯ»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3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2088" y="3263649"/>
            <a:ext cx="20416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Федоровский вододелительный узел на реке Кубани</a:t>
            </a:r>
            <a:b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Евгений </a:t>
            </a:r>
            <a:r>
              <a:rPr lang="ru-RU" sz="1200" dirty="0" err="1">
                <a:latin typeface="Arial" pitchFamily="34" charset="0"/>
                <a:ea typeface="PT Sans" pitchFamily="34" charset="-52"/>
                <a:cs typeface="Arial" pitchFamily="34" charset="0"/>
              </a:rPr>
              <a:t>Белан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Краснодарский край, Красноармейский район, река </a:t>
            </a: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Кубань</a:t>
            </a:r>
            <a:endParaRPr lang="ru-RU" sz="1200" dirty="0"/>
          </a:p>
        </p:txBody>
      </p:sp>
      <p:pic>
        <p:nvPicPr>
          <p:cNvPr id="5" name="Picture 2" descr="Россия, Краснодарский край, Красноармейский район, река Кубан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0445"/>
            <a:ext cx="6518891" cy="488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045272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Россия, Республика Алтай, в 60 км от пос. Чибис, Шавлинские озера (нижнее озеро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3479"/>
            <a:ext cx="6192688" cy="464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3974" y="3744207"/>
            <a:ext cx="2376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Авторское </a:t>
            </a:r>
            <a:r>
              <a:rPr lang="ru-RU" sz="1200" dirty="0"/>
              <a:t>название: </a:t>
            </a:r>
            <a:endParaRPr lang="ru-RU" sz="1200" dirty="0" smtClean="0"/>
          </a:p>
          <a:p>
            <a:r>
              <a:rPr lang="ru-RU" sz="1200" b="1" dirty="0" smtClean="0"/>
              <a:t>Граница </a:t>
            </a:r>
            <a:r>
              <a:rPr lang="ru-RU" sz="1200" b="1" dirty="0"/>
              <a:t>между мирами</a:t>
            </a:r>
            <a:br>
              <a:rPr lang="ru-RU" sz="1200" b="1" dirty="0"/>
            </a:br>
            <a:r>
              <a:rPr lang="ru-RU" sz="1200" dirty="0"/>
              <a:t>Автор: Петраков Денис</a:t>
            </a:r>
            <a:br>
              <a:rPr lang="ru-RU" sz="1200" dirty="0"/>
            </a:br>
            <a:r>
              <a:rPr lang="ru-RU" sz="1200" dirty="0"/>
              <a:t>Место проведения съемки: Республика Алтай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34137"/>
            <a:ext cx="241273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«ПЕЙЗАЖИ»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1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</p:spTree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642" y="474057"/>
            <a:ext cx="190450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«ВОДА – КОЛЫБЕЛЬ ЖИЗНИ»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1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2089" y="3064327"/>
            <a:ext cx="18156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Утро туманное </a:t>
            </a:r>
            <a:b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Татьяна </a:t>
            </a:r>
            <a:r>
              <a:rPr lang="ru-RU" sz="1200" dirty="0" err="1">
                <a:latin typeface="Arial" pitchFamily="34" charset="0"/>
                <a:ea typeface="PT Sans" pitchFamily="34" charset="-52"/>
                <a:cs typeface="Arial" pitchFamily="34" charset="0"/>
              </a:rPr>
              <a:t>Нурхайдарова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село </a:t>
            </a: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Урожайное </a:t>
            </a:r>
            <a:endParaRPr lang="ru-RU" sz="1200" dirty="0"/>
          </a:p>
        </p:txBody>
      </p:sp>
      <p:pic>
        <p:nvPicPr>
          <p:cNvPr id="7" name="Picture 2" descr="C:\Users\user\Desktop\преза\Untitled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3435" y="555525"/>
            <a:ext cx="6923170" cy="38937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1989385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4095" y="416438"/>
            <a:ext cx="20595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«ВОДА – КОЛЫБЕЛЬ ЖИЗНИ»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/>
              <a:t>2</a:t>
            </a:r>
            <a:r>
              <a:rPr lang="ru-RU" sz="1400" b="1" dirty="0" smtClean="0"/>
              <a:t> </a:t>
            </a:r>
            <a:r>
              <a:rPr lang="ru-RU" sz="1400" b="1" dirty="0"/>
              <a:t>МЕСТО</a:t>
            </a:r>
            <a:r>
              <a:rPr lang="ru-RU" sz="1400" dirty="0"/>
              <a:t/>
            </a:r>
            <a:br>
              <a:rPr lang="ru-RU" sz="1400" dirty="0"/>
            </a:b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19" y="3361255"/>
            <a:ext cx="20882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Тени 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/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Медянников Дмитрий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город Хабаровск,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музей-аквариум Рыбы </a:t>
            </a: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Амура</a:t>
            </a:r>
            <a:endParaRPr lang="ru-RU" sz="1200" dirty="0"/>
          </a:p>
        </p:txBody>
      </p:sp>
      <p:pic>
        <p:nvPicPr>
          <p:cNvPr id="5" name="Picture 2" descr="г. Хабаровск Музей-аквариум Рыбы Амур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390" y="411510"/>
            <a:ext cx="6502110" cy="433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17713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4095" y="416439"/>
            <a:ext cx="189021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«ВОДА – КОЛЫБЕЛЬ ЖИЗНИ»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/>
              <a:t>2</a:t>
            </a:r>
            <a:r>
              <a:rPr lang="ru-RU" sz="1400" b="1" dirty="0" smtClean="0"/>
              <a:t>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9652" y="2460393"/>
            <a:ext cx="18846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 err="1">
                <a:latin typeface="Arial" pitchFamily="34" charset="0"/>
                <a:ea typeface="PT Sans" pitchFamily="34" charset="-52"/>
                <a:cs typeface="Arial" pitchFamily="34" charset="0"/>
              </a:rPr>
              <a:t>Моржик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 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/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</a:t>
            </a:r>
            <a:r>
              <a:rPr lang="ru-RU" sz="1200" dirty="0" err="1">
                <a:latin typeface="Arial" pitchFamily="34" charset="0"/>
                <a:ea typeface="PT Sans" pitchFamily="34" charset="-52"/>
                <a:cs typeface="Arial" pitchFamily="34" charset="0"/>
              </a:rPr>
              <a:t>Обоимов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 Александр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Архангельская область, Архипелаг Земля Франца-Иосифа, Приморский район</a:t>
            </a:r>
            <a:endParaRPr lang="ru-RU" sz="1200" dirty="0"/>
          </a:p>
        </p:txBody>
      </p:sp>
      <p:pic>
        <p:nvPicPr>
          <p:cNvPr id="7" name="Picture 2" descr="C:\Users\user\Desktop\преза\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758" y="416438"/>
            <a:ext cx="6753343" cy="37982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6383891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4095" y="416438"/>
            <a:ext cx="20595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«ВОДА – КОЛЫБЕЛЬ ЖИЗНИ»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3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1701" y="3115942"/>
            <a:ext cx="20218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След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/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Шинкаренко Александр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город Гусь-Хрустальный,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Мещеры</a:t>
            </a:r>
            <a:endParaRPr lang="ru-RU" sz="1200" dirty="0"/>
          </a:p>
        </p:txBody>
      </p:sp>
      <p:pic>
        <p:nvPicPr>
          <p:cNvPr id="5" name="Picture 2" descr="г.Гусь-Хрустальный, Мещеры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95" y="267930"/>
            <a:ext cx="6667662" cy="44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5978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4095" y="416438"/>
            <a:ext cx="20595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«ВОДА – КОЛЫБЕЛЬ ЖИЗНИ»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3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0362" y="2708372"/>
            <a:ext cx="19498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Гигантский осьминог </a:t>
            </a:r>
            <a:b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Кондратюк Алексей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Приморский край</a:t>
            </a: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, поселок 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Рудная пристань </a:t>
            </a:r>
            <a:endParaRPr lang="ru-RU" sz="1200" dirty="0"/>
          </a:p>
        </p:txBody>
      </p:sp>
      <p:pic>
        <p:nvPicPr>
          <p:cNvPr id="7" name="Picture 2" descr="C:\Users\user\Desktop\преза\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3830" y="395981"/>
            <a:ext cx="6913631" cy="38884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5966720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4095" y="416438"/>
            <a:ext cx="20595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«ВОДА – КОЛЫБЕЛЬ ЖИЗНИ»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3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4845" y="3508708"/>
            <a:ext cx="1949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Две синхронистки</a:t>
            </a:r>
            <a:b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Семенов Арсений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</a:t>
            </a: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Гатчина</a:t>
            </a:r>
            <a:endParaRPr lang="ru-RU" sz="1200" dirty="0"/>
          </a:p>
        </p:txBody>
      </p:sp>
      <p:pic>
        <p:nvPicPr>
          <p:cNvPr id="5" name="Picture 2" descr="Гатчи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946" y="388558"/>
            <a:ext cx="676455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02439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4095" y="416438"/>
            <a:ext cx="20595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«ВОДА, КАК СТИХИЯ»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1 </a:t>
            </a:r>
            <a:r>
              <a:rPr lang="ru-RU" sz="1400" b="1" dirty="0"/>
              <a:t>МЕСТО</a:t>
            </a:r>
            <a:r>
              <a:rPr lang="ru-RU" sz="1400" dirty="0"/>
              <a:t/>
            </a:r>
            <a:br>
              <a:rPr lang="ru-RU" sz="1400" dirty="0"/>
            </a:b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4095" y="2758634"/>
            <a:ext cx="20595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Когда снится шторм...</a:t>
            </a:r>
            <a:b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Юрий Иванович </a:t>
            </a:r>
            <a:r>
              <a:rPr lang="ru-RU" sz="1200" dirty="0" err="1">
                <a:latin typeface="Arial" pitchFamily="34" charset="0"/>
                <a:ea typeface="PT Sans" pitchFamily="34" charset="-52"/>
                <a:cs typeface="Arial" pitchFamily="34" charset="0"/>
              </a:rPr>
              <a:t>Притиск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город </a:t>
            </a: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Севастополь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, </a:t>
            </a:r>
            <a:r>
              <a:rPr lang="ru-RU" sz="1200" dirty="0" err="1" smtClean="0">
                <a:latin typeface="Arial" pitchFamily="34" charset="0"/>
                <a:ea typeface="PT Sans" pitchFamily="34" charset="-52"/>
                <a:cs typeface="Arial" pitchFamily="34" charset="0"/>
              </a:rPr>
              <a:t>Любимовка</a:t>
            </a:r>
            <a:endParaRPr lang="ru-RU" sz="1200" dirty="0"/>
          </a:p>
        </p:txBody>
      </p:sp>
      <p:pic>
        <p:nvPicPr>
          <p:cNvPr id="7" name="Picture 3" descr="C:\Users\user\Desktop\преза\Untitled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3101" y="396799"/>
            <a:ext cx="6661864" cy="37468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8321353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4095" y="416438"/>
            <a:ext cx="20595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«ВОДА, КАК СТИХИЯ»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1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3763" y="2975377"/>
            <a:ext cx="1989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Водоплавающий ирбитский кот </a:t>
            </a:r>
            <a:b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Федосеев Сергей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</a:t>
            </a: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Ирбит</a:t>
            </a:r>
            <a:endParaRPr lang="ru-RU" sz="1200" dirty="0"/>
          </a:p>
        </p:txBody>
      </p:sp>
      <p:pic>
        <p:nvPicPr>
          <p:cNvPr id="5" name="Picture 2" descr="C:\Users\user\Desktop\преза\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5903" y="422594"/>
            <a:ext cx="6637864" cy="3733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9672135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4095" y="416438"/>
            <a:ext cx="20595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«ВОДА, КАК СТИХИЯ»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/>
              <a:t>2</a:t>
            </a:r>
            <a:r>
              <a:rPr lang="ru-RU" sz="1400" b="1" dirty="0" smtClean="0"/>
              <a:t>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9766" y="3254675"/>
            <a:ext cx="20999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Потоп 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/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Андросов Иннокентий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Саха (Якутия),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 err="1">
                <a:latin typeface="Arial" pitchFamily="34" charset="0"/>
                <a:ea typeface="PT Sans" pitchFamily="34" charset="-52"/>
                <a:cs typeface="Arial" pitchFamily="34" charset="0"/>
              </a:rPr>
              <a:t>Таттинский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 улус, село </a:t>
            </a:r>
            <a:r>
              <a:rPr lang="ru-RU" sz="1200" dirty="0" err="1">
                <a:latin typeface="Arial" pitchFamily="34" charset="0"/>
                <a:ea typeface="PT Sans" pitchFamily="34" charset="-52"/>
                <a:cs typeface="Arial" pitchFamily="34" charset="0"/>
              </a:rPr>
              <a:t>Чимнай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 </a:t>
            </a:r>
            <a:endParaRPr lang="ru-RU" sz="1200" dirty="0"/>
          </a:p>
        </p:txBody>
      </p:sp>
      <p:pic>
        <p:nvPicPr>
          <p:cNvPr id="7" name="Picture 2" descr="Республика Саха(Якутия)  Таттинский улус  с.Чимна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1784"/>
            <a:ext cx="3140291" cy="471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744235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4095" y="416438"/>
            <a:ext cx="20595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«ВОДА, КАК СТИХИЯ»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3 </a:t>
            </a:r>
            <a:r>
              <a:rPr lang="ru-RU" sz="1400" b="1" dirty="0"/>
              <a:t>МЕСТО</a:t>
            </a:r>
            <a:r>
              <a:rPr lang="ru-RU" sz="1400" dirty="0"/>
              <a:t/>
            </a:r>
            <a:br>
              <a:rPr lang="ru-RU" sz="1400" dirty="0"/>
            </a:b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6447" y="2100513"/>
            <a:ext cx="20849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Водохранилище в январские будни </a:t>
            </a:r>
            <a:b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Арзомасов Алексей Анатольевич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Иркутская область</a:t>
            </a: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, река 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Ангара, Усть-Илимское </a:t>
            </a: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водохранилище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, </a:t>
            </a:r>
            <a:r>
              <a:rPr lang="ru-RU" sz="1200" dirty="0" err="1" smtClean="0">
                <a:latin typeface="Arial" pitchFamily="34" charset="0"/>
                <a:ea typeface="PT Sans" pitchFamily="34" charset="-52"/>
                <a:cs typeface="Arial" pitchFamily="34" charset="0"/>
              </a:rPr>
              <a:t>г.Братск</a:t>
            </a: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 </a:t>
            </a:r>
            <a:endParaRPr lang="ru-RU" sz="1200" dirty="0"/>
          </a:p>
        </p:txBody>
      </p:sp>
      <p:pic>
        <p:nvPicPr>
          <p:cNvPr id="5" name="Picture 2" descr="C:\Users\user\Desktop\преза\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87635"/>
            <a:ext cx="6493025" cy="36518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0619993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124547"/>
            <a:ext cx="23762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Авторское </a:t>
            </a:r>
            <a:r>
              <a:rPr lang="ru-RU" sz="1200" dirty="0"/>
              <a:t>название: </a:t>
            </a:r>
            <a:r>
              <a:rPr lang="ru-RU" sz="1200" b="1" dirty="0"/>
              <a:t>Усьвинские столбы</a:t>
            </a:r>
            <a:br>
              <a:rPr lang="ru-RU" sz="1200" b="1" dirty="0"/>
            </a:br>
            <a:r>
              <a:rPr lang="ru-RU" sz="1200" b="1" dirty="0"/>
              <a:t>на одноименной реке</a:t>
            </a:r>
            <a:br>
              <a:rPr lang="ru-RU" sz="1200" b="1" dirty="0"/>
            </a:br>
            <a:r>
              <a:rPr lang="ru-RU" sz="1200" dirty="0"/>
              <a:t>Автор: Сергей </a:t>
            </a:r>
            <a:r>
              <a:rPr lang="ru-RU" sz="1200" dirty="0" err="1"/>
              <a:t>Гарифуллин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Место проведения съемки: Усьвинские столбы,</a:t>
            </a:r>
            <a:br>
              <a:rPr lang="ru-RU" sz="1200" dirty="0"/>
            </a:br>
            <a:r>
              <a:rPr lang="ru-RU" sz="1200" dirty="0"/>
              <a:t>река Усьва, Пермский </a:t>
            </a:r>
            <a:r>
              <a:rPr lang="ru-RU" sz="1200" dirty="0" smtClean="0"/>
              <a:t>Край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32933"/>
            <a:ext cx="23762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«ПЕЙЗАЖИ»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2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pic>
        <p:nvPicPr>
          <p:cNvPr id="7" name="Picture 2" descr="Усьвинские столбы, река Усьва, Пермский Край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977" y="332933"/>
            <a:ext cx="6268063" cy="417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311450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4095" y="416438"/>
            <a:ext cx="20595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«ВОДА, КАК СТИХИЯ»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3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7340" y="2556253"/>
            <a:ext cx="19596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/>
            </a:r>
            <a:b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b="1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Во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власти стихии 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/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Лодыгина Валентина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город Великий Устюг</a:t>
            </a: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, Вологодская 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область</a:t>
            </a:r>
            <a:endParaRPr lang="ru-RU" sz="1200" dirty="0"/>
          </a:p>
        </p:txBody>
      </p:sp>
      <p:pic>
        <p:nvPicPr>
          <p:cNvPr id="7" name="Picture 2" descr="C:\Users\user\Desktop\преза\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3595" y="339502"/>
            <a:ext cx="6732240" cy="37864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0335243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6892" y="280546"/>
            <a:ext cx="208143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«ВОДА, КАК СТИХИЯ»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3 </a:t>
            </a:r>
            <a:r>
              <a:rPr lang="ru-RU" sz="1400" b="1" dirty="0"/>
              <a:t>МЕСТО</a:t>
            </a:r>
            <a:r>
              <a:rPr lang="ru-RU" sz="1400" dirty="0"/>
              <a:t/>
            </a:r>
            <a:br>
              <a:rPr lang="ru-RU" sz="1400" dirty="0"/>
            </a:b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4297" y="2556253"/>
            <a:ext cx="1865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Шторм-художник 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/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Четвергов Виктор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окрестности села </a:t>
            </a:r>
            <a:r>
              <a:rPr lang="ru-RU" sz="1200" dirty="0" err="1">
                <a:latin typeface="Arial" pitchFamily="34" charset="0"/>
                <a:ea typeface="PT Sans" pitchFamily="34" charset="-52"/>
                <a:cs typeface="Arial" pitchFamily="34" charset="0"/>
              </a:rPr>
              <a:t>Подстёпки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, близ Тольятти </a:t>
            </a:r>
            <a:endParaRPr lang="ru-RU" sz="1200" dirty="0"/>
          </a:p>
        </p:txBody>
      </p:sp>
      <p:pic>
        <p:nvPicPr>
          <p:cNvPr id="5" name="Picture 2" descr="C:\Users\user\Desktop\преза\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3929" y="267494"/>
            <a:ext cx="6860268" cy="38584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8394600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4297" y="267495"/>
            <a:ext cx="186541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«ВОДА ГЛАЗАМИ РЕБЕНКА»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/>
              <a:t>1</a:t>
            </a:r>
            <a:r>
              <a:rPr lang="ru-RU" sz="1400" b="1" dirty="0" smtClean="0"/>
              <a:t> </a:t>
            </a:r>
            <a:r>
              <a:rPr lang="ru-RU" sz="1400" b="1" dirty="0"/>
              <a:t>МЕСТО</a:t>
            </a:r>
            <a:r>
              <a:rPr lang="ru-RU" sz="1400" dirty="0"/>
              <a:t/>
            </a:r>
            <a:br>
              <a:rPr lang="ru-RU" sz="1400" dirty="0"/>
            </a:b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4297" y="2961395"/>
            <a:ext cx="1865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Енисей…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/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Денис </a:t>
            </a:r>
            <a:r>
              <a:rPr lang="ru-RU" sz="1200" dirty="0" err="1">
                <a:latin typeface="Arial" pitchFamily="34" charset="0"/>
                <a:ea typeface="PT Sans" pitchFamily="34" charset="-52"/>
                <a:cs typeface="Arial" pitchFamily="34" charset="0"/>
              </a:rPr>
              <a:t>Гаськов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река Енисей,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Красноярский </a:t>
            </a: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край</a:t>
            </a:r>
            <a:endParaRPr lang="ru-RU" sz="1200" dirty="0"/>
          </a:p>
        </p:txBody>
      </p:sp>
      <p:pic>
        <p:nvPicPr>
          <p:cNvPr id="7" name="Picture 3" descr="C:\Users\user\Desktop\преза\Untitled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98751"/>
            <a:ext cx="6867508" cy="3862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3835132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4296" y="267495"/>
            <a:ext cx="229746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«ВОДА ГЛАЗАМИ РЕБЕНКА»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2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1519" y="3523883"/>
            <a:ext cx="20882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Очень жарко... </a:t>
            </a:r>
            <a:b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Вершинина Галина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Вологодская область, Никольский район, деревня </a:t>
            </a: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Пермас</a:t>
            </a:r>
            <a:endParaRPr lang="ru-RU" sz="1200" dirty="0"/>
          </a:p>
        </p:txBody>
      </p:sp>
      <p:pic>
        <p:nvPicPr>
          <p:cNvPr id="5" name="Picture 2" descr="Вологодская область, Никольский район, деревня Перма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4482"/>
            <a:ext cx="6327981" cy="474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359671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3809" y="417058"/>
            <a:ext cx="202022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«ВОДА ГЛАЗАМИ РЕБЕНКА»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2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780277"/>
            <a:ext cx="19025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Прикосновение осени </a:t>
            </a:r>
            <a:b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</a:t>
            </a:r>
            <a:r>
              <a:rPr lang="ru-RU" sz="1200" dirty="0" err="1">
                <a:latin typeface="Arial" pitchFamily="34" charset="0"/>
                <a:ea typeface="PT Sans" pitchFamily="34" charset="-52"/>
                <a:cs typeface="Arial" pitchFamily="34" charset="0"/>
              </a:rPr>
              <a:t>Притиск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 Юрий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заповедник Марий </a:t>
            </a:r>
            <a:r>
              <a:rPr lang="ru-RU" sz="1200" dirty="0" err="1">
                <a:latin typeface="Arial" pitchFamily="34" charset="0"/>
                <a:ea typeface="PT Sans" pitchFamily="34" charset="-52"/>
                <a:cs typeface="Arial" pitchFamily="34" charset="0"/>
              </a:rPr>
              <a:t>Чодра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, Республика Марий Эл </a:t>
            </a:r>
            <a:endParaRPr lang="ru-RU" sz="1200" dirty="0"/>
          </a:p>
        </p:txBody>
      </p:sp>
      <p:pic>
        <p:nvPicPr>
          <p:cNvPr id="7" name="Picture 2" descr="C:\Users\user\Desktop\преза\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11510"/>
            <a:ext cx="6657572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1529165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2664" y="417058"/>
            <a:ext cx="202022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«ВОДА ГЛАЗАМИ РЕБЕНКА»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3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0375" y="2704471"/>
            <a:ext cx="19025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Утиная весна </a:t>
            </a:r>
            <a:b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Литвинов Сергей Павлович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город Тверь,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берег реки Волги </a:t>
            </a:r>
            <a:endParaRPr lang="ru-RU" sz="1200" dirty="0"/>
          </a:p>
        </p:txBody>
      </p:sp>
      <p:pic>
        <p:nvPicPr>
          <p:cNvPr id="5" name="Picture 2" descr="C:\Users\user\Desktop\преза\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17058"/>
            <a:ext cx="6529542" cy="367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781511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2571" y="275869"/>
            <a:ext cx="185714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«ВОДА ГЛАЗАМИ РЕБЕНКА»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3 </a:t>
            </a:r>
            <a:r>
              <a:rPr lang="ru-RU" sz="1400" b="1" dirty="0"/>
              <a:t>МЕСТО</a:t>
            </a:r>
            <a:r>
              <a:rPr lang="ru-RU" sz="1400" dirty="0"/>
              <a:t/>
            </a:r>
            <a:br>
              <a:rPr lang="ru-RU" sz="1400" dirty="0"/>
            </a:b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9207" y="2586117"/>
            <a:ext cx="19025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Стрелы Авроры </a:t>
            </a:r>
            <a:b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Рубисова Вероника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Краснодарский край, побережье Чёрного </a:t>
            </a: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моря</a:t>
            </a:r>
            <a:endParaRPr lang="ru-RU" sz="1200" dirty="0"/>
          </a:p>
        </p:txBody>
      </p:sp>
      <p:pic>
        <p:nvPicPr>
          <p:cNvPr id="7" name="Picture 2" descr="C:\Users\user\Desktop\преза\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63360"/>
            <a:ext cx="6909518" cy="38861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9125751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801" y="411510"/>
            <a:ext cx="19179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«ПРОПАГАНДА ЭКОЛОГИЧЕСКОЙ БЕЗОПАСНОСТИ»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1 МЕСТО</a:t>
            </a:r>
            <a:r>
              <a:rPr lang="ru-RU" sz="1400" b="1" dirty="0"/>
              <a:t/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7199" y="2984080"/>
            <a:ext cx="19025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Мой дом – вода </a:t>
            </a:r>
            <a:b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Соловьёв Андрей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город Тверь,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Тверская </a:t>
            </a: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область</a:t>
            </a:r>
            <a:endParaRPr lang="ru-RU" sz="1200" dirty="0"/>
          </a:p>
        </p:txBody>
      </p:sp>
      <p:pic>
        <p:nvPicPr>
          <p:cNvPr id="5" name="Picture 3" descr="C:\Users\user\Desktop\преза\Untitled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11510"/>
            <a:ext cx="7041398" cy="39602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6142055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9499" y="361398"/>
            <a:ext cx="19179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«ПРОПАГАНДА ЭКОЛОГИЧЕСКОЙ БЕЗОПАСНОСТИ»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2 МЕСТО</a:t>
            </a:r>
            <a:r>
              <a:rPr lang="ru-RU" sz="1400" dirty="0"/>
              <a:t/>
            </a:r>
            <a:br>
              <a:rPr lang="ru-RU" sz="1400" dirty="0"/>
            </a:b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9499" y="2842939"/>
            <a:ext cx="19025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Если вода исчезнет...</a:t>
            </a:r>
            <a:b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Семенов Арсений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город </a:t>
            </a: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Санкт-Петербург</a:t>
            </a:r>
            <a:endParaRPr lang="ru-RU" sz="1200" dirty="0"/>
          </a:p>
        </p:txBody>
      </p:sp>
      <p:pic>
        <p:nvPicPr>
          <p:cNvPr id="7" name="Picture 2" descr="C:\Users\user\Desktop\преза\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39502"/>
            <a:ext cx="6913632" cy="388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4401727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3190" y="150384"/>
            <a:ext cx="22616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«ПРОПАГАНДА ЭКОЛОГИЧЕСКОЙ БЕЗОПАСНОСТИ»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3 МЕСТО</a:t>
            </a:r>
            <a:r>
              <a:rPr lang="ru-RU" sz="1400" b="1" dirty="0"/>
              <a:t/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0952" y="3351792"/>
            <a:ext cx="21602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Сохраним водные </a:t>
            </a:r>
            <a:r>
              <a:rPr lang="ru-RU" sz="1200" b="1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ресурсы вместе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– </a:t>
            </a:r>
            <a:r>
              <a:rPr lang="ru-RU" sz="1200" b="1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/>
            </a:r>
            <a:br>
              <a:rPr lang="ru-RU" sz="1200" b="1" dirty="0" smtClean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b="1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ты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и я! </a:t>
            </a:r>
            <a:b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</a:t>
            </a:r>
            <a:r>
              <a:rPr lang="ru-RU" sz="1200" dirty="0" err="1">
                <a:latin typeface="Arial" pitchFamily="34" charset="0"/>
                <a:ea typeface="PT Sans" pitchFamily="34" charset="-52"/>
                <a:cs typeface="Arial" pitchFamily="34" charset="0"/>
              </a:rPr>
              <a:t>Муравьёва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 Ирина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Вологодская область,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село Сямжа, река </a:t>
            </a:r>
            <a:r>
              <a:rPr lang="ru-RU" sz="1200" dirty="0" err="1" smtClean="0">
                <a:latin typeface="Arial" pitchFamily="34" charset="0"/>
                <a:ea typeface="PT Sans" pitchFamily="34" charset="-52"/>
                <a:cs typeface="Arial" pitchFamily="34" charset="0"/>
              </a:rPr>
              <a:t>Сямжена</a:t>
            </a:r>
            <a:endParaRPr lang="ru-RU" sz="1200" dirty="0"/>
          </a:p>
        </p:txBody>
      </p:sp>
      <p:pic>
        <p:nvPicPr>
          <p:cNvPr id="5" name="Picture 2" descr="Вологодская обл.,с. Сямжа. река Сямже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8843"/>
            <a:ext cx="6397752" cy="479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820521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315637"/>
            <a:ext cx="2304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Авторское название: </a:t>
            </a:r>
            <a:endParaRPr lang="ru-RU" sz="1200" dirty="0" smtClean="0"/>
          </a:p>
          <a:p>
            <a:r>
              <a:rPr lang="ru-RU" sz="1200" b="1" dirty="0" smtClean="0"/>
              <a:t>Остров </a:t>
            </a:r>
            <a:r>
              <a:rPr lang="ru-RU" sz="1200" b="1" dirty="0" err="1"/>
              <a:t>Еленка</a:t>
            </a:r>
            <a:r>
              <a:rPr lang="ru-RU" sz="1200" b="1" dirty="0"/>
              <a:t> на закате</a:t>
            </a:r>
            <a:br>
              <a:rPr lang="ru-RU" sz="1200" b="1" dirty="0"/>
            </a:br>
            <a:r>
              <a:rPr lang="ru-RU" sz="1200" dirty="0"/>
              <a:t>Автор: Татьяна Геннадьевна </a:t>
            </a:r>
            <a:r>
              <a:rPr lang="ru-RU" sz="1200" dirty="0" err="1"/>
              <a:t>Нурхайдарова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Место проведения съемки: озеро Байкал, остров </a:t>
            </a:r>
            <a:r>
              <a:rPr lang="ru-RU" sz="1200" dirty="0" err="1" smtClean="0"/>
              <a:t>Еленка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59525"/>
            <a:ext cx="23042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«ПЕЙЗАЖИ»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2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pic>
        <p:nvPicPr>
          <p:cNvPr id="8" name="Picture 2" descr="Россия, озеро Байкал, остров Елен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741" y="259525"/>
            <a:ext cx="6490664" cy="425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214354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1405" y="153663"/>
            <a:ext cx="22616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«ПРОПАГАНДА ЭКОЛОГИЧЕСКОЙ БЕЗОПАСНОСТИ»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3 МЕСТО</a:t>
            </a:r>
            <a:r>
              <a:rPr lang="ru-RU" sz="1400" b="1" dirty="0"/>
              <a:t/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0952" y="3859623"/>
            <a:ext cx="2160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Джонатан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/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Капустин Игорь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Крым, </a:t>
            </a:r>
            <a:r>
              <a:rPr lang="ru-RU" sz="1200" dirty="0" err="1">
                <a:latin typeface="Arial" pitchFamily="34" charset="0"/>
                <a:ea typeface="PT Sans" pitchFamily="34" charset="-52"/>
                <a:cs typeface="Arial" pitchFamily="34" charset="0"/>
              </a:rPr>
              <a:t>Тарханкут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 </a:t>
            </a:r>
            <a:endParaRPr lang="ru-RU" sz="1200" dirty="0"/>
          </a:p>
        </p:txBody>
      </p:sp>
      <p:pic>
        <p:nvPicPr>
          <p:cNvPr id="7" name="Picture 2" descr="Россия, Крым, Тарханку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220"/>
            <a:ext cx="6118717" cy="479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344671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9499" y="361399"/>
            <a:ext cx="205422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«БЕРЕГИ БЕРЕГА»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1 МЕСТО</a:t>
            </a:r>
            <a:r>
              <a:rPr lang="ru-RU" sz="1400" dirty="0"/>
              <a:t/>
            </a:r>
            <a:br>
              <a:rPr lang="ru-RU" sz="1400" dirty="0"/>
            </a:b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2213" y="2343217"/>
            <a:ext cx="20215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/>
            </a:r>
            <a:b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b="1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С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новым берегом, море! </a:t>
            </a:r>
            <a:b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</a:t>
            </a:r>
            <a:r>
              <a:rPr lang="ru-RU" sz="1200" dirty="0" err="1">
                <a:latin typeface="Arial" pitchFamily="34" charset="0"/>
                <a:ea typeface="PT Sans" pitchFamily="34" charset="-52"/>
                <a:cs typeface="Arial" pitchFamily="34" charset="0"/>
              </a:rPr>
              <a:t>Чардымов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 Валерий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Укрепление </a:t>
            </a: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берега Цимлянского водохранилища</a:t>
            </a:r>
            <a:endParaRPr lang="ru-RU" sz="1200" dirty="0"/>
          </a:p>
        </p:txBody>
      </p:sp>
      <p:pic>
        <p:nvPicPr>
          <p:cNvPr id="5" name="Picture 3" descr="C:\Users\user\Desktop\преза\Untitled-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1337" y="361398"/>
            <a:ext cx="6642865" cy="37361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0117857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9499" y="269289"/>
            <a:ext cx="183820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«БЕРЕГИ БЕРЕГА»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2 МЕСТО</a:t>
            </a:r>
            <a:r>
              <a:rPr lang="ru-RU" sz="1400" dirty="0"/>
              <a:t/>
            </a:r>
            <a:br>
              <a:rPr lang="ru-RU" sz="1400" dirty="0"/>
            </a:b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3490" y="2584471"/>
            <a:ext cx="17334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Чистый берег </a:t>
            </a:r>
            <a:b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Калякина Елизавета 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станица Архангельская,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река </a:t>
            </a:r>
            <a:r>
              <a:rPr lang="ru-RU" sz="1200" dirty="0" err="1">
                <a:latin typeface="Arial" pitchFamily="34" charset="0"/>
                <a:ea typeface="PT Sans" pitchFamily="34" charset="-52"/>
                <a:cs typeface="Arial" pitchFamily="34" charset="0"/>
              </a:rPr>
              <a:t>Челбас</a:t>
            </a: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 </a:t>
            </a:r>
            <a:endParaRPr lang="ru-RU" sz="1200" dirty="0"/>
          </a:p>
        </p:txBody>
      </p:sp>
      <p:pic>
        <p:nvPicPr>
          <p:cNvPr id="7" name="Picture 2" descr="C:\Users\user\Desktop\преза\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7410" y="265699"/>
            <a:ext cx="6913632" cy="388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1728546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6841" y="142969"/>
            <a:ext cx="212623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«БЕРЕГИ БЕРЕГА»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3 МЕСТО</a:t>
            </a:r>
            <a:r>
              <a:rPr lang="ru-RU" sz="1400" b="1" dirty="0"/>
              <a:t/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3490" y="2787774"/>
            <a:ext cx="20822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Ижевские дайверы </a:t>
            </a:r>
            <a:r>
              <a:rPr lang="ru-RU" sz="1200" b="1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удаляют из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водоёма незаконные орудия лова </a:t>
            </a:r>
            <a:b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Коробейников Алексей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окрестности города Ижевск, обводнённый карьер </a:t>
            </a:r>
            <a:r>
              <a:rPr lang="ru-RU" sz="1200" dirty="0" err="1" smtClean="0">
                <a:latin typeface="Arial" pitchFamily="34" charset="0"/>
                <a:ea typeface="PT Sans" pitchFamily="34" charset="-52"/>
                <a:cs typeface="Arial" pitchFamily="34" charset="0"/>
              </a:rPr>
              <a:t>Селычка</a:t>
            </a:r>
            <a:endParaRPr lang="ru-RU" sz="1200" dirty="0"/>
          </a:p>
        </p:txBody>
      </p:sp>
      <p:pic>
        <p:nvPicPr>
          <p:cNvPr id="5" name="Picture 2" descr="Россия, окрестности г. Ижевск, обводнённый карьер Селыч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3477"/>
            <a:ext cx="6427715" cy="481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998123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508" y="3193016"/>
            <a:ext cx="23042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Озеро Гусиное и река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Аргамджи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Автор: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Василий Яковлев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1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Молочное озеро Гусиное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и река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Аргамджи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Горный Алтай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65688"/>
            <a:ext cx="23402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«ПЕЙЗАЖИ»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2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pic>
        <p:nvPicPr>
          <p:cNvPr id="7" name="Picture 2" descr="Молочное озеро Гусиное и река Аргамджи образованы таянием ледников Пяти Священных Вершин Табын-Богдо-Ола, расположенных на Плато Укок - в заповедной, особо охраняемой зоне на самом краю России. Это наиболее удаленная и изолированная часть Горного Алтая, 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5688"/>
            <a:ext cx="6444715" cy="429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227926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238" y="4024013"/>
            <a:ext cx="2412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Авторское название: </a:t>
            </a:r>
            <a: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  <a:t>Иртыш</a:t>
            </a:r>
            <a:br>
              <a:rPr lang="ru-RU" sz="1200" b="1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Автор: Третьякова Светлана</a:t>
            </a:r>
            <a:b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</a:br>
            <a:r>
              <a:rPr lang="ru-RU" sz="1200" dirty="0">
                <a:latin typeface="Arial" pitchFamily="34" charset="0"/>
                <a:ea typeface="PT Sans" pitchFamily="34" charset="-52"/>
                <a:cs typeface="Arial" pitchFamily="34" charset="0"/>
              </a:rPr>
              <a:t>Место проведения съемки: река Иртыш 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95486"/>
            <a:ext cx="244900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«ПЕЙЗАЖИ»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3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pic>
        <p:nvPicPr>
          <p:cNvPr id="8" name="Picture 2" descr="река иртыш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160" y="195486"/>
            <a:ext cx="6215391" cy="46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224339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875944"/>
            <a:ext cx="21235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Авторское название: </a:t>
            </a:r>
            <a:r>
              <a:rPr lang="ru-RU" sz="1200" b="1" dirty="0"/>
              <a:t>Сияние Арктики</a:t>
            </a:r>
            <a:br>
              <a:rPr lang="ru-RU" sz="1200" b="1" dirty="0"/>
            </a:br>
            <a:r>
              <a:rPr lang="ru-RU" sz="1200" dirty="0"/>
              <a:t>Автор: </a:t>
            </a:r>
            <a:endParaRPr lang="ru-RU" sz="1200" dirty="0" smtClean="0"/>
          </a:p>
          <a:p>
            <a:r>
              <a:rPr lang="ru-RU" sz="1200" dirty="0" err="1" smtClean="0"/>
              <a:t>Велигура</a:t>
            </a:r>
            <a:r>
              <a:rPr lang="ru-RU" sz="1200" dirty="0" smtClean="0"/>
              <a:t> </a:t>
            </a:r>
            <a:r>
              <a:rPr lang="ru-RU" sz="1200" dirty="0"/>
              <a:t>Александр</a:t>
            </a:r>
            <a:br>
              <a:rPr lang="ru-RU" sz="1200" dirty="0"/>
            </a:br>
            <a:r>
              <a:rPr lang="ru-RU" sz="1200" dirty="0"/>
              <a:t>Место проведения съемки: село </a:t>
            </a:r>
            <a:r>
              <a:rPr lang="ru-RU" sz="1200" dirty="0" err="1"/>
              <a:t>Кюсюр</a:t>
            </a:r>
            <a:r>
              <a:rPr lang="ru-RU" sz="1200" dirty="0" smtClean="0"/>
              <a:t>, </a:t>
            </a:r>
            <a:r>
              <a:rPr lang="ru-RU" sz="1200" dirty="0" err="1" smtClean="0"/>
              <a:t>Булунский</a:t>
            </a:r>
            <a:r>
              <a:rPr lang="ru-RU" sz="1200" dirty="0" smtClean="0"/>
              <a:t> </a:t>
            </a:r>
            <a:r>
              <a:rPr lang="ru-RU" sz="1200" dirty="0"/>
              <a:t>район, река </a:t>
            </a:r>
            <a:r>
              <a:rPr lang="ru-RU" sz="1200" dirty="0" smtClean="0"/>
              <a:t>Лена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750" y="554504"/>
            <a:ext cx="22002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«ПЕЙЗАЖИ»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3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pic>
        <p:nvPicPr>
          <p:cNvPr id="5" name="Picture 2" descr="C:\Users\user\Desktop\преза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1902" y="555526"/>
            <a:ext cx="6588224" cy="3705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1309827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3182" y="251371"/>
            <a:ext cx="21235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«ЛЮДИ И ВОДА»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1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pic>
        <p:nvPicPr>
          <p:cNvPr id="7" name="Picture 2" descr="Архангельская область, Онежский район, д. Клеще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36490"/>
            <a:ext cx="6480720" cy="448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464" y="3119927"/>
            <a:ext cx="20162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Авторское название: </a:t>
            </a:r>
            <a:r>
              <a:rPr lang="ru-RU" sz="1200" b="1" dirty="0"/>
              <a:t>Природное купание </a:t>
            </a:r>
            <a:br>
              <a:rPr lang="ru-RU" sz="1200" b="1" dirty="0"/>
            </a:br>
            <a:r>
              <a:rPr lang="ru-RU" sz="1200" dirty="0"/>
              <a:t>Автор: Акименко Анна </a:t>
            </a:r>
            <a:br>
              <a:rPr lang="ru-RU" sz="1200" dirty="0"/>
            </a:br>
            <a:r>
              <a:rPr lang="ru-RU" sz="1200" dirty="0"/>
              <a:t>Место проведения съемки: Архангельская область,</a:t>
            </a:r>
            <a:br>
              <a:rPr lang="ru-RU" sz="1200" dirty="0"/>
            </a:br>
            <a:r>
              <a:rPr lang="ru-RU" sz="1200" dirty="0"/>
              <a:t>Онежский район, деревня </a:t>
            </a:r>
            <a:r>
              <a:rPr lang="ru-RU" sz="1200" dirty="0" err="1"/>
              <a:t>Клещево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96915112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3598" y="483518"/>
            <a:ext cx="21235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НОМИНАЦИЯ </a:t>
            </a:r>
            <a:endParaRPr lang="ru-RU" sz="1400" dirty="0" smtClean="0"/>
          </a:p>
          <a:p>
            <a:pPr algn="ctr"/>
            <a:r>
              <a:rPr lang="ru-RU" sz="1400" dirty="0" smtClean="0"/>
              <a:t>«ЛЮДИ И ВОДА»</a:t>
            </a:r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r>
              <a:rPr lang="ru-RU" sz="1400" b="1" dirty="0" smtClean="0"/>
              <a:t>2 </a:t>
            </a:r>
            <a:r>
              <a:rPr lang="ru-RU" sz="1400" b="1" dirty="0"/>
              <a:t>МЕСТО</a:t>
            </a:r>
            <a:br>
              <a:rPr lang="ru-RU" sz="1400" b="1" dirty="0"/>
            </a:b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1832" y="2620906"/>
            <a:ext cx="1955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Авторское название: </a:t>
            </a:r>
            <a:r>
              <a:rPr lang="ru-RU" sz="1200" b="1" dirty="0"/>
              <a:t>Рыбачка Соня</a:t>
            </a:r>
            <a:br>
              <a:rPr lang="ru-RU" sz="1200" b="1" dirty="0"/>
            </a:br>
            <a:r>
              <a:rPr lang="ru-RU" sz="1200" dirty="0"/>
              <a:t>Автор: Наталья Завьялова</a:t>
            </a:r>
            <a:br>
              <a:rPr lang="ru-RU" sz="1200" dirty="0"/>
            </a:br>
            <a:r>
              <a:rPr lang="ru-RU" sz="1200" dirty="0"/>
              <a:t>Место проведения съемки: Алтайский край, </a:t>
            </a:r>
            <a:r>
              <a:rPr lang="ru-RU" sz="1200" dirty="0" err="1" smtClean="0"/>
              <a:t>Правдинское</a:t>
            </a:r>
            <a:r>
              <a:rPr lang="ru-RU" sz="1200" dirty="0" smtClean="0"/>
              <a:t> водохранилище </a:t>
            </a:r>
            <a:endParaRPr lang="ru-RU" sz="1200" dirty="0"/>
          </a:p>
        </p:txBody>
      </p:sp>
      <p:pic>
        <p:nvPicPr>
          <p:cNvPr id="5" name="Picture 2" descr="C:\Users\user\Desktop\преза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83518"/>
            <a:ext cx="6591132" cy="3707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2571128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134685</TotalTime>
  <Words>585</Words>
  <Application>Microsoft Office PowerPoint</Application>
  <PresentationFormat>Экран (16:9)</PresentationFormat>
  <Paragraphs>218</Paragraphs>
  <Slides>43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2_default</vt:lpstr>
      <vt:lpstr>3_default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Рыжков Юрий Анатольевич</dc:creator>
  <cp:lastModifiedBy>User</cp:lastModifiedBy>
  <cp:revision>2083</cp:revision>
  <cp:lastPrinted>2015-03-25T15:57:39Z</cp:lastPrinted>
  <dcterms:created xsi:type="dcterms:W3CDTF">2005-12-24T07:43:30Z</dcterms:created>
  <dcterms:modified xsi:type="dcterms:W3CDTF">2018-03-23T10:52:36Z</dcterms:modified>
</cp:coreProperties>
</file>