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792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7"/>
            <a:ext cx="9144000" cy="514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263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7"/>
            <a:ext cx="9144000" cy="514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858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7"/>
            <a:ext cx="9144000" cy="514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858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7"/>
            <a:ext cx="9144000" cy="514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858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7"/>
            <a:ext cx="9144000" cy="514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858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7"/>
            <a:ext cx="9144000" cy="514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858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7"/>
            <a:ext cx="9144000" cy="514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858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7"/>
            <a:ext cx="9144000" cy="514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858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7"/>
            <a:ext cx="9144000" cy="514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858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7"/>
            <a:ext cx="9144000" cy="514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858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7"/>
            <a:ext cx="9144000" cy="514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858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7"/>
            <a:ext cx="9144000" cy="514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8580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7"/>
            <a:ext cx="9144000" cy="514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85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7"/>
            <a:ext cx="9144000" cy="514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858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7"/>
            <a:ext cx="9144000" cy="514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858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7"/>
            <a:ext cx="9144000" cy="514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858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7"/>
            <a:ext cx="9144000" cy="514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858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7"/>
            <a:ext cx="9144000" cy="514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858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7"/>
            <a:ext cx="9144000" cy="514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858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7"/>
            <a:ext cx="9144000" cy="514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8580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Экран (16:9)</PresentationFormat>
  <Paragraphs>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2018-03-22T06:26:00Z</dcterms:created>
  <dcterms:modified xsi:type="dcterms:W3CDTF">2018-03-23T07:26:04Z</dcterms:modified>
</cp:coreProperties>
</file>