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77" r:id="rId5"/>
    <p:sldId id="278" r:id="rId6"/>
    <p:sldId id="261" r:id="rId7"/>
    <p:sldId id="262" r:id="rId8"/>
    <p:sldId id="269" r:id="rId9"/>
    <p:sldId id="270" r:id="rId10"/>
    <p:sldId id="271" r:id="rId11"/>
    <p:sldId id="275" r:id="rId12"/>
    <p:sldId id="279" r:id="rId13"/>
    <p:sldId id="280" r:id="rId14"/>
    <p:sldId id="268" r:id="rId15"/>
  </p:sldIdLst>
  <p:sldSz cx="9144000" cy="5143500" type="screen16x9"/>
  <p:notesSz cx="9144000" cy="6858000"/>
  <p:defaultTextStyle>
    <a:defPPr>
      <a:defRPr lang="ru-RU"/>
    </a:defPPr>
    <a:lvl1pPr marL="0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8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96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43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91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39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87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35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83" algn="l" defTabSz="81629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1770" y="-7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9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2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227409"/>
            <a:ext cx="2405063" cy="4838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227409"/>
            <a:ext cx="7065962" cy="4838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4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7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0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22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988" y="1322785"/>
            <a:ext cx="4735512" cy="37433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901" y="1322785"/>
            <a:ext cx="4735513" cy="37433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6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48" indent="0">
              <a:buNone/>
              <a:defRPr sz="1800" b="1"/>
            </a:lvl2pPr>
            <a:lvl3pPr marL="816296" indent="0">
              <a:buNone/>
              <a:defRPr sz="1600" b="1"/>
            </a:lvl3pPr>
            <a:lvl4pPr marL="1224443" indent="0">
              <a:buNone/>
              <a:defRPr sz="1400" b="1"/>
            </a:lvl4pPr>
            <a:lvl5pPr marL="1632591" indent="0">
              <a:buNone/>
              <a:defRPr sz="1400" b="1"/>
            </a:lvl5pPr>
            <a:lvl6pPr marL="2040739" indent="0">
              <a:buNone/>
              <a:defRPr sz="1400" b="1"/>
            </a:lvl6pPr>
            <a:lvl7pPr marL="2448887" indent="0">
              <a:buNone/>
              <a:defRPr sz="1400" b="1"/>
            </a:lvl7pPr>
            <a:lvl8pPr marL="2857035" indent="0">
              <a:buNone/>
              <a:defRPr sz="1400" b="1"/>
            </a:lvl8pPr>
            <a:lvl9pPr marL="3265183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4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1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3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48" indent="0">
              <a:buNone/>
              <a:defRPr sz="2500"/>
            </a:lvl2pPr>
            <a:lvl3pPr marL="816296" indent="0">
              <a:buNone/>
              <a:defRPr sz="2100"/>
            </a:lvl3pPr>
            <a:lvl4pPr marL="1224443" indent="0">
              <a:buNone/>
              <a:defRPr sz="1800"/>
            </a:lvl4pPr>
            <a:lvl5pPr marL="1632591" indent="0">
              <a:buNone/>
              <a:defRPr sz="1800"/>
            </a:lvl5pPr>
            <a:lvl6pPr marL="2040739" indent="0">
              <a:buNone/>
              <a:defRPr sz="1800"/>
            </a:lvl6pPr>
            <a:lvl7pPr marL="2448887" indent="0">
              <a:buNone/>
              <a:defRPr sz="1800"/>
            </a:lvl7pPr>
            <a:lvl8pPr marL="2857035" indent="0">
              <a:buNone/>
              <a:defRPr sz="1800"/>
            </a:lvl8pPr>
            <a:lvl9pPr marL="3265183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08148" indent="0">
              <a:buNone/>
              <a:defRPr sz="1100"/>
            </a:lvl2pPr>
            <a:lvl3pPr marL="816296" indent="0">
              <a:buNone/>
              <a:defRPr sz="900"/>
            </a:lvl3pPr>
            <a:lvl4pPr marL="1224443" indent="0">
              <a:buNone/>
              <a:defRPr sz="800"/>
            </a:lvl4pPr>
            <a:lvl5pPr marL="1632591" indent="0">
              <a:buNone/>
              <a:defRPr sz="800"/>
            </a:lvl5pPr>
            <a:lvl6pPr marL="2040739" indent="0">
              <a:buNone/>
              <a:defRPr sz="800"/>
            </a:lvl6pPr>
            <a:lvl7pPr marL="2448887" indent="0">
              <a:buNone/>
              <a:defRPr sz="800"/>
            </a:lvl7pPr>
            <a:lvl8pPr marL="2857035" indent="0">
              <a:buNone/>
              <a:defRPr sz="800"/>
            </a:lvl8pPr>
            <a:lvl9pPr marL="3265183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11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0" tIns="40815" rIns="81630" bIns="408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81630" tIns="40815" rIns="81630" bIns="408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8C327-AF31-4BFC-B8F7-33898FC65425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8F7EB-CD05-47AB-9BD1-4CDA32BE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7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16296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11" indent="-306111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40" indent="-255092" algn="l" defTabSz="816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70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17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65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13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1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9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6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8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6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1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9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7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35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8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90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99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7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05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23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36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94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961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78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22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43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10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44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0</Words>
  <Application>Microsoft Office PowerPoint</Application>
  <PresentationFormat>Экран (16:9)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</dc:creator>
  <cp:lastModifiedBy>ww</cp:lastModifiedBy>
  <cp:revision>31</cp:revision>
  <dcterms:created xsi:type="dcterms:W3CDTF">2018-01-23T19:30:24Z</dcterms:created>
  <dcterms:modified xsi:type="dcterms:W3CDTF">2018-03-19T11:58:00Z</dcterms:modified>
</cp:coreProperties>
</file>