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718" r:id="rId2"/>
  </p:sldMasterIdLst>
  <p:sldIdLst>
    <p:sldId id="256" r:id="rId3"/>
    <p:sldId id="265" r:id="rId4"/>
    <p:sldId id="276" r:id="rId5"/>
    <p:sldId id="266" r:id="rId6"/>
    <p:sldId id="275" r:id="rId7"/>
    <p:sldId id="274" r:id="rId8"/>
    <p:sldId id="257" r:id="rId9"/>
    <p:sldId id="267" r:id="rId10"/>
    <p:sldId id="268" r:id="rId11"/>
    <p:sldId id="258" r:id="rId12"/>
    <p:sldId id="261" r:id="rId13"/>
    <p:sldId id="277" r:id="rId14"/>
    <p:sldId id="259" r:id="rId15"/>
    <p:sldId id="260" r:id="rId16"/>
    <p:sldId id="278" r:id="rId17"/>
  </p:sldIdLst>
  <p:sldSz cx="12212638" cy="6869113"/>
  <p:notesSz cx="6858000" cy="9144000"/>
  <p:defaultTextStyle>
    <a:defPPr>
      <a:defRPr lang="ru-RU"/>
    </a:defPPr>
    <a:lvl1pPr marL="0" algn="l" defTabSz="10903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5165" algn="l" defTabSz="10903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90331" algn="l" defTabSz="10903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5496" algn="l" defTabSz="10903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80661" algn="l" defTabSz="10903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5826" algn="l" defTabSz="10903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70992" algn="l" defTabSz="10903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16157" algn="l" defTabSz="10903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61322" algn="l" defTabSz="1090331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FFCC"/>
    <a:srgbClr val="009900"/>
    <a:srgbClr val="006600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94660"/>
  </p:normalViewPr>
  <p:slideViewPr>
    <p:cSldViewPr>
      <p:cViewPr varScale="1">
        <p:scale>
          <a:sx n="65" d="100"/>
          <a:sy n="65" d="100"/>
        </p:scale>
        <p:origin x="-810" y="-96"/>
      </p:cViewPr>
      <p:guideLst>
        <p:guide orient="horz" pos="2164"/>
        <p:guide pos="38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307" y="-8481"/>
            <a:ext cx="12247102" cy="688607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0012" y="2408430"/>
            <a:ext cx="7782110" cy="1648970"/>
          </a:xfrm>
        </p:spPr>
        <p:txBody>
          <a:bodyPr anchor="b">
            <a:noAutofit/>
          </a:bodyPr>
          <a:lstStyle>
            <a:lvl1pPr algn="r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0012" y="4057399"/>
            <a:ext cx="7782110" cy="1098676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5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0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5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80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5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70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6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61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2B9F-D462-4D6E-B7DE-916B9F7F9FEA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2FA93-76BD-4692-9828-17656C494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853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176" y="610588"/>
            <a:ext cx="8477945" cy="3409115"/>
          </a:xfrm>
        </p:spPr>
        <p:txBody>
          <a:bodyPr anchor="ctr">
            <a:normAutofit/>
          </a:bodyPr>
          <a:lstStyle>
            <a:lvl1pPr algn="l">
              <a:defRPr sz="5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176" y="4477644"/>
            <a:ext cx="8477945" cy="1573508"/>
          </a:xfrm>
        </p:spPr>
        <p:txBody>
          <a:bodyPr anchor="ctr">
            <a:normAutofit/>
          </a:bodyPr>
          <a:lstStyle>
            <a:lvl1pPr marL="0" indent="0" algn="l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51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903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54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8066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58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709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161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6132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2B9F-D462-4D6E-B7DE-916B9F7F9FEA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2FA93-76BD-4692-9828-17656C494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334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4929" y="610588"/>
            <a:ext cx="8109948" cy="3027498"/>
          </a:xfrm>
        </p:spPr>
        <p:txBody>
          <a:bodyPr anchor="ctr">
            <a:normAutofit/>
          </a:bodyPr>
          <a:lstStyle>
            <a:lvl1pPr algn="l">
              <a:defRPr sz="5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70584" y="3638086"/>
            <a:ext cx="7238638" cy="381617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5165" indent="0">
              <a:buFontTx/>
              <a:buNone/>
              <a:defRPr/>
            </a:lvl2pPr>
            <a:lvl3pPr marL="1090331" indent="0">
              <a:buFontTx/>
              <a:buNone/>
              <a:defRPr/>
            </a:lvl3pPr>
            <a:lvl4pPr marL="1635496" indent="0">
              <a:buFontTx/>
              <a:buNone/>
              <a:defRPr/>
            </a:lvl4pPr>
            <a:lvl5pPr marL="2180661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174" y="4477644"/>
            <a:ext cx="8477947" cy="1573508"/>
          </a:xfrm>
        </p:spPr>
        <p:txBody>
          <a:bodyPr anchor="ctr">
            <a:normAutofit/>
          </a:bodyPr>
          <a:lstStyle>
            <a:lvl1pPr marL="0" indent="0" algn="l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51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903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54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8066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58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709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161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6132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2B9F-D462-4D6E-B7DE-916B9F7F9FEA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2FA93-76BD-4692-9828-17656C494DC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44705" y="791659"/>
            <a:ext cx="610791" cy="585724"/>
          </a:xfrm>
          <a:prstGeom prst="rect">
            <a:avLst/>
          </a:prstGeom>
        </p:spPr>
        <p:txBody>
          <a:bodyPr vert="horz" lIns="109033" tIns="54517" rIns="109033" bIns="54517" rtlCol="0" anchor="ctr">
            <a:noAutofit/>
          </a:bodyPr>
          <a:lstStyle/>
          <a:p>
            <a:pPr lvl="0"/>
            <a:r>
              <a:rPr lang="en-US" sz="95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12162" y="2891233"/>
            <a:ext cx="610791" cy="585724"/>
          </a:xfrm>
          <a:prstGeom prst="rect">
            <a:avLst/>
          </a:prstGeom>
        </p:spPr>
        <p:txBody>
          <a:bodyPr vert="horz" lIns="109033" tIns="54517" rIns="109033" bIns="54517" rtlCol="0" anchor="ctr">
            <a:noAutofit/>
          </a:bodyPr>
          <a:lstStyle/>
          <a:p>
            <a:pPr lvl="0"/>
            <a:r>
              <a:rPr lang="en-US" sz="95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9040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174" y="1935119"/>
            <a:ext cx="8477947" cy="2599666"/>
          </a:xfrm>
        </p:spPr>
        <p:txBody>
          <a:bodyPr anchor="b">
            <a:normAutofit/>
          </a:bodyPr>
          <a:lstStyle>
            <a:lvl1pPr algn="l">
              <a:defRPr sz="5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174" y="4534785"/>
            <a:ext cx="8477947" cy="1516367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51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903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54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8066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58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709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161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6132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2B9F-D462-4D6E-B7DE-916B9F7F9FEA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2FA93-76BD-4692-9828-17656C494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088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4929" y="610588"/>
            <a:ext cx="8109948" cy="3027498"/>
          </a:xfrm>
        </p:spPr>
        <p:txBody>
          <a:bodyPr anchor="ctr">
            <a:normAutofit/>
          </a:bodyPr>
          <a:lstStyle>
            <a:lvl1pPr algn="l">
              <a:defRPr sz="5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4172" y="4019703"/>
            <a:ext cx="8477948" cy="51508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5165" indent="0">
              <a:buFontTx/>
              <a:buNone/>
              <a:defRPr/>
            </a:lvl2pPr>
            <a:lvl3pPr marL="1090331" indent="0">
              <a:buFontTx/>
              <a:buNone/>
              <a:defRPr/>
            </a:lvl3pPr>
            <a:lvl4pPr marL="1635496" indent="0">
              <a:buFontTx/>
              <a:buNone/>
              <a:defRPr/>
            </a:lvl4pPr>
            <a:lvl5pPr marL="2180661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174" y="4534785"/>
            <a:ext cx="8477947" cy="1516367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51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903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54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8066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58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709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161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6132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2B9F-D462-4D6E-B7DE-916B9F7F9FEA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2FA93-76BD-4692-9828-17656C494DC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644705" y="791659"/>
            <a:ext cx="610791" cy="585724"/>
          </a:xfrm>
          <a:prstGeom prst="rect">
            <a:avLst/>
          </a:prstGeom>
        </p:spPr>
        <p:txBody>
          <a:bodyPr vert="horz" lIns="109033" tIns="54517" rIns="109033" bIns="54517" rtlCol="0" anchor="ctr">
            <a:noAutofit/>
          </a:bodyPr>
          <a:lstStyle/>
          <a:p>
            <a:pPr lvl="0"/>
            <a:r>
              <a:rPr lang="en-US" sz="95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12162" y="2891233"/>
            <a:ext cx="610791" cy="585724"/>
          </a:xfrm>
          <a:prstGeom prst="rect">
            <a:avLst/>
          </a:prstGeom>
        </p:spPr>
        <p:txBody>
          <a:bodyPr vert="horz" lIns="109033" tIns="54517" rIns="109033" bIns="54517" rtlCol="0" anchor="ctr">
            <a:noAutofit/>
          </a:bodyPr>
          <a:lstStyle/>
          <a:p>
            <a:pPr lvl="0"/>
            <a:r>
              <a:rPr lang="en-US" sz="95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0992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521" y="610588"/>
            <a:ext cx="8469599" cy="3027498"/>
          </a:xfrm>
        </p:spPr>
        <p:txBody>
          <a:bodyPr anchor="ctr">
            <a:normAutofit/>
          </a:bodyPr>
          <a:lstStyle>
            <a:lvl1pPr algn="l">
              <a:defRPr sz="5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4172" y="4019703"/>
            <a:ext cx="8477948" cy="51508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900">
                <a:solidFill>
                  <a:schemeClr val="accent1"/>
                </a:solidFill>
              </a:defRPr>
            </a:lvl1pPr>
            <a:lvl2pPr marL="545165" indent="0">
              <a:buFontTx/>
              <a:buNone/>
              <a:defRPr/>
            </a:lvl2pPr>
            <a:lvl3pPr marL="1090331" indent="0">
              <a:buFontTx/>
              <a:buNone/>
              <a:defRPr/>
            </a:lvl3pPr>
            <a:lvl4pPr marL="1635496" indent="0">
              <a:buFontTx/>
              <a:buNone/>
              <a:defRPr/>
            </a:lvl4pPr>
            <a:lvl5pPr marL="2180661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174" y="4534785"/>
            <a:ext cx="8477947" cy="1516367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51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903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54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8066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58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709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161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6132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2B9F-D462-4D6E-B7DE-916B9F7F9FEA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2FA93-76BD-4692-9828-17656C494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573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2B9F-D462-4D6E-B7DE-916B9F7F9FEA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2FA93-76BD-4692-9828-17656C494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494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3240" y="610588"/>
            <a:ext cx="1307292" cy="525996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4174" y="610588"/>
            <a:ext cx="6938427" cy="525996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2B9F-D462-4D6E-B7DE-916B9F7F9FEA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2FA93-76BD-4692-9828-17656C494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726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10601" y="-7951"/>
            <a:ext cx="12246563" cy="6885015"/>
            <a:chOff x="-8466" y="-8468"/>
            <a:chExt cx="9169804" cy="6874935"/>
          </a:xfrm>
        </p:grpSpPr>
        <p:cxnSp>
          <p:nvCxnSpPr>
            <p:cNvPr id="5" name="Straight Connector 16"/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18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19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20"/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21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22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23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24"/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27"/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0012" y="2408430"/>
            <a:ext cx="7782110" cy="1648970"/>
          </a:xfrm>
        </p:spPr>
        <p:txBody>
          <a:bodyPr anchor="b">
            <a:noAutofit/>
          </a:bodyPr>
          <a:lstStyle>
            <a:lvl1pPr algn="r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0012" y="4057399"/>
            <a:ext cx="7782110" cy="1098676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5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0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5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80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58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70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6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61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A6C7A-B6E0-4280-9FF1-8F7DF41280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3618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A86CD-C86D-4E31-A6B2-C753D4D3D0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7714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174" y="2705245"/>
            <a:ext cx="8477947" cy="1829541"/>
          </a:xfrm>
        </p:spPr>
        <p:txBody>
          <a:bodyPr anchor="b"/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174" y="4534785"/>
            <a:ext cx="8477947" cy="86179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51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903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54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8066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58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709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161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6132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D3F03-1571-47A5-B984-FC985724C5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5996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2B9F-D462-4D6E-B7DE-916B9F7F9FEA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2FA93-76BD-4692-9828-17656C494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741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176" y="610588"/>
            <a:ext cx="8477945" cy="13229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4176" y="2164090"/>
            <a:ext cx="4124449" cy="3887061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9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7671" y="2164091"/>
            <a:ext cx="4124450" cy="3887062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9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CC593-0E22-42A2-916F-7521022145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3277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175" y="610588"/>
            <a:ext cx="8477944" cy="132294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174" y="2164485"/>
            <a:ext cx="4127872" cy="577196"/>
          </a:xfrm>
        </p:spPr>
        <p:txBody>
          <a:bodyPr anchor="b">
            <a:noAutofit/>
          </a:bodyPr>
          <a:lstStyle>
            <a:lvl1pPr marL="0" indent="0">
              <a:buNone/>
              <a:defRPr sz="2900" b="0"/>
            </a:lvl1pPr>
            <a:lvl2pPr marL="545165" indent="0">
              <a:buNone/>
              <a:defRPr sz="2400" b="1"/>
            </a:lvl2pPr>
            <a:lvl3pPr marL="1090331" indent="0">
              <a:buNone/>
              <a:defRPr sz="2100" b="1"/>
            </a:lvl3pPr>
            <a:lvl4pPr marL="1635496" indent="0">
              <a:buNone/>
              <a:defRPr sz="1900" b="1"/>
            </a:lvl4pPr>
            <a:lvl5pPr marL="2180661" indent="0">
              <a:buNone/>
              <a:defRPr sz="1900" b="1"/>
            </a:lvl5pPr>
            <a:lvl6pPr marL="2725826" indent="0">
              <a:buNone/>
              <a:defRPr sz="1900" b="1"/>
            </a:lvl6pPr>
            <a:lvl7pPr marL="3270992" indent="0">
              <a:buNone/>
              <a:defRPr sz="1900" b="1"/>
            </a:lvl7pPr>
            <a:lvl8pPr marL="3816157" indent="0">
              <a:buNone/>
              <a:defRPr sz="1900" b="1"/>
            </a:lvl8pPr>
            <a:lvl9pPr marL="436132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174" y="2741682"/>
            <a:ext cx="4127872" cy="330947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4247" y="2164485"/>
            <a:ext cx="4127872" cy="577196"/>
          </a:xfrm>
        </p:spPr>
        <p:txBody>
          <a:bodyPr anchor="b">
            <a:noAutofit/>
          </a:bodyPr>
          <a:lstStyle>
            <a:lvl1pPr marL="0" indent="0">
              <a:buNone/>
              <a:defRPr sz="2900" b="0"/>
            </a:lvl1pPr>
            <a:lvl2pPr marL="545165" indent="0">
              <a:buNone/>
              <a:defRPr sz="2400" b="1"/>
            </a:lvl2pPr>
            <a:lvl3pPr marL="1090331" indent="0">
              <a:buNone/>
              <a:defRPr sz="2100" b="1"/>
            </a:lvl3pPr>
            <a:lvl4pPr marL="1635496" indent="0">
              <a:buNone/>
              <a:defRPr sz="1900" b="1"/>
            </a:lvl4pPr>
            <a:lvl5pPr marL="2180661" indent="0">
              <a:buNone/>
              <a:defRPr sz="1900" b="1"/>
            </a:lvl5pPr>
            <a:lvl6pPr marL="2725826" indent="0">
              <a:buNone/>
              <a:defRPr sz="1900" b="1"/>
            </a:lvl6pPr>
            <a:lvl7pPr marL="3270992" indent="0">
              <a:buNone/>
              <a:defRPr sz="1900" b="1"/>
            </a:lvl7pPr>
            <a:lvl8pPr marL="3816157" indent="0">
              <a:buNone/>
              <a:defRPr sz="1900" b="1"/>
            </a:lvl8pPr>
            <a:lvl9pPr marL="436132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4247" y="2741682"/>
            <a:ext cx="4127872" cy="330947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44CA2-0A53-4025-A6D2-E76C64283B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2379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175" y="610588"/>
            <a:ext cx="8477945" cy="13229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39710-1492-4533-9455-C2D0E9A584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4271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C8924-64F9-4D38-A618-7D9DDF3498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8437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175" y="1501032"/>
            <a:ext cx="3726540" cy="1280538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9761" y="515760"/>
            <a:ext cx="4522358" cy="553539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175" y="2781570"/>
            <a:ext cx="3726540" cy="2588637"/>
          </a:xfrm>
        </p:spPr>
        <p:txBody>
          <a:bodyPr>
            <a:normAutofit/>
          </a:bodyPr>
          <a:lstStyle>
            <a:lvl1pPr marL="0" indent="0">
              <a:buNone/>
              <a:defRPr sz="1700"/>
            </a:lvl1pPr>
            <a:lvl2pPr marL="408874" indent="0">
              <a:buNone/>
              <a:defRPr sz="1300"/>
            </a:lvl2pPr>
            <a:lvl3pPr marL="817748" indent="0">
              <a:buNone/>
              <a:defRPr sz="1100"/>
            </a:lvl3pPr>
            <a:lvl4pPr marL="1226622" indent="0">
              <a:buNone/>
              <a:defRPr sz="900"/>
            </a:lvl4pPr>
            <a:lvl5pPr marL="1635496" indent="0">
              <a:buNone/>
              <a:defRPr sz="900"/>
            </a:lvl5pPr>
            <a:lvl6pPr marL="2044370" indent="0">
              <a:buNone/>
              <a:defRPr sz="900"/>
            </a:lvl6pPr>
            <a:lvl7pPr marL="2453244" indent="0">
              <a:buNone/>
              <a:defRPr sz="900"/>
            </a:lvl7pPr>
            <a:lvl8pPr marL="2862118" indent="0">
              <a:buNone/>
              <a:defRPr sz="900"/>
            </a:lvl8pPr>
            <a:lvl9pPr marL="327099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66932-28D0-4CAA-912C-8E09F00EF3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80538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175" y="4808379"/>
            <a:ext cx="8477945" cy="567656"/>
          </a:xfrm>
        </p:spPr>
        <p:txBody>
          <a:bodyPr anchor="b">
            <a:normAutofit/>
          </a:bodyPr>
          <a:lstStyle>
            <a:lvl1pPr algn="l">
              <a:defRPr sz="29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4175" y="610588"/>
            <a:ext cx="8477945" cy="3851950"/>
          </a:xfrm>
        </p:spPr>
        <p:txBody>
          <a:bodyPr rtlCol="0">
            <a:normAutofit/>
          </a:bodyPr>
          <a:lstStyle>
            <a:lvl1pPr marL="0" indent="0" algn="ctr">
              <a:buNone/>
              <a:defRPr sz="1900"/>
            </a:lvl1pPr>
            <a:lvl2pPr marL="545165" indent="0">
              <a:buNone/>
              <a:defRPr sz="1900"/>
            </a:lvl2pPr>
            <a:lvl3pPr marL="1090331" indent="0">
              <a:buNone/>
              <a:defRPr sz="1900"/>
            </a:lvl3pPr>
            <a:lvl4pPr marL="1635496" indent="0">
              <a:buNone/>
              <a:defRPr sz="1900"/>
            </a:lvl4pPr>
            <a:lvl5pPr marL="2180661" indent="0">
              <a:buNone/>
              <a:defRPr sz="1900"/>
            </a:lvl5pPr>
            <a:lvl6pPr marL="2725826" indent="0">
              <a:buNone/>
              <a:defRPr sz="1900"/>
            </a:lvl6pPr>
            <a:lvl7pPr marL="3270992" indent="0">
              <a:buNone/>
              <a:defRPr sz="1900"/>
            </a:lvl7pPr>
            <a:lvl8pPr marL="3816157" indent="0">
              <a:buNone/>
              <a:defRPr sz="1900"/>
            </a:lvl8pPr>
            <a:lvl9pPr marL="4361322" indent="0">
              <a:buNone/>
              <a:defRPr sz="19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175" y="5376036"/>
            <a:ext cx="8477945" cy="67511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545165" indent="0">
              <a:buNone/>
              <a:defRPr sz="1400"/>
            </a:lvl2pPr>
            <a:lvl3pPr marL="1090331" indent="0">
              <a:buNone/>
              <a:defRPr sz="1200"/>
            </a:lvl3pPr>
            <a:lvl4pPr marL="1635496" indent="0">
              <a:buNone/>
              <a:defRPr sz="1100"/>
            </a:lvl4pPr>
            <a:lvl5pPr marL="2180661" indent="0">
              <a:buNone/>
              <a:defRPr sz="1100"/>
            </a:lvl5pPr>
            <a:lvl6pPr marL="2725826" indent="0">
              <a:buNone/>
              <a:defRPr sz="1100"/>
            </a:lvl6pPr>
            <a:lvl7pPr marL="3270992" indent="0">
              <a:buNone/>
              <a:defRPr sz="1100"/>
            </a:lvl7pPr>
            <a:lvl8pPr marL="3816157" indent="0">
              <a:buNone/>
              <a:defRPr sz="1100"/>
            </a:lvl8pPr>
            <a:lvl9pPr marL="436132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25A25-4BCF-468A-A7E1-4DD3EDEDF6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04338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176" y="610588"/>
            <a:ext cx="8477945" cy="3409115"/>
          </a:xfrm>
        </p:spPr>
        <p:txBody>
          <a:bodyPr anchor="ctr">
            <a:normAutofit/>
          </a:bodyPr>
          <a:lstStyle>
            <a:lvl1pPr algn="l">
              <a:defRPr sz="5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176" y="4477644"/>
            <a:ext cx="8477945" cy="1573508"/>
          </a:xfrm>
        </p:spPr>
        <p:txBody>
          <a:bodyPr anchor="ctr">
            <a:normAutofit/>
          </a:bodyPr>
          <a:lstStyle>
            <a:lvl1pPr marL="0" indent="0" algn="l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51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903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54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8066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58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709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161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6132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A121D-53D5-46A2-AD0B-C410886312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18105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4556" y="791856"/>
            <a:ext cx="610632" cy="585147"/>
          </a:xfrm>
          <a:prstGeom prst="rect">
            <a:avLst/>
          </a:prstGeom>
          <a:noFill/>
          <a:ln>
            <a:noFill/>
          </a:ln>
          <a:extLst/>
        </p:spPr>
        <p:txBody>
          <a:bodyPr lIns="109033" tIns="54517" rIns="109033" bIns="54517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r>
              <a:rPr lang="en-US" sz="9500" smtClean="0">
                <a:solidFill>
                  <a:srgbClr val="C0E474"/>
                </a:solidFill>
                <a:cs typeface="+mn-cs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013182" y="2890752"/>
            <a:ext cx="610632" cy="586737"/>
          </a:xfrm>
          <a:prstGeom prst="rect">
            <a:avLst/>
          </a:prstGeom>
          <a:noFill/>
          <a:ln>
            <a:noFill/>
          </a:ln>
          <a:extLst/>
        </p:spPr>
        <p:txBody>
          <a:bodyPr lIns="109033" tIns="54517" rIns="109033" bIns="54517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r>
              <a:rPr lang="en-US" sz="9500" smtClean="0">
                <a:solidFill>
                  <a:srgbClr val="C0E474"/>
                </a:solidFill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4929" y="610588"/>
            <a:ext cx="8109948" cy="3027498"/>
          </a:xfrm>
        </p:spPr>
        <p:txBody>
          <a:bodyPr anchor="ctr">
            <a:normAutofit/>
          </a:bodyPr>
          <a:lstStyle>
            <a:lvl1pPr algn="l">
              <a:defRPr sz="5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70584" y="3638086"/>
            <a:ext cx="7238638" cy="381617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5165" indent="0">
              <a:buFontTx/>
              <a:buNone/>
              <a:defRPr/>
            </a:lvl2pPr>
            <a:lvl3pPr marL="1090331" indent="0">
              <a:buFontTx/>
              <a:buNone/>
              <a:defRPr/>
            </a:lvl3pPr>
            <a:lvl4pPr marL="1635496" indent="0">
              <a:buFontTx/>
              <a:buNone/>
              <a:defRPr/>
            </a:lvl4pPr>
            <a:lvl5pPr marL="2180661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174" y="4477644"/>
            <a:ext cx="8477947" cy="1573508"/>
          </a:xfrm>
        </p:spPr>
        <p:txBody>
          <a:bodyPr anchor="ctr">
            <a:normAutofit/>
          </a:bodyPr>
          <a:lstStyle>
            <a:lvl1pPr marL="0" indent="0" algn="l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51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903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54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8066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58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709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161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6132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89421-A110-41E7-9FAE-9B81B1E2C8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13940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174" y="1935119"/>
            <a:ext cx="8477947" cy="2599666"/>
          </a:xfrm>
        </p:spPr>
        <p:txBody>
          <a:bodyPr anchor="b">
            <a:normAutofit/>
          </a:bodyPr>
          <a:lstStyle>
            <a:lvl1pPr algn="l">
              <a:defRPr sz="5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174" y="4534785"/>
            <a:ext cx="8477947" cy="1516367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51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903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54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8066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58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709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161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6132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36BE1-D05B-4E1E-A462-831FCCB729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2169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4556" y="791856"/>
            <a:ext cx="610632" cy="585147"/>
          </a:xfrm>
          <a:prstGeom prst="rect">
            <a:avLst/>
          </a:prstGeom>
          <a:noFill/>
          <a:ln>
            <a:noFill/>
          </a:ln>
          <a:extLst/>
        </p:spPr>
        <p:txBody>
          <a:bodyPr lIns="109033" tIns="54517" rIns="109033" bIns="54517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r>
              <a:rPr lang="en-US" sz="9500" smtClean="0">
                <a:solidFill>
                  <a:srgbClr val="C0E474"/>
                </a:solidFill>
                <a:cs typeface="+mn-cs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013182" y="2890752"/>
            <a:ext cx="610632" cy="586737"/>
          </a:xfrm>
          <a:prstGeom prst="rect">
            <a:avLst/>
          </a:prstGeom>
          <a:noFill/>
          <a:ln>
            <a:noFill/>
          </a:ln>
          <a:extLst/>
        </p:spPr>
        <p:txBody>
          <a:bodyPr lIns="109033" tIns="54517" rIns="109033" bIns="54517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r>
              <a:rPr lang="en-US" sz="9500" smtClean="0">
                <a:solidFill>
                  <a:srgbClr val="C0E474"/>
                </a:solidFill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4929" y="610588"/>
            <a:ext cx="8109948" cy="3027498"/>
          </a:xfrm>
        </p:spPr>
        <p:txBody>
          <a:bodyPr anchor="ctr">
            <a:normAutofit/>
          </a:bodyPr>
          <a:lstStyle>
            <a:lvl1pPr algn="l">
              <a:defRPr sz="5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4172" y="4019703"/>
            <a:ext cx="8477948" cy="51508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5165" indent="0">
              <a:buFontTx/>
              <a:buNone/>
              <a:defRPr/>
            </a:lvl2pPr>
            <a:lvl3pPr marL="1090331" indent="0">
              <a:buFontTx/>
              <a:buNone/>
              <a:defRPr/>
            </a:lvl3pPr>
            <a:lvl4pPr marL="1635496" indent="0">
              <a:buFontTx/>
              <a:buNone/>
              <a:defRPr/>
            </a:lvl4pPr>
            <a:lvl5pPr marL="2180661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174" y="4534785"/>
            <a:ext cx="8477947" cy="1516367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51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903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54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8066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58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709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161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6132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8988F-E168-4BE8-92C6-BBCA97E9B2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4994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174" y="2705245"/>
            <a:ext cx="8477947" cy="1829541"/>
          </a:xfrm>
        </p:spPr>
        <p:txBody>
          <a:bodyPr anchor="b"/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174" y="4534785"/>
            <a:ext cx="8477947" cy="861794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51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903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54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8066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58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709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161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6132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2B9F-D462-4D6E-B7DE-916B9F7F9FEA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2FA93-76BD-4692-9828-17656C494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0321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521" y="610588"/>
            <a:ext cx="8469599" cy="3027498"/>
          </a:xfrm>
        </p:spPr>
        <p:txBody>
          <a:bodyPr anchor="ctr">
            <a:normAutofit/>
          </a:bodyPr>
          <a:lstStyle>
            <a:lvl1pPr algn="l">
              <a:defRPr sz="5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4172" y="4019703"/>
            <a:ext cx="8477948" cy="51508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900">
                <a:solidFill>
                  <a:schemeClr val="accent1"/>
                </a:solidFill>
              </a:defRPr>
            </a:lvl1pPr>
            <a:lvl2pPr marL="545165" indent="0">
              <a:buFontTx/>
              <a:buNone/>
              <a:defRPr/>
            </a:lvl2pPr>
            <a:lvl3pPr marL="1090331" indent="0">
              <a:buFontTx/>
              <a:buNone/>
              <a:defRPr/>
            </a:lvl3pPr>
            <a:lvl4pPr marL="1635496" indent="0">
              <a:buFontTx/>
              <a:buNone/>
              <a:defRPr/>
            </a:lvl4pPr>
            <a:lvl5pPr marL="2180661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174" y="4534785"/>
            <a:ext cx="8477947" cy="1516367"/>
          </a:xfrm>
        </p:spPr>
        <p:txBody>
          <a:bodyPr>
            <a:normAutofit/>
          </a:bodyPr>
          <a:lstStyle>
            <a:lvl1pPr marL="0" indent="0" algn="l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51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903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54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8066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582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7099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161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6132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867FC-D632-4716-82BD-EFA579B79E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799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1BAB1-A664-43C5-976B-C77B3A4859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59501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3240" y="610588"/>
            <a:ext cx="1307292" cy="525996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4174" y="610588"/>
            <a:ext cx="6938427" cy="525996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67408-15AF-424F-9BBD-B4193BC24A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45772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10632" y="292574"/>
            <a:ext cx="10991374" cy="57369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C3C6C-3040-4BBB-A52C-BF2282C622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6660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176" y="610588"/>
            <a:ext cx="8477945" cy="13229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4176" y="2164090"/>
            <a:ext cx="4124449" cy="3887061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9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7671" y="2164091"/>
            <a:ext cx="4124450" cy="3887062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9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2B9F-D462-4D6E-B7DE-916B9F7F9FEA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2FA93-76BD-4692-9828-17656C494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513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175" y="610588"/>
            <a:ext cx="8477944" cy="132294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174" y="2164485"/>
            <a:ext cx="4127872" cy="577196"/>
          </a:xfrm>
        </p:spPr>
        <p:txBody>
          <a:bodyPr anchor="b">
            <a:noAutofit/>
          </a:bodyPr>
          <a:lstStyle>
            <a:lvl1pPr marL="0" indent="0">
              <a:buNone/>
              <a:defRPr sz="2900" b="0"/>
            </a:lvl1pPr>
            <a:lvl2pPr marL="545165" indent="0">
              <a:buNone/>
              <a:defRPr sz="2400" b="1"/>
            </a:lvl2pPr>
            <a:lvl3pPr marL="1090331" indent="0">
              <a:buNone/>
              <a:defRPr sz="2100" b="1"/>
            </a:lvl3pPr>
            <a:lvl4pPr marL="1635496" indent="0">
              <a:buNone/>
              <a:defRPr sz="1900" b="1"/>
            </a:lvl4pPr>
            <a:lvl5pPr marL="2180661" indent="0">
              <a:buNone/>
              <a:defRPr sz="1900" b="1"/>
            </a:lvl5pPr>
            <a:lvl6pPr marL="2725826" indent="0">
              <a:buNone/>
              <a:defRPr sz="1900" b="1"/>
            </a:lvl6pPr>
            <a:lvl7pPr marL="3270992" indent="0">
              <a:buNone/>
              <a:defRPr sz="1900" b="1"/>
            </a:lvl7pPr>
            <a:lvl8pPr marL="3816157" indent="0">
              <a:buNone/>
              <a:defRPr sz="1900" b="1"/>
            </a:lvl8pPr>
            <a:lvl9pPr marL="436132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174" y="2741682"/>
            <a:ext cx="4127872" cy="330947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4247" y="2164485"/>
            <a:ext cx="4127872" cy="577196"/>
          </a:xfrm>
        </p:spPr>
        <p:txBody>
          <a:bodyPr anchor="b">
            <a:noAutofit/>
          </a:bodyPr>
          <a:lstStyle>
            <a:lvl1pPr marL="0" indent="0">
              <a:buNone/>
              <a:defRPr sz="2900" b="0"/>
            </a:lvl1pPr>
            <a:lvl2pPr marL="545165" indent="0">
              <a:buNone/>
              <a:defRPr sz="2400" b="1"/>
            </a:lvl2pPr>
            <a:lvl3pPr marL="1090331" indent="0">
              <a:buNone/>
              <a:defRPr sz="2100" b="1"/>
            </a:lvl3pPr>
            <a:lvl4pPr marL="1635496" indent="0">
              <a:buNone/>
              <a:defRPr sz="1900" b="1"/>
            </a:lvl4pPr>
            <a:lvl5pPr marL="2180661" indent="0">
              <a:buNone/>
              <a:defRPr sz="1900" b="1"/>
            </a:lvl5pPr>
            <a:lvl6pPr marL="2725826" indent="0">
              <a:buNone/>
              <a:defRPr sz="1900" b="1"/>
            </a:lvl6pPr>
            <a:lvl7pPr marL="3270992" indent="0">
              <a:buNone/>
              <a:defRPr sz="1900" b="1"/>
            </a:lvl7pPr>
            <a:lvl8pPr marL="3816157" indent="0">
              <a:buNone/>
              <a:defRPr sz="1900" b="1"/>
            </a:lvl8pPr>
            <a:lvl9pPr marL="436132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4247" y="2741682"/>
            <a:ext cx="4127872" cy="330947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2B9F-D462-4D6E-B7DE-916B9F7F9FEA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2FA93-76BD-4692-9828-17656C494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188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175" y="610588"/>
            <a:ext cx="8477945" cy="13229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2B9F-D462-4D6E-B7DE-916B9F7F9FEA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2FA93-76BD-4692-9828-17656C494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4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2B9F-D462-4D6E-B7DE-916B9F7F9FEA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2FA93-76BD-4692-9828-17656C494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972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175" y="1501032"/>
            <a:ext cx="3726540" cy="1280538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9761" y="515760"/>
            <a:ext cx="4522358" cy="553539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175" y="2781570"/>
            <a:ext cx="3726540" cy="2588637"/>
          </a:xfrm>
        </p:spPr>
        <p:txBody>
          <a:bodyPr>
            <a:normAutofit/>
          </a:bodyPr>
          <a:lstStyle>
            <a:lvl1pPr marL="0" indent="0">
              <a:buNone/>
              <a:defRPr sz="1700"/>
            </a:lvl1pPr>
            <a:lvl2pPr marL="408874" indent="0">
              <a:buNone/>
              <a:defRPr sz="1300"/>
            </a:lvl2pPr>
            <a:lvl3pPr marL="817748" indent="0">
              <a:buNone/>
              <a:defRPr sz="1100"/>
            </a:lvl3pPr>
            <a:lvl4pPr marL="1226622" indent="0">
              <a:buNone/>
              <a:defRPr sz="900"/>
            </a:lvl4pPr>
            <a:lvl5pPr marL="1635496" indent="0">
              <a:buNone/>
              <a:defRPr sz="900"/>
            </a:lvl5pPr>
            <a:lvl6pPr marL="2044370" indent="0">
              <a:buNone/>
              <a:defRPr sz="900"/>
            </a:lvl6pPr>
            <a:lvl7pPr marL="2453244" indent="0">
              <a:buNone/>
              <a:defRPr sz="900"/>
            </a:lvl7pPr>
            <a:lvl8pPr marL="2862118" indent="0">
              <a:buNone/>
              <a:defRPr sz="900"/>
            </a:lvl8pPr>
            <a:lvl9pPr marL="327099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2B9F-D462-4D6E-B7DE-916B9F7F9FEA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2FA93-76BD-4692-9828-17656C494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031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175" y="4808379"/>
            <a:ext cx="8477945" cy="567656"/>
          </a:xfrm>
        </p:spPr>
        <p:txBody>
          <a:bodyPr anchor="b">
            <a:normAutofit/>
          </a:bodyPr>
          <a:lstStyle>
            <a:lvl1pPr algn="l">
              <a:defRPr sz="29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4175" y="610588"/>
            <a:ext cx="8477945" cy="3851950"/>
          </a:xfrm>
        </p:spPr>
        <p:txBody>
          <a:bodyPr anchor="t">
            <a:normAutofit/>
          </a:bodyPr>
          <a:lstStyle>
            <a:lvl1pPr marL="0" indent="0" algn="ctr">
              <a:buNone/>
              <a:defRPr sz="1900"/>
            </a:lvl1pPr>
            <a:lvl2pPr marL="545165" indent="0">
              <a:buNone/>
              <a:defRPr sz="1900"/>
            </a:lvl2pPr>
            <a:lvl3pPr marL="1090331" indent="0">
              <a:buNone/>
              <a:defRPr sz="1900"/>
            </a:lvl3pPr>
            <a:lvl4pPr marL="1635496" indent="0">
              <a:buNone/>
              <a:defRPr sz="1900"/>
            </a:lvl4pPr>
            <a:lvl5pPr marL="2180661" indent="0">
              <a:buNone/>
              <a:defRPr sz="1900"/>
            </a:lvl5pPr>
            <a:lvl6pPr marL="2725826" indent="0">
              <a:buNone/>
              <a:defRPr sz="1900"/>
            </a:lvl6pPr>
            <a:lvl7pPr marL="3270992" indent="0">
              <a:buNone/>
              <a:defRPr sz="1900"/>
            </a:lvl7pPr>
            <a:lvl8pPr marL="3816157" indent="0">
              <a:buNone/>
              <a:defRPr sz="1900"/>
            </a:lvl8pPr>
            <a:lvl9pPr marL="4361322" indent="0">
              <a:buNone/>
              <a:defRPr sz="19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175" y="5376036"/>
            <a:ext cx="8477945" cy="67511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545165" indent="0">
              <a:buNone/>
              <a:defRPr sz="1400"/>
            </a:lvl2pPr>
            <a:lvl3pPr marL="1090331" indent="0">
              <a:buNone/>
              <a:defRPr sz="1200"/>
            </a:lvl3pPr>
            <a:lvl4pPr marL="1635496" indent="0">
              <a:buNone/>
              <a:defRPr sz="1100"/>
            </a:lvl4pPr>
            <a:lvl5pPr marL="2180661" indent="0">
              <a:buNone/>
              <a:defRPr sz="1100"/>
            </a:lvl5pPr>
            <a:lvl6pPr marL="2725826" indent="0">
              <a:buNone/>
              <a:defRPr sz="1100"/>
            </a:lvl6pPr>
            <a:lvl7pPr marL="3270992" indent="0">
              <a:buNone/>
              <a:defRPr sz="1100"/>
            </a:lvl7pPr>
            <a:lvl8pPr marL="3816157" indent="0">
              <a:buNone/>
              <a:defRPr sz="1100"/>
            </a:lvl8pPr>
            <a:lvl9pPr marL="436132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B2B9F-D462-4D6E-B7DE-916B9F7F9FEA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2FA93-76BD-4692-9828-17656C494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22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308" y="-8481"/>
            <a:ext cx="12247103" cy="688607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4175" y="610588"/>
            <a:ext cx="8477944" cy="1322940"/>
          </a:xfrm>
          <a:prstGeom prst="rect">
            <a:avLst/>
          </a:prstGeom>
        </p:spPr>
        <p:txBody>
          <a:bodyPr vert="horz" lIns="109033" tIns="54517" rIns="109033" bIns="54517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175" y="2164091"/>
            <a:ext cx="8477945" cy="3887062"/>
          </a:xfrm>
          <a:prstGeom prst="rect">
            <a:avLst/>
          </a:prstGeom>
        </p:spPr>
        <p:txBody>
          <a:bodyPr vert="horz" lIns="109033" tIns="54517" rIns="109033" bIns="5451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19210" y="6051153"/>
            <a:ext cx="913720" cy="365717"/>
          </a:xfrm>
          <a:prstGeom prst="rect">
            <a:avLst/>
          </a:prstGeom>
        </p:spPr>
        <p:txBody>
          <a:bodyPr vert="horz" lIns="109033" tIns="54517" rIns="109033" bIns="54517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B2B9F-D462-4D6E-B7DE-916B9F7F9FEA}" type="datetimeFigureOut">
              <a:rPr lang="ru-RU" smtClean="0"/>
              <a:t>23.03.2018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4175" y="6051153"/>
            <a:ext cx="6174398" cy="365717"/>
          </a:xfrm>
          <a:prstGeom prst="rect">
            <a:avLst/>
          </a:prstGeom>
        </p:spPr>
        <p:txBody>
          <a:bodyPr vert="horz" lIns="109033" tIns="54517" rIns="109033" bIns="54517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7447" y="6051153"/>
            <a:ext cx="684674" cy="365717"/>
          </a:xfrm>
          <a:prstGeom prst="rect">
            <a:avLst/>
          </a:prstGeom>
        </p:spPr>
        <p:txBody>
          <a:bodyPr vert="horz" lIns="109033" tIns="54517" rIns="109033" bIns="54517" rtlCol="0" anchor="ctr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fld id="{6022FA93-76BD-4692-9828-17656C494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364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545165" rtl="0" eaLnBrk="1" latinLnBrk="0" hangingPunct="1">
        <a:spcBef>
          <a:spcPct val="0"/>
        </a:spcBef>
        <a:buNone/>
        <a:defRPr sz="43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08874" indent="-408874" algn="l" defTabSz="545165" rtl="0" eaLnBrk="1" latinLnBrk="0" hangingPunct="1">
        <a:spcBef>
          <a:spcPts val="119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85894" indent="-340728" algn="l" defTabSz="545165" rtl="0" eaLnBrk="1" latinLnBrk="0" hangingPunct="1">
        <a:spcBef>
          <a:spcPts val="119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62913" indent="-272583" algn="l" defTabSz="545165" rtl="0" eaLnBrk="1" latinLnBrk="0" hangingPunct="1">
        <a:spcBef>
          <a:spcPts val="119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908078" indent="-272583" algn="l" defTabSz="545165" rtl="0" eaLnBrk="1" latinLnBrk="0" hangingPunct="1">
        <a:spcBef>
          <a:spcPts val="119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453244" indent="-272583" algn="l" defTabSz="545165" rtl="0" eaLnBrk="1" latinLnBrk="0" hangingPunct="1">
        <a:spcBef>
          <a:spcPts val="119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998409" indent="-272583" algn="l" defTabSz="545165" rtl="0" eaLnBrk="1" latinLnBrk="0" hangingPunct="1">
        <a:spcBef>
          <a:spcPts val="119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543574" indent="-272583" algn="l" defTabSz="545165" rtl="0" eaLnBrk="1" latinLnBrk="0" hangingPunct="1">
        <a:spcBef>
          <a:spcPts val="119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088740" indent="-272583" algn="l" defTabSz="545165" rtl="0" eaLnBrk="1" latinLnBrk="0" hangingPunct="1">
        <a:spcBef>
          <a:spcPts val="119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633905" indent="-272583" algn="l" defTabSz="545165" rtl="0" eaLnBrk="1" latinLnBrk="0" hangingPunct="1">
        <a:spcBef>
          <a:spcPts val="119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51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5165" algn="l" defTabSz="5451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90331" algn="l" defTabSz="5451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5496" algn="l" defTabSz="5451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80661" algn="l" defTabSz="5451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5826" algn="l" defTabSz="5451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70992" algn="l" defTabSz="5451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6157" algn="l" defTabSz="5451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61322" algn="l" defTabSz="5451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-10601" y="-7951"/>
            <a:ext cx="12246563" cy="688501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814177" y="610588"/>
            <a:ext cx="8478879" cy="132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033" tIns="54517" rIns="109033" bIns="545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14177" y="2164089"/>
            <a:ext cx="8478879" cy="388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033" tIns="54517" rIns="109033" bIns="545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19451" y="6051816"/>
            <a:ext cx="913827" cy="365717"/>
          </a:xfrm>
          <a:prstGeom prst="rect">
            <a:avLst/>
          </a:prstGeom>
        </p:spPr>
        <p:txBody>
          <a:bodyPr vert="horz" lIns="109033" tIns="54517" rIns="109033" bIns="54517" rtlCol="0" anchor="ctr"/>
          <a:lstStyle>
            <a:lvl1pPr algn="r" eaLnBrk="0" hangingPunct="0"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4176" y="6051816"/>
            <a:ext cx="6174167" cy="365717"/>
          </a:xfrm>
          <a:prstGeom prst="rect">
            <a:avLst/>
          </a:prstGeom>
        </p:spPr>
        <p:txBody>
          <a:bodyPr vert="horz" lIns="109033" tIns="54517" rIns="109033" bIns="54517" rtlCol="0" anchor="ctr"/>
          <a:lstStyle>
            <a:lvl1pPr algn="l" eaLnBrk="0" hangingPunct="0">
              <a:defRPr sz="11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214" y="6051816"/>
            <a:ext cx="684841" cy="365717"/>
          </a:xfrm>
          <a:prstGeom prst="rect">
            <a:avLst/>
          </a:prstGeom>
        </p:spPr>
        <p:txBody>
          <a:bodyPr vert="horz" wrap="square" lIns="109033" tIns="54517" rIns="109033" bIns="54517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>
                <a:solidFill>
                  <a:schemeClr val="accent1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152CDE2A-F502-4B9F-ABAE-328DAB020E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651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</p:sldLayoutIdLst>
  <p:txStyles>
    <p:titleStyle>
      <a:lvl1pPr algn="l" defTabSz="545165" rtl="0" eaLnBrk="0" fontAlgn="base" hangingPunct="0">
        <a:spcBef>
          <a:spcPct val="0"/>
        </a:spcBef>
        <a:spcAft>
          <a:spcPct val="0"/>
        </a:spcAft>
        <a:defRPr sz="43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545165" rtl="0" eaLnBrk="0" fontAlgn="base" hangingPunct="0">
        <a:spcBef>
          <a:spcPct val="0"/>
        </a:spcBef>
        <a:spcAft>
          <a:spcPct val="0"/>
        </a:spcAft>
        <a:defRPr sz="4300">
          <a:solidFill>
            <a:schemeClr val="accent1"/>
          </a:solidFill>
          <a:latin typeface="Trebuchet MS" panose="020B0603020202020204" pitchFamily="34" charset="0"/>
        </a:defRPr>
      </a:lvl2pPr>
      <a:lvl3pPr algn="l" defTabSz="545165" rtl="0" eaLnBrk="0" fontAlgn="base" hangingPunct="0">
        <a:spcBef>
          <a:spcPct val="0"/>
        </a:spcBef>
        <a:spcAft>
          <a:spcPct val="0"/>
        </a:spcAft>
        <a:defRPr sz="4300">
          <a:solidFill>
            <a:schemeClr val="accent1"/>
          </a:solidFill>
          <a:latin typeface="Trebuchet MS" panose="020B0603020202020204" pitchFamily="34" charset="0"/>
        </a:defRPr>
      </a:lvl3pPr>
      <a:lvl4pPr algn="l" defTabSz="545165" rtl="0" eaLnBrk="0" fontAlgn="base" hangingPunct="0">
        <a:spcBef>
          <a:spcPct val="0"/>
        </a:spcBef>
        <a:spcAft>
          <a:spcPct val="0"/>
        </a:spcAft>
        <a:defRPr sz="4300">
          <a:solidFill>
            <a:schemeClr val="accent1"/>
          </a:solidFill>
          <a:latin typeface="Trebuchet MS" panose="020B0603020202020204" pitchFamily="34" charset="0"/>
        </a:defRPr>
      </a:lvl4pPr>
      <a:lvl5pPr algn="l" defTabSz="545165" rtl="0" eaLnBrk="0" fontAlgn="base" hangingPunct="0">
        <a:spcBef>
          <a:spcPct val="0"/>
        </a:spcBef>
        <a:spcAft>
          <a:spcPct val="0"/>
        </a:spcAft>
        <a:defRPr sz="43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08874" indent="-408874" algn="l" defTabSz="545165" rtl="0" eaLnBrk="0" fontAlgn="base" hangingPunct="0">
        <a:spcBef>
          <a:spcPts val="1192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3800" kern="1200">
          <a:solidFill>
            <a:srgbClr val="404040"/>
          </a:solidFill>
          <a:latin typeface="+mn-lt"/>
          <a:ea typeface="+mn-ea"/>
          <a:cs typeface="+mn-cs"/>
        </a:defRPr>
      </a:lvl1pPr>
      <a:lvl2pPr marL="885894" indent="-340728" algn="l" defTabSz="545165" rtl="0" eaLnBrk="0" fontAlgn="base" hangingPunct="0">
        <a:spcBef>
          <a:spcPts val="1192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900" kern="1200">
          <a:solidFill>
            <a:srgbClr val="404040"/>
          </a:solidFill>
          <a:latin typeface="+mn-lt"/>
          <a:ea typeface="+mn-ea"/>
          <a:cs typeface="+mn-cs"/>
        </a:defRPr>
      </a:lvl2pPr>
      <a:lvl3pPr marL="1362913" indent="-272583" algn="l" defTabSz="545165" rtl="0" eaLnBrk="0" fontAlgn="base" hangingPunct="0">
        <a:spcBef>
          <a:spcPts val="1192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700" kern="1200">
          <a:solidFill>
            <a:srgbClr val="404040"/>
          </a:solidFill>
          <a:latin typeface="+mn-lt"/>
          <a:ea typeface="+mn-ea"/>
          <a:cs typeface="+mn-cs"/>
        </a:defRPr>
      </a:lvl3pPr>
      <a:lvl4pPr marL="1908078" indent="-272583" algn="l" defTabSz="545165" rtl="0" eaLnBrk="0" fontAlgn="base" hangingPunct="0">
        <a:spcBef>
          <a:spcPts val="1192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2453244" indent="-272583" algn="l" defTabSz="545165" rtl="0" eaLnBrk="0" fontAlgn="base" hangingPunct="0">
        <a:spcBef>
          <a:spcPts val="1192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2998409" indent="-272583" algn="l" defTabSz="545165" rtl="0" eaLnBrk="1" latinLnBrk="0" hangingPunct="1">
        <a:spcBef>
          <a:spcPts val="119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543574" indent="-272583" algn="l" defTabSz="545165" rtl="0" eaLnBrk="1" latinLnBrk="0" hangingPunct="1">
        <a:spcBef>
          <a:spcPts val="119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088740" indent="-272583" algn="l" defTabSz="545165" rtl="0" eaLnBrk="1" latinLnBrk="0" hangingPunct="1">
        <a:spcBef>
          <a:spcPts val="119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633905" indent="-272583" algn="l" defTabSz="545165" rtl="0" eaLnBrk="1" latinLnBrk="0" hangingPunct="1">
        <a:spcBef>
          <a:spcPts val="119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51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5165" algn="l" defTabSz="5451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90331" algn="l" defTabSz="5451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5496" algn="l" defTabSz="5451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80661" algn="l" defTabSz="5451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5826" algn="l" defTabSz="5451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70992" algn="l" defTabSz="5451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6157" algn="l" defTabSz="5451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61322" algn="l" defTabSz="5451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9755" y="2424811"/>
            <a:ext cx="10486585" cy="1831763"/>
          </a:xfrm>
        </p:spPr>
        <p:txBody>
          <a:bodyPr>
            <a:noAutofit/>
          </a:bodyPr>
          <a:lstStyle/>
          <a:p>
            <a:pPr algn="ctr"/>
            <a:r>
              <a:rPr lang="ru-RU" sz="4300" dirty="0"/>
              <a:t>Объекты накопленного вреда окружающей среде на территории Республики  Саха  </a:t>
            </a:r>
            <a:r>
              <a:rPr lang="ru-RU" sz="4300" dirty="0"/>
              <a:t>(Якутия)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78525" y="4949175"/>
            <a:ext cx="8548847" cy="937621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Министр охраны природы Республики Саха (Якутия)</a:t>
            </a:r>
          </a:p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Афанасьев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Сахамин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Миланович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klimov.mn\Downloads\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488" y="188946"/>
            <a:ext cx="1304432" cy="116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71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0006" y="42778"/>
            <a:ext cx="8358856" cy="13229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900" dirty="0"/>
              <a:t>Реализованные мероприятия по ликвидации объектов накопленного вреда окружающей среде</a:t>
            </a:r>
            <a:endParaRPr lang="ru-RU" sz="29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900487"/>
              </p:ext>
            </p:extLst>
          </p:nvPr>
        </p:nvGraphicFramePr>
        <p:xfrm>
          <a:off x="0" y="1198692"/>
          <a:ext cx="12212638" cy="5553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03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517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004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8236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 реализации</a:t>
                      </a:r>
                      <a:endParaRPr lang="ru-RU" sz="1400" dirty="0">
                        <a:solidFill>
                          <a:srgbClr val="014F24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125" marR="122125" marT="45798" marB="45798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мероприятия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республиканского бюджета</a:t>
                      </a:r>
                      <a:endParaRPr lang="ru-RU" sz="1400" dirty="0">
                        <a:solidFill>
                          <a:srgbClr val="014F24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125" marR="122125" marT="45798" marB="45798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финансирования,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тыс.рублей</a:t>
                      </a:r>
                      <a:endParaRPr lang="ru-RU" sz="1400" dirty="0">
                        <a:solidFill>
                          <a:srgbClr val="014F24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125" marR="122125" marT="45798" marB="45798">
                    <a:solidFill>
                      <a:schemeClr val="accent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5478"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2007 - 2011 </a:t>
                      </a:r>
                      <a:endParaRPr lang="ru-RU" sz="1400" dirty="0">
                        <a:solidFill>
                          <a:srgbClr val="014F24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125" marR="122125" marT="45798" marB="45798"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проектов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ликвидации и консервации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хвостохранилищ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Куларского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ГОКа, Депутатского ГОКа, Лебединской ЗИФ, содержание</a:t>
                      </a:r>
                      <a:endParaRPr lang="ru-RU" sz="1400" dirty="0">
                        <a:solidFill>
                          <a:srgbClr val="014F24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125" marR="122125" marT="45798" marB="45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78 000,0</a:t>
                      </a:r>
                      <a:endParaRPr lang="ru-RU" sz="1400" dirty="0">
                        <a:solidFill>
                          <a:srgbClr val="014F24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125" marR="122125" marT="45798" marB="45798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547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2012-2016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125" marR="122125" marT="45798" marB="45798"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хвостохранилищ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Куларской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ЗИФ, Депутатского ГОКа и Лебединской ЗИФ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125" marR="122125" marT="45798" marB="45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125" marR="122125" marT="45798" marB="45798" anchor="ctr"/>
                </a:tc>
                <a:extLst>
                  <a:ext uri="{0D108BD9-81ED-4DB2-BD59-A6C34878D82A}">
                    <a16:rowId xmlns:a16="http://schemas.microsoft.com/office/drawing/2014/main" xmlns="" val="2682831421"/>
                  </a:ext>
                </a:extLst>
              </a:tr>
              <a:tr h="85478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ru-RU" sz="1400" dirty="0">
                        <a:solidFill>
                          <a:srgbClr val="014F24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125" marR="122125" marT="45798" marB="45798"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 металлолома в зоне прошлого воздействия промышленной добычи золота и по маршрутам выпаса домашних оленей в Усть-Янском улусе, организация пункта сбора металлолома с дислокацией в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п.Северный</a:t>
                      </a:r>
                      <a:endParaRPr lang="ru-RU" sz="1400" dirty="0">
                        <a:solidFill>
                          <a:srgbClr val="014F24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125" marR="122125" marT="45798" marB="45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400" dirty="0">
                        <a:solidFill>
                          <a:srgbClr val="014F24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125" marR="122125" marT="45798" marB="45798" anchor="ctr"/>
                </a:tc>
                <a:extLst>
                  <a:ext uri="{0D108BD9-81ED-4DB2-BD59-A6C34878D82A}">
                    <a16:rowId xmlns:a16="http://schemas.microsoft.com/office/drawing/2014/main" xmlns="" val="1686034235"/>
                  </a:ext>
                </a:extLst>
              </a:tr>
              <a:tr h="66392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ru-RU" sz="1400" dirty="0">
                        <a:solidFill>
                          <a:srgbClr val="014F24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125" marR="122125" marT="45798" marB="45798" anchor="ctr"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НИР «Ранжирование загрязненных территорий Арктической зоны Республики Саха (Якутия) по степени техногенного воздействия на окружающую среду в пределах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Верхоянского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улуса (района) Республики Саха (Якутия)</a:t>
                      </a:r>
                      <a:endParaRPr lang="ru-RU" sz="1400" dirty="0">
                        <a:solidFill>
                          <a:srgbClr val="014F24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125" marR="122125"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1000,0</a:t>
                      </a:r>
                      <a:endParaRPr lang="ru-RU" sz="1400" dirty="0">
                        <a:solidFill>
                          <a:srgbClr val="014F24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125" marR="122125" marT="45798" marB="45798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0473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ru-RU" sz="1400" dirty="0">
                        <a:solidFill>
                          <a:srgbClr val="014F24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125" marR="122125" marT="45798" marB="45798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400" dirty="0">
                        <a:solidFill>
                          <a:srgbClr val="014F24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125" marR="122125" marT="45798" marB="45798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3682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</a:t>
                      </a:r>
                      <a:endParaRPr lang="ru-RU" sz="1400" dirty="0">
                        <a:solidFill>
                          <a:srgbClr val="014F24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125" marR="122125" marT="45798" marB="45798"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проектно-сметной документации по очистке от металлолома территории Арктической зоны республики </a:t>
                      </a:r>
                      <a:endParaRPr lang="ru-RU" sz="1400" dirty="0">
                        <a:solidFill>
                          <a:srgbClr val="014F24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125" marR="122125" marT="45798" marB="45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</a:t>
                      </a:r>
                      <a:endParaRPr lang="ru-RU" sz="1400" dirty="0">
                        <a:solidFill>
                          <a:srgbClr val="014F24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2125" marR="122125" marT="45798" marB="45798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2" descr="C:\Users\klimov.mn\Downloads\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0" y="116821"/>
            <a:ext cx="1290430" cy="116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98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iromyatnikovie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21" y="1198691"/>
            <a:ext cx="4783283" cy="4615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666" y="1198691"/>
            <a:ext cx="5290024" cy="4615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klimov.mn\Downloads\_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0" y="116821"/>
            <a:ext cx="1290430" cy="116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90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" descr="2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6" r="807" b="10566"/>
          <a:stretch/>
        </p:blipFill>
        <p:spPr bwMode="auto">
          <a:xfrm>
            <a:off x="2123" y="1186668"/>
            <a:ext cx="12210516" cy="5682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ctrTitle"/>
          </p:nvPr>
        </p:nvSpPr>
        <p:spPr>
          <a:xfrm>
            <a:off x="1778525" y="0"/>
            <a:ext cx="7496944" cy="982317"/>
          </a:xfrm>
        </p:spPr>
        <p:txBody>
          <a:bodyPr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Очистка территории от накопленного металлолома хозяйствующими субъектами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klimov.mn\Downloads\_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0" y="116821"/>
            <a:ext cx="1290430" cy="116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02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619" y="226933"/>
            <a:ext cx="9292119" cy="683259"/>
          </a:xfrm>
        </p:spPr>
        <p:txBody>
          <a:bodyPr>
            <a:normAutofit/>
          </a:bodyPr>
          <a:lstStyle/>
          <a:p>
            <a:r>
              <a:rPr lang="ru-RU" sz="2900" dirty="0"/>
              <a:t>НАЦИОНАЛЬНЫЙ ПРОЕКТ «ЧИСТАЯ СТРАНА» </a:t>
            </a:r>
            <a:endParaRPr lang="ru-RU" sz="29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56068" y="2424811"/>
            <a:ext cx="7741263" cy="1402760"/>
          </a:xfrm>
          <a:prstGeom prst="rect">
            <a:avLst/>
          </a:prstGeom>
        </p:spPr>
        <p:txBody>
          <a:bodyPr wrap="square" lIns="109033" tIns="54517" rIns="109033" bIns="54517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финансирования – 279 486,71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федерального бюджета – 248 743,0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бюджета РС (Я) – 30 743,0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/>
          </a:p>
        </p:txBody>
      </p:sp>
      <p:pic>
        <p:nvPicPr>
          <p:cNvPr id="5" name="Рисунок 1" descr="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0" r="-399" b="11154"/>
          <a:stretch/>
        </p:blipFill>
        <p:spPr bwMode="auto">
          <a:xfrm>
            <a:off x="0" y="765943"/>
            <a:ext cx="12261404" cy="610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klimov.mn\Downloads\_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7444" y="0"/>
            <a:ext cx="1555195" cy="116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35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102" y="0"/>
            <a:ext cx="8477944" cy="660228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Предложения:</a:t>
            </a: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92306" y="477444"/>
            <a:ext cx="9803539" cy="6391669"/>
          </a:xfrm>
        </p:spPr>
        <p:txBody>
          <a:bodyPr>
            <a:noAutofit/>
          </a:bodyPr>
          <a:lstStyle/>
          <a:p>
            <a:pPr lvl="0" algn="just"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Внести изменения в Федеральный закон от 10 января 2017 г. № 7-ФЗ «Об охране окружающей среды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v"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статьи 80.1. и 80.2. в части определения лиц, ответственных за причинение такого вреда или правопреемников этих лиц, предусмотреть разграничение ответственности за выявление, оценку и ликвидацию такого вреда между РФ, субъектами РФ, МО и субъектами хозяйственной и иной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деятельности;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v"/>
            </a:pP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Внести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статью 80.1. Федерального закона от 10 января 2017 г. № 7-ФЗ «Об охране окружающей среды» в части дополнения перечня показателей оценки объектов накопленного вреда окружающей среде - расположения объектов накопленного вреда окружающей среде на территории Арктической зоны Российской Федерации.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x-non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Наделить полномочиями Федеральное агентство морского и речного транспорта (Росморречфлот) в части поднятия бесхозных затонувших судов или иного затонувшего имущества и их утилизации, а также при необходимости удаления либо утилизации затонувших судов или иного затонувшего имущества, если владелец затонувшего судна или собственник иного затонувшего имущества не поднимет затонувшее судно или иное затонувшее имущество.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недопущения образования таких объектов накопленного вреда окружающей среде необходимо внести изменения в законодательстве, предусматривающие ужесточение ответственности хозяйствующих субъектов, а также ускорение принятия федерального закона «Об экологическом страховании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приоритетный проект Чистая страна предусмотреть мероприятия </a:t>
            </a:r>
            <a:r>
              <a:rPr lang="ru-RU" sz="16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консервации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накопленного вреда, оставленных в результате прошлой экономической и иной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klimov.mn\Downloads\_P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1" y="20357"/>
            <a:ext cx="1555195" cy="116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90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8526" y="3218183"/>
            <a:ext cx="7790028" cy="64912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73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1739" y="135324"/>
            <a:ext cx="6539778" cy="92445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Хвостохранилище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err="1" smtClean="0"/>
              <a:t>Куларской</a:t>
            </a:r>
            <a:r>
              <a:rPr lang="ru-RU" dirty="0" smtClean="0"/>
              <a:t> ЗИФ</a:t>
            </a:r>
            <a:endParaRPr lang="ru-RU" dirty="0"/>
          </a:p>
        </p:txBody>
      </p:sp>
      <p:pic>
        <p:nvPicPr>
          <p:cNvPr id="4" name="Объект 2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15065"/>
            <a:ext cx="6875705" cy="5454048"/>
          </a:xfrm>
        </p:spPr>
      </p:pic>
      <p:pic>
        <p:nvPicPr>
          <p:cNvPr id="5" name="Picture 2" descr="C:\Users\klimov.mn\Downloads\_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0" y="116821"/>
            <a:ext cx="1290430" cy="116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05" y="1415065"/>
            <a:ext cx="5336933" cy="26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78"/>
          <a:stretch>
            <a:fillRect/>
          </a:stretch>
        </p:blipFill>
        <p:spPr bwMode="auto">
          <a:xfrm>
            <a:off x="6875705" y="4083679"/>
            <a:ext cx="5336933" cy="278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5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0007" y="135324"/>
            <a:ext cx="7501510" cy="92445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Хвостохранилище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err="1" smtClean="0"/>
              <a:t>Куларской</a:t>
            </a:r>
            <a:r>
              <a:rPr lang="ru-RU" dirty="0" smtClean="0"/>
              <a:t> ЗИФ</a:t>
            </a:r>
            <a:endParaRPr lang="ru-RU" dirty="0"/>
          </a:p>
        </p:txBody>
      </p:sp>
      <p:pic>
        <p:nvPicPr>
          <p:cNvPr id="8" name="Объек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01636"/>
            <a:ext cx="6106319" cy="5567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Объек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6319" y="1301636"/>
            <a:ext cx="6106319" cy="5567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klimov.mn\Downloads\_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0" y="116821"/>
            <a:ext cx="1290430" cy="116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15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1739" y="135324"/>
            <a:ext cx="6539778" cy="92445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Хвостохранилище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Депутатского ГОК</a:t>
            </a:r>
            <a:endParaRPr lang="ru-RU" dirty="0"/>
          </a:p>
        </p:txBody>
      </p:sp>
      <p:graphicFrame>
        <p:nvGraphicFramePr>
          <p:cNvPr id="8" name="Объект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9084693"/>
              </p:ext>
            </p:extLst>
          </p:nvPr>
        </p:nvGraphicFramePr>
        <p:xfrm>
          <a:off x="0" y="1415066"/>
          <a:ext cx="6106319" cy="5409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Image" r:id="rId3" imgW="15568254" imgH="11619048" progId="Photoshop.Image.13">
                  <p:embed/>
                </p:oleObj>
              </mc:Choice>
              <mc:Fallback>
                <p:oleObj name="Image" r:id="rId3" imgW="15568254" imgH="11619048" progId="Photoshop.Image.13">
                  <p:embed/>
                  <p:pic>
                    <p:nvPicPr>
                      <p:cNvPr id="4099" name="Объект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15066"/>
                        <a:ext cx="6106319" cy="54093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5" descr="IMG_94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319" y="1415066"/>
            <a:ext cx="6106319" cy="540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klimov.mn\Downloads\_P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0" y="116821"/>
            <a:ext cx="1290430" cy="116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67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1739" y="135324"/>
            <a:ext cx="6539778" cy="92445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Хвостохранилище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Депутатского ГОК</a:t>
            </a:r>
            <a:endParaRPr lang="ru-RU" dirty="0"/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15066"/>
            <a:ext cx="6106319" cy="5454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Объект 2"/>
          <p:cNvPicPr>
            <a:picLocks noGrp="1" noChangeAspect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6106319" y="1415066"/>
            <a:ext cx="6106319" cy="5454047"/>
          </a:xfrm>
        </p:spPr>
      </p:pic>
      <p:pic>
        <p:nvPicPr>
          <p:cNvPr id="6" name="Picture 2" descr="C:\Users\klimov.mn\Downloads\_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0" y="116821"/>
            <a:ext cx="1290430" cy="116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58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1874699" y="463291"/>
            <a:ext cx="9631134" cy="473370"/>
          </a:xfrm>
        </p:spPr>
        <p:txBody>
          <a:bodyPr/>
          <a:lstStyle/>
          <a:p>
            <a:pPr marL="0" indent="0">
              <a:buNone/>
            </a:pPr>
            <a:r>
              <a:rPr lang="ru-RU" sz="2900" dirty="0" err="1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Хвостохранилище</a:t>
            </a:r>
            <a:r>
              <a:rPr lang="ru-RU" sz="2900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900" dirty="0"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Лебединской ЗИФ</a:t>
            </a:r>
            <a:endParaRPr lang="ru-RU" sz="2900" dirty="0">
              <a:solidFill>
                <a:srgbClr val="33CC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5352"/>
            <a:ext cx="12212638" cy="19792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34557"/>
            <a:ext cx="12212638" cy="3434558"/>
          </a:xfrm>
          <a:prstGeom prst="rect">
            <a:avLst/>
          </a:prstGeom>
        </p:spPr>
      </p:pic>
      <p:pic>
        <p:nvPicPr>
          <p:cNvPr id="6" name="Picture 2" descr="C:\Users\klimov.mn\Downloads\_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0" y="116821"/>
            <a:ext cx="1290430" cy="116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36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klimov.mn\Downloads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635553"/>
            <a:ext cx="12212636" cy="523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8525" y="190772"/>
            <a:ext cx="7597682" cy="13229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900" dirty="0"/>
              <a:t>Накопленный лом черного и цветного металла на территории Республики Саха (Якутия)</a:t>
            </a:r>
            <a:endParaRPr lang="ru-RU" sz="2900" dirty="0"/>
          </a:p>
        </p:txBody>
      </p:sp>
      <p:sp>
        <p:nvSpPr>
          <p:cNvPr id="5" name="TextBox 4"/>
          <p:cNvSpPr txBox="1"/>
          <p:nvPr/>
        </p:nvSpPr>
        <p:spPr>
          <a:xfrm>
            <a:off x="9953247" y="4681096"/>
            <a:ext cx="1340695" cy="2264535"/>
          </a:xfrm>
          <a:prstGeom prst="rect">
            <a:avLst/>
          </a:prstGeom>
        </p:spPr>
        <p:txBody>
          <a:bodyPr wrap="none" lIns="109033" tIns="54517" rIns="109033" bIns="54517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/>
              <a:t>20 – 55</a:t>
            </a:r>
          </a:p>
          <a:p>
            <a:r>
              <a:rPr lang="ru-RU" sz="1400" dirty="0"/>
              <a:t>55 – 125</a:t>
            </a:r>
          </a:p>
          <a:p>
            <a:r>
              <a:rPr lang="ru-RU" sz="1400" dirty="0"/>
              <a:t>125 – 200</a:t>
            </a:r>
          </a:p>
          <a:p>
            <a:r>
              <a:rPr lang="ru-RU" sz="1400" dirty="0"/>
              <a:t>200 – 316</a:t>
            </a:r>
          </a:p>
          <a:p>
            <a:r>
              <a:rPr lang="ru-RU" sz="1400" dirty="0"/>
              <a:t>316 – 420</a:t>
            </a:r>
          </a:p>
          <a:p>
            <a:r>
              <a:rPr lang="ru-RU" sz="1400" dirty="0"/>
              <a:t>420 – 1066</a:t>
            </a:r>
          </a:p>
          <a:p>
            <a:r>
              <a:rPr lang="ru-RU" sz="1400" dirty="0"/>
              <a:t>1066 – 4000</a:t>
            </a:r>
          </a:p>
          <a:p>
            <a:r>
              <a:rPr lang="ru-RU" sz="1400" dirty="0"/>
              <a:t>4000 – 21040</a:t>
            </a:r>
          </a:p>
          <a:p>
            <a:r>
              <a:rPr lang="ru-RU" sz="1400" dirty="0"/>
              <a:t>21040 – 52500</a:t>
            </a:r>
          </a:p>
          <a:p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01537" y="1415066"/>
            <a:ext cx="1948233" cy="941096"/>
          </a:xfrm>
          <a:prstGeom prst="rect">
            <a:avLst/>
          </a:prstGeom>
        </p:spPr>
        <p:txBody>
          <a:bodyPr wrap="none" lIns="109033" tIns="54517" rIns="109033" bIns="54517">
            <a:spAutoFit/>
          </a:bodyPr>
          <a:lstStyle/>
          <a:p>
            <a:r>
              <a:rPr lang="ru-RU" sz="3300" b="1" dirty="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437</a:t>
            </a:r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ТОЧЕК </a:t>
            </a:r>
          </a:p>
          <a:p>
            <a:r>
              <a:rPr lang="ru-RU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НАКОПЛЕНИЯ</a:t>
            </a:r>
            <a:endParaRPr lang="ru-RU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29485" y="4218328"/>
            <a:ext cx="2683153" cy="540986"/>
          </a:xfrm>
          <a:prstGeom prst="rect">
            <a:avLst/>
          </a:prstGeom>
        </p:spPr>
        <p:txBody>
          <a:bodyPr wrap="square" lIns="109033" tIns="54517" rIns="109033" bIns="54517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/>
              <a:t>Масса, тонн черного и цветного металла</a:t>
            </a:r>
            <a:endParaRPr lang="ru-RU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813" y="4681097"/>
            <a:ext cx="551006" cy="1710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klimov.mn\Downloads\_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0" y="116821"/>
            <a:ext cx="1290430" cy="116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83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5" descr="Фото01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2638" cy="6968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Фото01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83065" y="3810217"/>
            <a:ext cx="4961419" cy="20929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 descr="DSC016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3" y="3802204"/>
            <a:ext cx="4675183" cy="210095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Рисунок 16" descr="ихтиолог Шаповалова 0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14873" y="1556271"/>
            <a:ext cx="4897811" cy="19722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Рисунок 17" descr="Фото013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43" y="1556271"/>
            <a:ext cx="4675183" cy="197220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355565" y="116666"/>
            <a:ext cx="9328799" cy="1322940"/>
          </a:xfrm>
        </p:spPr>
        <p:txBody>
          <a:bodyPr>
            <a:normAutofit/>
          </a:bodyPr>
          <a:lstStyle/>
          <a:p>
            <a:pPr algn="ctr"/>
            <a:r>
              <a:rPr lang="ru-RU" sz="2900" dirty="0">
                <a:solidFill>
                  <a:schemeClr val="bg1"/>
                </a:solidFill>
              </a:rPr>
              <a:t>Накопленный лом черного и цветного металла на территории Республики Саха (Якутия)</a:t>
            </a:r>
            <a:endParaRPr lang="ru-RU" sz="29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14873" y="1270816"/>
            <a:ext cx="4754185" cy="433264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294 ед. затонувших судов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Picture 2" descr="C:\Users\klimov.mn\Downloads\_P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0" y="116821"/>
            <a:ext cx="1290430" cy="116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90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0872" y="116823"/>
            <a:ext cx="7693855" cy="8654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Заброшенные населенные пункты в Арктике Республики Саха (Якутия)</a:t>
            </a: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82318"/>
            <a:ext cx="6106318" cy="20916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163" y="3059184"/>
            <a:ext cx="6058911" cy="433264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. Северный Усть-Янский улус (район)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07" y="982318"/>
            <a:ext cx="6119133" cy="20916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23618" y="3067155"/>
            <a:ext cx="6058911" cy="433264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. Петушки Нижнеколымский улус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047" y="6376921"/>
            <a:ext cx="6058911" cy="433264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Ыстыннах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-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Хочо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Булунский улус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022" y="3451834"/>
            <a:ext cx="6093507" cy="29398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94839" y="6376921"/>
            <a:ext cx="6058911" cy="433264"/>
          </a:xfrm>
          <a:prstGeom prst="rect">
            <a:avLst/>
          </a:prstGeom>
          <a:noFill/>
        </p:spPr>
        <p:txBody>
          <a:bodyPr wrap="square" lIns="109033" tIns="54517" rIns="109033" bIns="54517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. Власово Усть-Янский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" y="3430397"/>
            <a:ext cx="6106319" cy="2953301"/>
          </a:xfrm>
          <a:prstGeom prst="rect">
            <a:avLst/>
          </a:prstGeom>
        </p:spPr>
      </p:pic>
      <p:pic>
        <p:nvPicPr>
          <p:cNvPr id="14" name="Picture 2" descr="C:\Users\klimov.mn\Downloads\_P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0" y="116821"/>
            <a:ext cx="1290430" cy="116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87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629</TotalTime>
  <Words>530</Words>
  <Application>Microsoft Office PowerPoint</Application>
  <PresentationFormat>Произвольный</PresentationFormat>
  <Paragraphs>62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Аспект</vt:lpstr>
      <vt:lpstr>Грань</vt:lpstr>
      <vt:lpstr>Image</vt:lpstr>
      <vt:lpstr>Объекты накопленного вреда окружающей среде на территории Республики  Саха  (Якутия)</vt:lpstr>
      <vt:lpstr>Хвостохранилище  Куларской ЗИФ</vt:lpstr>
      <vt:lpstr>Хвостохранилище  Куларской ЗИФ</vt:lpstr>
      <vt:lpstr>Хвостохранилище  Депутатского ГОК</vt:lpstr>
      <vt:lpstr>Хвостохранилище  Депутатского ГОК</vt:lpstr>
      <vt:lpstr>Презентация PowerPoint</vt:lpstr>
      <vt:lpstr>Накопленный лом черного и цветного металла на территории Республики Саха (Якутия)</vt:lpstr>
      <vt:lpstr>Накопленный лом черного и цветного металла на территории Республики Саха (Якутия)</vt:lpstr>
      <vt:lpstr>Заброшенные населенные пункты в Арктике Республики Саха (Якутия)</vt:lpstr>
      <vt:lpstr>Реализованные мероприятия по ликвидации объектов накопленного вреда окружающей среде</vt:lpstr>
      <vt:lpstr>Презентация PowerPoint</vt:lpstr>
      <vt:lpstr>Очистка территории от накопленного металлолома хозяйствующими субъектами</vt:lpstr>
      <vt:lpstr>НАЦИОНАЛЬНЫЙ ПРОЕКТ «ЧИСТАЯ СТРАНА» </vt:lpstr>
      <vt:lpstr>Предложения: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ОБЪЕКТЫ НАКОПЛЕННОГО ВРЕДА ОКРУЖАЮЩЕЙ СРЕДЕ НА ТЕРИИТОРИИ  РЕСПУБЛИКИ САХА (ЯКУТИЯ)</dc:title>
  <dc:creator>Климов Мичил Николаевич</dc:creator>
  <cp:lastModifiedBy>User</cp:lastModifiedBy>
  <cp:revision>51</cp:revision>
  <dcterms:created xsi:type="dcterms:W3CDTF">2018-03-16T03:18:02Z</dcterms:created>
  <dcterms:modified xsi:type="dcterms:W3CDTF">2018-03-23T10:06:20Z</dcterms:modified>
</cp:coreProperties>
</file>