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0" r:id="rId5"/>
    <p:sldId id="257" r:id="rId6"/>
    <p:sldId id="258" r:id="rId7"/>
    <p:sldId id="259" r:id="rId8"/>
    <p:sldId id="261" r:id="rId9"/>
    <p:sldId id="262" r:id="rId10"/>
    <p:sldId id="265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28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3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2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1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4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4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3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1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3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66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38BFD-B2AF-402D-BF8C-365A42343D1B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96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635646"/>
            <a:ext cx="80648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Исполняющий обязанности руководителя Московско-Окского БВУ</a:t>
            </a:r>
          </a:p>
          <a:p>
            <a:pPr algn="ctr"/>
            <a:r>
              <a:rPr lang="ru-RU" sz="2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Астахов Вахтанг Геннадьевич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Актуальные вопросы реабилитации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охраны водоёмов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5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67461" y="2017752"/>
            <a:ext cx="70068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174301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260636"/>
            <a:ext cx="6696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Экологическая реабилитация рек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</a:rPr>
              <a:t>Пехорка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 и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</a:rPr>
              <a:t>Малашка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 в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</a:rPr>
              <a:t>г.о.Балашиха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151620" y="709304"/>
            <a:ext cx="2088232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ыло (река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Малашка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BocharovaTV\Desktop\Пехорка_смр\Экологическая реабилитация русел рек Пехорка и Малашка (отчет за 2017 год) (1)\Экологическая реабилитация русел рек Пехорка и Малашка (отчет за 2017 год)\Участок №17 \До начала работ\IMG_0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023"/>
            <a:ext cx="4176464" cy="331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5135171" y="727611"/>
            <a:ext cx="3194135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/>
            <a:r>
              <a:rPr lang="ru-RU" dirty="0" smtClean="0">
                <a:solidFill>
                  <a:srgbClr val="002060"/>
                </a:solidFill>
              </a:rPr>
              <a:t>стало (река </a:t>
            </a:r>
            <a:r>
              <a:rPr lang="ru-RU" dirty="0" err="1">
                <a:solidFill>
                  <a:srgbClr val="002060"/>
                </a:solidFill>
              </a:rPr>
              <a:t>Малашка</a:t>
            </a:r>
            <a:r>
              <a:rPr lang="ru-RU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8" name="Picture 3" descr="C:\Users\BocharovaTV\Desktop\Пехорка_смр\Экологическая реабилитация русел рек Пехорка и Малашка (отчет за 2017 год) (1)\Экологическая реабилитация русел рек Пехорка и Малашка (отчет за 2017 год)\Участок №17 \После работ\IMG_09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06770"/>
            <a:ext cx="4176463" cy="329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464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260636"/>
            <a:ext cx="6696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Экологическая реабилитация рек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</a:rPr>
              <a:t>Пехорка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 и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</a:rPr>
              <a:t>Малашка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 в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</a:rPr>
              <a:t>г.о.Балашиха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319658" y="843558"/>
            <a:ext cx="4040188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(9 участок)</a:t>
            </a:r>
          </a:p>
        </p:txBody>
      </p:sp>
      <p:pic>
        <p:nvPicPr>
          <p:cNvPr id="6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46" y="1148358"/>
            <a:ext cx="4271554" cy="3151584"/>
          </a:xfrm>
          <a:prstGeom prst="rect">
            <a:avLst/>
          </a:prstGeom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4860032" y="837149"/>
            <a:ext cx="4041775" cy="311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anose="020B0604020202020204" pitchFamily="34" charset="0"/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ru-RU" dirty="0" smtClean="0">
                <a:solidFill>
                  <a:srgbClr val="002060"/>
                </a:solidFill>
              </a:rPr>
              <a:t>стало </a:t>
            </a:r>
            <a:r>
              <a:rPr lang="ru-RU" dirty="0">
                <a:solidFill>
                  <a:srgbClr val="002060"/>
                </a:solidFill>
              </a:rPr>
              <a:t>(9 участок)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48358"/>
            <a:ext cx="4185791" cy="315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657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99542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</a:rPr>
              <a:t>Водохранилища, используемые для </a:t>
            </a: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</a:rPr>
              <a:t>обеспечения питьевого и хозяйственно-бытового водоснабжения </a:t>
            </a:r>
            <a:endParaRPr lang="ru-RU" altLang="ru-RU" sz="1400" b="1" dirty="0" smtClean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ru-RU" altLang="ru-RU" sz="1400" b="1" dirty="0" smtClean="0">
                <a:solidFill>
                  <a:srgbClr val="002060"/>
                </a:solidFill>
                <a:latin typeface="Times New Roman" pitchFamily="18" charset="0"/>
              </a:rPr>
              <a:t>г. </a:t>
            </a:r>
            <a:r>
              <a:rPr lang="ru-RU" altLang="ru-RU" sz="1400" b="1" dirty="0">
                <a:solidFill>
                  <a:srgbClr val="002060"/>
                </a:solidFill>
                <a:latin typeface="Times New Roman" pitchFamily="18" charset="0"/>
              </a:rPr>
              <a:t>Москвы</a:t>
            </a:r>
            <a:endParaRPr lang="ru-RU" sz="1400" b="1" dirty="0"/>
          </a:p>
        </p:txBody>
      </p:sp>
      <p:graphicFrame>
        <p:nvGraphicFramePr>
          <p:cNvPr id="5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392275"/>
              </p:ext>
            </p:extLst>
          </p:nvPr>
        </p:nvGraphicFramePr>
        <p:xfrm>
          <a:off x="202770" y="1222762"/>
          <a:ext cx="8640763" cy="3218868"/>
        </p:xfrm>
        <a:graphic>
          <a:graphicData uri="http://schemas.openxmlformats.org/drawingml/2006/table">
            <a:tbl>
              <a:tblPr/>
              <a:tblGrid>
                <a:gridCol w="4472001"/>
                <a:gridCol w="1488203"/>
                <a:gridCol w="1372031"/>
                <a:gridCol w="1308528"/>
              </a:tblGrid>
              <a:tr h="4853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altLang="ru-RU" sz="12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водохозяйственной системы /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2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водохранилища 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2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водохранилищ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2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Полный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2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объём, млн.м</a:t>
                      </a:r>
                      <a:r>
                        <a:rPr lang="ru-RU" altLang="ru-RU" sz="1200" b="1" kern="1200" baseline="30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1200" b="1" kern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Полезный объём, млн.м</a:t>
                      </a:r>
                      <a:r>
                        <a:rPr lang="ru-RU" altLang="ru-RU" sz="1200" b="1" kern="1200" baseline="300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9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Москворецкая водная система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ru-RU" alt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Истринское</a:t>
                      </a: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, Можайское, </a:t>
                      </a:r>
                      <a:r>
                        <a:rPr kumimoji="0" lang="ru-RU" alt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Рузское</a:t>
                      </a: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ru-RU" alt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Озернинское</a:t>
                      </a: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, Рублевское водохранилища)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787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753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15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Вазузская гидротехническая система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ru-RU" alt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Вазузское</a:t>
                      </a: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ru-RU" alt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Яузское</a:t>
                      </a: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, Верхне-</a:t>
                      </a:r>
                      <a:r>
                        <a:rPr kumimoji="0" lang="ru-RU" alt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Рузское</a:t>
                      </a: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водохранилища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851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579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66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Вышневолоцкая водная  система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ru-RU" alt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Вышневолоцкое</a:t>
                      </a: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ru-RU" alt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Шлинское</a:t>
                      </a: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водохранилища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390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300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4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Водораздельный бьеф канала им. Москвы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(</a:t>
                      </a:r>
                      <a:r>
                        <a:rPr kumimoji="0" lang="ru-RU" alt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Икшинское</a:t>
                      </a: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ru-RU" alt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Клязьминское</a:t>
                      </a: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ru-RU" alt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Пестовское</a:t>
                      </a: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ru-RU" alt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Пяловское</a:t>
                      </a: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ru-RU" alt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Учинское</a:t>
                      </a: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ru-RU" altLang="ru-RU" sz="12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Химкинское</a:t>
                      </a: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водохранилища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353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119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Иваньковское, Верхневолжское водохранилища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1644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1279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Всего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4025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3030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923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4" descr="IMG_716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9582"/>
            <a:ext cx="453650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7" descr="IMG_71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9582"/>
            <a:ext cx="446449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736160"/>
            <a:ext cx="5040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</a:rPr>
              <a:t>Водоохранная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</a:rPr>
              <a:t>зона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</a:rPr>
              <a:t>Рузского водохранилища</a:t>
            </a:r>
          </a:p>
        </p:txBody>
      </p:sp>
    </p:spTree>
    <p:extLst>
      <p:ext uri="{BB962C8B-B14F-4D97-AF65-F5344CB8AC3E}">
        <p14:creationId xmlns:p14="http://schemas.microsoft.com/office/powerpoint/2010/main" val="35126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 descr="Навигация 1 - мусор 1 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1203598"/>
            <a:ext cx="442798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13" descr="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03598"/>
            <a:ext cx="4364327" cy="328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008" y="72881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Участок локального загрязнения  прибойной зоны Можайского водохранилища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40171" y="803879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Рекреационная зона – Можайское водохранилище</a:t>
            </a:r>
          </a:p>
        </p:txBody>
      </p:sp>
    </p:spTree>
    <p:extLst>
      <p:ext uri="{BB962C8B-B14F-4D97-AF65-F5344CB8AC3E}">
        <p14:creationId xmlns:p14="http://schemas.microsoft.com/office/powerpoint/2010/main" val="170641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9" descr="D:\Tuning Drag Racing\МОСОБЛВОДХОЗ\Водохранка 2010 фото\IMG_4933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" y="1059582"/>
            <a:ext cx="440317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45" descr="I:\Новая папка (2)\2010_07_22\IMG_51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2981"/>
            <a:ext cx="449999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712251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Водоохранная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зона </a:t>
            </a:r>
            <a:r>
              <a:rPr lang="ru-RU" sz="1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Озернинского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водохранилища </a:t>
            </a:r>
          </a:p>
        </p:txBody>
      </p:sp>
    </p:spTree>
    <p:extLst>
      <p:ext uri="{BB962C8B-B14F-4D97-AF65-F5344CB8AC3E}">
        <p14:creationId xmlns:p14="http://schemas.microsoft.com/office/powerpoint/2010/main" val="2420669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445" y="743086"/>
            <a:ext cx="89118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Проведение экологической акции «Чистые берега» по очистке </a:t>
            </a:r>
            <a:r>
              <a:rPr lang="ru-RU" altLang="ru-RU" sz="1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водоохранной</a:t>
            </a:r>
            <a:r>
              <a:rPr lang="ru-RU" alt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зоны </a:t>
            </a:r>
            <a:r>
              <a:rPr lang="ru-RU" altLang="ru-RU" sz="1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Пяловского</a:t>
            </a:r>
            <a:r>
              <a:rPr lang="ru-RU" alt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водохранилища </a:t>
            </a:r>
            <a:r>
              <a:rPr lang="ru-RU" alt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районе дер. </a:t>
            </a:r>
            <a:r>
              <a:rPr lang="ru-RU" altLang="ru-RU" sz="1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Жостово</a:t>
            </a:r>
            <a:r>
              <a:rPr lang="ru-RU" alt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Московской области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D:\2017 год\Фотографии\Субботник 2017 ВБ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03" y="1222762"/>
            <a:ext cx="4320244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D:\2017 год\Фотографии\Субботник 2017 ВБ\IMG_76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492" y="1275785"/>
            <a:ext cx="4324763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34584" y="4377285"/>
            <a:ext cx="69127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результате акции было </a:t>
            </a:r>
            <a:r>
              <a:rPr lang="ru-RU" alt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убрано и </a:t>
            </a:r>
            <a:r>
              <a:rPr lang="ru-RU" altLang="ru-RU" sz="1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вывезено на полигон </a:t>
            </a:r>
            <a:r>
              <a:rPr lang="ru-RU" alt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ТБО около </a:t>
            </a:r>
            <a:r>
              <a:rPr lang="ru-RU" altLang="ru-RU" sz="1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35 м³ бытового мусора</a:t>
            </a:r>
          </a:p>
        </p:txBody>
      </p:sp>
    </p:spTree>
    <p:extLst>
      <p:ext uri="{BB962C8B-B14F-4D97-AF65-F5344CB8AC3E}">
        <p14:creationId xmlns:p14="http://schemas.microsoft.com/office/powerpoint/2010/main" val="179789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9512" y="739795"/>
            <a:ext cx="89289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Проведение экологической акции «Чистые берега» по очистке </a:t>
            </a:r>
            <a:r>
              <a:rPr lang="ru-RU" altLang="ru-RU" sz="1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водоохранной</a:t>
            </a:r>
            <a:r>
              <a:rPr lang="ru-RU" alt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зоны </a:t>
            </a:r>
            <a:r>
              <a:rPr lang="ru-RU" altLang="ru-RU" sz="1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Истринского</a:t>
            </a:r>
            <a:r>
              <a:rPr lang="ru-RU" alt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водохранилища </a:t>
            </a:r>
            <a:r>
              <a:rPr lang="ru-RU" alt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районе дер. </a:t>
            </a:r>
            <a:r>
              <a:rPr lang="ru-RU" altLang="ru-RU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Дьяково Московской области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5" y="1275966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210" y="1275966"/>
            <a:ext cx="4320000" cy="324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30718" y="4443958"/>
            <a:ext cx="73448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1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результате акции было </a:t>
            </a:r>
            <a:r>
              <a:rPr lang="ru-RU" alt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убрано и </a:t>
            </a:r>
            <a:r>
              <a:rPr lang="ru-RU" altLang="ru-RU" sz="1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вывезено на полигон </a:t>
            </a:r>
            <a:r>
              <a:rPr lang="ru-RU" altLang="ru-RU" sz="1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ТБО около </a:t>
            </a:r>
            <a:r>
              <a:rPr lang="ru-RU" altLang="ru-RU" sz="1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 м³ бытового мусора</a:t>
            </a:r>
          </a:p>
        </p:txBody>
      </p:sp>
    </p:spTree>
    <p:extLst>
      <p:ext uri="{BB962C8B-B14F-4D97-AF65-F5344CB8AC3E}">
        <p14:creationId xmlns:p14="http://schemas.microsoft.com/office/powerpoint/2010/main" val="155543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250</Words>
  <Application>Microsoft Office PowerPoint</Application>
  <PresentationFormat>Экран (16:9)</PresentationFormat>
  <Paragraphs>55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Титова Ольга Андреевна</dc:creator>
  <cp:lastModifiedBy>User</cp:lastModifiedBy>
  <cp:revision>21</cp:revision>
  <dcterms:created xsi:type="dcterms:W3CDTF">2018-01-26T09:47:51Z</dcterms:created>
  <dcterms:modified xsi:type="dcterms:W3CDTF">2018-03-21T10:44:00Z</dcterms:modified>
</cp:coreProperties>
</file>