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792" y="-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63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935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Экран (16:9)</PresentationFormat>
  <Paragraphs>0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</cp:revision>
  <dcterms:created xsi:type="dcterms:W3CDTF">2018-03-22T06:26:00Z</dcterms:created>
  <dcterms:modified xsi:type="dcterms:W3CDTF">2018-03-22T06:53:23Z</dcterms:modified>
</cp:coreProperties>
</file>