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1" r:id="rId2"/>
    <p:sldMasterId id="2147483764" r:id="rId3"/>
    <p:sldMasterId id="2147483767" r:id="rId4"/>
    <p:sldMasterId id="2147483785" r:id="rId5"/>
    <p:sldMasterId id="2147483804" r:id="rId6"/>
  </p:sldMasterIdLst>
  <p:notesMasterIdLst>
    <p:notesMasterId r:id="rId23"/>
  </p:notesMasterIdLst>
  <p:handoutMasterIdLst>
    <p:handoutMasterId r:id="rId24"/>
  </p:handoutMasterIdLst>
  <p:sldIdLst>
    <p:sldId id="630" r:id="rId7"/>
    <p:sldId id="2367" r:id="rId8"/>
    <p:sldId id="1713" r:id="rId9"/>
    <p:sldId id="2397" r:id="rId10"/>
    <p:sldId id="1714" r:id="rId11"/>
    <p:sldId id="2365" r:id="rId12"/>
    <p:sldId id="2366" r:id="rId13"/>
    <p:sldId id="2403" r:id="rId14"/>
    <p:sldId id="2398" r:id="rId15"/>
    <p:sldId id="2369" r:id="rId16"/>
    <p:sldId id="2404" r:id="rId17"/>
    <p:sldId id="2370" r:id="rId18"/>
    <p:sldId id="2372" r:id="rId19"/>
    <p:sldId id="2373" r:id="rId20"/>
    <p:sldId id="2374" r:id="rId21"/>
    <p:sldId id="1684" r:id="rId22"/>
  </p:sldIdLst>
  <p:sldSz cx="12212638" cy="6869113"/>
  <p:notesSz cx="6797675" cy="9928225"/>
  <p:custDataLst>
    <p:tags r:id="rId25"/>
  </p:custDataLst>
  <p:defaultTextStyle>
    <a:defPPr>
      <a:defRPr lang="de-DE"/>
    </a:defPPr>
    <a:lvl1pPr algn="l" rtl="0" fontAlgn="base">
      <a:spcBef>
        <a:spcPct val="0"/>
      </a:spcBef>
      <a:spcAft>
        <a:spcPct val="0"/>
      </a:spcAft>
      <a:defRPr sz="2900" kern="1200">
        <a:solidFill>
          <a:schemeClr val="tx1"/>
        </a:solidFill>
        <a:latin typeface="Times New Roman" pitchFamily="18" charset="0"/>
        <a:ea typeface="+mn-ea"/>
        <a:cs typeface="+mn-cs"/>
      </a:defRPr>
    </a:lvl1pPr>
    <a:lvl2pPr marL="545165" algn="l" rtl="0" fontAlgn="base">
      <a:spcBef>
        <a:spcPct val="0"/>
      </a:spcBef>
      <a:spcAft>
        <a:spcPct val="0"/>
      </a:spcAft>
      <a:defRPr sz="2900" kern="1200">
        <a:solidFill>
          <a:schemeClr val="tx1"/>
        </a:solidFill>
        <a:latin typeface="Times New Roman" pitchFamily="18" charset="0"/>
        <a:ea typeface="+mn-ea"/>
        <a:cs typeface="+mn-cs"/>
      </a:defRPr>
    </a:lvl2pPr>
    <a:lvl3pPr marL="1090331" algn="l" rtl="0" fontAlgn="base">
      <a:spcBef>
        <a:spcPct val="0"/>
      </a:spcBef>
      <a:spcAft>
        <a:spcPct val="0"/>
      </a:spcAft>
      <a:defRPr sz="2900" kern="1200">
        <a:solidFill>
          <a:schemeClr val="tx1"/>
        </a:solidFill>
        <a:latin typeface="Times New Roman" pitchFamily="18" charset="0"/>
        <a:ea typeface="+mn-ea"/>
        <a:cs typeface="+mn-cs"/>
      </a:defRPr>
    </a:lvl3pPr>
    <a:lvl4pPr marL="1635496" algn="l" rtl="0" fontAlgn="base">
      <a:spcBef>
        <a:spcPct val="0"/>
      </a:spcBef>
      <a:spcAft>
        <a:spcPct val="0"/>
      </a:spcAft>
      <a:defRPr sz="2900" kern="1200">
        <a:solidFill>
          <a:schemeClr val="tx1"/>
        </a:solidFill>
        <a:latin typeface="Times New Roman" pitchFamily="18" charset="0"/>
        <a:ea typeface="+mn-ea"/>
        <a:cs typeface="+mn-cs"/>
      </a:defRPr>
    </a:lvl4pPr>
    <a:lvl5pPr marL="2180661" algn="l" rtl="0" fontAlgn="base">
      <a:spcBef>
        <a:spcPct val="0"/>
      </a:spcBef>
      <a:spcAft>
        <a:spcPct val="0"/>
      </a:spcAft>
      <a:defRPr sz="2900" kern="1200">
        <a:solidFill>
          <a:schemeClr val="tx1"/>
        </a:solidFill>
        <a:latin typeface="Times New Roman" pitchFamily="18" charset="0"/>
        <a:ea typeface="+mn-ea"/>
        <a:cs typeface="+mn-cs"/>
      </a:defRPr>
    </a:lvl5pPr>
    <a:lvl6pPr marL="2725826" algn="l" defTabSz="1090331" rtl="0" eaLnBrk="1" latinLnBrk="0" hangingPunct="1">
      <a:defRPr sz="2900" kern="1200">
        <a:solidFill>
          <a:schemeClr val="tx1"/>
        </a:solidFill>
        <a:latin typeface="Times New Roman" pitchFamily="18" charset="0"/>
        <a:ea typeface="+mn-ea"/>
        <a:cs typeface="+mn-cs"/>
      </a:defRPr>
    </a:lvl6pPr>
    <a:lvl7pPr marL="3270992" algn="l" defTabSz="1090331" rtl="0" eaLnBrk="1" latinLnBrk="0" hangingPunct="1">
      <a:defRPr sz="2900" kern="1200">
        <a:solidFill>
          <a:schemeClr val="tx1"/>
        </a:solidFill>
        <a:latin typeface="Times New Roman" pitchFamily="18" charset="0"/>
        <a:ea typeface="+mn-ea"/>
        <a:cs typeface="+mn-cs"/>
      </a:defRPr>
    </a:lvl7pPr>
    <a:lvl8pPr marL="3816157" algn="l" defTabSz="1090331" rtl="0" eaLnBrk="1" latinLnBrk="0" hangingPunct="1">
      <a:defRPr sz="2900" kern="1200">
        <a:solidFill>
          <a:schemeClr val="tx1"/>
        </a:solidFill>
        <a:latin typeface="Times New Roman" pitchFamily="18" charset="0"/>
        <a:ea typeface="+mn-ea"/>
        <a:cs typeface="+mn-cs"/>
      </a:defRPr>
    </a:lvl8pPr>
    <a:lvl9pPr marL="4361322" algn="l" defTabSz="1090331" rtl="0" eaLnBrk="1" latinLnBrk="0" hangingPunct="1">
      <a:defRPr sz="29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2" orient="horz" pos="3067" userDrawn="1">
          <p15:clr>
            <a:srgbClr val="A4A3A4"/>
          </p15:clr>
        </p15:guide>
        <p15:guide id="4" pos="521" userDrawn="1">
          <p15:clr>
            <a:srgbClr val="A4A3A4"/>
          </p15:clr>
        </p15:guide>
        <p15:guide id="5" pos="4468" userDrawn="1">
          <p15:clr>
            <a:srgbClr val="A4A3A4"/>
          </p15:clr>
        </p15:guide>
        <p15:guide id="6" orient="horz" pos="1207"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aras" initials="m" lastIdx="1" clrIdx="0"/>
  <p:cmAuthor id="1" name="Simona Capobianchi" initials="S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7636"/>
    <a:srgbClr val="87ABD4"/>
    <a:srgbClr val="6E523A"/>
    <a:srgbClr val="91B3D8"/>
    <a:srgbClr val="86A8CF"/>
    <a:srgbClr val="2B5F8B"/>
    <a:srgbClr val="7AA3CB"/>
    <a:srgbClr val="1F5379"/>
    <a:srgbClr val="356491"/>
    <a:srgbClr val="9C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9" autoAdjust="0"/>
    <p:restoredTop sz="72477" autoAdjust="0"/>
  </p:normalViewPr>
  <p:slideViewPr>
    <p:cSldViewPr>
      <p:cViewPr varScale="1">
        <p:scale>
          <a:sx n="48" d="100"/>
          <a:sy n="48" d="100"/>
        </p:scale>
        <p:origin x="-1284" y="-102"/>
      </p:cViewPr>
      <p:guideLst>
        <p:guide orient="horz" pos="3072"/>
        <p:guide orient="horz" pos="1209"/>
        <p:guide pos="696"/>
        <p:guide pos="5967"/>
      </p:guideLst>
    </p:cSldViewPr>
  </p:slideViewPr>
  <p:outlineViewPr>
    <p:cViewPr>
      <p:scale>
        <a:sx n="33" d="100"/>
        <a:sy n="33" d="100"/>
      </p:scale>
      <p:origin x="0" y="798"/>
    </p:cViewPr>
  </p:outlineViewPr>
  <p:notesTextViewPr>
    <p:cViewPr>
      <p:scale>
        <a:sx n="100" d="100"/>
        <a:sy n="100" d="100"/>
      </p:scale>
      <p:origin x="0" y="0"/>
    </p:cViewPr>
  </p:notesTextViewPr>
  <p:sorterViewPr>
    <p:cViewPr>
      <p:scale>
        <a:sx n="120" d="100"/>
        <a:sy n="120" d="100"/>
      </p:scale>
      <p:origin x="0" y="-17736"/>
    </p:cViewPr>
  </p:sorterViewPr>
  <p:notesViewPr>
    <p:cSldViewPr>
      <p:cViewPr>
        <p:scale>
          <a:sx n="80" d="100"/>
          <a:sy n="80" d="100"/>
        </p:scale>
        <p:origin x="-2400" y="1272"/>
      </p:cViewPr>
      <p:guideLst>
        <p:guide orient="horz" pos="3127"/>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oleObject" Target="Diagramm%20in%20Microsoft%20PowerPoint"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2598816123940292E-3"/>
          <c:y val="0"/>
          <c:w val="0.99674011838760601"/>
          <c:h val="0.94313337775198558"/>
        </c:manualLayout>
      </c:layout>
      <c:lineChart>
        <c:grouping val="standard"/>
        <c:varyColors val="0"/>
        <c:ser>
          <c:idx val="0"/>
          <c:order val="0"/>
          <c:tx>
            <c:strRef>
              <c:f>Tabelle1!$B$1</c:f>
              <c:strCache>
                <c:ptCount val="1"/>
                <c:pt idx="0">
                  <c:v>Datenreihe 1</c:v>
                </c:pt>
              </c:strCache>
            </c:strRef>
          </c:tx>
          <c:cat>
            <c:numRef>
              <c:f>Tabelle1!$A$2:$A$8</c:f>
              <c:numCache>
                <c:formatCode>General</c:formatCode>
                <c:ptCount val="7"/>
                <c:pt idx="0">
                  <c:v>2020</c:v>
                </c:pt>
                <c:pt idx="1">
                  <c:v>2025</c:v>
                </c:pt>
                <c:pt idx="2">
                  <c:v>2030</c:v>
                </c:pt>
                <c:pt idx="3">
                  <c:v>2035</c:v>
                </c:pt>
                <c:pt idx="4">
                  <c:v>2040</c:v>
                </c:pt>
                <c:pt idx="5">
                  <c:v>2045</c:v>
                </c:pt>
                <c:pt idx="6">
                  <c:v>2050</c:v>
                </c:pt>
              </c:numCache>
            </c:numRef>
          </c:cat>
          <c:val>
            <c:numRef>
              <c:f>Tabelle1!$B$2:$B$8</c:f>
              <c:numCache>
                <c:formatCode>General</c:formatCode>
                <c:ptCount val="7"/>
                <c:pt idx="0">
                  <c:v>-40</c:v>
                </c:pt>
                <c:pt idx="1">
                  <c:v>-47.5</c:v>
                </c:pt>
                <c:pt idx="2">
                  <c:v>-55</c:v>
                </c:pt>
                <c:pt idx="3">
                  <c:v>-62.5</c:v>
                </c:pt>
                <c:pt idx="4">
                  <c:v>-70</c:v>
                </c:pt>
                <c:pt idx="5">
                  <c:v>-77.55</c:v>
                </c:pt>
                <c:pt idx="6">
                  <c:v>-85</c:v>
                </c:pt>
              </c:numCache>
            </c:numRef>
          </c:val>
          <c:smooth val="0"/>
        </c:ser>
        <c:dLbls>
          <c:showLegendKey val="0"/>
          <c:showVal val="0"/>
          <c:showCatName val="0"/>
          <c:showSerName val="0"/>
          <c:showPercent val="0"/>
          <c:showBubbleSize val="0"/>
        </c:dLbls>
        <c:marker val="1"/>
        <c:smooth val="0"/>
        <c:axId val="133925120"/>
        <c:axId val="133951488"/>
      </c:lineChart>
      <c:catAx>
        <c:axId val="133925120"/>
        <c:scaling>
          <c:orientation val="minMax"/>
        </c:scaling>
        <c:delete val="1"/>
        <c:axPos val="b"/>
        <c:numFmt formatCode="General" sourceLinked="1"/>
        <c:majorTickMark val="none"/>
        <c:minorTickMark val="none"/>
        <c:tickLblPos val="none"/>
        <c:crossAx val="133951488"/>
        <c:crosses val="autoZero"/>
        <c:auto val="1"/>
        <c:lblAlgn val="ctr"/>
        <c:lblOffset val="100"/>
        <c:noMultiLvlLbl val="0"/>
      </c:catAx>
      <c:valAx>
        <c:axId val="133951488"/>
        <c:scaling>
          <c:orientation val="minMax"/>
          <c:max val="0"/>
          <c:min val="-85"/>
        </c:scaling>
        <c:delete val="0"/>
        <c:axPos val="l"/>
        <c:majorGridlines/>
        <c:numFmt formatCode="General" sourceLinked="1"/>
        <c:majorTickMark val="none"/>
        <c:minorTickMark val="none"/>
        <c:tickLblPos val="none"/>
        <c:txPr>
          <a:bodyPr rot="-60000000" vert="horz"/>
          <a:lstStyle/>
          <a:p>
            <a:pPr>
              <a:defRPr/>
            </a:pPr>
            <a:endParaRPr lang="ru-RU"/>
          </a:p>
        </c:txPr>
        <c:crossAx val="1339251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779636920384953"/>
          <c:y val="0.13741591418701918"/>
          <c:w val="0.62447131474231421"/>
          <c:h val="0.66324952268539927"/>
        </c:manualLayout>
      </c:layout>
      <c:barChart>
        <c:barDir val="col"/>
        <c:grouping val="stacked"/>
        <c:varyColors val="0"/>
        <c:ser>
          <c:idx val="0"/>
          <c:order val="0"/>
          <c:tx>
            <c:strRef>
              <c:f>Tabelle1!$B$1</c:f>
              <c:strCache>
                <c:ptCount val="1"/>
                <c:pt idx="0">
                  <c:v>wind</c:v>
                </c:pt>
              </c:strCache>
            </c:strRef>
          </c:tx>
          <c:spPr>
            <a:solidFill>
              <a:srgbClr val="66D4F7"/>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Tabelle1!$B$2:$B$13</c:f>
              <c:numCache>
                <c:formatCode>General</c:formatCode>
                <c:ptCount val="12"/>
                <c:pt idx="4">
                  <c:v>82.1</c:v>
                </c:pt>
                <c:pt idx="5">
                  <c:v>85.7</c:v>
                </c:pt>
                <c:pt idx="6">
                  <c:v>85.1</c:v>
                </c:pt>
                <c:pt idx="7">
                  <c:v>102</c:v>
                </c:pt>
                <c:pt idx="8">
                  <c:v>96.1</c:v>
                </c:pt>
                <c:pt idx="9">
                  <c:v>121.8</c:v>
                </c:pt>
                <c:pt idx="10">
                  <c:v>137.80000000000001</c:v>
                </c:pt>
                <c:pt idx="11">
                  <c:v>149.19999999999999</c:v>
                </c:pt>
              </c:numCache>
            </c:numRef>
          </c:val>
        </c:ser>
        <c:ser>
          <c:idx val="1"/>
          <c:order val="1"/>
          <c:tx>
            <c:strRef>
              <c:f>Tabelle1!$C$1</c:f>
              <c:strCache>
                <c:ptCount val="1"/>
                <c:pt idx="0">
                  <c:v>biomass</c:v>
                </c:pt>
              </c:strCache>
            </c:strRef>
          </c:tx>
          <c:spPr>
            <a:solidFill>
              <a:schemeClr val="accent5"/>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Tabelle1!$C$2:$C$13</c:f>
              <c:numCache>
                <c:formatCode>General</c:formatCode>
                <c:ptCount val="12"/>
                <c:pt idx="4">
                  <c:v>95.4</c:v>
                </c:pt>
                <c:pt idx="5">
                  <c:v>119.5</c:v>
                </c:pt>
                <c:pt idx="6">
                  <c:v>95.8</c:v>
                </c:pt>
                <c:pt idx="7">
                  <c:v>128</c:v>
                </c:pt>
                <c:pt idx="8">
                  <c:v>122</c:v>
                </c:pt>
                <c:pt idx="9">
                  <c:v>127.5</c:v>
                </c:pt>
                <c:pt idx="10">
                  <c:v>126</c:v>
                </c:pt>
                <c:pt idx="11">
                  <c:v>119.9</c:v>
                </c:pt>
              </c:numCache>
            </c:numRef>
          </c:val>
        </c:ser>
        <c:ser>
          <c:idx val="2"/>
          <c:order val="2"/>
          <c:tx>
            <c:strRef>
              <c:f>Tabelle1!$D$1</c:f>
              <c:strCache>
                <c:ptCount val="1"/>
                <c:pt idx="0">
                  <c:v>solar</c:v>
                </c:pt>
              </c:strCache>
            </c:strRef>
          </c:tx>
          <c:spPr>
            <a:solidFill>
              <a:srgbClr val="FFC819"/>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Tabelle1!$D$2:$D$13</c:f>
              <c:numCache>
                <c:formatCode>General</c:formatCode>
                <c:ptCount val="12"/>
                <c:pt idx="4">
                  <c:v>40.200000000000003</c:v>
                </c:pt>
                <c:pt idx="5">
                  <c:v>49.2</c:v>
                </c:pt>
                <c:pt idx="6">
                  <c:v>74.400000000000006</c:v>
                </c:pt>
                <c:pt idx="7">
                  <c:v>80.599999999999994</c:v>
                </c:pt>
                <c:pt idx="8">
                  <c:v>120.9</c:v>
                </c:pt>
                <c:pt idx="9">
                  <c:v>113.9</c:v>
                </c:pt>
                <c:pt idx="10">
                  <c:v>68.5</c:v>
                </c:pt>
                <c:pt idx="11">
                  <c:v>49.3</c:v>
                </c:pt>
              </c:numCache>
            </c:numRef>
          </c:val>
        </c:ser>
        <c:ser>
          <c:idx val="3"/>
          <c:order val="3"/>
          <c:tx>
            <c:strRef>
              <c:f>Tabelle1!$E$1</c:f>
              <c:strCache>
                <c:ptCount val="1"/>
                <c:pt idx="0">
                  <c:v>hydro</c:v>
                </c:pt>
              </c:strCache>
            </c:strRef>
          </c:tx>
          <c:spPr>
            <a:solidFill>
              <a:srgbClr val="0778A5"/>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Tabelle1!$E$2:$E$13</c:f>
              <c:numCache>
                <c:formatCode>General</c:formatCode>
                <c:ptCount val="12"/>
                <c:pt idx="4">
                  <c:v>9.4</c:v>
                </c:pt>
                <c:pt idx="5">
                  <c:v>8.1</c:v>
                </c:pt>
                <c:pt idx="6">
                  <c:v>9.3000000000000007</c:v>
                </c:pt>
                <c:pt idx="7">
                  <c:v>7.8</c:v>
                </c:pt>
                <c:pt idx="8">
                  <c:v>7.6</c:v>
                </c:pt>
                <c:pt idx="9">
                  <c:v>12.9</c:v>
                </c:pt>
                <c:pt idx="10">
                  <c:v>13.1</c:v>
                </c:pt>
                <c:pt idx="11">
                  <c:v>11.8</c:v>
                </c:pt>
              </c:numCache>
            </c:numRef>
          </c:val>
        </c:ser>
        <c:ser>
          <c:idx val="4"/>
          <c:order val="4"/>
          <c:tx>
            <c:strRef>
              <c:f>Tabelle1!$F$1</c:f>
              <c:strCache>
                <c:ptCount val="1"/>
                <c:pt idx="0">
                  <c:v>geothermal</c:v>
                </c:pt>
              </c:strCache>
            </c:strRef>
          </c:tx>
          <c:spPr>
            <a:solidFill>
              <a:srgbClr val="890D48"/>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Tabelle1!$F$2:$F$13</c:f>
              <c:numCache>
                <c:formatCode>General</c:formatCode>
                <c:ptCount val="12"/>
                <c:pt idx="4">
                  <c:v>4.2</c:v>
                </c:pt>
                <c:pt idx="5">
                  <c:v>10.3</c:v>
                </c:pt>
                <c:pt idx="6">
                  <c:v>9.1</c:v>
                </c:pt>
                <c:pt idx="7">
                  <c:v>14.5</c:v>
                </c:pt>
                <c:pt idx="8">
                  <c:v>13.3</c:v>
                </c:pt>
                <c:pt idx="9">
                  <c:v>16.399999999999999</c:v>
                </c:pt>
                <c:pt idx="10">
                  <c:v>17.3</c:v>
                </c:pt>
                <c:pt idx="11">
                  <c:v>17.2</c:v>
                </c:pt>
              </c:numCache>
            </c:numRef>
          </c:val>
        </c:ser>
        <c:ser>
          <c:idx val="5"/>
          <c:order val="5"/>
          <c:tx>
            <c:strRef>
              <c:f>Tabelle1!$G$1</c:f>
              <c:strCache>
                <c:ptCount val="1"/>
                <c:pt idx="0">
                  <c:v>historic figures</c:v>
                </c:pt>
              </c:strCache>
            </c:strRef>
          </c:tx>
          <c:spPr>
            <a:solidFill>
              <a:srgbClr val="6B7581"/>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Tabelle1!$G$2:$G$13</c:f>
              <c:numCache>
                <c:formatCode>General</c:formatCode>
                <c:ptCount val="12"/>
                <c:pt idx="0">
                  <c:v>66.599999999999994</c:v>
                </c:pt>
                <c:pt idx="1">
                  <c:v>100</c:v>
                </c:pt>
                <c:pt idx="2">
                  <c:v>135</c:v>
                </c:pt>
                <c:pt idx="3">
                  <c:v>157.1</c:v>
                </c:pt>
              </c:numCache>
            </c:numRef>
          </c:val>
        </c:ser>
        <c:dLbls>
          <c:showLegendKey val="0"/>
          <c:showVal val="0"/>
          <c:showCatName val="0"/>
          <c:showSerName val="0"/>
          <c:showPercent val="0"/>
          <c:showBubbleSize val="0"/>
        </c:dLbls>
        <c:gapWidth val="100"/>
        <c:overlap val="100"/>
        <c:axId val="32215040"/>
        <c:axId val="32216576"/>
      </c:barChart>
      <c:catAx>
        <c:axId val="3221504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32216576"/>
        <c:crosses val="autoZero"/>
        <c:auto val="1"/>
        <c:lblAlgn val="ctr"/>
        <c:lblOffset val="1"/>
        <c:noMultiLvlLbl val="0"/>
      </c:catAx>
      <c:valAx>
        <c:axId val="32216576"/>
        <c:scaling>
          <c:orientation val="minMax"/>
        </c:scaling>
        <c:delete val="0"/>
        <c:axPos val="l"/>
        <c:majorGridlines>
          <c:spPr>
            <a:ln w="6350" cap="flat" cmpd="sng" algn="ctr">
              <a:solidFill>
                <a:srgbClr val="98A4B6"/>
              </a:solidFill>
              <a:prstDash val="solid"/>
              <a:round/>
            </a:ln>
            <a:effectLst/>
          </c:spPr>
        </c:majorGridlines>
        <c:title>
          <c:tx>
            <c:rich>
              <a:bodyPr rot="-5400000" spcFirstLastPara="1" vertOverflow="ellipsis" vert="horz" wrap="square" anchor="ctr" anchorCtr="1"/>
              <a:lstStyle/>
              <a:p>
                <a:pPr>
                  <a:defRPr lang="en-GB" sz="12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GB" noProof="0" dirty="0" smtClean="0"/>
                  <a:t>employees </a:t>
                </a:r>
                <a:endParaRPr lang="en-GB" noProof="0" dirty="0"/>
              </a:p>
              <a:p>
                <a:pPr>
                  <a:defRPr lang="en-GB" sz="12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GB" noProof="0" dirty="0"/>
                  <a:t>(in </a:t>
                </a:r>
                <a:r>
                  <a:rPr lang="en-GB" noProof="0" dirty="0" smtClean="0"/>
                  <a:t>1,000</a:t>
                </a:r>
                <a:r>
                  <a:rPr lang="en-GB" noProof="0" dirty="0"/>
                  <a:t>)</a:t>
                </a:r>
              </a:p>
            </c:rich>
          </c:tx>
          <c:layout>
            <c:manualLayout>
              <c:xMode val="edge"/>
              <c:yMode val="edge"/>
              <c:x val="3.3259900687159054E-2"/>
              <c:y val="0.36965757385420422"/>
            </c:manualLayout>
          </c:layout>
          <c:overlay val="0"/>
          <c:spPr>
            <a:noFill/>
            <a:ln>
              <a:noFill/>
            </a:ln>
            <a:effectLst/>
          </c:sp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32215040"/>
        <c:crosses val="autoZero"/>
        <c:crossBetween val="between"/>
      </c:valAx>
      <c:spPr>
        <a:noFill/>
        <a:ln>
          <a:noFill/>
        </a:ln>
        <a:effectLst/>
      </c:spPr>
    </c:plotArea>
    <c:legend>
      <c:legendPos val="r"/>
      <c:legendEntry>
        <c:idx val="0"/>
        <c:delete val="1"/>
      </c:legendEntry>
      <c:layout>
        <c:manualLayout>
          <c:xMode val="edge"/>
          <c:yMode val="edge"/>
          <c:x val="0.78165785887455519"/>
          <c:y val="0.13666688000217489"/>
          <c:w val="0.21834214112544467"/>
          <c:h val="0.683508277889700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Sheet1!$G$11</c:f>
              <c:strCache>
                <c:ptCount val="1"/>
                <c:pt idx="0">
                  <c:v>Number of patents</c:v>
                </c:pt>
              </c:strCache>
            </c:strRef>
          </c:tx>
          <c:spPr>
            <a:solidFill>
              <a:schemeClr val="accent2"/>
            </a:solidFill>
            <a:ln>
              <a:noFill/>
            </a:ln>
            <a:effectLst/>
          </c:spPr>
          <c:invertIfNegative val="0"/>
          <c:cat>
            <c:numRef>
              <c:f>Sheet1!$F$12:$F$21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Sheet1!$G$12:$G$21</c:f>
              <c:numCache>
                <c:formatCode>General</c:formatCode>
                <c:ptCount val="10"/>
                <c:pt idx="0">
                  <c:v>399</c:v>
                </c:pt>
                <c:pt idx="1">
                  <c:v>476</c:v>
                </c:pt>
                <c:pt idx="2">
                  <c:v>496</c:v>
                </c:pt>
                <c:pt idx="3">
                  <c:v>822</c:v>
                </c:pt>
                <c:pt idx="4">
                  <c:v>1284</c:v>
                </c:pt>
                <c:pt idx="5">
                  <c:v>1563</c:v>
                </c:pt>
                <c:pt idx="6">
                  <c:v>2004</c:v>
                </c:pt>
                <c:pt idx="7">
                  <c:v>2206</c:v>
                </c:pt>
                <c:pt idx="8">
                  <c:v>1952</c:v>
                </c:pt>
                <c:pt idx="9">
                  <c:v>1609</c:v>
                </c:pt>
              </c:numCache>
            </c:numRef>
          </c:val>
        </c:ser>
        <c:dLbls>
          <c:showLegendKey val="0"/>
          <c:showVal val="0"/>
          <c:showCatName val="0"/>
          <c:showSerName val="0"/>
          <c:showPercent val="0"/>
          <c:showBubbleSize val="0"/>
        </c:dLbls>
        <c:gapWidth val="219"/>
        <c:overlap val="-27"/>
        <c:axId val="132604288"/>
        <c:axId val="132856832"/>
      </c:barChart>
      <c:catAx>
        <c:axId val="132604288"/>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ru-RU"/>
          </a:p>
        </c:txPr>
        <c:crossAx val="132856832"/>
        <c:crosses val="autoZero"/>
        <c:auto val="1"/>
        <c:lblAlgn val="ctr"/>
        <c:lblOffset val="100"/>
        <c:noMultiLvlLbl val="0"/>
      </c:catAx>
      <c:valAx>
        <c:axId val="132856832"/>
        <c:scaling>
          <c:orientation val="minMax"/>
        </c:scaling>
        <c:delete val="0"/>
        <c:axPos val="l"/>
        <c:majorGridlines>
          <c:spPr>
            <a:ln w="9525" cap="flat" cmpd="sng" algn="ctr">
              <a:solidFill>
                <a:schemeClr val="bg1">
                  <a:lumMod val="75000"/>
                </a:schemeClr>
              </a:solidFill>
              <a:round/>
            </a:ln>
            <a:effectLst/>
          </c:spPr>
        </c:majorGridlines>
        <c:title>
          <c:tx>
            <c:strRef>
              <c:f>Sheet1!$G$11</c:f>
              <c:strCache>
                <c:ptCount val="1"/>
                <c:pt idx="0">
                  <c:v>Number of patents</c:v>
                </c:pt>
              </c:strCache>
            </c:strRef>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ru-RU"/>
          </a:p>
        </c:txPr>
        <c:crossAx val="13260428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1"/>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845213963676512E-2"/>
          <c:w val="1"/>
          <c:h val="0.93515478603632296"/>
        </c:manualLayout>
      </c:layout>
      <c:lineChart>
        <c:grouping val="standard"/>
        <c:varyColors val="0"/>
        <c:ser>
          <c:idx val="0"/>
          <c:order val="0"/>
          <c:tx>
            <c:strRef>
              <c:f>Tabelle1!$B$1</c:f>
              <c:strCache>
                <c:ptCount val="1"/>
                <c:pt idx="0">
                  <c:v>Datenreihe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Pt>
            <c:idx val="5"/>
            <c:marker>
              <c:symbol val="none"/>
            </c:marker>
            <c:bubble3D val="0"/>
          </c:dPt>
          <c:cat>
            <c:numRef>
              <c:f>Tabelle1!$A$2:$A$8</c:f>
              <c:numCache>
                <c:formatCode>General</c:formatCode>
                <c:ptCount val="7"/>
                <c:pt idx="0">
                  <c:v>2020</c:v>
                </c:pt>
                <c:pt idx="1">
                  <c:v>2025</c:v>
                </c:pt>
                <c:pt idx="2">
                  <c:v>2030</c:v>
                </c:pt>
                <c:pt idx="3">
                  <c:v>2035</c:v>
                </c:pt>
                <c:pt idx="4">
                  <c:v>2040</c:v>
                </c:pt>
                <c:pt idx="5">
                  <c:v>2045</c:v>
                </c:pt>
                <c:pt idx="6">
                  <c:v>2050</c:v>
                </c:pt>
              </c:numCache>
            </c:numRef>
          </c:cat>
          <c:val>
            <c:numRef>
              <c:f>Tabelle1!$B$2:$B$8</c:f>
              <c:numCache>
                <c:formatCode>General</c:formatCode>
                <c:ptCount val="7"/>
                <c:pt idx="0">
                  <c:v>35</c:v>
                </c:pt>
                <c:pt idx="1">
                  <c:v>45</c:v>
                </c:pt>
                <c:pt idx="2">
                  <c:v>55</c:v>
                </c:pt>
                <c:pt idx="3">
                  <c:v>60</c:v>
                </c:pt>
                <c:pt idx="4">
                  <c:v>65</c:v>
                </c:pt>
                <c:pt idx="5">
                  <c:v>72.5</c:v>
                </c:pt>
                <c:pt idx="6">
                  <c:v>80</c:v>
                </c:pt>
              </c:numCache>
            </c:numRef>
          </c:val>
          <c:smooth val="0"/>
        </c:ser>
        <c:dLbls>
          <c:showLegendKey val="0"/>
          <c:showVal val="0"/>
          <c:showCatName val="0"/>
          <c:showSerName val="0"/>
          <c:showPercent val="0"/>
          <c:showBubbleSize val="0"/>
        </c:dLbls>
        <c:marker val="1"/>
        <c:smooth val="0"/>
        <c:axId val="134220416"/>
        <c:axId val="134226688"/>
      </c:lineChart>
      <c:catAx>
        <c:axId val="134220416"/>
        <c:scaling>
          <c:orientation val="minMax"/>
        </c:scaling>
        <c:delete val="1"/>
        <c:axPos val="b"/>
        <c:numFmt formatCode="General" sourceLinked="1"/>
        <c:majorTickMark val="none"/>
        <c:minorTickMark val="none"/>
        <c:tickLblPos val="none"/>
        <c:crossAx val="134226688"/>
        <c:crosses val="autoZero"/>
        <c:auto val="1"/>
        <c:lblAlgn val="ctr"/>
        <c:lblOffset val="100"/>
        <c:noMultiLvlLbl val="0"/>
      </c:catAx>
      <c:valAx>
        <c:axId val="134226688"/>
        <c:scaling>
          <c:orientation val="minMax"/>
          <c:max val="80"/>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422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200764689534364E-2"/>
          <c:w val="1"/>
          <c:h val="0.97879923543703951"/>
        </c:manualLayout>
      </c:layout>
      <c:lineChart>
        <c:grouping val="standard"/>
        <c:varyColors val="0"/>
        <c:ser>
          <c:idx val="0"/>
          <c:order val="0"/>
          <c:tx>
            <c:strRef>
              <c:f>Tabelle1!$B$1</c:f>
              <c:strCache>
                <c:ptCount val="1"/>
                <c:pt idx="0">
                  <c:v>Datenreihe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Pt>
            <c:idx val="1"/>
            <c:marker>
              <c:symbol val="none"/>
            </c:marker>
            <c:bubble3D val="0"/>
          </c:dPt>
          <c:dPt>
            <c:idx val="3"/>
            <c:marker>
              <c:symbol val="none"/>
            </c:marker>
            <c:bubble3D val="0"/>
          </c:dPt>
          <c:dPt>
            <c:idx val="5"/>
            <c:marker>
              <c:symbol val="none"/>
            </c:marker>
            <c:bubble3D val="0"/>
          </c:dPt>
          <c:cat>
            <c:numRef>
              <c:f>Tabelle1!$A$2:$A$8</c:f>
              <c:numCache>
                <c:formatCode>General</c:formatCode>
                <c:ptCount val="7"/>
                <c:pt idx="0">
                  <c:v>2020</c:v>
                </c:pt>
                <c:pt idx="1">
                  <c:v>2025</c:v>
                </c:pt>
                <c:pt idx="2">
                  <c:v>2030</c:v>
                </c:pt>
                <c:pt idx="3">
                  <c:v>2035</c:v>
                </c:pt>
                <c:pt idx="4">
                  <c:v>2040</c:v>
                </c:pt>
                <c:pt idx="5">
                  <c:v>2045</c:v>
                </c:pt>
                <c:pt idx="6">
                  <c:v>2050</c:v>
                </c:pt>
              </c:numCache>
            </c:numRef>
          </c:cat>
          <c:val>
            <c:numRef>
              <c:f>Tabelle1!$B$2:$B$8</c:f>
              <c:numCache>
                <c:formatCode>General</c:formatCode>
                <c:ptCount val="7"/>
                <c:pt idx="0">
                  <c:v>18</c:v>
                </c:pt>
                <c:pt idx="1">
                  <c:v>24</c:v>
                </c:pt>
                <c:pt idx="2">
                  <c:v>30</c:v>
                </c:pt>
                <c:pt idx="3">
                  <c:v>37.5</c:v>
                </c:pt>
                <c:pt idx="4">
                  <c:v>45</c:v>
                </c:pt>
                <c:pt idx="5">
                  <c:v>52.5</c:v>
                </c:pt>
                <c:pt idx="6">
                  <c:v>60</c:v>
                </c:pt>
              </c:numCache>
            </c:numRef>
          </c:val>
          <c:smooth val="0"/>
        </c:ser>
        <c:dLbls>
          <c:showLegendKey val="0"/>
          <c:showVal val="0"/>
          <c:showCatName val="0"/>
          <c:showSerName val="0"/>
          <c:showPercent val="0"/>
          <c:showBubbleSize val="0"/>
        </c:dLbls>
        <c:marker val="1"/>
        <c:smooth val="0"/>
        <c:axId val="134233472"/>
        <c:axId val="134243840"/>
      </c:lineChart>
      <c:catAx>
        <c:axId val="134233472"/>
        <c:scaling>
          <c:orientation val="minMax"/>
        </c:scaling>
        <c:delete val="1"/>
        <c:axPos val="b"/>
        <c:numFmt formatCode="General" sourceLinked="1"/>
        <c:majorTickMark val="none"/>
        <c:minorTickMark val="none"/>
        <c:tickLblPos val="none"/>
        <c:crossAx val="134243840"/>
        <c:crosses val="autoZero"/>
        <c:auto val="1"/>
        <c:lblAlgn val="ctr"/>
        <c:lblOffset val="100"/>
        <c:noMultiLvlLbl val="0"/>
      </c:catAx>
      <c:valAx>
        <c:axId val="134243840"/>
        <c:scaling>
          <c:orientation val="minMax"/>
          <c:max val="65"/>
          <c:min val="0"/>
        </c:scaling>
        <c:delete val="1"/>
        <c:axPos val="l"/>
        <c:numFmt formatCode="General" sourceLinked="1"/>
        <c:majorTickMark val="none"/>
        <c:minorTickMark val="none"/>
        <c:tickLblPos val="none"/>
        <c:crossAx val="1342334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370222340232524E-2"/>
          <c:w val="1"/>
          <c:h val="0.95562977765983415"/>
        </c:manualLayout>
      </c:layout>
      <c:lineChart>
        <c:grouping val="standard"/>
        <c:varyColors val="0"/>
        <c:ser>
          <c:idx val="0"/>
          <c:order val="0"/>
          <c:tx>
            <c:strRef>
              <c:f>Tabelle1!$B$1</c:f>
              <c:strCache>
                <c:ptCount val="1"/>
                <c:pt idx="0">
                  <c:v>Datenreihe 1</c:v>
                </c:pt>
              </c:strCache>
            </c:strRef>
          </c:tx>
          <c:spPr>
            <a:ln w="28575" cap="rnd">
              <a:solidFill>
                <a:schemeClr val="bg1"/>
              </a:solidFill>
              <a:round/>
            </a:ln>
            <a:effectLst/>
          </c:spPr>
          <c:marker>
            <c:symbol val="circle"/>
            <c:size val="5"/>
            <c:spPr>
              <a:solidFill>
                <a:schemeClr val="accent3"/>
              </a:solidFill>
              <a:ln w="9525">
                <a:solidFill>
                  <a:schemeClr val="accent3"/>
                </a:solidFill>
              </a:ln>
              <a:effectLst/>
            </c:spPr>
          </c:marker>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cat>
            <c:numRef>
              <c:f>Tabelle1!$A$2:$A$8</c:f>
              <c:numCache>
                <c:formatCode>General</c:formatCode>
                <c:ptCount val="7"/>
                <c:pt idx="0">
                  <c:v>2020</c:v>
                </c:pt>
                <c:pt idx="1">
                  <c:v>2025</c:v>
                </c:pt>
                <c:pt idx="2">
                  <c:v>2030</c:v>
                </c:pt>
                <c:pt idx="3">
                  <c:v>2035</c:v>
                </c:pt>
                <c:pt idx="4">
                  <c:v>2040</c:v>
                </c:pt>
                <c:pt idx="5">
                  <c:v>2045</c:v>
                </c:pt>
                <c:pt idx="6">
                  <c:v>2050</c:v>
                </c:pt>
              </c:numCache>
            </c:numRef>
          </c:cat>
          <c:val>
            <c:numRef>
              <c:f>Tabelle1!$B$2:$B$8</c:f>
              <c:numCache>
                <c:formatCode>General</c:formatCode>
                <c:ptCount val="7"/>
                <c:pt idx="0">
                  <c:v>-20</c:v>
                </c:pt>
                <c:pt idx="1">
                  <c:v>-25</c:v>
                </c:pt>
                <c:pt idx="2">
                  <c:v>-30</c:v>
                </c:pt>
                <c:pt idx="3">
                  <c:v>-35</c:v>
                </c:pt>
                <c:pt idx="4">
                  <c:v>-40</c:v>
                </c:pt>
                <c:pt idx="5">
                  <c:v>-45</c:v>
                </c:pt>
                <c:pt idx="6">
                  <c:v>-50</c:v>
                </c:pt>
              </c:numCache>
            </c:numRef>
          </c:val>
          <c:smooth val="0"/>
        </c:ser>
        <c:dLbls>
          <c:showLegendKey val="0"/>
          <c:showVal val="0"/>
          <c:showCatName val="0"/>
          <c:showSerName val="0"/>
          <c:showPercent val="0"/>
          <c:showBubbleSize val="0"/>
        </c:dLbls>
        <c:marker val="1"/>
        <c:smooth val="0"/>
        <c:axId val="134263168"/>
        <c:axId val="134265088"/>
      </c:lineChart>
      <c:catAx>
        <c:axId val="134263168"/>
        <c:scaling>
          <c:orientation val="minMax"/>
        </c:scaling>
        <c:delete val="1"/>
        <c:axPos val="b"/>
        <c:numFmt formatCode="General" sourceLinked="1"/>
        <c:majorTickMark val="none"/>
        <c:minorTickMark val="none"/>
        <c:tickLblPos val="none"/>
        <c:crossAx val="134265088"/>
        <c:crosses val="autoZero"/>
        <c:auto val="1"/>
        <c:lblAlgn val="ctr"/>
        <c:lblOffset val="100"/>
        <c:noMultiLvlLbl val="0"/>
      </c:catAx>
      <c:valAx>
        <c:axId val="134265088"/>
        <c:scaling>
          <c:orientation val="minMax"/>
          <c:max val="0"/>
          <c:min val="-55"/>
        </c:scaling>
        <c:delete val="1"/>
        <c:axPos val="l"/>
        <c:numFmt formatCode="General" sourceLinked="1"/>
        <c:majorTickMark val="none"/>
        <c:minorTickMark val="none"/>
        <c:tickLblPos val="none"/>
        <c:crossAx val="13426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37022234023226E-2"/>
          <c:w val="1"/>
          <c:h val="0.95562977765976775"/>
        </c:manualLayout>
      </c:layout>
      <c:lineChart>
        <c:grouping val="standard"/>
        <c:varyColors val="0"/>
        <c:ser>
          <c:idx val="0"/>
          <c:order val="0"/>
          <c:tx>
            <c:strRef>
              <c:f>Tabelle1!$B$1</c:f>
              <c:strCache>
                <c:ptCount val="1"/>
                <c:pt idx="0">
                  <c:v>Datenreihe 1</c:v>
                </c:pt>
              </c:strCache>
            </c:strRef>
          </c:tx>
          <c:spPr>
            <a:ln w="28575" cap="rnd">
              <a:solidFill>
                <a:schemeClr val="bg1"/>
              </a:solidFill>
              <a:round/>
            </a:ln>
            <a:effectLst/>
          </c:spPr>
          <c:marker>
            <c:symbol val="circle"/>
            <c:size val="5"/>
            <c:spPr>
              <a:solidFill>
                <a:schemeClr val="accent3"/>
              </a:solidFill>
              <a:ln w="9525">
                <a:solidFill>
                  <a:schemeClr val="accent3"/>
                </a:solidFill>
              </a:ln>
              <a:effectLst/>
            </c:spPr>
          </c:marker>
          <c:dPt>
            <c:idx val="1"/>
            <c:marker>
              <c:symbol val="none"/>
            </c:marker>
            <c:bubble3D val="0"/>
            <c:extLst xmlns:c16r2="http://schemas.microsoft.com/office/drawing/2015/06/chart">
              <c:ext xmlns:c16="http://schemas.microsoft.com/office/drawing/2014/chart" uri="{C3380CC4-5D6E-409C-BE32-E72D297353CC}">
                <c16:uniqueId val="{00000000-2378-4E0A-A6A6-CB4D8D72C230}"/>
              </c:ext>
            </c:extLst>
          </c:dPt>
          <c:dPt>
            <c:idx val="2"/>
            <c:marker>
              <c:symbol val="none"/>
            </c:marker>
            <c:bubble3D val="0"/>
            <c:extLst xmlns:c16r2="http://schemas.microsoft.com/office/drawing/2015/06/chart">
              <c:ext xmlns:c16="http://schemas.microsoft.com/office/drawing/2014/chart" uri="{C3380CC4-5D6E-409C-BE32-E72D297353CC}">
                <c16:uniqueId val="{00000001-2378-4E0A-A6A6-CB4D8D72C230}"/>
              </c:ext>
            </c:extLst>
          </c:dPt>
          <c:dPt>
            <c:idx val="3"/>
            <c:marker>
              <c:symbol val="none"/>
            </c:marker>
            <c:bubble3D val="0"/>
            <c:extLst xmlns:c16r2="http://schemas.microsoft.com/office/drawing/2015/06/chart">
              <c:ext xmlns:c16="http://schemas.microsoft.com/office/drawing/2014/chart" uri="{C3380CC4-5D6E-409C-BE32-E72D297353CC}">
                <c16:uniqueId val="{00000002-2378-4E0A-A6A6-CB4D8D72C230}"/>
              </c:ext>
            </c:extLst>
          </c:dPt>
          <c:dPt>
            <c:idx val="4"/>
            <c:marker>
              <c:symbol val="none"/>
            </c:marker>
            <c:bubble3D val="0"/>
            <c:extLst xmlns:c16r2="http://schemas.microsoft.com/office/drawing/2015/06/chart">
              <c:ext xmlns:c16="http://schemas.microsoft.com/office/drawing/2014/chart" uri="{C3380CC4-5D6E-409C-BE32-E72D297353CC}">
                <c16:uniqueId val="{00000003-2378-4E0A-A6A6-CB4D8D72C230}"/>
              </c:ext>
            </c:extLst>
          </c:dPt>
          <c:dPt>
            <c:idx val="5"/>
            <c:marker>
              <c:symbol val="none"/>
            </c:marker>
            <c:bubble3D val="0"/>
            <c:extLst xmlns:c16r2="http://schemas.microsoft.com/office/drawing/2015/06/chart">
              <c:ext xmlns:c16="http://schemas.microsoft.com/office/drawing/2014/chart" uri="{C3380CC4-5D6E-409C-BE32-E72D297353CC}">
                <c16:uniqueId val="{00000004-2378-4E0A-A6A6-CB4D8D72C230}"/>
              </c:ext>
            </c:extLst>
          </c:dPt>
          <c:cat>
            <c:numRef>
              <c:f>Tabelle1!$A$2:$A$8</c:f>
              <c:numCache>
                <c:formatCode>General</c:formatCode>
                <c:ptCount val="7"/>
                <c:pt idx="0">
                  <c:v>2020</c:v>
                </c:pt>
                <c:pt idx="1">
                  <c:v>2025</c:v>
                </c:pt>
                <c:pt idx="2">
                  <c:v>2030</c:v>
                </c:pt>
                <c:pt idx="3">
                  <c:v>2035</c:v>
                </c:pt>
                <c:pt idx="4">
                  <c:v>2040</c:v>
                </c:pt>
                <c:pt idx="5">
                  <c:v>2045</c:v>
                </c:pt>
                <c:pt idx="6">
                  <c:v>2050</c:v>
                </c:pt>
              </c:numCache>
            </c:numRef>
          </c:cat>
          <c:val>
            <c:numRef>
              <c:f>Tabelle1!$B$2:$B$8</c:f>
              <c:numCache>
                <c:formatCode>General</c:formatCode>
                <c:ptCount val="7"/>
                <c:pt idx="0">
                  <c:v>-20</c:v>
                </c:pt>
                <c:pt idx="1">
                  <c:v>-25</c:v>
                </c:pt>
                <c:pt idx="2">
                  <c:v>-30</c:v>
                </c:pt>
                <c:pt idx="3">
                  <c:v>-35</c:v>
                </c:pt>
                <c:pt idx="4">
                  <c:v>-40</c:v>
                </c:pt>
                <c:pt idx="5">
                  <c:v>-45</c:v>
                </c:pt>
                <c:pt idx="6">
                  <c:v>-50</c:v>
                </c:pt>
              </c:numCache>
            </c:numRef>
          </c:val>
          <c:smooth val="0"/>
          <c:extLst xmlns:c16r2="http://schemas.microsoft.com/office/drawing/2015/06/chart">
            <c:ext xmlns:c16="http://schemas.microsoft.com/office/drawing/2014/chart" uri="{C3380CC4-5D6E-409C-BE32-E72D297353CC}">
              <c16:uniqueId val="{00000005-2378-4E0A-A6A6-CB4D8D72C230}"/>
            </c:ext>
          </c:extLst>
        </c:ser>
        <c:dLbls>
          <c:showLegendKey val="0"/>
          <c:showVal val="0"/>
          <c:showCatName val="0"/>
          <c:showSerName val="0"/>
          <c:showPercent val="0"/>
          <c:showBubbleSize val="0"/>
        </c:dLbls>
        <c:marker val="1"/>
        <c:smooth val="0"/>
        <c:axId val="134057344"/>
        <c:axId val="134632960"/>
      </c:lineChart>
      <c:catAx>
        <c:axId val="134057344"/>
        <c:scaling>
          <c:orientation val="minMax"/>
        </c:scaling>
        <c:delete val="1"/>
        <c:axPos val="b"/>
        <c:numFmt formatCode="General" sourceLinked="1"/>
        <c:majorTickMark val="none"/>
        <c:minorTickMark val="none"/>
        <c:tickLblPos val="nextTo"/>
        <c:crossAx val="134632960"/>
        <c:crosses val="autoZero"/>
        <c:auto val="1"/>
        <c:lblAlgn val="ctr"/>
        <c:lblOffset val="100"/>
        <c:noMultiLvlLbl val="0"/>
      </c:catAx>
      <c:valAx>
        <c:axId val="134632960"/>
        <c:scaling>
          <c:orientation val="minMax"/>
          <c:max val="0"/>
          <c:min val="-55"/>
        </c:scaling>
        <c:delete val="1"/>
        <c:axPos val="l"/>
        <c:numFmt formatCode="General" sourceLinked="1"/>
        <c:majorTickMark val="none"/>
        <c:minorTickMark val="none"/>
        <c:tickLblPos val="nextTo"/>
        <c:crossAx val="13405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9833175834774"/>
          <c:y val="0.13948720244488869"/>
          <c:w val="0.59186609709821703"/>
          <c:h val="0.69062291696523803"/>
        </c:manualLayout>
      </c:layout>
      <c:barChart>
        <c:barDir val="col"/>
        <c:grouping val="clustered"/>
        <c:varyColors val="0"/>
        <c:ser>
          <c:idx val="0"/>
          <c:order val="0"/>
          <c:tx>
            <c:strRef>
              <c:f>Sheet1!$B$1</c:f>
              <c:strCache>
                <c:ptCount val="1"/>
                <c:pt idx="0">
                  <c:v>total primary energy supply</c:v>
                </c:pt>
              </c:strCache>
            </c:strRef>
          </c:tx>
          <c:spPr>
            <a:solidFill>
              <a:schemeClr val="tx1"/>
            </a:solidFill>
          </c:spPr>
          <c:invertIfNegative val="0"/>
          <c:trendline>
            <c:spPr>
              <a:ln>
                <a:noFill/>
              </a:ln>
            </c:spPr>
            <c:trendlineType val="linear"/>
            <c:dispRSqr val="0"/>
            <c:dispEq val="0"/>
          </c:trendline>
          <c:cat>
            <c:strRef>
              <c:f>Sheet1!$A$2:$A$6</c:f>
              <c:strCache>
                <c:ptCount val="5"/>
                <c:pt idx="0">
                  <c:v>Base year 2008</c:v>
                </c:pt>
                <c:pt idx="1">
                  <c:v>2020</c:v>
                </c:pt>
                <c:pt idx="2">
                  <c:v>2030</c:v>
                </c:pt>
                <c:pt idx="3">
                  <c:v>2040</c:v>
                </c:pt>
                <c:pt idx="4">
                  <c:v>2050</c:v>
                </c:pt>
              </c:strCache>
            </c:strRef>
          </c:cat>
          <c:val>
            <c:numRef>
              <c:f>Sheet1!$B$2:$B$6</c:f>
              <c:numCache>
                <c:formatCode>General</c:formatCode>
                <c:ptCount val="5"/>
                <c:pt idx="0" formatCode="0">
                  <c:v>14380</c:v>
                </c:pt>
                <c:pt idx="1">
                  <c:v>11504</c:v>
                </c:pt>
                <c:pt idx="4">
                  <c:v>7190</c:v>
                </c:pt>
              </c:numCache>
            </c:numRef>
          </c:val>
        </c:ser>
        <c:ser>
          <c:idx val="1"/>
          <c:order val="1"/>
          <c:tx>
            <c:strRef>
              <c:f>Sheet1!$C$1</c:f>
              <c:strCache>
                <c:ptCount val="1"/>
                <c:pt idx="0">
                  <c:v>renewable energy share</c:v>
                </c:pt>
              </c:strCache>
            </c:strRef>
          </c:tx>
          <c:spPr>
            <a:solidFill>
              <a:schemeClr val="bg2"/>
            </a:solidFill>
          </c:spPr>
          <c:invertIfNegative val="0"/>
          <c:dPt>
            <c:idx val="2"/>
            <c:invertIfNegative val="0"/>
            <c:bubble3D val="0"/>
            <c:spPr>
              <a:pattFill prst="ltUpDiag">
                <a:fgClr>
                  <a:schemeClr val="bg2"/>
                </a:fgClr>
                <a:bgClr>
                  <a:schemeClr val="bg1"/>
                </a:bgClr>
              </a:pattFill>
            </c:spPr>
          </c:dPt>
          <c:dPt>
            <c:idx val="3"/>
            <c:invertIfNegative val="0"/>
            <c:bubble3D val="0"/>
            <c:spPr>
              <a:pattFill prst="ltUpDiag">
                <a:fgClr>
                  <a:schemeClr val="bg2"/>
                </a:fgClr>
                <a:bgClr>
                  <a:prstClr val="white"/>
                </a:bgClr>
              </a:pattFill>
            </c:spPr>
          </c:dPt>
          <c:trendline>
            <c:spPr>
              <a:ln w="28575">
                <a:noFill/>
                <a:prstDash val="sysDash"/>
                <a:tailEnd type="triangle"/>
              </a:ln>
            </c:spPr>
            <c:trendlineType val="linear"/>
            <c:dispRSqr val="0"/>
            <c:dispEq val="0"/>
          </c:trendline>
          <c:cat>
            <c:strRef>
              <c:f>Sheet1!$A$2:$A$6</c:f>
              <c:strCache>
                <c:ptCount val="5"/>
                <c:pt idx="0">
                  <c:v>Base year 2008</c:v>
                </c:pt>
                <c:pt idx="1">
                  <c:v>2020</c:v>
                </c:pt>
                <c:pt idx="2">
                  <c:v>2030</c:v>
                </c:pt>
                <c:pt idx="3">
                  <c:v>2040</c:v>
                </c:pt>
                <c:pt idx="4">
                  <c:v>2050</c:v>
                </c:pt>
              </c:strCache>
            </c:strRef>
          </c:cat>
          <c:val>
            <c:numRef>
              <c:f>Sheet1!$C$2:$C$6</c:f>
              <c:numCache>
                <c:formatCode>General</c:formatCode>
                <c:ptCount val="5"/>
                <c:pt idx="0">
                  <c:v>1150.4000000000001</c:v>
                </c:pt>
                <c:pt idx="1">
                  <c:v>2070.7199999999998</c:v>
                </c:pt>
                <c:pt idx="4">
                  <c:v>4314</c:v>
                </c:pt>
              </c:numCache>
            </c:numRef>
          </c:val>
        </c:ser>
        <c:dLbls>
          <c:showLegendKey val="0"/>
          <c:showVal val="0"/>
          <c:showCatName val="0"/>
          <c:showSerName val="0"/>
          <c:showPercent val="0"/>
          <c:showBubbleSize val="0"/>
        </c:dLbls>
        <c:gapWidth val="200"/>
        <c:axId val="136908800"/>
        <c:axId val="136910336"/>
      </c:barChart>
      <c:catAx>
        <c:axId val="136908800"/>
        <c:scaling>
          <c:orientation val="minMax"/>
        </c:scaling>
        <c:delete val="0"/>
        <c:axPos val="b"/>
        <c:numFmt formatCode="General" sourceLinked="1"/>
        <c:majorTickMark val="none"/>
        <c:minorTickMark val="none"/>
        <c:tickLblPos val="nextTo"/>
        <c:crossAx val="136910336"/>
        <c:crosses val="autoZero"/>
        <c:auto val="1"/>
        <c:lblAlgn val="ctr"/>
        <c:lblOffset val="100"/>
        <c:noMultiLvlLbl val="0"/>
      </c:catAx>
      <c:valAx>
        <c:axId val="136910336"/>
        <c:scaling>
          <c:orientation val="minMax"/>
          <c:max val="15000"/>
        </c:scaling>
        <c:delete val="0"/>
        <c:axPos val="l"/>
        <c:majorGridlines>
          <c:spPr>
            <a:ln>
              <a:noFill/>
            </a:ln>
          </c:spPr>
        </c:majorGridlines>
        <c:numFmt formatCode="0" sourceLinked="1"/>
        <c:majorTickMark val="none"/>
        <c:minorTickMark val="none"/>
        <c:tickLblPos val="nextTo"/>
        <c:crossAx val="136908800"/>
        <c:crosses val="autoZero"/>
        <c:crossBetween val="between"/>
        <c:majorUnit val="5000"/>
      </c:valAx>
    </c:plotArea>
    <c:legend>
      <c:legendPos val="r"/>
      <c:legendEntry>
        <c:idx val="2"/>
        <c:delete val="1"/>
      </c:legendEntry>
      <c:legendEntry>
        <c:idx val="3"/>
        <c:delete val="1"/>
      </c:legendEntry>
      <c:layout>
        <c:manualLayout>
          <c:xMode val="edge"/>
          <c:yMode val="edge"/>
          <c:x val="0.75891696838549527"/>
          <c:y val="0.10178073036776528"/>
          <c:w val="0.13081934938969264"/>
          <c:h val="0.27954911536157195"/>
        </c:manualLayout>
      </c:layout>
      <c:overlay val="0"/>
    </c:legend>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lgn="l">
              <a:defRPr sz="1600"/>
            </a:pPr>
            <a:r>
              <a:rPr lang="en-US" sz="1600" dirty="0" smtClean="0"/>
              <a:t>2005</a:t>
            </a:r>
            <a:endParaRPr lang="en-US" sz="1600" dirty="0"/>
          </a:p>
        </c:rich>
      </c:tx>
      <c:layout>
        <c:manualLayout>
          <c:xMode val="edge"/>
          <c:yMode val="edge"/>
          <c:x val="0.1214213416769615"/>
          <c:y val="4.9622788571281336E-2"/>
        </c:manualLayout>
      </c:layout>
      <c:overlay val="1"/>
      <c:spPr>
        <a:noFill/>
        <a:ln>
          <a:noFill/>
        </a:ln>
        <a:effectLst/>
      </c:spPr>
    </c:title>
    <c:autoTitleDeleted val="0"/>
    <c:plotArea>
      <c:layout>
        <c:manualLayout>
          <c:layoutTarget val="inner"/>
          <c:xMode val="edge"/>
          <c:yMode val="edge"/>
          <c:x val="0.1261383540107367"/>
          <c:y val="0.30839837836856565"/>
          <c:w val="0.70401222808482689"/>
          <c:h val="0.63010324636652548"/>
        </c:manualLayout>
      </c:layout>
      <c:ofPieChart>
        <c:ofPieType val="bar"/>
        <c:varyColors val="1"/>
        <c:ser>
          <c:idx val="0"/>
          <c:order val="0"/>
          <c:explosion val="3"/>
          <c:dPt>
            <c:idx val="0"/>
            <c:bubble3D val="0"/>
            <c:spPr>
              <a:solidFill>
                <a:srgbClr val="004F80"/>
              </a:solidFill>
              <a:ln>
                <a:noFill/>
              </a:ln>
              <a:effectLst/>
            </c:spPr>
          </c:dPt>
          <c:dPt>
            <c:idx val="1"/>
            <c:bubble3D val="0"/>
            <c:spPr>
              <a:solidFill>
                <a:srgbClr val="A6ACB3"/>
              </a:solidFill>
              <a:ln>
                <a:noFill/>
              </a:ln>
              <a:effectLst/>
            </c:spPr>
          </c:dPt>
          <c:dPt>
            <c:idx val="2"/>
            <c:bubble3D val="0"/>
            <c:spPr>
              <a:solidFill>
                <a:schemeClr val="accent3"/>
              </a:solidFill>
              <a:ln>
                <a:noFill/>
              </a:ln>
              <a:effectLst/>
            </c:spPr>
          </c:dPt>
          <c:dPt>
            <c:idx val="3"/>
            <c:bubble3D val="0"/>
            <c:spPr>
              <a:solidFill>
                <a:srgbClr val="6B7581"/>
              </a:solidFill>
              <a:ln>
                <a:noFill/>
              </a:ln>
              <a:effectLst/>
            </c:spPr>
          </c:dPt>
          <c:dPt>
            <c:idx val="4"/>
            <c:bubble3D val="0"/>
            <c:spPr>
              <a:solidFill>
                <a:schemeClr val="accent4">
                  <a:lumMod val="60000"/>
                  <a:lumOff val="40000"/>
                </a:schemeClr>
              </a:solidFill>
              <a:ln>
                <a:noFill/>
              </a:ln>
              <a:effectLst/>
            </c:spPr>
          </c:dPt>
          <c:dPt>
            <c:idx val="5"/>
            <c:bubble3D val="0"/>
            <c:spPr>
              <a:solidFill>
                <a:srgbClr val="66D4F7"/>
              </a:solidFill>
              <a:ln>
                <a:noFill/>
              </a:ln>
              <a:effectLst/>
            </c:spPr>
          </c:dPt>
          <c:dPt>
            <c:idx val="6"/>
            <c:bubble3D val="0"/>
            <c:spPr>
              <a:solidFill>
                <a:srgbClr val="FFC819"/>
              </a:solidFill>
              <a:ln>
                <a:noFill/>
              </a:ln>
              <a:effectLst/>
            </c:spPr>
          </c:dPt>
          <c:dPt>
            <c:idx val="7"/>
            <c:bubble3D val="0"/>
            <c:spPr>
              <a:solidFill>
                <a:schemeClr val="accent5">
                  <a:lumMod val="60000"/>
                  <a:lumOff val="40000"/>
                </a:schemeClr>
              </a:solidFill>
              <a:ln>
                <a:noFill/>
              </a:ln>
              <a:effectLst/>
            </c:spPr>
          </c:dPt>
          <c:dPt>
            <c:idx val="8"/>
            <c:bubble3D val="0"/>
            <c:spPr>
              <a:solidFill>
                <a:srgbClr val="0778A5"/>
              </a:solidFill>
              <a:ln>
                <a:noFill/>
              </a:ln>
              <a:effectLst/>
            </c:spPr>
          </c:dPt>
          <c:dPt>
            <c:idx val="9"/>
            <c:bubble3D val="0"/>
            <c:explosion val="30"/>
            <c:spPr>
              <a:solidFill>
                <a:srgbClr val="00B8F2"/>
              </a:solidFill>
            </c:spPr>
          </c:dPt>
          <c:dPt>
            <c:idx val="10"/>
            <c:bubble3D val="0"/>
            <c:spPr>
              <a:solidFill>
                <a:schemeClr val="bg2"/>
              </a:solidFill>
              <a:ln>
                <a:noFill/>
              </a:ln>
              <a:effectLst/>
            </c:spPr>
          </c:dPt>
          <c:dLbls>
            <c:dLbl>
              <c:idx val="0"/>
              <c:layout>
                <c:manualLayout>
                  <c:x val="-0.15633869006919243"/>
                  <c:y val="-0.12261962694044434"/>
                </c:manualLayout>
              </c:layout>
              <c:tx>
                <c:rich>
                  <a:bodyPr rot="0"/>
                  <a:lstStyle/>
                  <a:p>
                    <a:pPr>
                      <a:defRPr/>
                    </a:pPr>
                    <a:fld id="{FB33F1BE-B2AB-4490-BB9A-CCC01899B03F}" type="CATEGORYNAME">
                      <a:rPr lang="en-US" sz="1100" smtClean="0">
                        <a:solidFill>
                          <a:schemeClr val="bg1"/>
                        </a:solidFill>
                      </a:rPr>
                      <a:pPr>
                        <a:defRPr/>
                      </a:pPr>
                      <a:t>[ИМЯ КАТЕГОРИИ]</a:t>
                    </a:fld>
                    <a:r>
                      <a:rPr lang="en-US" sz="1100" baseline="0" dirty="0" smtClean="0">
                        <a:solidFill>
                          <a:schemeClr val="bg1"/>
                        </a:solidFill>
                      </a:rPr>
                      <a:t>:11,7%</a:t>
                    </a:r>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0014893838107445"/>
                      <c:h val="0.17032751778307548"/>
                    </c:manualLayout>
                  </c15:layout>
                  <c15:dlblFieldTable/>
                  <c15:showDataLabelsRange val="0"/>
                </c:ext>
              </c:extLst>
            </c:dLbl>
            <c:dLbl>
              <c:idx val="1"/>
              <c:layout>
                <c:manualLayout>
                  <c:x val="5.1393362813126592E-2"/>
                  <c:y val="-0.1090024788263258"/>
                </c:manualLayout>
              </c:layout>
              <c:tx>
                <c:rich>
                  <a:bodyPr/>
                  <a:lstStyle/>
                  <a:p>
                    <a:r>
                      <a:rPr lang="en-US" dirty="0">
                        <a:solidFill>
                          <a:schemeClr val="bg1"/>
                        </a:solidFill>
                      </a:rPr>
                      <a:t>Lignite</a:t>
                    </a:r>
                    <a:r>
                      <a:rPr lang="en-US" dirty="0" smtClean="0">
                        <a:solidFill>
                          <a:schemeClr val="bg1"/>
                        </a:solidFill>
                      </a:rPr>
                      <a:t>: 24,8%</a:t>
                    </a:r>
                    <a:endParaRPr lang="en-US" dirty="0">
                      <a:solidFill>
                        <a:schemeClr val="bg1"/>
                      </a:solidFill>
                    </a:endParaRPr>
                  </a:p>
                </c:rich>
              </c:tx>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2"/>
              <c:layout>
                <c:manualLayout>
                  <c:x val="0.14647991427170073"/>
                  <c:y val="4.3669916136849014E-2"/>
                </c:manualLayout>
              </c:layout>
              <c:tx>
                <c:rich>
                  <a:bodyPr/>
                  <a:lstStyle/>
                  <a:p>
                    <a:pPr>
                      <a:defRPr/>
                    </a:pPr>
                    <a:r>
                      <a:rPr lang="en-US" dirty="0">
                        <a:solidFill>
                          <a:schemeClr val="bg1"/>
                        </a:solidFill>
                      </a:rPr>
                      <a:t>Nuclear Energy: </a:t>
                    </a:r>
                    <a:r>
                      <a:rPr lang="en-US" dirty="0" smtClean="0">
                        <a:solidFill>
                          <a:schemeClr val="bg1"/>
                        </a:solidFill>
                      </a:rPr>
                      <a:t>26,2%</a:t>
                    </a:r>
                    <a:endParaRPr lang="en-US" dirty="0">
                      <a:solidFill>
                        <a:schemeClr val="bg1"/>
                      </a:solidFill>
                    </a:endParaRPr>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3"/>
              <c:layout>
                <c:manualLayout>
                  <c:x val="-0.10085347721730251"/>
                  <c:y val="0.19240242366321691"/>
                </c:manualLayout>
              </c:layout>
              <c:tx>
                <c:rich>
                  <a:bodyPr/>
                  <a:lstStyle/>
                  <a:p>
                    <a:r>
                      <a:rPr lang="en-US" dirty="0">
                        <a:solidFill>
                          <a:schemeClr val="bg1"/>
                        </a:solidFill>
                      </a:rPr>
                      <a:t>Hard Coal: </a:t>
                    </a:r>
                    <a:r>
                      <a:rPr lang="en-US" dirty="0" smtClean="0">
                        <a:solidFill>
                          <a:schemeClr val="bg1"/>
                        </a:solidFill>
                      </a:rPr>
                      <a:t>21,5%</a:t>
                    </a:r>
                    <a:endParaRPr lang="en-US" dirty="0">
                      <a:solidFill>
                        <a:schemeClr val="bg1"/>
                      </a:solidFill>
                    </a:endParaRPr>
                  </a:p>
                </c:rich>
              </c:tx>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0191392020101337"/>
                      <c:h val="0.13613546700959148"/>
                    </c:manualLayout>
                  </c15:layout>
                </c:ext>
              </c:extLst>
            </c:dLbl>
            <c:dLbl>
              <c:idx val="4"/>
              <c:layout>
                <c:manualLayout>
                  <c:x val="-8.9270022334342933E-2"/>
                  <c:y val="-0.11102336936503279"/>
                </c:manualLayout>
              </c:layout>
              <c:tx>
                <c:rich>
                  <a:bodyPr/>
                  <a:lstStyle/>
                  <a:p>
                    <a:r>
                      <a:rPr lang="en-US" dirty="0" smtClean="0"/>
                      <a:t>Oil &amp; Other: 5,8%</a:t>
                    </a:r>
                    <a:endParaRPr lang="en-US" dirty="0"/>
                  </a:p>
                </c:rich>
              </c:tx>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5"/>
              <c:layout>
                <c:manualLayout>
                  <c:x val="-0.10046819590421591"/>
                  <c:y val="-2.6029726005658092E-2"/>
                </c:manualLayout>
              </c:layout>
              <c:tx>
                <c:rich>
                  <a:bodyPr/>
                  <a:lstStyle/>
                  <a:p>
                    <a:pPr>
                      <a:defRPr/>
                    </a:pPr>
                    <a:r>
                      <a:rPr lang="en-US" dirty="0"/>
                      <a:t>Wind: </a:t>
                    </a:r>
                    <a:r>
                      <a:rPr lang="en-US" dirty="0" smtClean="0"/>
                      <a:t>4,4%</a:t>
                    </a:r>
                    <a:endParaRPr lang="en-US" dirty="0"/>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6"/>
              <c:layout>
                <c:manualLayout>
                  <c:x val="-0.100468195904216"/>
                  <c:y val="-3.3466790578703241E-2"/>
                </c:manualLayout>
              </c:layout>
              <c:tx>
                <c:rich>
                  <a:bodyPr/>
                  <a:lstStyle/>
                  <a:p>
                    <a:r>
                      <a:rPr lang="en-US" dirty="0"/>
                      <a:t>Solar: </a:t>
                    </a:r>
                    <a:r>
                      <a:rPr lang="en-US" dirty="0" smtClean="0"/>
                      <a:t>0,2%</a:t>
                    </a:r>
                    <a:endParaRPr lang="en-US" dirty="0"/>
                  </a:p>
                </c:rich>
              </c:tx>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7"/>
              <c:layout>
                <c:manualLayout>
                  <c:x val="-6.9241487570722307E-2"/>
                  <c:y val="-6.8172304387302888E-17"/>
                </c:manualLayout>
              </c:layout>
              <c:tx>
                <c:rich>
                  <a:bodyPr/>
                  <a:lstStyle/>
                  <a:p>
                    <a:r>
                      <a:rPr lang="en-US" sz="1100" dirty="0" smtClean="0"/>
                      <a:t>Biomass:2,3%</a:t>
                    </a:r>
                    <a:endParaRPr lang="en-US" sz="1100" dirty="0"/>
                  </a:p>
                </c:rich>
              </c:tx>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3904652923968725"/>
                      <c:h val="0.11382427329045602"/>
                    </c:manualLayout>
                  </c15:layout>
                </c:ext>
              </c:extLst>
            </c:dLbl>
            <c:dLbl>
              <c:idx val="8"/>
              <c:layout>
                <c:manualLayout>
                  <c:x val="-8.9606983127586276E-2"/>
                  <c:y val="0.10040037173610938"/>
                </c:manualLayout>
              </c:layout>
              <c:tx>
                <c:rich>
                  <a:bodyPr/>
                  <a:lstStyle/>
                  <a:p>
                    <a:pPr>
                      <a:defRPr>
                        <a:solidFill>
                          <a:schemeClr val="accent2"/>
                        </a:solidFill>
                      </a:defRPr>
                    </a:pPr>
                    <a:r>
                      <a:rPr lang="en-US" dirty="0">
                        <a:solidFill>
                          <a:schemeClr val="accent2"/>
                        </a:solidFill>
                      </a:rPr>
                      <a:t>Hydro: </a:t>
                    </a:r>
                    <a:r>
                      <a:rPr lang="en-US" dirty="0" smtClean="0">
                        <a:solidFill>
                          <a:schemeClr val="accent2"/>
                        </a:solidFill>
                      </a:rPr>
                      <a:t>3,1%</a:t>
                    </a:r>
                    <a:endParaRPr lang="en-US" dirty="0">
                      <a:solidFill>
                        <a:schemeClr val="accent2"/>
                      </a:solidFill>
                    </a:endParaRPr>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9"/>
              <c:layout>
                <c:manualLayout>
                  <c:x val="-0.16458268389271813"/>
                  <c:y val="-6.536125687562476E-3"/>
                </c:manualLayout>
              </c:layout>
              <c:tx>
                <c:rich>
                  <a:bodyPr/>
                  <a:lstStyle/>
                  <a:p>
                    <a:r>
                      <a:rPr lang="en-US" baseline="0" dirty="0" smtClean="0">
                        <a:solidFill>
                          <a:schemeClr val="bg1"/>
                        </a:solidFill>
                      </a:rPr>
                      <a:t>RES: 10%</a:t>
                    </a:r>
                    <a:endParaRPr lang="en-US" dirty="0">
                      <a:solidFill>
                        <a:schemeClr val="bg1"/>
                      </a:solidFill>
                    </a:endParaRPr>
                  </a:p>
                </c:rich>
              </c:tx>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10"/>
              <c:layout>
                <c:manualLayout>
                  <c:x val="-0.17496924377531214"/>
                  <c:y val="-3.7472264726705444E-3"/>
                </c:manualLayout>
              </c:layout>
              <c:tx>
                <c:rich>
                  <a:bodyPr/>
                  <a:lstStyle/>
                  <a:p>
                    <a:r>
                      <a:rPr lang="en-US" sz="1150" dirty="0" smtClean="0">
                        <a:solidFill>
                          <a:schemeClr val="bg1"/>
                        </a:solidFill>
                      </a:rPr>
                      <a:t>RES: 9,2</a:t>
                    </a:r>
                    <a:r>
                      <a:rPr lang="en-US" sz="1150" dirty="0">
                        <a:solidFill>
                          <a:schemeClr val="bg1"/>
                        </a:solidFill>
                      </a:rPr>
                      <a:t>%</a:t>
                    </a:r>
                    <a:endParaRPr lang="en-US" sz="1150" dirty="0"/>
                  </a:p>
                </c:rich>
              </c:tx>
              <c:dLblPos val="bestFit"/>
              <c:showLegendKey val="0"/>
              <c:showVal val="1"/>
              <c:showCatName val="1"/>
              <c:showSerName val="0"/>
              <c:showPercent val="0"/>
              <c:showBubbleSize val="0"/>
              <c:separator>:</c:separator>
              <c:extLst>
                <c:ext xmlns:c15="http://schemas.microsoft.com/office/drawing/2012/chart" uri="{CE6537A1-D6FC-4f65-9D91-7224C49458BB}"/>
              </c:extLst>
            </c:dLbl>
            <c:spPr>
              <a:noFill/>
              <a:ln>
                <a:noFill/>
              </a:ln>
              <a:effectLst/>
            </c:spPr>
            <c:dLblPos val="bestFit"/>
            <c:showLegendKey val="0"/>
            <c:showVal val="1"/>
            <c:showCatName val="1"/>
            <c:showSerName val="0"/>
            <c:showPercent val="0"/>
            <c:showBubbleSize val="0"/>
            <c:separator>:</c:separator>
            <c:showLeaderLines val="1"/>
            <c:leaderLines>
              <c:spPr>
                <a:ln>
                  <a:solidFill>
                    <a:schemeClr val="bg1">
                      <a:lumMod val="50000"/>
                    </a:schemeClr>
                  </a:solidFill>
                </a:ln>
              </c:spPr>
            </c:leaderLines>
            <c:extLst>
              <c:ext xmlns:c15="http://schemas.microsoft.com/office/drawing/2012/chart" uri="{CE6537A1-D6FC-4f65-9D91-7224C49458BB}"/>
            </c:extLst>
          </c:dLbls>
          <c:cat>
            <c:strRef>
              <c:f>Graph!$A$8:$A$16</c:f>
              <c:strCache>
                <c:ptCount val="9"/>
                <c:pt idx="0">
                  <c:v>Gas</c:v>
                </c:pt>
                <c:pt idx="1">
                  <c:v>Lignite</c:v>
                </c:pt>
                <c:pt idx="2">
                  <c:v>Nuclear Energy</c:v>
                </c:pt>
                <c:pt idx="3">
                  <c:v>Hard Coal</c:v>
                </c:pt>
                <c:pt idx="4">
                  <c:v>Oil, Pumped Storage, and Others</c:v>
                </c:pt>
                <c:pt idx="5">
                  <c:v>Wind</c:v>
                </c:pt>
                <c:pt idx="6">
                  <c:v>Solar</c:v>
                </c:pt>
                <c:pt idx="7">
                  <c:v>Biomass</c:v>
                </c:pt>
                <c:pt idx="8">
                  <c:v>Hydro</c:v>
                </c:pt>
              </c:strCache>
            </c:strRef>
          </c:cat>
          <c:val>
            <c:numRef>
              <c:f>Graph!$B$8:$B$16</c:f>
              <c:numCache>
                <c:formatCode>0.0%</c:formatCode>
                <c:ptCount val="9"/>
                <c:pt idx="0">
                  <c:v>0.10202429149797569</c:v>
                </c:pt>
                <c:pt idx="1">
                  <c:v>0.2558704453441295</c:v>
                </c:pt>
                <c:pt idx="2">
                  <c:v>0.27060728744939266</c:v>
                </c:pt>
                <c:pt idx="3">
                  <c:v>0.22801619433198378</c:v>
                </c:pt>
                <c:pt idx="4">
                  <c:v>5.1821862348178128E-2</c:v>
                </c:pt>
                <c:pt idx="5">
                  <c:v>4.1295546558704446E-2</c:v>
                </c:pt>
                <c:pt idx="6">
                  <c:v>9.7165991902833991E-4</c:v>
                </c:pt>
                <c:pt idx="7">
                  <c:v>1.3279352226720643E-2</c:v>
                </c:pt>
                <c:pt idx="8">
                  <c:v>3.2550607287449386E-2</c:v>
                </c:pt>
              </c:numCache>
            </c:numRef>
          </c:val>
        </c:ser>
        <c:dLbls>
          <c:dLblPos val="bestFit"/>
          <c:showLegendKey val="0"/>
          <c:showVal val="1"/>
          <c:showCatName val="0"/>
          <c:showSerName val="0"/>
          <c:showPercent val="0"/>
          <c:showBubbleSize val="0"/>
          <c:showLeaderLines val="1"/>
        </c:dLbls>
        <c:gapWidth val="104"/>
        <c:splitType val="pos"/>
        <c:splitPos val="4"/>
        <c:secondPieSize val="56"/>
        <c:serLines>
          <c:spPr>
            <a:ln w="6350" cap="flat" cmpd="sng" algn="ctr">
              <a:solidFill>
                <a:schemeClr val="accent2"/>
              </a:solidFill>
              <a:prstDash val="solid"/>
              <a:round/>
            </a:ln>
            <a:effectLst/>
          </c:spPr>
        </c:serLines>
      </c:of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tx1"/>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600" b="1">
                <a:solidFill>
                  <a:srgbClr val="004F80"/>
                </a:solidFill>
                <a:latin typeface="Arial" panose="020B0604020202020204" pitchFamily="34" charset="0"/>
                <a:cs typeface="Arial" panose="020B0604020202020204" pitchFamily="34" charset="0"/>
              </a:rPr>
              <a:t>2015</a:t>
            </a:r>
          </a:p>
        </c:rich>
      </c:tx>
      <c:layout>
        <c:manualLayout>
          <c:xMode val="edge"/>
          <c:yMode val="edge"/>
          <c:x val="6.0882616965518985E-2"/>
          <c:y val="5.0378465313030571E-2"/>
        </c:manualLayout>
      </c:layout>
      <c:overlay val="0"/>
      <c:spPr>
        <a:noFill/>
        <a:ln>
          <a:noFill/>
        </a:ln>
        <a:effectLst/>
      </c:spPr>
    </c:title>
    <c:autoTitleDeleted val="0"/>
    <c:plotArea>
      <c:layout>
        <c:manualLayout>
          <c:layoutTarget val="inner"/>
          <c:xMode val="edge"/>
          <c:yMode val="edge"/>
          <c:x val="8.9270651746049604E-2"/>
          <c:y val="0.18549153388966672"/>
          <c:w val="0.88394815273013538"/>
          <c:h val="0.77556940365257887"/>
        </c:manualLayout>
      </c:layout>
      <c:ofPieChart>
        <c:ofPieType val="bar"/>
        <c:varyColors val="1"/>
        <c:ser>
          <c:idx val="0"/>
          <c:order val="0"/>
          <c:dPt>
            <c:idx val="0"/>
            <c:bubble3D val="0"/>
            <c:spPr>
              <a:solidFill>
                <a:srgbClr val="004F80"/>
              </a:solidFill>
              <a:ln w="19050">
                <a:solidFill>
                  <a:schemeClr val="lt1"/>
                </a:solidFill>
              </a:ln>
              <a:effectLst/>
            </c:spPr>
          </c:dPt>
          <c:dPt>
            <c:idx val="1"/>
            <c:bubble3D val="0"/>
            <c:spPr>
              <a:solidFill>
                <a:srgbClr val="A6ACB3"/>
              </a:solidFill>
              <a:ln w="19050">
                <a:solidFill>
                  <a:schemeClr val="lt1"/>
                </a:solidFill>
              </a:ln>
              <a:effectLst/>
            </c:spPr>
          </c:dPt>
          <c:dPt>
            <c:idx val="2"/>
            <c:bubble3D val="0"/>
            <c:spPr>
              <a:solidFill>
                <a:srgbClr val="F28502"/>
              </a:solidFill>
              <a:ln w="19050">
                <a:solidFill>
                  <a:schemeClr val="lt1"/>
                </a:solidFill>
              </a:ln>
              <a:effectLst/>
            </c:spPr>
          </c:dPt>
          <c:dPt>
            <c:idx val="3"/>
            <c:bubble3D val="0"/>
            <c:spPr>
              <a:solidFill>
                <a:srgbClr val="6B7581"/>
              </a:solidFill>
              <a:ln w="19050">
                <a:solidFill>
                  <a:schemeClr val="lt1"/>
                </a:solidFill>
              </a:ln>
              <a:effectLst/>
            </c:spPr>
          </c:dPt>
          <c:dPt>
            <c:idx val="4"/>
            <c:bubble3D val="0"/>
            <c:spPr>
              <a:solidFill>
                <a:srgbClr val="FF4386"/>
              </a:solidFill>
              <a:ln w="19050">
                <a:solidFill>
                  <a:schemeClr val="lt1"/>
                </a:solidFill>
              </a:ln>
              <a:effectLst/>
            </c:spPr>
          </c:dPt>
          <c:dPt>
            <c:idx val="5"/>
            <c:bubble3D val="0"/>
            <c:spPr>
              <a:solidFill>
                <a:srgbClr val="66D4F7"/>
              </a:solidFill>
              <a:ln w="19050">
                <a:solidFill>
                  <a:schemeClr val="lt1"/>
                </a:solidFill>
              </a:ln>
              <a:effectLst/>
            </c:spPr>
          </c:dPt>
          <c:dPt>
            <c:idx val="6"/>
            <c:bubble3D val="0"/>
            <c:spPr>
              <a:solidFill>
                <a:srgbClr val="FFC819"/>
              </a:solidFill>
              <a:ln w="19050">
                <a:solidFill>
                  <a:schemeClr val="lt1"/>
                </a:solidFill>
              </a:ln>
              <a:effectLst/>
            </c:spPr>
          </c:dPt>
          <c:dPt>
            <c:idx val="7"/>
            <c:bubble3D val="0"/>
            <c:spPr>
              <a:solidFill>
                <a:srgbClr val="AFEB5E"/>
              </a:solidFill>
              <a:ln w="19050">
                <a:solidFill>
                  <a:schemeClr val="lt1"/>
                </a:solidFill>
              </a:ln>
              <a:effectLst/>
            </c:spPr>
          </c:dPt>
          <c:dPt>
            <c:idx val="8"/>
            <c:bubble3D val="0"/>
            <c:spPr>
              <a:solidFill>
                <a:srgbClr val="0778A5"/>
              </a:solidFill>
              <a:ln w="19050">
                <a:solidFill>
                  <a:schemeClr val="lt1"/>
                </a:solidFill>
              </a:ln>
              <a:effectLst/>
            </c:spPr>
          </c:dPt>
          <c:dPt>
            <c:idx val="9"/>
            <c:bubble3D val="0"/>
            <c:spPr>
              <a:solidFill>
                <a:srgbClr val="B56402"/>
              </a:solidFill>
              <a:ln w="19050">
                <a:solidFill>
                  <a:schemeClr val="lt1"/>
                </a:solidFill>
              </a:ln>
              <a:effectLst/>
            </c:spPr>
          </c:dPt>
          <c:dPt>
            <c:idx val="10"/>
            <c:bubble3D val="0"/>
            <c:explosion val="15"/>
            <c:spPr>
              <a:solidFill>
                <a:srgbClr val="00B8F2"/>
              </a:solidFill>
              <a:ln w="19050">
                <a:solidFill>
                  <a:schemeClr val="lt1"/>
                </a:solidFill>
              </a:ln>
              <a:effectLst/>
            </c:spPr>
          </c:dPt>
          <c:dLbls>
            <c:dLbl>
              <c:idx val="0"/>
              <c:layout>
                <c:manualLayout>
                  <c:x val="-7.2815338307452751E-2"/>
                  <c:y val="-0.12774102986991245"/>
                </c:manualLayout>
              </c:layout>
              <c:tx>
                <c:rich>
                  <a:bodyPr/>
                  <a:lstStyle/>
                  <a:p>
                    <a:fld id="{8D3AC0EF-2978-4AA8-AAA0-7344EFE85122}" type="CATEGORYNAME">
                      <a:rPr lang="en-US"/>
                      <a:pPr/>
                      <a:t>[ИМЯ КАТЕГОРИИ]</a:t>
                    </a:fld>
                    <a:r>
                      <a:rPr lang="en-US" baseline="0" smtClean="0"/>
                      <a:t>:</a:t>
                    </a:r>
                  </a:p>
                  <a:p>
                    <a:fld id="{5C3DD07B-DDAC-405A-A264-03678EBE653B}" type="VALUE">
                      <a:rPr lang="en-US" baseline="0" smtClean="0"/>
                      <a:pPr/>
                      <a:t>[ЗНАЧЕНИЕ]</a:t>
                    </a:fld>
                    <a:endParaRPr lang="ru-RU"/>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1"/>
              <c:layout>
                <c:manualLayout>
                  <c:x val="0.14986353931815852"/>
                  <c:y val="-0.14131144643983526"/>
                </c:manualLayout>
              </c:layout>
              <c:tx>
                <c:rich>
                  <a:bodyPr/>
                  <a:lstStyle/>
                  <a:p>
                    <a:fld id="{0478EEDD-9C6F-430D-968E-B23257984CE2}" type="CATEGORYNAME">
                      <a:rPr lang="en-US"/>
                      <a:pPr/>
                      <a:t>[ИМЯ КАТЕГОРИИ]</a:t>
                    </a:fld>
                    <a:r>
                      <a:rPr lang="en-US" baseline="0" smtClean="0"/>
                      <a:t>:</a:t>
                    </a:r>
                  </a:p>
                  <a:p>
                    <a:fld id="{F4AFCC70-196E-471F-9956-223AA4C81D2F}" type="VALUE">
                      <a:rPr lang="en-US" baseline="0" smtClean="0"/>
                      <a:pPr/>
                      <a:t>[ЗНАЧЕНИЕ]</a:t>
                    </a:fld>
                    <a:endParaRPr lang="ru-RU"/>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2"/>
              <c:layout>
                <c:manualLayout>
                  <c:x val="0.13219543633450212"/>
                  <c:y val="0.11249235921940141"/>
                </c:manualLayout>
              </c:layout>
              <c:tx>
                <c:rich>
                  <a:bodyPr/>
                  <a:lstStyle/>
                  <a:p>
                    <a:fld id="{952D183F-BDAF-4F77-A1E0-5469B07C25BC}" type="CATEGORYNAME">
                      <a:rPr lang="en-US"/>
                      <a:pPr/>
                      <a:t>[ИМЯ КАТЕГОРИИ]</a:t>
                    </a:fld>
                    <a:r>
                      <a:rPr lang="en-US" baseline="0" dirty="0" smtClean="0"/>
                      <a:t>:</a:t>
                    </a:r>
                  </a:p>
                  <a:p>
                    <a:fld id="{F8B78170-FD99-49DD-AABF-A8C1B024C3FC}" type="VALUE">
                      <a:rPr lang="en-US" baseline="0" smtClean="0"/>
                      <a:pPr/>
                      <a:t>[ЗНАЧЕНИЕ]</a:t>
                    </a:fld>
                    <a:endParaRPr lang="ru-RU"/>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3"/>
              <c:layout>
                <c:manualLayout>
                  <c:x val="2.831615761503142E-2"/>
                  <c:y val="0.16734041186211498"/>
                </c:manualLayout>
              </c:layout>
              <c:tx>
                <c:rich>
                  <a:bodyPr/>
                  <a:lstStyle/>
                  <a:p>
                    <a:fld id="{24D015B9-838F-410D-B9B9-B95000CF4220}" type="CATEGORYNAME">
                      <a:rPr lang="en-US"/>
                      <a:pPr/>
                      <a:t>[ИМЯ КАТЕГОРИИ]</a:t>
                    </a:fld>
                    <a:r>
                      <a:rPr lang="en-US" baseline="0" dirty="0" smtClean="0"/>
                      <a:t>:</a:t>
                    </a:r>
                  </a:p>
                  <a:p>
                    <a:fld id="{6EA0BDC7-2504-4732-B4E8-85FDF295CEF9}" type="VALUE">
                      <a:rPr lang="en-US" baseline="0" smtClean="0"/>
                      <a:pPr/>
                      <a:t>[ЗНАЧЕНИЕ]</a:t>
                    </a:fld>
                    <a:endParaRPr lang="ru-RU"/>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4"/>
              <c:layout>
                <c:manualLayout>
                  <c:x val="-0.1175629381302758"/>
                  <c:y val="9.0676171105543261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rgbClr val="004F80"/>
                        </a:solidFill>
                      </a:rPr>
                      <a:t>Oil &amp; Other:</a:t>
                    </a:r>
                    <a:r>
                      <a:rPr lang="en-US" baseline="0" dirty="0">
                        <a:solidFill>
                          <a:srgbClr val="004F80"/>
                        </a:solidFill>
                      </a:rPr>
                      <a:t> </a:t>
                    </a:r>
                    <a:endParaRPr lang="en-US" baseline="0" dirty="0" smtClean="0">
                      <a:solidFill>
                        <a:srgbClr val="004F80"/>
                      </a:solidFill>
                    </a:endParaRPr>
                  </a:p>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fld id="{9E039C34-BBD2-48FF-BF95-E36440CF40EA}" type="VALUE">
                      <a:rPr lang="en-US" baseline="0" smtClean="0">
                        <a:solidFill>
                          <a:srgbClr val="004F80"/>
                        </a:solidFill>
                      </a:rPr>
                      <a:pPr>
                        <a:defRPr sz="1200" b="0" i="0" u="none" strike="noStrike" kern="1200" baseline="0">
                          <a:solidFill>
                            <a:schemeClr val="bg1"/>
                          </a:solidFill>
                          <a:latin typeface="Arial" panose="020B0604020202020204" pitchFamily="34" charset="0"/>
                          <a:ea typeface="+mn-ea"/>
                          <a:cs typeface="Arial" panose="020B0604020202020204" pitchFamily="34" charset="0"/>
                        </a:defRPr>
                      </a:pPr>
                      <a:t>[ЗНАЧЕНИЕ]</a:t>
                    </a:fld>
                    <a:endParaRPr lang="ru-RU"/>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8081832055987205"/>
                      <c:h val="0.14397222660945053"/>
                    </c:manualLayout>
                  </c15:layout>
                  <c15:dlblFieldTable/>
                  <c15:showDataLabelsRange val="0"/>
                </c:ext>
              </c:extLst>
            </c:dLbl>
            <c:dLbl>
              <c:idx val="5"/>
              <c:layout/>
              <c:tx>
                <c:rich>
                  <a:bodyPr/>
                  <a:lstStyle/>
                  <a:p>
                    <a:fld id="{0C2FA0DA-C0F2-4D60-9956-1F019E2CEA87}" type="CATEGORYNAME">
                      <a:rPr lang="en-US" smtClean="0">
                        <a:solidFill>
                          <a:srgbClr val="004F80"/>
                        </a:solidFill>
                      </a:rPr>
                      <a:pPr/>
                      <a:t>[ИМЯ КАТЕГОРИИ]</a:t>
                    </a:fld>
                    <a:r>
                      <a:rPr lang="en-US" baseline="0" dirty="0">
                        <a:solidFill>
                          <a:srgbClr val="004F80"/>
                        </a:solidFill>
                      </a:rPr>
                      <a:t>:</a:t>
                    </a:r>
                    <a:r>
                      <a:rPr lang="en-US" baseline="0" dirty="0" smtClean="0">
                        <a:solidFill>
                          <a:srgbClr val="004F80"/>
                        </a:solidFill>
                      </a:rPr>
                      <a:t> </a:t>
                    </a:r>
                    <a:fld id="{9A28FBCD-AF84-46AD-BD7F-959DDC4136F3}" type="VALUE">
                      <a:rPr lang="en-US" baseline="0">
                        <a:solidFill>
                          <a:srgbClr val="004F80"/>
                        </a:solidFill>
                      </a:rPr>
                      <a:pPr/>
                      <a:t>[ЗНАЧЕНИЕ]</a:t>
                    </a:fld>
                    <a:endParaRPr lang="en-US" baseline="0" dirty="0" smtClean="0">
                      <a:solidFill>
                        <a:srgbClr val="004F80"/>
                      </a:solidFill>
                    </a:endParaRPr>
                  </a:p>
                </c:rich>
              </c:tx>
              <c:dLblPos val="ctr"/>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6"/>
              <c:layout/>
              <c:tx>
                <c:rich>
                  <a:bodyPr/>
                  <a:lstStyle/>
                  <a:p>
                    <a:fld id="{30E3C77B-84CA-4E78-982C-63813AA0A9F7}" type="CATEGORYNAME">
                      <a:rPr lang="en-US" smtClean="0">
                        <a:solidFill>
                          <a:srgbClr val="004F80"/>
                        </a:solidFill>
                      </a:rPr>
                      <a:pPr/>
                      <a:t>[ИМЯ КАТЕГОРИИ]</a:t>
                    </a:fld>
                    <a:r>
                      <a:rPr lang="en-US" baseline="0" dirty="0">
                        <a:solidFill>
                          <a:srgbClr val="004F80"/>
                        </a:solidFill>
                      </a:rPr>
                      <a:t>:</a:t>
                    </a:r>
                    <a:r>
                      <a:rPr lang="en-US" baseline="0" dirty="0" smtClean="0">
                        <a:solidFill>
                          <a:srgbClr val="004F80"/>
                        </a:solidFill>
                      </a:rPr>
                      <a:t> </a:t>
                    </a:r>
                    <a:fld id="{6027D5E6-C017-42B2-9898-2BD768A8DDDD}" type="VALUE">
                      <a:rPr lang="en-US" baseline="0">
                        <a:solidFill>
                          <a:srgbClr val="004F80"/>
                        </a:solidFill>
                      </a:rPr>
                      <a:pPr/>
                      <a:t>[ЗНАЧЕНИЕ]</a:t>
                    </a:fld>
                    <a:endParaRPr lang="en-US" baseline="0" dirty="0" smtClean="0">
                      <a:solidFill>
                        <a:srgbClr val="004F80"/>
                      </a:solidFill>
                    </a:endParaRPr>
                  </a:p>
                </c:rich>
              </c:tx>
              <c:dLblPos val="ctr"/>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7"/>
              <c:layout/>
              <c:tx>
                <c:rich>
                  <a:bodyPr/>
                  <a:lstStyle/>
                  <a:p>
                    <a:fld id="{07B20795-72F8-422A-A935-794A96D00163}" type="CATEGORYNAME">
                      <a:rPr lang="en-US" sz="1100" smtClean="0">
                        <a:solidFill>
                          <a:srgbClr val="004F80"/>
                        </a:solidFill>
                      </a:rPr>
                      <a:pPr/>
                      <a:t>[ИМЯ КАТЕГОРИИ]</a:t>
                    </a:fld>
                    <a:r>
                      <a:rPr lang="en-US" sz="1200" baseline="0" dirty="0">
                        <a:solidFill>
                          <a:srgbClr val="004F80"/>
                        </a:solidFill>
                      </a:rPr>
                      <a:t>:</a:t>
                    </a:r>
                    <a:r>
                      <a:rPr lang="en-US" baseline="0" dirty="0" smtClean="0">
                        <a:solidFill>
                          <a:srgbClr val="004F80"/>
                        </a:solidFill>
                      </a:rPr>
                      <a:t> </a:t>
                    </a:r>
                    <a:fld id="{A963A082-7E4B-4FAC-A541-D405E7D32AA1}" type="VALUE">
                      <a:rPr lang="en-US" baseline="0">
                        <a:solidFill>
                          <a:srgbClr val="004F80"/>
                        </a:solidFill>
                      </a:rPr>
                      <a:pPr/>
                      <a:t>[ЗНАЧЕНИЕ]</a:t>
                    </a:fld>
                    <a:endParaRPr lang="en-US" baseline="0" dirty="0" smtClean="0">
                      <a:solidFill>
                        <a:srgbClr val="004F80"/>
                      </a:solidFill>
                    </a:endParaRPr>
                  </a:p>
                </c:rich>
              </c:tx>
              <c:dLblPos val="ctr"/>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8"/>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dLblPos val="ctr"/>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7.1582878779359654E-3"/>
                  <c:y val="2.47795427489305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fld id="{5B31AFEE-9F30-4DE4-BFCA-B0DF4C2DE58E}" type="CATEGORYNAME">
                      <a:rPr lang="en-US" smtClean="0">
                        <a:solidFill>
                          <a:srgbClr val="004F80"/>
                        </a:solidFill>
                      </a:rPr>
                      <a:pPr>
                        <a:defRPr sz="1100" b="0" i="0" u="none" strike="noStrike" kern="1200" baseline="0">
                          <a:solidFill>
                            <a:schemeClr val="bg1"/>
                          </a:solidFill>
                          <a:latin typeface="Arial" panose="020B0604020202020204" pitchFamily="34" charset="0"/>
                          <a:ea typeface="+mn-ea"/>
                          <a:cs typeface="Arial" panose="020B0604020202020204" pitchFamily="34" charset="0"/>
                        </a:defRPr>
                      </a:pPr>
                      <a:t>[ИМЯ КАТЕГОРИИ]</a:t>
                    </a:fld>
                    <a:r>
                      <a:rPr lang="en-US" baseline="0" dirty="0" smtClean="0">
                        <a:solidFill>
                          <a:srgbClr val="004F80"/>
                        </a:solidFill>
                      </a:rPr>
                      <a:t>: </a:t>
                    </a:r>
                    <a:fld id="{5B3B9B09-75DB-45FE-AC7B-E323D5B76A05}" type="VALUE">
                      <a:rPr lang="en-US" baseline="0">
                        <a:solidFill>
                          <a:srgbClr val="004F80"/>
                        </a:solidFill>
                      </a:rPr>
                      <a:pPr>
                        <a:defRPr sz="1100" b="0" i="0" u="none" strike="noStrike" kern="1200" baseline="0">
                          <a:solidFill>
                            <a:schemeClr val="bg1"/>
                          </a:solidFill>
                          <a:latin typeface="Arial" panose="020B0604020202020204" pitchFamily="34" charset="0"/>
                          <a:ea typeface="+mn-ea"/>
                          <a:cs typeface="Arial" panose="020B0604020202020204" pitchFamily="34" charset="0"/>
                        </a:defRPr>
                      </a:pPr>
                      <a:t>[ЗНАЧЕНИЕ]</a:t>
                    </a:fld>
                    <a:endParaRPr lang="en-US" baseline="0" dirty="0" smtClean="0">
                      <a:solidFill>
                        <a:srgbClr val="004F80"/>
                      </a:solidFill>
                    </a:endParaRPr>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6085985679206736"/>
                      <c:h val="0.10017958795949555"/>
                    </c:manualLayout>
                  </c15:layout>
                  <c15:dlblFieldTable/>
                  <c15:showDataLabelsRange val="0"/>
                </c:ext>
              </c:extLst>
            </c:dLbl>
            <c:dLbl>
              <c:idx val="10"/>
              <c:layout/>
              <c:tx>
                <c:rich>
                  <a:bodyPr/>
                  <a:lstStyle/>
                  <a:p>
                    <a:r>
                      <a:rPr lang="en-US" smtClean="0"/>
                      <a:t>RES</a:t>
                    </a:r>
                    <a:r>
                      <a:rPr lang="en-US" baseline="0" smtClean="0"/>
                      <a:t>:</a:t>
                    </a:r>
                  </a:p>
                  <a:p>
                    <a:fld id="{863E949B-ED52-4E09-8C3E-DB13B10786A8}" type="VALUE">
                      <a:rPr lang="en-US" baseline="0" smtClean="0"/>
                      <a:pPr/>
                      <a:t>[ЗНАЧЕНИЕ]</a:t>
                    </a:fld>
                    <a:endParaRPr lang="ru-RU"/>
                  </a:p>
                </c:rich>
              </c:tx>
              <c:dLblPos val="ctr"/>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dLblPos val="ctr"/>
            <c:showLegendKey val="0"/>
            <c:showVal val="1"/>
            <c:showCatName val="1"/>
            <c:showSerName val="0"/>
            <c:showPercent val="0"/>
            <c:showBubbleSize val="0"/>
            <c:separator>:</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'[Diagramm in Microsoft PowerPoint]Graph'!$F$8:$F$17</c:f>
              <c:strCache>
                <c:ptCount val="10"/>
                <c:pt idx="0">
                  <c:v>Gas</c:v>
                </c:pt>
                <c:pt idx="1">
                  <c:v>Lignite</c:v>
                </c:pt>
                <c:pt idx="2">
                  <c:v>Nuclear Energy</c:v>
                </c:pt>
                <c:pt idx="3">
                  <c:v>Hard Coal</c:v>
                </c:pt>
                <c:pt idx="4">
                  <c:v>Oil, Pumped Storage, and Others</c:v>
                </c:pt>
                <c:pt idx="5">
                  <c:v>Wind</c:v>
                </c:pt>
                <c:pt idx="6">
                  <c:v>Solar</c:v>
                </c:pt>
                <c:pt idx="7">
                  <c:v>Biomass</c:v>
                </c:pt>
                <c:pt idx="8">
                  <c:v>Hydro</c:v>
                </c:pt>
                <c:pt idx="9">
                  <c:v>Waste</c:v>
                </c:pt>
              </c:strCache>
            </c:strRef>
          </c:cat>
          <c:val>
            <c:numRef>
              <c:f>'[Diagramm in Microsoft PowerPoint]Graph'!$H$8:$H$17</c:f>
              <c:numCache>
                <c:formatCode>0.0%</c:formatCode>
                <c:ptCount val="10"/>
                <c:pt idx="0">
                  <c:v>8.8085303662494202E-2</c:v>
                </c:pt>
                <c:pt idx="1">
                  <c:v>0.23953021171380001</c:v>
                </c:pt>
                <c:pt idx="2">
                  <c:v>0.14140009272137227</c:v>
                </c:pt>
                <c:pt idx="3">
                  <c:v>0.18235203214340906</c:v>
                </c:pt>
                <c:pt idx="4">
                  <c:v>8.4994591253283874E-3</c:v>
                </c:pt>
                <c:pt idx="5">
                  <c:v>0.13290063359604387</c:v>
                </c:pt>
                <c:pt idx="6">
                  <c:v>5.9496213877298712E-2</c:v>
                </c:pt>
                <c:pt idx="7">
                  <c:v>6.8304744243548141E-2</c:v>
                </c:pt>
                <c:pt idx="8">
                  <c:v>3.0134445989800647E-2</c:v>
                </c:pt>
                <c:pt idx="9">
                  <c:v>8.8085303662494199E-3</c:v>
                </c:pt>
              </c:numCache>
            </c:numRef>
          </c:val>
        </c:ser>
        <c:dLbls>
          <c:dLblPos val="bestFit"/>
          <c:showLegendKey val="0"/>
          <c:showVal val="1"/>
          <c:showCatName val="0"/>
          <c:showSerName val="0"/>
          <c:showPercent val="0"/>
          <c:showBubbleSize val="0"/>
          <c:showLeaderLines val="1"/>
        </c:dLbls>
        <c:gapWidth val="100"/>
        <c:splitType val="pos"/>
        <c:splitPos val="5"/>
        <c:secondPieSize val="75"/>
        <c:serLines>
          <c:spPr>
            <a:ln w="9525" cap="flat" cmpd="sng" algn="ctr">
              <a:solidFill>
                <a:schemeClr val="accent2"/>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779636920384953"/>
          <c:y val="0.13741591418701918"/>
          <c:w val="0.62447131474231421"/>
          <c:h val="0.66324952268539927"/>
        </c:manualLayout>
      </c:layout>
      <c:barChart>
        <c:barDir val="col"/>
        <c:grouping val="stacked"/>
        <c:varyColors val="0"/>
        <c:ser>
          <c:idx val="0"/>
          <c:order val="0"/>
          <c:tx>
            <c:strRef>
              <c:f>Tabelle1!$B$1</c:f>
              <c:strCache>
                <c:ptCount val="1"/>
                <c:pt idx="0">
                  <c:v>wind</c:v>
                </c:pt>
              </c:strCache>
            </c:strRef>
          </c:tx>
          <c:spPr>
            <a:solidFill>
              <a:srgbClr val="66D4F7"/>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Tabelle1!$B$2:$B$13</c:f>
              <c:numCache>
                <c:formatCode>General</c:formatCode>
                <c:ptCount val="12"/>
                <c:pt idx="4">
                  <c:v>82.1</c:v>
                </c:pt>
                <c:pt idx="5">
                  <c:v>85.7</c:v>
                </c:pt>
                <c:pt idx="6">
                  <c:v>85.1</c:v>
                </c:pt>
                <c:pt idx="7">
                  <c:v>102</c:v>
                </c:pt>
                <c:pt idx="8">
                  <c:v>96.1</c:v>
                </c:pt>
                <c:pt idx="9">
                  <c:v>121.8</c:v>
                </c:pt>
                <c:pt idx="10">
                  <c:v>137.80000000000001</c:v>
                </c:pt>
                <c:pt idx="11">
                  <c:v>149.19999999999999</c:v>
                </c:pt>
              </c:numCache>
            </c:numRef>
          </c:val>
        </c:ser>
        <c:ser>
          <c:idx val="1"/>
          <c:order val="1"/>
          <c:tx>
            <c:strRef>
              <c:f>Tabelle1!$C$1</c:f>
              <c:strCache>
                <c:ptCount val="1"/>
                <c:pt idx="0">
                  <c:v>biomass</c:v>
                </c:pt>
              </c:strCache>
            </c:strRef>
          </c:tx>
          <c:spPr>
            <a:solidFill>
              <a:schemeClr val="accent5"/>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Tabelle1!$C$2:$C$13</c:f>
              <c:numCache>
                <c:formatCode>General</c:formatCode>
                <c:ptCount val="12"/>
                <c:pt idx="4">
                  <c:v>95.4</c:v>
                </c:pt>
                <c:pt idx="5">
                  <c:v>119.5</c:v>
                </c:pt>
                <c:pt idx="6">
                  <c:v>95.8</c:v>
                </c:pt>
                <c:pt idx="7">
                  <c:v>128</c:v>
                </c:pt>
                <c:pt idx="8">
                  <c:v>122</c:v>
                </c:pt>
                <c:pt idx="9">
                  <c:v>127.5</c:v>
                </c:pt>
                <c:pt idx="10">
                  <c:v>126</c:v>
                </c:pt>
                <c:pt idx="11">
                  <c:v>119.9</c:v>
                </c:pt>
              </c:numCache>
            </c:numRef>
          </c:val>
        </c:ser>
        <c:ser>
          <c:idx val="2"/>
          <c:order val="2"/>
          <c:tx>
            <c:strRef>
              <c:f>Tabelle1!$D$1</c:f>
              <c:strCache>
                <c:ptCount val="1"/>
                <c:pt idx="0">
                  <c:v>solar</c:v>
                </c:pt>
              </c:strCache>
            </c:strRef>
          </c:tx>
          <c:spPr>
            <a:solidFill>
              <a:srgbClr val="FFC819"/>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Tabelle1!$D$2:$D$13</c:f>
              <c:numCache>
                <c:formatCode>General</c:formatCode>
                <c:ptCount val="12"/>
                <c:pt idx="4">
                  <c:v>40.200000000000003</c:v>
                </c:pt>
                <c:pt idx="5">
                  <c:v>49.2</c:v>
                </c:pt>
                <c:pt idx="6">
                  <c:v>74.400000000000006</c:v>
                </c:pt>
                <c:pt idx="7">
                  <c:v>80.599999999999994</c:v>
                </c:pt>
                <c:pt idx="8">
                  <c:v>120.9</c:v>
                </c:pt>
                <c:pt idx="9">
                  <c:v>113.9</c:v>
                </c:pt>
                <c:pt idx="10">
                  <c:v>68.5</c:v>
                </c:pt>
                <c:pt idx="11">
                  <c:v>49.3</c:v>
                </c:pt>
              </c:numCache>
            </c:numRef>
          </c:val>
        </c:ser>
        <c:ser>
          <c:idx val="3"/>
          <c:order val="3"/>
          <c:tx>
            <c:strRef>
              <c:f>Tabelle1!$E$1</c:f>
              <c:strCache>
                <c:ptCount val="1"/>
                <c:pt idx="0">
                  <c:v>hydro</c:v>
                </c:pt>
              </c:strCache>
            </c:strRef>
          </c:tx>
          <c:spPr>
            <a:solidFill>
              <a:srgbClr val="0778A5"/>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Tabelle1!$E$2:$E$13</c:f>
              <c:numCache>
                <c:formatCode>General</c:formatCode>
                <c:ptCount val="12"/>
                <c:pt idx="4">
                  <c:v>9.4</c:v>
                </c:pt>
                <c:pt idx="5">
                  <c:v>8.1</c:v>
                </c:pt>
                <c:pt idx="6">
                  <c:v>9.3000000000000007</c:v>
                </c:pt>
                <c:pt idx="7">
                  <c:v>7.8</c:v>
                </c:pt>
                <c:pt idx="8">
                  <c:v>7.6</c:v>
                </c:pt>
                <c:pt idx="9">
                  <c:v>12.9</c:v>
                </c:pt>
                <c:pt idx="10">
                  <c:v>13.1</c:v>
                </c:pt>
                <c:pt idx="11">
                  <c:v>11.8</c:v>
                </c:pt>
              </c:numCache>
            </c:numRef>
          </c:val>
        </c:ser>
        <c:ser>
          <c:idx val="4"/>
          <c:order val="4"/>
          <c:tx>
            <c:strRef>
              <c:f>Tabelle1!$F$1</c:f>
              <c:strCache>
                <c:ptCount val="1"/>
                <c:pt idx="0">
                  <c:v>geothermal</c:v>
                </c:pt>
              </c:strCache>
            </c:strRef>
          </c:tx>
          <c:spPr>
            <a:solidFill>
              <a:srgbClr val="890D48"/>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Tabelle1!$F$2:$F$13</c:f>
              <c:numCache>
                <c:formatCode>General</c:formatCode>
                <c:ptCount val="12"/>
                <c:pt idx="4">
                  <c:v>4.2</c:v>
                </c:pt>
                <c:pt idx="5">
                  <c:v>10.3</c:v>
                </c:pt>
                <c:pt idx="6">
                  <c:v>9.1</c:v>
                </c:pt>
                <c:pt idx="7">
                  <c:v>14.5</c:v>
                </c:pt>
                <c:pt idx="8">
                  <c:v>13.3</c:v>
                </c:pt>
                <c:pt idx="9">
                  <c:v>16.399999999999999</c:v>
                </c:pt>
                <c:pt idx="10">
                  <c:v>17.3</c:v>
                </c:pt>
                <c:pt idx="11">
                  <c:v>17.2</c:v>
                </c:pt>
              </c:numCache>
            </c:numRef>
          </c:val>
        </c:ser>
        <c:ser>
          <c:idx val="5"/>
          <c:order val="5"/>
          <c:tx>
            <c:strRef>
              <c:f>Tabelle1!$G$1</c:f>
              <c:strCache>
                <c:ptCount val="1"/>
                <c:pt idx="0">
                  <c:v>historic figures</c:v>
                </c:pt>
              </c:strCache>
            </c:strRef>
          </c:tx>
          <c:spPr>
            <a:solidFill>
              <a:srgbClr val="6B7581"/>
            </a:solidFill>
            <a:ln>
              <a:noFill/>
            </a:ln>
            <a:effectLst/>
          </c:spPr>
          <c:invertIfNegative val="0"/>
          <c:cat>
            <c:numRef>
              <c:f>Tabelle1!$A$2:$A$13</c:f>
              <c:numCache>
                <c:formatCode>General</c:formatCode>
                <c:ptCount val="12"/>
                <c:pt idx="0">
                  <c:v>1998</c:v>
                </c:pt>
                <c:pt idx="1">
                  <c:v>2000</c:v>
                </c:pt>
                <c:pt idx="2">
                  <c:v>2002</c:v>
                </c:pt>
                <c:pt idx="3">
                  <c:v>2004</c:v>
                </c:pt>
                <c:pt idx="4">
                  <c:v>2006</c:v>
                </c:pt>
                <c:pt idx="5">
                  <c:v>2007</c:v>
                </c:pt>
                <c:pt idx="6">
                  <c:v>2008</c:v>
                </c:pt>
                <c:pt idx="7">
                  <c:v>2009</c:v>
                </c:pt>
                <c:pt idx="8">
                  <c:v>2010</c:v>
                </c:pt>
                <c:pt idx="9">
                  <c:v>2012</c:v>
                </c:pt>
                <c:pt idx="10">
                  <c:v>2013</c:v>
                </c:pt>
                <c:pt idx="11">
                  <c:v>2014</c:v>
                </c:pt>
              </c:numCache>
            </c:numRef>
          </c:cat>
          <c:val>
            <c:numRef>
              <c:f>Tabelle1!$G$2:$G$13</c:f>
              <c:numCache>
                <c:formatCode>General</c:formatCode>
                <c:ptCount val="12"/>
                <c:pt idx="0">
                  <c:v>66.599999999999994</c:v>
                </c:pt>
                <c:pt idx="1">
                  <c:v>100</c:v>
                </c:pt>
                <c:pt idx="2">
                  <c:v>135</c:v>
                </c:pt>
                <c:pt idx="3">
                  <c:v>157.1</c:v>
                </c:pt>
              </c:numCache>
            </c:numRef>
          </c:val>
        </c:ser>
        <c:dLbls>
          <c:showLegendKey val="0"/>
          <c:showVal val="0"/>
          <c:showCatName val="0"/>
          <c:showSerName val="0"/>
          <c:showPercent val="0"/>
          <c:showBubbleSize val="0"/>
        </c:dLbls>
        <c:gapWidth val="100"/>
        <c:overlap val="100"/>
        <c:axId val="134363008"/>
        <c:axId val="134364544"/>
      </c:barChart>
      <c:catAx>
        <c:axId val="134363008"/>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34364544"/>
        <c:crosses val="autoZero"/>
        <c:auto val="1"/>
        <c:lblAlgn val="ctr"/>
        <c:lblOffset val="1"/>
        <c:noMultiLvlLbl val="0"/>
      </c:catAx>
      <c:valAx>
        <c:axId val="134364544"/>
        <c:scaling>
          <c:orientation val="minMax"/>
        </c:scaling>
        <c:delete val="0"/>
        <c:axPos val="l"/>
        <c:majorGridlines>
          <c:spPr>
            <a:ln w="6350" cap="flat" cmpd="sng" algn="ctr">
              <a:solidFill>
                <a:srgbClr val="98A4B6"/>
              </a:solidFill>
              <a:prstDash val="solid"/>
              <a:round/>
            </a:ln>
            <a:effectLst/>
          </c:spPr>
        </c:majorGridlines>
        <c:title>
          <c:tx>
            <c:rich>
              <a:bodyPr rot="-5400000" spcFirstLastPara="1" vertOverflow="ellipsis" vert="horz" wrap="square" anchor="ctr" anchorCtr="1"/>
              <a:lstStyle/>
              <a:p>
                <a:pPr>
                  <a:defRPr lang="en-GB" sz="12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GB" noProof="0" dirty="0" smtClean="0"/>
                  <a:t>employees </a:t>
                </a:r>
                <a:endParaRPr lang="en-GB" noProof="0" dirty="0"/>
              </a:p>
              <a:p>
                <a:pPr>
                  <a:defRPr lang="en-GB" sz="120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GB" noProof="0" dirty="0"/>
                  <a:t>(in </a:t>
                </a:r>
                <a:r>
                  <a:rPr lang="en-GB" noProof="0" dirty="0" smtClean="0"/>
                  <a:t>1,000</a:t>
                </a:r>
                <a:r>
                  <a:rPr lang="en-GB" noProof="0" dirty="0"/>
                  <a:t>)</a:t>
                </a:r>
              </a:p>
            </c:rich>
          </c:tx>
          <c:layout>
            <c:manualLayout>
              <c:xMode val="edge"/>
              <c:yMode val="edge"/>
              <c:x val="3.3259900687159054E-2"/>
              <c:y val="0.36965757385420422"/>
            </c:manualLayout>
          </c:layout>
          <c:overlay val="0"/>
          <c:spPr>
            <a:noFill/>
            <a:ln>
              <a:noFill/>
            </a:ln>
            <a:effectLst/>
          </c:sp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34363008"/>
        <c:crosses val="autoZero"/>
        <c:crossBetween val="between"/>
      </c:valAx>
      <c:spPr>
        <a:noFill/>
        <a:ln>
          <a:noFill/>
        </a:ln>
        <a:effectLst/>
      </c:spPr>
    </c:plotArea>
    <c:legend>
      <c:legendPos val="r"/>
      <c:legendEntry>
        <c:idx val="0"/>
        <c:delete val="1"/>
      </c:legendEntry>
      <c:layout>
        <c:manualLayout>
          <c:xMode val="edge"/>
          <c:yMode val="edge"/>
          <c:x val="0.78165785887455519"/>
          <c:y val="0.13666688000217489"/>
          <c:w val="0.21834214112544467"/>
          <c:h val="0.683508277889700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ru-RU"/>
    </a:p>
  </c:txPr>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34.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cdr:x>
      <cdr:y>0.41587</cdr:y>
    </cdr:from>
    <cdr:to>
      <cdr:x>0.14271</cdr:x>
      <cdr:y>0.97353</cdr:y>
    </cdr:to>
    <cdr:sp macro="" textlink="">
      <cdr:nvSpPr>
        <cdr:cNvPr id="2" name="Rechteck 1"/>
        <cdr:cNvSpPr/>
      </cdr:nvSpPr>
      <cdr:spPr>
        <a:xfrm xmlns:a="http://schemas.openxmlformats.org/drawingml/2006/main">
          <a:off x="-4535509" y="171279"/>
          <a:ext cx="560135" cy="2296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200" dirty="0" smtClean="0">
              <a:solidFill>
                <a:schemeClr val="bg1"/>
              </a:solidFill>
              <a:latin typeface="Arial" panose="020B0604020202020204" pitchFamily="34" charset="0"/>
              <a:cs typeface="Arial" panose="020B0604020202020204" pitchFamily="34" charset="0"/>
            </a:rPr>
            <a:t>-10</a:t>
          </a:r>
          <a:endParaRPr lang="en-GB" sz="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0.85574</cdr:x>
      <cdr:y>0.2468</cdr:y>
    </cdr:from>
    <cdr:to>
      <cdr:x>0.99845</cdr:x>
      <cdr:y>0.80446</cdr:y>
    </cdr:to>
    <cdr:sp macro="" textlink="">
      <cdr:nvSpPr>
        <cdr:cNvPr id="3" name="Rechteck 2"/>
        <cdr:cNvSpPr/>
      </cdr:nvSpPr>
      <cdr:spPr>
        <a:xfrm xmlns:a="http://schemas.openxmlformats.org/drawingml/2006/main">
          <a:off x="3358716" y="101646"/>
          <a:ext cx="560135" cy="2296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200" dirty="0" smtClean="0">
              <a:solidFill>
                <a:schemeClr val="bg1"/>
              </a:solidFill>
              <a:latin typeface="Arial" panose="020B0604020202020204" pitchFamily="34" charset="0"/>
              <a:cs typeface="Arial" panose="020B0604020202020204" pitchFamily="34" charset="0"/>
            </a:rPr>
            <a:t>-40</a:t>
          </a:r>
          <a:endParaRPr lang="en-GB" sz="1200" dirty="0">
            <a:solidFill>
              <a:schemeClr val="bg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0.14667</cdr:x>
      <cdr:y>0.59728</cdr:y>
    </cdr:from>
    <cdr:to>
      <cdr:x>0.74267</cdr:x>
      <cdr:y>0.59728</cdr:y>
    </cdr:to>
    <cdr:cxnSp macro="">
      <cdr:nvCxnSpPr>
        <cdr:cNvPr id="6" name="Straight Connector 5"/>
        <cdr:cNvCxnSpPr/>
      </cdr:nvCxnSpPr>
      <cdr:spPr>
        <a:xfrm xmlns:a="http://schemas.openxmlformats.org/drawingml/2006/main">
          <a:off x="1341120" y="2054634"/>
          <a:ext cx="5449824" cy="0"/>
        </a:xfrm>
        <a:prstGeom xmlns:a="http://schemas.openxmlformats.org/drawingml/2006/main" prst="line">
          <a:avLst/>
        </a:prstGeom>
        <a:ln xmlns:a="http://schemas.openxmlformats.org/drawingml/2006/main">
          <a:solidFill>
            <a:schemeClr val="bg1">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0.14556</cdr:x>
      <cdr:y>0.37104</cdr:y>
    </cdr:from>
    <cdr:to>
      <cdr:x>0.74156</cdr:x>
      <cdr:y>0.37104</cdr:y>
    </cdr:to>
    <cdr:cxnSp macro="">
      <cdr:nvCxnSpPr>
        <cdr:cNvPr id="7" name="Straight Connector 6"/>
        <cdr:cNvCxnSpPr/>
      </cdr:nvCxnSpPr>
      <cdr:spPr>
        <a:xfrm xmlns:a="http://schemas.openxmlformats.org/drawingml/2006/main">
          <a:off x="1330960" y="1276378"/>
          <a:ext cx="5449824" cy="0"/>
        </a:xfrm>
        <a:prstGeom xmlns:a="http://schemas.openxmlformats.org/drawingml/2006/main" prst="line">
          <a:avLst/>
        </a:prstGeom>
        <a:ln xmlns:a="http://schemas.openxmlformats.org/drawingml/2006/main">
          <a:solidFill>
            <a:schemeClr val="bg1">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0.14331</cdr:x>
      <cdr:y>0.13004</cdr:y>
    </cdr:from>
    <cdr:to>
      <cdr:x>0.73931</cdr:x>
      <cdr:y>0.13004</cdr:y>
    </cdr:to>
    <cdr:cxnSp macro="">
      <cdr:nvCxnSpPr>
        <cdr:cNvPr id="8" name="Straight Connector 7"/>
        <cdr:cNvCxnSpPr/>
      </cdr:nvCxnSpPr>
      <cdr:spPr>
        <a:xfrm xmlns:a="http://schemas.openxmlformats.org/drawingml/2006/main">
          <a:off x="1310426" y="447322"/>
          <a:ext cx="5449824" cy="0"/>
        </a:xfrm>
        <a:prstGeom xmlns:a="http://schemas.openxmlformats.org/drawingml/2006/main" prst="line">
          <a:avLst/>
        </a:prstGeom>
        <a:ln xmlns:a="http://schemas.openxmlformats.org/drawingml/2006/main">
          <a:solidFill>
            <a:schemeClr val="bg1">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0.20246</cdr:x>
      <cdr:y>0.29307</cdr:y>
    </cdr:from>
    <cdr:to>
      <cdr:x>0.29414</cdr:x>
      <cdr:y>0.50343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66746" y="1034876"/>
          <a:ext cx="800000" cy="742857"/>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0.20246</cdr:x>
      <cdr:y>0.29307</cdr:y>
    </cdr:from>
    <cdr:to>
      <cdr:x>0.29414</cdr:x>
      <cdr:y>0.50343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66746" y="1034876"/>
          <a:ext cx="800000" cy="7428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t" anchorCtr="0" compatLnSpc="1">
            <a:prstTxWarp prst="textNoShape">
              <a:avLst/>
            </a:prstTxWarp>
          </a:bodyPr>
          <a:lstStyle>
            <a:lvl1pPr>
              <a:defRPr sz="1300"/>
            </a:lvl1pPr>
          </a:lstStyle>
          <a:p>
            <a:endParaRPr lang="de-DE"/>
          </a:p>
        </p:txBody>
      </p:sp>
      <p:sp>
        <p:nvSpPr>
          <p:cNvPr id="13315" name="Rectangle 3"/>
          <p:cNvSpPr>
            <a:spLocks noGrp="1" noChangeArrowheads="1"/>
          </p:cNvSpPr>
          <p:nvPr>
            <p:ph type="dt" sz="quarter" idx="1"/>
          </p:nvPr>
        </p:nvSpPr>
        <p:spPr bwMode="auto">
          <a:xfrm>
            <a:off x="3852019" y="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t" anchorCtr="0" compatLnSpc="1">
            <a:prstTxWarp prst="textNoShape">
              <a:avLst/>
            </a:prstTxWarp>
          </a:bodyPr>
          <a:lstStyle>
            <a:lvl1pPr algn="r">
              <a:defRPr sz="1300"/>
            </a:lvl1pPr>
          </a:lstStyle>
          <a:p>
            <a:endParaRPr lang="de-DE"/>
          </a:p>
        </p:txBody>
      </p:sp>
      <p:sp>
        <p:nvSpPr>
          <p:cNvPr id="13316" name="Rectangle 4"/>
          <p:cNvSpPr>
            <a:spLocks noGrp="1" noChangeArrowheads="1"/>
          </p:cNvSpPr>
          <p:nvPr>
            <p:ph type="ftr" sz="quarter" idx="2"/>
          </p:nvPr>
        </p:nvSpPr>
        <p:spPr bwMode="auto">
          <a:xfrm>
            <a:off x="2"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b" anchorCtr="0" compatLnSpc="1">
            <a:prstTxWarp prst="textNoShape">
              <a:avLst/>
            </a:prstTxWarp>
          </a:bodyPr>
          <a:lstStyle>
            <a:lvl1pPr>
              <a:defRPr sz="1300"/>
            </a:lvl1pPr>
          </a:lstStyle>
          <a:p>
            <a:endParaRPr lang="de-DE"/>
          </a:p>
        </p:txBody>
      </p:sp>
      <p:sp>
        <p:nvSpPr>
          <p:cNvPr id="13317" name="Rectangle 5"/>
          <p:cNvSpPr>
            <a:spLocks noGrp="1" noChangeArrowheads="1"/>
          </p:cNvSpPr>
          <p:nvPr>
            <p:ph type="sldNum" sz="quarter" idx="3"/>
          </p:nvPr>
        </p:nvSpPr>
        <p:spPr bwMode="auto">
          <a:xfrm>
            <a:off x="3852019"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b" anchorCtr="0" compatLnSpc="1">
            <a:prstTxWarp prst="textNoShape">
              <a:avLst/>
            </a:prstTxWarp>
          </a:bodyPr>
          <a:lstStyle>
            <a:lvl1pPr algn="r">
              <a:defRPr sz="1300"/>
            </a:lvl1pPr>
          </a:lstStyle>
          <a:p>
            <a:fld id="{61D62FFC-B9A5-440D-95AE-960007CACFC2}" type="slidenum">
              <a:rPr lang="de-DE"/>
              <a:pPr/>
              <a:t>‹#›</a:t>
            </a:fld>
            <a:endParaRPr lang="de-DE"/>
          </a:p>
        </p:txBody>
      </p:sp>
    </p:spTree>
    <p:extLst>
      <p:ext uri="{BB962C8B-B14F-4D97-AF65-F5344CB8AC3E}">
        <p14:creationId xmlns:p14="http://schemas.microsoft.com/office/powerpoint/2010/main" val="204773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t" anchorCtr="0" compatLnSpc="1">
            <a:prstTxWarp prst="textNoShape">
              <a:avLst/>
            </a:prstTxWarp>
          </a:bodyPr>
          <a:lstStyle>
            <a:lvl1pPr>
              <a:defRPr sz="1300"/>
            </a:lvl1pPr>
          </a:lstStyle>
          <a:p>
            <a:endParaRPr lang="de-DE"/>
          </a:p>
        </p:txBody>
      </p:sp>
      <p:sp>
        <p:nvSpPr>
          <p:cNvPr id="3075" name="Rectangle 3"/>
          <p:cNvSpPr>
            <a:spLocks noGrp="1" noChangeArrowheads="1"/>
          </p:cNvSpPr>
          <p:nvPr>
            <p:ph type="dt" idx="1"/>
          </p:nvPr>
        </p:nvSpPr>
        <p:spPr bwMode="auto">
          <a:xfrm>
            <a:off x="3852019" y="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t" anchorCtr="0" compatLnSpc="1">
            <a:prstTxWarp prst="textNoShape">
              <a:avLst/>
            </a:prstTxWarp>
          </a:bodyPr>
          <a:lstStyle>
            <a:lvl1pPr algn="r">
              <a:defRPr sz="1300"/>
            </a:lvl1pPr>
          </a:lstStyle>
          <a:p>
            <a:endParaRPr lang="de-DE"/>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9" y="4715908"/>
            <a:ext cx="4984961"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t" anchorCtr="0" compatLnSpc="1">
            <a:prstTxWarp prst="textNoShape">
              <a:avLst/>
            </a:prstTxWarp>
          </a:bodyPr>
          <a:lstStyle/>
          <a:p>
            <a:pPr lvl="0"/>
            <a:r>
              <a:rPr lang="en-GB" noProof="0" dirty="0" err="1" smtClean="0"/>
              <a:t>Klicken</a:t>
            </a:r>
            <a:r>
              <a:rPr lang="en-GB" noProof="0" dirty="0" smtClean="0"/>
              <a:t> </a:t>
            </a:r>
            <a:r>
              <a:rPr lang="en-GB" noProof="0" dirty="0" err="1" smtClean="0"/>
              <a:t>Sie</a:t>
            </a:r>
            <a:r>
              <a:rPr lang="en-GB" noProof="0" dirty="0" smtClean="0"/>
              <a:t>, um die </a:t>
            </a:r>
            <a:r>
              <a:rPr lang="en-GB" noProof="0" dirty="0" err="1" smtClean="0"/>
              <a:t>Formate</a:t>
            </a:r>
            <a:r>
              <a:rPr lang="en-GB" noProof="0" dirty="0" smtClean="0"/>
              <a:t> des </a:t>
            </a:r>
            <a:r>
              <a:rPr lang="en-GB" noProof="0" dirty="0" err="1" smtClean="0"/>
              <a:t>Vorlagentextes</a:t>
            </a:r>
            <a:r>
              <a:rPr lang="en-GB" noProof="0" dirty="0" smtClean="0"/>
              <a:t> </a:t>
            </a:r>
            <a:r>
              <a:rPr lang="en-GB" noProof="0" dirty="0" err="1" smtClean="0"/>
              <a:t>zu</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3078" name="Rectangle 6"/>
          <p:cNvSpPr>
            <a:spLocks noGrp="1" noChangeArrowheads="1"/>
          </p:cNvSpPr>
          <p:nvPr>
            <p:ph type="ftr" sz="quarter" idx="4"/>
          </p:nvPr>
        </p:nvSpPr>
        <p:spPr bwMode="auto">
          <a:xfrm>
            <a:off x="2"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b" anchorCtr="0" compatLnSpc="1">
            <a:prstTxWarp prst="textNoShape">
              <a:avLst/>
            </a:prstTxWarp>
          </a:bodyPr>
          <a:lstStyle>
            <a:lvl1pPr>
              <a:defRPr sz="1300"/>
            </a:lvl1pPr>
          </a:lstStyle>
          <a:p>
            <a:endParaRPr lang="de-DE"/>
          </a:p>
        </p:txBody>
      </p:sp>
      <p:sp>
        <p:nvSpPr>
          <p:cNvPr id="3079" name="Rectangle 7"/>
          <p:cNvSpPr>
            <a:spLocks noGrp="1" noChangeArrowheads="1"/>
          </p:cNvSpPr>
          <p:nvPr>
            <p:ph type="sldNum" sz="quarter" idx="5"/>
          </p:nvPr>
        </p:nvSpPr>
        <p:spPr bwMode="auto">
          <a:xfrm>
            <a:off x="3852019"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4" tIns="47777" rIns="95554" bIns="47777" numCol="1" anchor="b" anchorCtr="0" compatLnSpc="1">
            <a:prstTxWarp prst="textNoShape">
              <a:avLst/>
            </a:prstTxWarp>
          </a:bodyPr>
          <a:lstStyle>
            <a:lvl1pPr algn="r">
              <a:defRPr sz="1300"/>
            </a:lvl1pPr>
          </a:lstStyle>
          <a:p>
            <a:fld id="{EC8E54D8-71A2-43C2-AA02-845615887188}" type="slidenum">
              <a:rPr lang="de-DE"/>
              <a:pPr/>
              <a:t>‹#›</a:t>
            </a:fld>
            <a:endParaRPr lang="de-DE"/>
          </a:p>
        </p:txBody>
      </p:sp>
    </p:spTree>
    <p:extLst>
      <p:ext uri="{BB962C8B-B14F-4D97-AF65-F5344CB8AC3E}">
        <p14:creationId xmlns:p14="http://schemas.microsoft.com/office/powerpoint/2010/main" val="3640047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pitchFamily="34" charset="0"/>
        <a:ea typeface="+mn-ea"/>
        <a:cs typeface="Arial" pitchFamily="34" charset="0"/>
      </a:defRPr>
    </a:lvl1pPr>
    <a:lvl2pPr marL="545165" algn="l" rtl="0" fontAlgn="base">
      <a:spcBef>
        <a:spcPct val="30000"/>
      </a:spcBef>
      <a:spcAft>
        <a:spcPct val="0"/>
      </a:spcAft>
      <a:defRPr sz="1400" kern="1200">
        <a:solidFill>
          <a:schemeClr val="tx1"/>
        </a:solidFill>
        <a:latin typeface="Arial" pitchFamily="34" charset="0"/>
        <a:ea typeface="+mn-ea"/>
        <a:cs typeface="Arial" pitchFamily="34" charset="0"/>
      </a:defRPr>
    </a:lvl2pPr>
    <a:lvl3pPr marL="1090331" algn="l" rtl="0" fontAlgn="base">
      <a:spcBef>
        <a:spcPct val="30000"/>
      </a:spcBef>
      <a:spcAft>
        <a:spcPct val="0"/>
      </a:spcAft>
      <a:defRPr sz="1400" kern="1200">
        <a:solidFill>
          <a:schemeClr val="tx1"/>
        </a:solidFill>
        <a:latin typeface="Arial" pitchFamily="34" charset="0"/>
        <a:ea typeface="+mn-ea"/>
        <a:cs typeface="Arial" pitchFamily="34" charset="0"/>
      </a:defRPr>
    </a:lvl3pPr>
    <a:lvl4pPr marL="1635496" algn="l" rtl="0" fontAlgn="base">
      <a:spcBef>
        <a:spcPct val="30000"/>
      </a:spcBef>
      <a:spcAft>
        <a:spcPct val="0"/>
      </a:spcAft>
      <a:defRPr sz="1400" kern="1200">
        <a:solidFill>
          <a:schemeClr val="tx1"/>
        </a:solidFill>
        <a:latin typeface="Arial" pitchFamily="34" charset="0"/>
        <a:ea typeface="+mn-ea"/>
        <a:cs typeface="Arial" pitchFamily="34" charset="0"/>
      </a:defRPr>
    </a:lvl4pPr>
    <a:lvl5pPr marL="2180661" algn="l" rtl="0" fontAlgn="base">
      <a:spcBef>
        <a:spcPct val="30000"/>
      </a:spcBef>
      <a:spcAft>
        <a:spcPct val="0"/>
      </a:spcAft>
      <a:defRPr sz="1400" kern="1200">
        <a:solidFill>
          <a:schemeClr val="tx1"/>
        </a:solidFill>
        <a:latin typeface="Arial" pitchFamily="34" charset="0"/>
        <a:ea typeface="+mn-ea"/>
        <a:cs typeface="Arial" pitchFamily="34" charset="0"/>
      </a:defRPr>
    </a:lvl5pPr>
    <a:lvl6pPr marL="2725826" algn="l" defTabSz="1090331" rtl="0" eaLnBrk="1" latinLnBrk="0" hangingPunct="1">
      <a:defRPr sz="1400" kern="1200">
        <a:solidFill>
          <a:schemeClr val="tx1"/>
        </a:solidFill>
        <a:latin typeface="+mn-lt"/>
        <a:ea typeface="+mn-ea"/>
        <a:cs typeface="+mn-cs"/>
      </a:defRPr>
    </a:lvl6pPr>
    <a:lvl7pPr marL="3270992" algn="l" defTabSz="1090331" rtl="0" eaLnBrk="1" latinLnBrk="0" hangingPunct="1">
      <a:defRPr sz="1400" kern="1200">
        <a:solidFill>
          <a:schemeClr val="tx1"/>
        </a:solidFill>
        <a:latin typeface="+mn-lt"/>
        <a:ea typeface="+mn-ea"/>
        <a:cs typeface="+mn-cs"/>
      </a:defRPr>
    </a:lvl7pPr>
    <a:lvl8pPr marL="3816157" algn="l" defTabSz="1090331" rtl="0" eaLnBrk="1" latinLnBrk="0" hangingPunct="1">
      <a:defRPr sz="1400" kern="1200">
        <a:solidFill>
          <a:schemeClr val="tx1"/>
        </a:solidFill>
        <a:latin typeface="+mn-lt"/>
        <a:ea typeface="+mn-ea"/>
        <a:cs typeface="+mn-cs"/>
      </a:defRPr>
    </a:lvl8pPr>
    <a:lvl9pPr marL="4361322" algn="l" defTabSz="109033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ermany.info/contentblob/3043402/Daten/1097719/BMUBMWi_Energy_Concept_DD.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ermany.info/contentblob/3043402/Daten/1097719/BMUBMWi_Energy_Concept_DD.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bmwi.de/BMWi/Redaktion/PDF/Publikationen/zweiter-monitoring-bericht-energie-der-zukunft,property=pdf,bereich=bmwi2012,sprache=de,rwb=true.pdf" TargetMode="External"/><Relationship Id="rId4" Type="http://schemas.openxmlformats.org/officeDocument/2006/relationships/hyperlink" Target="http://www.bmwi.de/BMWi/Redaktion/Binaer/Energiedaten/agee-stat-zeitreihen,property=blob,bereich=bmwi2012,sprache=de,rwb=true.xls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rneuerbare-energien.de/fileadmin/eeimport/files/pdfs/allgemein/application/pdf/endbericht_ausbau_ee_200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7FD61-6438-467E-AF40-33AACE77367E}" type="slidenum">
              <a:rPr lang="de-DE"/>
              <a:pPr/>
              <a:t>1</a:t>
            </a:fld>
            <a:endParaRPr lang="de-DE" dirty="0"/>
          </a:p>
        </p:txBody>
      </p:sp>
      <p:sp>
        <p:nvSpPr>
          <p:cNvPr id="14338" name="Rectangle 2"/>
          <p:cNvSpPr>
            <a:spLocks noGrp="1" noRot="1" noChangeAspect="1" noChangeArrowheads="1" noTextEdit="1"/>
          </p:cNvSpPr>
          <p:nvPr>
            <p:ph type="sldImg"/>
          </p:nvPr>
        </p:nvSpPr>
        <p:spPr>
          <a:xfrm>
            <a:off x="90488" y="744538"/>
            <a:ext cx="6616700" cy="3722687"/>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52746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sz="1100" dirty="0">
              <a:solidFill>
                <a:schemeClr val="tx2"/>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solidFill>
                  <a:prstClr val="black"/>
                </a:solidFill>
              </a:rPr>
              <a:pPr/>
              <a:t>10</a:t>
            </a:fld>
            <a:endParaRPr lang="de-DE" dirty="0">
              <a:solidFill>
                <a:prstClr val="black"/>
              </a:solidFill>
            </a:endParaRPr>
          </a:p>
        </p:txBody>
      </p:sp>
    </p:spTree>
    <p:extLst>
      <p:ext uri="{BB962C8B-B14F-4D97-AF65-F5344CB8AC3E}">
        <p14:creationId xmlns:p14="http://schemas.microsoft.com/office/powerpoint/2010/main" val="41508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US" sz="1100" dirty="0">
              <a:solidFill>
                <a:schemeClr val="tx2"/>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solidFill>
                  <a:prstClr val="black"/>
                </a:solidFill>
              </a:rPr>
              <a:pPr/>
              <a:t>11</a:t>
            </a:fld>
            <a:endParaRPr lang="de-DE" dirty="0">
              <a:solidFill>
                <a:prstClr val="black"/>
              </a:solidFill>
            </a:endParaRPr>
          </a:p>
        </p:txBody>
      </p:sp>
    </p:spTree>
    <p:extLst>
      <p:ext uri="{BB962C8B-B14F-4D97-AF65-F5344CB8AC3E}">
        <p14:creationId xmlns:p14="http://schemas.microsoft.com/office/powerpoint/2010/main" val="41508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1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025FCC-4E44-4D2D-BBA7-E2FA56F322BB}"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39085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287" y="4715708"/>
            <a:ext cx="5439102" cy="4468101"/>
          </a:xfrm>
          <a:prstGeom prst="rect">
            <a:avLst/>
          </a:prstGeom>
        </p:spPr>
        <p:txBody>
          <a:bodyPr lIns="92112" tIns="46056" rIns="92112" bIns="46056">
            <a:normAutofit/>
          </a:bodyPr>
          <a:lstStyle/>
          <a:p>
            <a:r>
              <a:rPr lang="en-GB" dirty="0">
                <a:latin typeface="+mn-lt"/>
                <a:ea typeface="+mn-ea"/>
              </a:rPr>
              <a:t>Global new investment in renewable power and fuels climbed to a record USD 285.9 billion in 2015 (not including hydropower projects &gt;50 MW), as estimated by Bloomberg New Energy Finance (BNEF). This represents a rise of 5% compared to 2014 and exceeds the previous record (USD 278.5 billion) achieved in 2011.</a:t>
            </a:r>
          </a:p>
          <a:p>
            <a:endParaRPr lang="en-GB" dirty="0">
              <a:latin typeface="+mn-lt"/>
              <a:ea typeface="+mn-ea"/>
            </a:endParaRPr>
          </a:p>
          <a:p>
            <a:r>
              <a:rPr lang="en-GB" dirty="0">
                <a:latin typeface="+mn-lt"/>
                <a:ea typeface="+mn-ea"/>
              </a:rPr>
              <a:t>Including investments in hydropower projects larger than 50 MW, total new investment during 2015 in renewable power and fuels (not including renewable heating and cooling) was at least USD 328.9 billion. </a:t>
            </a:r>
            <a:endParaRPr lang="de-DE" dirty="0">
              <a:latin typeface="+mn-lt"/>
              <a:ea typeface="+mn-ea"/>
            </a:endParaRPr>
          </a:p>
          <a:p>
            <a:r>
              <a:rPr lang="en-GB" dirty="0">
                <a:latin typeface="+mn-lt"/>
                <a:ea typeface="+mn-ea"/>
              </a:rPr>
              <a:t> </a:t>
            </a:r>
            <a:endParaRPr lang="de-DE" dirty="0">
              <a:latin typeface="+mn-lt"/>
              <a:ea typeface="+mn-ea"/>
            </a:endParaRPr>
          </a:p>
          <a:p>
            <a:r>
              <a:rPr lang="en-GB" dirty="0">
                <a:latin typeface="+mn-lt"/>
                <a:ea typeface="+mn-ea"/>
              </a:rPr>
              <a:t>In 2015, global investment in new renewable power capacity, at USD 265.8 billion, was more than double the USD 130 billion allocated to new coal- and natural gas-fired power generation capacity. This difference in favour of renewables is the largest witnessed to date. If hydropower projects larger than 50 MW are considered, the spread between renewables and fossil fuel investment in new power capacity is even greater.</a:t>
            </a:r>
          </a:p>
          <a:p>
            <a:endParaRPr lang="de-DE" dirty="0">
              <a:latin typeface="+mn-lt"/>
              <a:ea typeface="+mn-ea"/>
            </a:endParaRPr>
          </a:p>
        </p:txBody>
      </p:sp>
      <p:sp>
        <p:nvSpPr>
          <p:cNvPr id="4" name="Slide Number Placeholder 3"/>
          <p:cNvSpPr>
            <a:spLocks noGrp="1"/>
          </p:cNvSpPr>
          <p:nvPr>
            <p:ph type="sldNum" sz="quarter" idx="10"/>
          </p:nvPr>
        </p:nvSpPr>
        <p:spPr/>
        <p:txBody>
          <a:bodyPr/>
          <a:lstStyle/>
          <a:p>
            <a:fld id="{D5A455F8-C9B9-834C-8057-69D144C4088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5687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287" y="4715708"/>
            <a:ext cx="5439102" cy="4468101"/>
          </a:xfrm>
          <a:prstGeom prst="rect">
            <a:avLst/>
          </a:prstGeom>
        </p:spPr>
        <p:txBody>
          <a:bodyPr lIns="92112" tIns="46056" rIns="92112" bIns="46056"/>
          <a:lstStyle/>
          <a:p>
            <a:r>
              <a:rPr lang="en-GB" dirty="0">
                <a:latin typeface="+mn-lt"/>
                <a:ea typeface="+mn-ea"/>
              </a:rPr>
              <a:t>In 2015, for the first time in history, total investment in renewable power and fuels in developing countries exceeded that in developed economies. The developing world, including China, India and Brazil, committed a total of USD 156 billion (up 19% compared to 2014). China played a dominant role, increasing its investment by 17% to USD 102.9 billion, accounting for 36% of the global total. Renewable energy investment also increased significantly in India, South Africa, Mexico and Chile. Other developing countries investing more than USD 500 million in renewables in 2015 included Morocco, Uruguay, the Philippines, Pakistan and Honduras. </a:t>
            </a:r>
            <a:endParaRPr lang="de-DE" dirty="0">
              <a:latin typeface="+mn-lt"/>
              <a:ea typeface="+mn-ea"/>
            </a:endParaRPr>
          </a:p>
          <a:p>
            <a:r>
              <a:rPr lang="en-GB" dirty="0">
                <a:latin typeface="+mn-lt"/>
                <a:ea typeface="+mn-ea"/>
              </a:rPr>
              <a:t> </a:t>
            </a:r>
            <a:endParaRPr lang="de-DE" dirty="0">
              <a:latin typeface="+mn-lt"/>
              <a:ea typeface="+mn-ea"/>
            </a:endParaRPr>
          </a:p>
          <a:p>
            <a:r>
              <a:rPr lang="en-GB" dirty="0">
                <a:latin typeface="+mn-lt"/>
                <a:ea typeface="+mn-ea"/>
              </a:rPr>
              <a:t>By contrast, renewable energy investment in developed countries as a group declined by 8% in 2015, to USD 130 billion. The most significant decrease was seen in Europe (down 21% to USD 48.8 billion), despite the region’s record year of financing for offshore wind power (USD 17 billion, up 11% from 2014). In the United States, renewable energy investment (dominated largely by solar power) increased by 19%, the country’s largest increase since 2011. </a:t>
            </a:r>
            <a:endParaRPr lang="de-DE" dirty="0">
              <a:latin typeface="+mn-lt"/>
              <a:ea typeface="+mn-ea"/>
            </a:endParaRPr>
          </a:p>
        </p:txBody>
      </p:sp>
      <p:sp>
        <p:nvSpPr>
          <p:cNvPr id="4" name="Slide Number Placeholder 3"/>
          <p:cNvSpPr>
            <a:spLocks noGrp="1"/>
          </p:cNvSpPr>
          <p:nvPr>
            <p:ph type="sldNum" sz="quarter" idx="10"/>
          </p:nvPr>
        </p:nvSpPr>
        <p:spPr/>
        <p:txBody>
          <a:bodyPr/>
          <a:lstStyle/>
          <a:p>
            <a:fld id="{D5A455F8-C9B9-834C-8057-69D144C4088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7074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287" y="4715708"/>
            <a:ext cx="5439102" cy="4468101"/>
          </a:xfrm>
          <a:prstGeom prst="rect">
            <a:avLst/>
          </a:prstGeom>
        </p:spPr>
        <p:txBody>
          <a:bodyPr lIns="92112" tIns="46056" rIns="92112" bIns="46056"/>
          <a:lstStyle/>
          <a:p>
            <a:r>
              <a:rPr lang="en-GB" dirty="0">
                <a:latin typeface="+mn-lt"/>
                <a:ea typeface="+mn-ea"/>
              </a:rPr>
              <a:t>Employment in the renewable energy sector increased by 5% in 2015, to an estimated 8.1 million jobs (direct and indirect), as estimated by the International Renewable Energy Agency (IRENA). </a:t>
            </a:r>
          </a:p>
          <a:p>
            <a:endParaRPr lang="en-GB" dirty="0">
              <a:latin typeface="+mn-lt"/>
              <a:ea typeface="+mn-ea"/>
            </a:endParaRPr>
          </a:p>
          <a:p>
            <a:r>
              <a:rPr lang="en-GB" dirty="0">
                <a:latin typeface="+mn-lt"/>
                <a:ea typeface="+mn-ea"/>
              </a:rPr>
              <a:t>Solar PV and biofuels provided the largest numbers of renewable energy jobs. Large-scale hydropower accounted for an additional 1.3 million direct jobs.</a:t>
            </a:r>
          </a:p>
          <a:p>
            <a:endParaRPr lang="en-GB" dirty="0">
              <a:latin typeface="+mn-lt"/>
              <a:ea typeface="+mn-ea"/>
            </a:endParaRPr>
          </a:p>
          <a:p>
            <a:r>
              <a:rPr lang="en-GB" dirty="0">
                <a:latin typeface="+mn-lt"/>
                <a:ea typeface="+mn-ea"/>
              </a:rPr>
              <a:t>Considering all renewable energy technologies, the leading employers in 2015 were China, Brazil, the United States and India.</a:t>
            </a:r>
            <a:endParaRPr lang="de-DE" dirty="0">
              <a:latin typeface="+mn-lt"/>
              <a:ea typeface="+mn-ea"/>
            </a:endParaRPr>
          </a:p>
        </p:txBody>
      </p:sp>
      <p:sp>
        <p:nvSpPr>
          <p:cNvPr id="4" name="Slide Number Placeholder 3"/>
          <p:cNvSpPr>
            <a:spLocks noGrp="1"/>
          </p:cNvSpPr>
          <p:nvPr>
            <p:ph type="sldNum" sz="quarter" idx="10"/>
          </p:nvPr>
        </p:nvSpPr>
        <p:spPr/>
        <p:txBody>
          <a:bodyPr/>
          <a:lstStyle/>
          <a:p>
            <a:fld id="{D5A455F8-C9B9-834C-8057-69D144C4088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7729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C8E54D8-71A2-43C2-AA02-845615887188}" type="slidenum">
              <a:rPr lang="de-DE" smtClean="0"/>
              <a:pPr/>
              <a:t>16</a:t>
            </a:fld>
            <a:endParaRPr lang="de-DE"/>
          </a:p>
        </p:txBody>
      </p:sp>
    </p:spTree>
    <p:extLst>
      <p:ext uri="{BB962C8B-B14F-4D97-AF65-F5344CB8AC3E}">
        <p14:creationId xmlns:p14="http://schemas.microsoft.com/office/powerpoint/2010/main" val="111044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defTabSz="914949">
              <a:defRPr/>
            </a:pPr>
            <a:endParaRPr lang="en-GB" sz="1100" dirty="0">
              <a:solidFill>
                <a:schemeClr val="tx2"/>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solidFill>
                  <a:prstClr val="black"/>
                </a:solidFill>
              </a:rPr>
              <a:pPr/>
              <a:t>2</a:t>
            </a:fld>
            <a:endParaRPr lang="de-DE" dirty="0">
              <a:solidFill>
                <a:prstClr val="black"/>
              </a:solidFill>
            </a:endParaRPr>
          </a:p>
        </p:txBody>
      </p:sp>
    </p:spTree>
    <p:extLst>
      <p:ext uri="{BB962C8B-B14F-4D97-AF65-F5344CB8AC3E}">
        <p14:creationId xmlns:p14="http://schemas.microsoft.com/office/powerpoint/2010/main" val="30536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44538"/>
            <a:ext cx="6218237" cy="3498850"/>
          </a:xfrm>
        </p:spPr>
      </p:sp>
      <p:sp>
        <p:nvSpPr>
          <p:cNvPr id="3" name="Notizenplatzhalter 2"/>
          <p:cNvSpPr>
            <a:spLocks noGrp="1"/>
          </p:cNvSpPr>
          <p:nvPr>
            <p:ph type="body" idx="1"/>
          </p:nvPr>
        </p:nvSpPr>
        <p:spPr>
          <a:xfrm>
            <a:off x="734542" y="4387958"/>
            <a:ext cx="5688631" cy="4795652"/>
          </a:xfrm>
        </p:spPr>
        <p:txBody>
          <a:bodyPr>
            <a:noAutofit/>
          </a:bodyPr>
          <a:lstStyle/>
          <a:p>
            <a:pPr marL="177694" indent="-177694"/>
            <a:r>
              <a:rPr lang="en-GB" b="1" dirty="0" smtClean="0">
                <a:latin typeface="Arial" pitchFamily="34" charset="0"/>
                <a:cs typeface="Arial" pitchFamily="34" charset="0"/>
              </a:rPr>
              <a:t>BASIC</a:t>
            </a:r>
          </a:p>
          <a:p>
            <a:endParaRPr lang="en-GB" b="1" baseline="0" noProof="0" dirty="0" smtClean="0">
              <a:latin typeface="Arial" pitchFamily="34" charset="0"/>
              <a:cs typeface="Arial" pitchFamily="34" charset="0"/>
            </a:endParaRPr>
          </a:p>
          <a:p>
            <a:r>
              <a:rPr lang="en-GB" b="1" baseline="0" noProof="0" dirty="0" smtClean="0">
                <a:latin typeface="Arial" pitchFamily="34" charset="0"/>
                <a:cs typeface="Arial" pitchFamily="34" charset="0"/>
              </a:rPr>
              <a:t>The slide shows the two main pillars and action fields of the Energiewende: renewable energy deployment and energy efficiency. Besides of these supporting fields of action are shown: Market and system integration, energy research and the European dimension of energy and climate policy.</a:t>
            </a:r>
          </a:p>
          <a:p>
            <a:endParaRPr lang="en-GB" b="0" baseline="0" noProof="0" dirty="0" smtClean="0">
              <a:latin typeface="Arial" pitchFamily="34" charset="0"/>
              <a:cs typeface="Arial" pitchFamily="34" charset="0"/>
            </a:endParaRPr>
          </a:p>
          <a:p>
            <a:pPr>
              <a:buFont typeface="Arial" pitchFamily="34" charset="0"/>
              <a:buChar char="•"/>
            </a:pPr>
            <a:r>
              <a:rPr lang="en-GB" b="0" baseline="0" noProof="0" dirty="0" smtClean="0">
                <a:latin typeface="Arial" pitchFamily="34" charset="0"/>
                <a:cs typeface="Arial" pitchFamily="34" charset="0"/>
              </a:rPr>
              <a:t> The coalition agreement (</a:t>
            </a:r>
            <a:r>
              <a:rPr lang="en-GB" b="0" baseline="0" noProof="0" dirty="0" err="1" smtClean="0">
                <a:latin typeface="Arial" pitchFamily="34" charset="0"/>
                <a:cs typeface="Arial" pitchFamily="34" charset="0"/>
              </a:rPr>
              <a:t>KoaV</a:t>
            </a:r>
            <a:r>
              <a:rPr lang="en-GB" b="0" baseline="0" noProof="0" dirty="0" smtClean="0">
                <a:latin typeface="Arial" pitchFamily="34" charset="0"/>
                <a:cs typeface="Arial" pitchFamily="34" charset="0"/>
              </a:rPr>
              <a:t> 2013) mentions two main pillars of the energy transition:</a:t>
            </a:r>
          </a:p>
          <a:p>
            <a:pPr marL="177800" indent="-177800" defTabSz="914326" fontAlgn="auto">
              <a:spcBef>
                <a:spcPts val="0"/>
              </a:spcBef>
              <a:spcAft>
                <a:spcPts val="0"/>
              </a:spcAft>
              <a:buFont typeface="Arial" panose="020B0604020202020204" pitchFamily="34" charset="0"/>
              <a:buChar char="•"/>
              <a:defRPr/>
            </a:pPr>
            <a:r>
              <a:rPr lang="en-GB" b="0" i="1" baseline="0" noProof="0" dirty="0" smtClean="0">
                <a:latin typeface="Arial" pitchFamily="34" charset="0"/>
                <a:cs typeface="Arial" pitchFamily="34" charset="0"/>
              </a:rPr>
              <a:t>increasing </a:t>
            </a:r>
            <a:r>
              <a:rPr lang="en-GB" b="1" i="1" baseline="0" noProof="0" dirty="0" smtClean="0">
                <a:latin typeface="Arial" pitchFamily="34" charset="0"/>
                <a:cs typeface="Arial" pitchFamily="34" charset="0"/>
              </a:rPr>
              <a:t>energy efficiency</a:t>
            </a:r>
            <a:r>
              <a:rPr lang="en-GB" b="1" i="0" baseline="0" noProof="0" dirty="0" smtClean="0">
                <a:latin typeface="Arial" pitchFamily="34" charset="0"/>
                <a:cs typeface="Arial" pitchFamily="34" charset="0"/>
              </a:rPr>
              <a:t> </a:t>
            </a:r>
            <a:r>
              <a:rPr lang="en-GB" b="0" baseline="0" noProof="0" dirty="0" smtClean="0">
                <a:latin typeface="Arial" pitchFamily="34" charset="0"/>
                <a:cs typeface="Arial" pitchFamily="34" charset="0"/>
              </a:rPr>
              <a:t>comprises both reducing overall consumption and improving efficiency.</a:t>
            </a:r>
          </a:p>
          <a:p>
            <a:pPr marL="177800" indent="-177800">
              <a:buFont typeface="Arial" panose="020B0604020202020204" pitchFamily="34" charset="0"/>
              <a:buChar char="•"/>
            </a:pPr>
            <a:r>
              <a:rPr lang="en-GB" b="0" i="1" baseline="0" noProof="0" dirty="0" smtClean="0">
                <a:latin typeface="Arial" pitchFamily="34" charset="0"/>
                <a:cs typeface="Arial" pitchFamily="34" charset="0"/>
              </a:rPr>
              <a:t>increasing the share of </a:t>
            </a:r>
            <a:r>
              <a:rPr lang="en-GB" b="1" i="1" baseline="0" noProof="0" dirty="0" smtClean="0">
                <a:latin typeface="Arial" pitchFamily="34" charset="0"/>
                <a:cs typeface="Arial" pitchFamily="34" charset="0"/>
              </a:rPr>
              <a:t>renewable energy </a:t>
            </a:r>
            <a:r>
              <a:rPr lang="en-GB" b="0" i="1" baseline="0" noProof="0" dirty="0" smtClean="0">
                <a:latin typeface="Arial" pitchFamily="34" charset="0"/>
                <a:cs typeface="Arial" pitchFamily="34" charset="0"/>
              </a:rPr>
              <a:t>sources. </a:t>
            </a:r>
            <a:r>
              <a:rPr lang="en-GB" b="0" baseline="0" noProof="0" dirty="0" smtClean="0">
                <a:latin typeface="Arial" pitchFamily="34" charset="0"/>
                <a:cs typeface="Arial" pitchFamily="34" charset="0"/>
              </a:rPr>
              <a:t>Switching to renewables is cost-efficient and environmentally friendly, and</a:t>
            </a:r>
          </a:p>
          <a:p>
            <a:r>
              <a:rPr lang="en-GB" b="0" baseline="0" noProof="0" dirty="0" smtClean="0">
                <a:latin typeface="Arial" pitchFamily="34" charset="0"/>
                <a:cs typeface="Arial" pitchFamily="34" charset="0"/>
              </a:rPr>
              <a:t>Additional supporting fields</a:t>
            </a:r>
          </a:p>
          <a:p>
            <a:pPr marL="177800" indent="-177800" defTabSz="914326" fontAlgn="auto">
              <a:spcBef>
                <a:spcPts val="0"/>
              </a:spcBef>
              <a:spcAft>
                <a:spcPts val="0"/>
              </a:spcAft>
              <a:buFont typeface="Arial" panose="020B0604020202020204" pitchFamily="34" charset="0"/>
              <a:buChar char="•"/>
              <a:defRPr/>
            </a:pPr>
            <a:r>
              <a:rPr lang="en-GB" b="0" u="sng" baseline="0" noProof="0" dirty="0" smtClean="0">
                <a:latin typeface="Arial" pitchFamily="34" charset="0"/>
                <a:cs typeface="Arial" pitchFamily="34" charset="0"/>
              </a:rPr>
              <a:t>Market and system integration / grids</a:t>
            </a:r>
            <a:br>
              <a:rPr lang="en-GB" b="0" u="sng" baseline="0" noProof="0" dirty="0" smtClean="0">
                <a:latin typeface="Arial" pitchFamily="34" charset="0"/>
                <a:cs typeface="Arial" pitchFamily="34" charset="0"/>
              </a:rPr>
            </a:br>
            <a:r>
              <a:rPr lang="en-GB" b="0" u="none" baseline="0" noProof="0" dirty="0" smtClean="0">
                <a:latin typeface="Arial" pitchFamily="34" charset="0"/>
                <a:cs typeface="Arial" pitchFamily="34" charset="0"/>
              </a:rPr>
              <a:t>Details for a market design that facilitates the system integration for renewable energies are laid out in the </a:t>
            </a:r>
            <a:r>
              <a:rPr lang="en-GB" b="0" i="1" u="none" baseline="0" noProof="0" dirty="0" smtClean="0">
                <a:latin typeface="Arial" pitchFamily="34" charset="0"/>
                <a:cs typeface="Arial" pitchFamily="34" charset="0"/>
              </a:rPr>
              <a:t>Green Paper Electricity Market for the Energy Transition </a:t>
            </a:r>
            <a:r>
              <a:rPr lang="en-GB" b="0" i="0" u="none" baseline="0" noProof="0" dirty="0" smtClean="0">
                <a:latin typeface="Arial" pitchFamily="34" charset="0"/>
                <a:cs typeface="Arial" pitchFamily="34" charset="0"/>
              </a:rPr>
              <a:t>which was published in October 2014. </a:t>
            </a:r>
            <a:r>
              <a:rPr lang="en-GB" b="0" u="none" baseline="0" noProof="0" dirty="0" smtClean="0">
                <a:latin typeface="Arial" pitchFamily="34" charset="0"/>
                <a:cs typeface="Arial" pitchFamily="34" charset="0"/>
              </a:rPr>
              <a:t>Upgrading the grid infrastructure (faster grid expansion, smart grids, and connecting offshore wind power) is a related challenge.</a:t>
            </a:r>
          </a:p>
          <a:p>
            <a:pPr marL="177800" indent="-177800" defTabSz="914326" fontAlgn="auto">
              <a:spcBef>
                <a:spcPts val="0"/>
              </a:spcBef>
              <a:spcAft>
                <a:spcPts val="0"/>
              </a:spcAft>
              <a:buFont typeface="Arial" panose="020B0604020202020204" pitchFamily="34" charset="0"/>
              <a:buChar char="•"/>
              <a:defRPr/>
            </a:pPr>
            <a:r>
              <a:rPr lang="en-GB" b="0" u="sng" baseline="0" noProof="0" dirty="0" smtClean="0">
                <a:latin typeface="Arial" pitchFamily="34" charset="0"/>
                <a:cs typeface="Arial" pitchFamily="34" charset="0"/>
              </a:rPr>
              <a:t>Energy research and development</a:t>
            </a:r>
            <a:br>
              <a:rPr lang="en-GB" b="0" u="sng" baseline="0" noProof="0" dirty="0" smtClean="0">
                <a:latin typeface="Arial" pitchFamily="34" charset="0"/>
                <a:cs typeface="Arial" pitchFamily="34" charset="0"/>
              </a:rPr>
            </a:br>
            <a:r>
              <a:rPr lang="en-GB" b="0" u="none" baseline="0" noProof="0" dirty="0" smtClean="0">
                <a:latin typeface="Arial" pitchFamily="34" charset="0"/>
                <a:cs typeface="Arial" pitchFamily="34" charset="0"/>
              </a:rPr>
              <a:t>the 6th Energy research programme funds projects in the fields of energy efficiency, renewable energy,  new grid technologies and energy storage.</a:t>
            </a:r>
            <a:endParaRPr lang="en-GB" b="0" u="sng" baseline="0" noProof="0" dirty="0" smtClean="0">
              <a:latin typeface="Arial" pitchFamily="34" charset="0"/>
              <a:cs typeface="Arial" pitchFamily="34" charset="0"/>
            </a:endParaRPr>
          </a:p>
          <a:p>
            <a:pPr marL="177800" indent="-177800">
              <a:buFont typeface="Arial" panose="020B0604020202020204" pitchFamily="34" charset="0"/>
              <a:buChar char="•"/>
            </a:pPr>
            <a:r>
              <a:rPr lang="en-GB" b="0" u="sng" baseline="0" noProof="0" dirty="0" smtClean="0">
                <a:latin typeface="Arial" pitchFamily="34" charset="0"/>
                <a:cs typeface="Arial" pitchFamily="34" charset="0"/>
              </a:rPr>
              <a:t>European energy and climate policy</a:t>
            </a:r>
            <a:br>
              <a:rPr lang="en-GB" b="0" u="sng" baseline="0" noProof="0" dirty="0" smtClean="0">
                <a:latin typeface="Arial" pitchFamily="34" charset="0"/>
                <a:cs typeface="Arial" pitchFamily="34" charset="0"/>
              </a:rPr>
            </a:br>
            <a:r>
              <a:rPr lang="en-GB" b="0" u="none" baseline="0" noProof="0" dirty="0" smtClean="0">
                <a:latin typeface="Arial" pitchFamily="34" charset="0"/>
                <a:cs typeface="Arial" pitchFamily="34" charset="0"/>
              </a:rPr>
              <a:t>The EU's 2030 framework for climate and energy policies is a decisive factor in the future direction of national energy policy, and the successful delivery of the energy transition</a:t>
            </a:r>
          </a:p>
          <a:p>
            <a:pPr>
              <a:buFont typeface="Arial" pitchFamily="34" charset="0"/>
              <a:buChar char="•"/>
            </a:pPr>
            <a:r>
              <a:rPr lang="en-GB" b="0" baseline="0" noProof="0" dirty="0" smtClean="0">
                <a:latin typeface="Arial" pitchFamily="34" charset="0"/>
                <a:cs typeface="Arial" pitchFamily="34" charset="0"/>
              </a:rPr>
              <a:t> All of these areas are tackled in the 10 central projects of the Energiewende (10 –point agenda), published in 2014)</a:t>
            </a:r>
          </a:p>
          <a:p>
            <a:endParaRPr lang="en-GB" b="1" baseline="0" noProof="0" dirty="0" smtClean="0">
              <a:latin typeface="Arial" pitchFamily="34" charset="0"/>
              <a:cs typeface="Arial" pitchFamily="34" charset="0"/>
            </a:endParaRPr>
          </a:p>
          <a:p>
            <a:r>
              <a:rPr lang="en-GB" b="1" baseline="0" noProof="0" dirty="0" smtClean="0">
                <a:latin typeface="Arial" pitchFamily="34" charset="0"/>
                <a:cs typeface="Arial" pitchFamily="34" charset="0"/>
              </a:rPr>
              <a:t>Key policies for the two pillars</a:t>
            </a:r>
            <a:r>
              <a:rPr lang="en-GB" b="0" baseline="0" noProof="0" dirty="0" smtClean="0">
                <a:latin typeface="Arial" pitchFamily="34" charset="0"/>
                <a:cs typeface="Arial" pitchFamily="34" charset="0"/>
              </a:rPr>
              <a:t>:</a:t>
            </a: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Renewable Energy Sources Act (EEG)</a:t>
            </a:r>
            <a:r>
              <a:rPr lang="en-GB" b="0" baseline="0" noProof="0" dirty="0" smtClean="0">
                <a:latin typeface="Arial" pitchFamily="34" charset="0"/>
                <a:cs typeface="Arial" pitchFamily="34" charset="0"/>
              </a:rPr>
              <a:t> promotes renewable energy, ensuring priority access for RES and financial support, mainly through feed-in premiums</a:t>
            </a: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Renewable Energy Heat Act </a:t>
            </a:r>
            <a:r>
              <a:rPr lang="en-GB" b="0" baseline="0" noProof="0" dirty="0" smtClean="0">
                <a:latin typeface="Arial" pitchFamily="34" charset="0"/>
                <a:cs typeface="Arial" pitchFamily="34" charset="0"/>
              </a:rPr>
              <a:t>(EEWärmeG)</a:t>
            </a: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2009 Energy Savings Ordinance</a:t>
            </a:r>
            <a:r>
              <a:rPr lang="en-GB" b="0" u="none" baseline="0" noProof="0" dirty="0" smtClean="0">
                <a:latin typeface="Arial" pitchFamily="34" charset="0"/>
                <a:cs typeface="Arial" pitchFamily="34" charset="0"/>
              </a:rPr>
              <a:t> </a:t>
            </a:r>
            <a:r>
              <a:rPr lang="en-GB" b="0" baseline="0" noProof="0" dirty="0" smtClean="0">
                <a:latin typeface="Arial" pitchFamily="34" charset="0"/>
                <a:cs typeface="Arial" pitchFamily="34" charset="0"/>
              </a:rPr>
              <a:t>(</a:t>
            </a:r>
            <a:r>
              <a:rPr lang="en-GB" b="0" baseline="0" noProof="0" dirty="0" err="1" smtClean="0">
                <a:latin typeface="Arial" pitchFamily="34" charset="0"/>
                <a:cs typeface="Arial" pitchFamily="34" charset="0"/>
              </a:rPr>
              <a:t>Energieeinsparverordnung</a:t>
            </a:r>
            <a:r>
              <a:rPr lang="en-GB" b="0" baseline="0" noProof="0" dirty="0" smtClean="0">
                <a:latin typeface="Arial" pitchFamily="34" charset="0"/>
                <a:cs typeface="Arial" pitchFamily="34" charset="0"/>
              </a:rPr>
              <a:t> </a:t>
            </a:r>
            <a:r>
              <a:rPr lang="en-GB" b="0" baseline="0" noProof="0" dirty="0" err="1" smtClean="0">
                <a:latin typeface="Arial" pitchFamily="34" charset="0"/>
                <a:cs typeface="Arial" pitchFamily="34" charset="0"/>
              </a:rPr>
              <a:t>EnEV</a:t>
            </a:r>
            <a:r>
              <a:rPr lang="en-GB" b="0" baseline="0" noProof="0" dirty="0" smtClean="0">
                <a:latin typeface="Arial" pitchFamily="34" charset="0"/>
                <a:cs typeface="Arial" pitchFamily="34" charset="0"/>
              </a:rPr>
              <a:t>) tightens the requirements concerning the energy consumption for all building projects that are subject to approval.  </a:t>
            </a:r>
            <a:r>
              <a:rPr lang="en-GB" b="0" baseline="0" noProof="0" dirty="0" err="1" smtClean="0">
                <a:latin typeface="Arial" pitchFamily="34" charset="0"/>
                <a:cs typeface="Arial" pitchFamily="34" charset="0"/>
              </a:rPr>
              <a:t>EnEV</a:t>
            </a:r>
            <a:r>
              <a:rPr lang="en-GB" b="0" baseline="0" noProof="0" dirty="0" smtClean="0">
                <a:latin typeface="Arial" pitchFamily="34" charset="0"/>
                <a:cs typeface="Arial" pitchFamily="34" charset="0"/>
              </a:rPr>
              <a:t> 2009 will inter alia lower the upper limit of the admissible primary energy consumption for heating, hot water, airing and cooling systems by 30%.</a:t>
            </a: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Heating Cost Ordinance </a:t>
            </a:r>
            <a:r>
              <a:rPr lang="en-GB" b="0" u="none" baseline="0" noProof="0" dirty="0" smtClean="0">
                <a:latin typeface="Arial" pitchFamily="34" charset="0"/>
                <a:cs typeface="Arial" pitchFamily="34" charset="0"/>
              </a:rPr>
              <a:t>(</a:t>
            </a:r>
            <a:r>
              <a:rPr lang="en-GB" b="0" u="none" baseline="0" noProof="0" dirty="0" err="1" smtClean="0">
                <a:latin typeface="Arial" pitchFamily="34" charset="0"/>
                <a:cs typeface="Arial" pitchFamily="34" charset="0"/>
              </a:rPr>
              <a:t>HeizkostenVerordnung</a:t>
            </a:r>
            <a:r>
              <a:rPr lang="en-GB" b="0" u="none" baseline="0" noProof="0" dirty="0" smtClean="0">
                <a:latin typeface="Arial" pitchFamily="34" charset="0"/>
                <a:cs typeface="Arial" pitchFamily="34" charset="0"/>
              </a:rPr>
              <a:t>)</a:t>
            </a:r>
          </a:p>
          <a:p>
            <a:pPr marL="177694" indent="-177694">
              <a:buFont typeface="Arial" panose="020B0604020202020204" pitchFamily="34" charset="0"/>
              <a:buChar char="•"/>
            </a:pPr>
            <a:r>
              <a:rPr lang="en-GB" b="0" u="none" baseline="0" noProof="0" dirty="0" err="1" smtClean="0">
                <a:latin typeface="Arial" pitchFamily="34" charset="0"/>
                <a:cs typeface="Arial" pitchFamily="34" charset="0"/>
              </a:rPr>
              <a:t>Gesetz</a:t>
            </a:r>
            <a:r>
              <a:rPr lang="en-GB" b="0" u="none" baseline="0" noProof="0" dirty="0" smtClean="0">
                <a:latin typeface="Arial" pitchFamily="34" charset="0"/>
                <a:cs typeface="Arial" pitchFamily="34" charset="0"/>
              </a:rPr>
              <a:t> </a:t>
            </a:r>
            <a:r>
              <a:rPr lang="en-GB" b="0" u="none" baseline="0" noProof="0" dirty="0" err="1" smtClean="0">
                <a:latin typeface="Arial" pitchFamily="34" charset="0"/>
                <a:cs typeface="Arial" pitchFamily="34" charset="0"/>
              </a:rPr>
              <a:t>über</a:t>
            </a:r>
            <a:r>
              <a:rPr lang="en-GB" b="0" u="none" baseline="0" noProof="0" dirty="0" smtClean="0">
                <a:latin typeface="Arial" pitchFamily="34" charset="0"/>
                <a:cs typeface="Arial" pitchFamily="34" charset="0"/>
              </a:rPr>
              <a:t> </a:t>
            </a:r>
            <a:r>
              <a:rPr lang="en-GB" b="0" u="none" baseline="0" noProof="0" dirty="0" err="1" smtClean="0">
                <a:latin typeface="Arial" pitchFamily="34" charset="0"/>
                <a:cs typeface="Arial" pitchFamily="34" charset="0"/>
              </a:rPr>
              <a:t>Energiedienstleistungen</a:t>
            </a:r>
            <a:r>
              <a:rPr lang="en-GB" b="0" u="none" baseline="0" noProof="0" dirty="0" smtClean="0">
                <a:latin typeface="Arial" pitchFamily="34" charset="0"/>
                <a:cs typeface="Arial" pitchFamily="34" charset="0"/>
              </a:rPr>
              <a:t> und </a:t>
            </a:r>
            <a:r>
              <a:rPr lang="en-GB" b="0" u="none" baseline="0" noProof="0" dirty="0" err="1" smtClean="0">
                <a:latin typeface="Arial" pitchFamily="34" charset="0"/>
                <a:cs typeface="Arial" pitchFamily="34" charset="0"/>
              </a:rPr>
              <a:t>andere</a:t>
            </a:r>
            <a:r>
              <a:rPr lang="en-GB" b="0" u="none" baseline="0" noProof="0" dirty="0" smtClean="0">
                <a:latin typeface="Arial" pitchFamily="34" charset="0"/>
                <a:cs typeface="Arial" pitchFamily="34" charset="0"/>
              </a:rPr>
              <a:t> </a:t>
            </a:r>
            <a:r>
              <a:rPr lang="en-GB" b="0" u="none" baseline="0" noProof="0" dirty="0" err="1" smtClean="0">
                <a:latin typeface="Arial" pitchFamily="34" charset="0"/>
                <a:cs typeface="Arial" pitchFamily="34" charset="0"/>
              </a:rPr>
              <a:t>Energieeffizienzmaßnahmen</a:t>
            </a:r>
            <a:r>
              <a:rPr lang="en-GB" b="0" u="none" baseline="0" noProof="0" dirty="0" smtClean="0">
                <a:latin typeface="Arial" pitchFamily="34" charset="0"/>
                <a:cs typeface="Arial" pitchFamily="34" charset="0"/>
              </a:rPr>
              <a:t> (EDL-G)</a:t>
            </a:r>
          </a:p>
          <a:p>
            <a:endParaRPr lang="en-GB" baseline="0" noProof="0" dirty="0" smtClean="0">
              <a:latin typeface="Arial" pitchFamily="34" charset="0"/>
              <a:cs typeface="Arial" pitchFamily="34" charset="0"/>
            </a:endParaRPr>
          </a:p>
          <a:p>
            <a:r>
              <a:rPr lang="en-GB" b="1" baseline="0" noProof="0" dirty="0" smtClean="0">
                <a:latin typeface="Arial" pitchFamily="34" charset="0"/>
                <a:cs typeface="Arial" pitchFamily="34" charset="0"/>
              </a:rPr>
              <a:t>Renewable energies as a first pillar of future energy supply</a:t>
            </a:r>
            <a:r>
              <a:rPr lang="en-GB" baseline="0" noProof="0" dirty="0" smtClean="0">
                <a:latin typeface="Arial" pitchFamily="34" charset="0"/>
                <a:cs typeface="Arial" pitchFamily="34" charset="0"/>
              </a:rPr>
              <a:t>:</a:t>
            </a:r>
          </a:p>
          <a:p>
            <a:pPr marL="236925" indent="-236925">
              <a:buFont typeface="Arial" panose="020B0604020202020204" pitchFamily="34" charset="0"/>
              <a:buChar char="•"/>
            </a:pPr>
            <a:r>
              <a:rPr lang="en-GB" baseline="0" noProof="0" dirty="0" smtClean="0">
                <a:latin typeface="Arial" pitchFamily="34" charset="0"/>
                <a:cs typeface="Arial" pitchFamily="34" charset="0"/>
              </a:rPr>
              <a:t>The expansion of renewable energies has made Germany a European and international pioneer in energy, climate and innovation policy. </a:t>
            </a:r>
          </a:p>
          <a:p>
            <a:pPr marL="236925" indent="-236925">
              <a:buFont typeface="Arial" panose="020B0604020202020204" pitchFamily="34" charset="0"/>
              <a:buChar char="•"/>
            </a:pPr>
            <a:r>
              <a:rPr lang="en-GB" baseline="0" noProof="0" dirty="0" smtClean="0">
                <a:latin typeface="Arial" pitchFamily="34" charset="0"/>
                <a:cs typeface="Arial" pitchFamily="34" charset="0"/>
              </a:rPr>
              <a:t>Since the early 1990s, this development has been facilitated by framework conditions such as the Renewable Energy Sources Act (EEG). The investment security created by these conditions has induced enormous growth in all fields of renewable energy. </a:t>
            </a:r>
          </a:p>
          <a:p>
            <a:pPr marL="236925" indent="-236925">
              <a:buFont typeface="Arial" panose="020B0604020202020204" pitchFamily="34" charset="0"/>
              <a:buChar char="•"/>
            </a:pPr>
            <a:r>
              <a:rPr lang="en-GB" baseline="0" noProof="0" dirty="0" smtClean="0">
                <a:latin typeface="Arial" pitchFamily="34" charset="0"/>
                <a:cs typeface="Arial" pitchFamily="34" charset="0"/>
              </a:rPr>
              <a:t>As a result, renewable energies are acquiring a growing role as an important pillar of energy supply and as a driver of innovation and modernisation in the energy infrastructure (storage, smart grids, flexible power plants, new technologies). </a:t>
            </a:r>
          </a:p>
          <a:p>
            <a:r>
              <a:rPr lang="en-GB" baseline="0" noProof="0" dirty="0" smtClean="0">
                <a:latin typeface="Arial" pitchFamily="34" charset="0"/>
                <a:cs typeface="Arial" pitchFamily="34" charset="0"/>
              </a:rPr>
              <a:t>Given our targets for expansion, the </a:t>
            </a:r>
            <a:r>
              <a:rPr lang="en-GB" b="1" baseline="0" noProof="0" dirty="0" smtClean="0">
                <a:latin typeface="Arial" pitchFamily="34" charset="0"/>
                <a:cs typeface="Arial" pitchFamily="34" charset="0"/>
              </a:rPr>
              <a:t>greatest challenges </a:t>
            </a:r>
            <a:r>
              <a:rPr lang="en-GB" baseline="0" noProof="0" dirty="0" smtClean="0">
                <a:latin typeface="Arial" pitchFamily="34" charset="0"/>
                <a:cs typeface="Arial" pitchFamily="34" charset="0"/>
              </a:rPr>
              <a:t>lie in:</a:t>
            </a:r>
          </a:p>
          <a:p>
            <a:r>
              <a:rPr lang="en-GB" baseline="0" noProof="0" dirty="0" smtClean="0">
                <a:latin typeface="Arial" pitchFamily="34" charset="0"/>
                <a:cs typeface="Arial" pitchFamily="34" charset="0"/>
              </a:rPr>
              <a:t>-  the expansion of wind energy (offshore and onshore),</a:t>
            </a:r>
          </a:p>
          <a:p>
            <a:r>
              <a:rPr lang="en-GB" baseline="0" noProof="0" dirty="0" smtClean="0">
                <a:latin typeface="Arial" pitchFamily="34" charset="0"/>
                <a:cs typeface="Arial" pitchFamily="34" charset="0"/>
              </a:rPr>
              <a:t>-  the sustainable use and generation of bioenergy,</a:t>
            </a:r>
          </a:p>
          <a:p>
            <a:r>
              <a:rPr lang="en-GB" baseline="0" noProof="0" dirty="0" smtClean="0">
                <a:latin typeface="Arial" pitchFamily="34" charset="0"/>
                <a:cs typeface="Arial" pitchFamily="34" charset="0"/>
              </a:rPr>
              <a:t>-  greater use of renewable energies for heating and cooling, </a:t>
            </a:r>
          </a:p>
          <a:p>
            <a:pPr marL="177800" indent="-177800">
              <a:buFontTx/>
              <a:buChar char="-"/>
            </a:pPr>
            <a:r>
              <a:rPr lang="en-GB" baseline="0" noProof="0" dirty="0" smtClean="0">
                <a:latin typeface="Arial" pitchFamily="34" charset="0"/>
                <a:cs typeface="Arial" pitchFamily="34" charset="0"/>
              </a:rPr>
              <a:t>ensuring cost-efficient expansion,</a:t>
            </a:r>
          </a:p>
          <a:p>
            <a:pPr marL="177800" indent="-177800">
              <a:buFontTx/>
              <a:buChar char="-"/>
            </a:pPr>
            <a:r>
              <a:rPr lang="en-GB" baseline="0" noProof="0" dirty="0" smtClean="0">
                <a:latin typeface="Arial" pitchFamily="34" charset="0"/>
                <a:cs typeface="Arial" pitchFamily="34" charset="0"/>
              </a:rPr>
              <a:t>a more demand-responsive generation and use of renewable energies,</a:t>
            </a:r>
          </a:p>
          <a:p>
            <a:pPr marL="177800" indent="-177800">
              <a:buFontTx/>
              <a:buChar char="-"/>
            </a:pPr>
            <a:r>
              <a:rPr lang="en-GB" baseline="0" noProof="0" dirty="0" smtClean="0">
                <a:latin typeface="Arial" pitchFamily="34" charset="0"/>
                <a:cs typeface="Arial" pitchFamily="34" charset="0"/>
              </a:rPr>
              <a:t>improved integration of renewable energies into our energy supply,</a:t>
            </a:r>
          </a:p>
          <a:p>
            <a:pPr marL="177800" indent="-177800">
              <a:buFontTx/>
              <a:buChar char="-"/>
            </a:pPr>
            <a:r>
              <a:rPr lang="en-GB" baseline="0" noProof="0" dirty="0" smtClean="0">
                <a:latin typeface="Arial" pitchFamily="34" charset="0"/>
                <a:cs typeface="Arial" pitchFamily="34" charset="0"/>
              </a:rPr>
              <a:t>qualitative and quantitative expansion of electricity grids,</a:t>
            </a:r>
          </a:p>
          <a:p>
            <a:pPr marL="177800" indent="-177800">
              <a:buFontTx/>
              <a:buChar char="-"/>
            </a:pPr>
            <a:r>
              <a:rPr lang="en-GB" baseline="0" noProof="0" dirty="0" smtClean="0">
                <a:latin typeface="Arial" pitchFamily="34" charset="0"/>
                <a:cs typeface="Arial" pitchFamily="34" charset="0"/>
              </a:rPr>
              <a:t>the development and promotion of storage technologies, and</a:t>
            </a:r>
          </a:p>
          <a:p>
            <a:pPr marL="177800" indent="-177800">
              <a:buFontTx/>
              <a:buChar char="-"/>
            </a:pPr>
            <a:r>
              <a:rPr lang="en-GB" baseline="0" noProof="0" dirty="0" smtClean="0">
                <a:latin typeface="Arial" pitchFamily="34" charset="0"/>
                <a:cs typeface="Arial" pitchFamily="34" charset="0"/>
              </a:rPr>
              <a:t>further strengthening the European electricity market.</a:t>
            </a:r>
          </a:p>
          <a:p>
            <a:endParaRPr lang="en-GB" baseline="0" noProof="0" dirty="0" smtClean="0">
              <a:latin typeface="Arial" pitchFamily="34" charset="0"/>
              <a:cs typeface="Arial" pitchFamily="34" charset="0"/>
            </a:endParaRPr>
          </a:p>
          <a:p>
            <a:r>
              <a:rPr lang="en-GB" b="1" baseline="0" noProof="0" dirty="0" smtClean="0">
                <a:latin typeface="Arial" pitchFamily="34" charset="0"/>
                <a:cs typeface="Arial" pitchFamily="34" charset="0"/>
              </a:rPr>
              <a:t>Energy Efficiency as the second pillar</a:t>
            </a:r>
          </a:p>
          <a:p>
            <a:r>
              <a:rPr lang="en-GB" baseline="0" noProof="0" dirty="0" smtClean="0">
                <a:latin typeface="Arial" pitchFamily="34" charset="0"/>
                <a:cs typeface="Arial" pitchFamily="34" charset="0"/>
              </a:rPr>
              <a:t>Key components of energy efficiency improvements are:</a:t>
            </a:r>
          </a:p>
          <a:p>
            <a:pPr marL="177800" indent="-177800">
              <a:buFont typeface="Arial" panose="020B0604020202020204" pitchFamily="34" charset="0"/>
              <a:buChar char="•"/>
            </a:pPr>
            <a:r>
              <a:rPr lang="en-GB" b="1" baseline="0" noProof="0" dirty="0" smtClean="0">
                <a:latin typeface="Arial" pitchFamily="34" charset="0"/>
                <a:cs typeface="Arial" pitchFamily="34" charset="0"/>
              </a:rPr>
              <a:t>Tapping efficiency potentials in private households and in the public sector</a:t>
            </a:r>
            <a:r>
              <a:rPr lang="en-GB" baseline="0" noProof="0" dirty="0" smtClean="0">
                <a:latin typeface="Arial" pitchFamily="34" charset="0"/>
                <a:cs typeface="Arial" pitchFamily="34" charset="0"/>
              </a:rPr>
              <a:t>: Economic incentives and improved information and advice are intended to help enable companies and private consumers to tap the hitherto unexploited potential for energy efficiency at their own initiative, thereby saving energy costs and relieving the strain on the environment.</a:t>
            </a:r>
          </a:p>
          <a:p>
            <a:pPr marL="177800" indent="-177800">
              <a:buFont typeface="Arial" panose="020B0604020202020204" pitchFamily="34" charset="0"/>
              <a:buChar char="•"/>
            </a:pPr>
            <a:r>
              <a:rPr lang="en-GB" b="1" baseline="0" noProof="0" dirty="0" smtClean="0">
                <a:latin typeface="Arial" pitchFamily="34" charset="0"/>
                <a:cs typeface="Arial" pitchFamily="34" charset="0"/>
              </a:rPr>
              <a:t>Exploiting efficiency potentials in industry</a:t>
            </a:r>
            <a:r>
              <a:rPr lang="en-GB" baseline="0" noProof="0" dirty="0" smtClean="0">
                <a:latin typeface="Arial" pitchFamily="34" charset="0"/>
                <a:cs typeface="Arial" pitchFamily="34" charset="0"/>
              </a:rPr>
              <a:t>: Energy efficiency will be an even more crucial criterion for the global competitiveness and innovative power of industry in future years. Scientific studies reveal that German industry has the potential to save € 10 billion a year. Energy management systems are an important option for highlighting efficiency potential. </a:t>
            </a:r>
          </a:p>
          <a:p>
            <a:pPr marL="177800" indent="-177800">
              <a:buFont typeface="Arial" panose="020B0604020202020204" pitchFamily="34" charset="0"/>
              <a:buChar char="•"/>
            </a:pPr>
            <a:r>
              <a:rPr lang="en-GB" b="1" baseline="0" noProof="0" dirty="0" smtClean="0">
                <a:latin typeface="Arial" pitchFamily="34" charset="0"/>
                <a:cs typeface="Arial" pitchFamily="34" charset="0"/>
              </a:rPr>
              <a:t>Energy efficiency fund</a:t>
            </a:r>
            <a:r>
              <a:rPr lang="en-GB" baseline="0" noProof="0" dirty="0" smtClean="0">
                <a:latin typeface="Arial" pitchFamily="34" charset="0"/>
                <a:cs typeface="Arial" pitchFamily="34" charset="0"/>
              </a:rPr>
              <a:t>: A wide range of stimuli are still needed, including consumer information, product innovation and the commercialisation of energy-efficient products. To serve that purpose, the German government floated an energy efficiency fund at the Federal Ministry of Economics and Technology (BMWi).</a:t>
            </a:r>
          </a:p>
          <a:p>
            <a:pPr marL="177800" indent="-177800">
              <a:buFont typeface="Arial" panose="020B0604020202020204" pitchFamily="34" charset="0"/>
              <a:buChar char="•"/>
            </a:pPr>
            <a:r>
              <a:rPr lang="en-GB" b="1" baseline="0" noProof="0" dirty="0" smtClean="0">
                <a:latin typeface="Arial" pitchFamily="34" charset="0"/>
                <a:cs typeface="Arial" pitchFamily="34" charset="0"/>
              </a:rPr>
              <a:t>National Climate Initiative</a:t>
            </a:r>
            <a:r>
              <a:rPr lang="en-GB" baseline="0" noProof="0" dirty="0" smtClean="0">
                <a:latin typeface="Arial" pitchFamily="34" charset="0"/>
                <a:cs typeface="Arial" pitchFamily="34" charset="0"/>
              </a:rPr>
              <a:t>: Further funds are available through the National Climate Initiative at the Federal Ministry for Environment and Buildings.</a:t>
            </a:r>
          </a:p>
          <a:p>
            <a:endParaRPr lang="en-GB" baseline="0" noProof="0" dirty="0" smtClean="0">
              <a:latin typeface="Arial" pitchFamily="34" charset="0"/>
              <a:cs typeface="Arial" pitchFamily="34" charset="0"/>
            </a:endParaRPr>
          </a:p>
          <a:p>
            <a:r>
              <a:rPr lang="en-GB" b="1" baseline="0" noProof="0" dirty="0" smtClean="0">
                <a:latin typeface="Arial" pitchFamily="34" charset="0"/>
                <a:cs typeface="Arial" pitchFamily="34" charset="0"/>
              </a:rPr>
              <a:t>The grid expansion </a:t>
            </a:r>
            <a:br>
              <a:rPr lang="en-GB" b="1" baseline="0" noProof="0" dirty="0" smtClean="0">
                <a:latin typeface="Arial" pitchFamily="34" charset="0"/>
                <a:cs typeface="Arial" pitchFamily="34" charset="0"/>
              </a:rPr>
            </a:br>
            <a:r>
              <a:rPr lang="en-GB" b="0" baseline="0" noProof="0" dirty="0" smtClean="0">
                <a:latin typeface="Arial" pitchFamily="34" charset="0"/>
                <a:cs typeface="Arial" pitchFamily="34" charset="0"/>
              </a:rPr>
              <a:t>…is often referred to as the Achilles heel of the energy transition. Policies promoting grid development are</a:t>
            </a: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Grid Expansion Acceleration Act </a:t>
            </a:r>
            <a:r>
              <a:rPr lang="en-GB" noProof="0" dirty="0" smtClean="0">
                <a:latin typeface="Arial" pitchFamily="34" charset="0"/>
                <a:cs typeface="Arial" pitchFamily="34" charset="0"/>
              </a:rPr>
              <a:t>prescribes a package of measures to reduce the time required for planning and approval procedures for interstate or international maximum voltage lines.</a:t>
            </a:r>
            <a:endParaRPr lang="en-GB" b="1" baseline="0" noProof="0" dirty="0" smtClean="0">
              <a:latin typeface="Arial" pitchFamily="34" charset="0"/>
              <a:cs typeface="Arial" pitchFamily="34" charset="0"/>
            </a:endParaRPr>
          </a:p>
          <a:p>
            <a:pPr marL="177694" indent="-177694">
              <a:buFont typeface="Arial" panose="020B0604020202020204" pitchFamily="34" charset="0"/>
              <a:buChar char="•"/>
            </a:pPr>
            <a:r>
              <a:rPr lang="en-GB" b="0" u="sng" baseline="0" noProof="0" dirty="0" smtClean="0">
                <a:latin typeface="Arial" pitchFamily="34" charset="0"/>
                <a:cs typeface="Arial" pitchFamily="34" charset="0"/>
              </a:rPr>
              <a:t>The Federal Requirement Plan </a:t>
            </a:r>
            <a:r>
              <a:rPr lang="en-GB" b="0" baseline="0" noProof="0" dirty="0" smtClean="0">
                <a:latin typeface="Arial" pitchFamily="34" charset="0"/>
                <a:cs typeface="Arial" pitchFamily="34" charset="0"/>
              </a:rPr>
              <a:t>sets the need for grid expansion projects in the transmission grids for the next 10 years.</a:t>
            </a:r>
          </a:p>
          <a:p>
            <a:r>
              <a:rPr lang="en-GB" baseline="0" noProof="0" dirty="0" smtClean="0">
                <a:latin typeface="Arial" pitchFamily="34" charset="0"/>
                <a:cs typeface="Arial" pitchFamily="34" charset="0"/>
              </a:rPr>
              <a:t>The </a:t>
            </a:r>
            <a:r>
              <a:rPr lang="en-GB" b="0" u="sng" baseline="0" noProof="0" dirty="0" smtClean="0">
                <a:latin typeface="Arial" pitchFamily="34" charset="0"/>
                <a:cs typeface="Arial" pitchFamily="34" charset="0"/>
              </a:rPr>
              <a:t>key fields of action </a:t>
            </a:r>
            <a:r>
              <a:rPr lang="en-GB" baseline="0" noProof="0" dirty="0" smtClean="0">
                <a:latin typeface="Arial" pitchFamily="34" charset="0"/>
                <a:cs typeface="Arial" pitchFamily="34" charset="0"/>
              </a:rPr>
              <a:t>are:</a:t>
            </a:r>
          </a:p>
          <a:p>
            <a:pPr marL="634857" lvl="1" indent="-177694">
              <a:buFont typeface="Arial" panose="020B0604020202020204" pitchFamily="34" charset="0"/>
              <a:buChar char="•"/>
            </a:pPr>
            <a:r>
              <a:rPr lang="en-GB" baseline="0" noProof="0" dirty="0" smtClean="0">
                <a:latin typeface="Arial" pitchFamily="34" charset="0"/>
                <a:cs typeface="Arial" pitchFamily="34" charset="0"/>
              </a:rPr>
              <a:t>Upgrading the grid infrastructure (faster grid expansion, smart grids, and connecting offshore wind power).</a:t>
            </a:r>
          </a:p>
          <a:p>
            <a:pPr marL="634857" lvl="1" indent="-177694">
              <a:buFont typeface="Arial" panose="020B0604020202020204" pitchFamily="34" charset="0"/>
              <a:buChar char="•"/>
            </a:pPr>
            <a:r>
              <a:rPr lang="en-GB" baseline="0" noProof="0" dirty="0" smtClean="0">
                <a:latin typeface="Arial" pitchFamily="34" charset="0"/>
                <a:cs typeface="Arial" pitchFamily="34" charset="0"/>
              </a:rPr>
              <a:t>Incremental market and system integration for renewable energies.</a:t>
            </a:r>
          </a:p>
          <a:p>
            <a:endParaRPr lang="en-GB" baseline="0" noProof="0" dirty="0" smtClean="0">
              <a:latin typeface="Arial" pitchFamily="34" charset="0"/>
              <a:cs typeface="Arial" pitchFamily="34" charset="0"/>
            </a:endParaRPr>
          </a:p>
          <a:p>
            <a:r>
              <a:rPr lang="en-GB" b="1" noProof="0" dirty="0" smtClean="0">
                <a:latin typeface="Arial" pitchFamily="34" charset="0"/>
                <a:cs typeface="Arial" pitchFamily="34" charset="0"/>
              </a:rPr>
              <a:t>Sources</a:t>
            </a:r>
            <a:endParaRPr lang="en-GB" noProof="0" dirty="0" smtClean="0">
              <a:latin typeface="Arial" pitchFamily="34" charset="0"/>
              <a:cs typeface="Arial" pitchFamily="34" charset="0"/>
            </a:endParaRPr>
          </a:p>
          <a:p>
            <a:pPr marL="177694" indent="-177694"/>
            <a:r>
              <a:rPr lang="en-GB" b="1" dirty="0" smtClean="0">
                <a:latin typeface="Arial" pitchFamily="34" charset="0"/>
                <a:cs typeface="Arial" pitchFamily="34" charset="0"/>
              </a:rPr>
              <a:t>BMWi</a:t>
            </a:r>
            <a:r>
              <a:rPr lang="en-GB" b="1" baseline="0" dirty="0" smtClean="0">
                <a:latin typeface="Arial" pitchFamily="34" charset="0"/>
                <a:cs typeface="Arial" pitchFamily="34" charset="0"/>
              </a:rPr>
              <a:t> and </a:t>
            </a:r>
            <a:r>
              <a:rPr lang="en-GB" b="1" dirty="0" smtClean="0">
                <a:latin typeface="Arial" pitchFamily="34" charset="0"/>
                <a:cs typeface="Arial" pitchFamily="34" charset="0"/>
              </a:rPr>
              <a:t>BMU 2010: </a:t>
            </a:r>
            <a:r>
              <a:rPr lang="en-GB" dirty="0" smtClean="0">
                <a:latin typeface="Arial" pitchFamily="34" charset="0"/>
                <a:cs typeface="Arial" pitchFamily="34" charset="0"/>
              </a:rPr>
              <a:t>Energy Concept for an Environmentally Sound, Reliable and Affordable Energy Supply 28. September 2010, p. 7; p. 11-13; p. 18-21:</a:t>
            </a:r>
          </a:p>
          <a:p>
            <a:pPr marL="177694" indent="-177694"/>
            <a:r>
              <a:rPr lang="en-GB" dirty="0" smtClean="0">
                <a:latin typeface="Arial" pitchFamily="34" charset="0"/>
                <a:cs typeface="Arial" pitchFamily="34" charset="0"/>
                <a:hlinkClick r:id="rId3"/>
              </a:rPr>
              <a:t>http://www.germany.info/contentblob/3043402/Daten/1097719/BMUBMWi_Energy_Concept_DD.pdf</a:t>
            </a:r>
            <a:r>
              <a:rPr lang="en-GB" dirty="0" smtClean="0">
                <a:latin typeface="Arial" pitchFamily="34" charset="0"/>
                <a:cs typeface="Arial" pitchFamily="34" charset="0"/>
              </a:rPr>
              <a:t>,</a:t>
            </a:r>
            <a:r>
              <a:rPr lang="en-GB" baseline="0" dirty="0" smtClean="0">
                <a:latin typeface="Arial" pitchFamily="34" charset="0"/>
                <a:cs typeface="Arial" pitchFamily="34" charset="0"/>
              </a:rPr>
              <a:t> </a:t>
            </a:r>
            <a:r>
              <a:rPr lang="en-GB" dirty="0" smtClean="0">
                <a:latin typeface="Arial" pitchFamily="34" charset="0"/>
                <a:cs typeface="Arial" pitchFamily="34" charset="0"/>
              </a:rPr>
              <a:t>last May 2015.</a:t>
            </a:r>
          </a:p>
          <a:p>
            <a:pPr marL="177694" indent="-177694">
              <a:buFont typeface="Symbol" panose="05050102010706020507" pitchFamily="18" charset="2"/>
              <a:buChar char="-"/>
            </a:pPr>
            <a:endParaRPr lang="en-GB" dirty="0" smtClean="0">
              <a:latin typeface="Arial" pitchFamily="34" charset="0"/>
              <a:cs typeface="Arial" pitchFamily="34" charset="0"/>
            </a:endParaRPr>
          </a:p>
          <a:p>
            <a:endParaRPr lang="en-GB" dirty="0"/>
          </a:p>
        </p:txBody>
      </p:sp>
      <p:sp>
        <p:nvSpPr>
          <p:cNvPr id="4" name="Foliennummernplatzhalter 3"/>
          <p:cNvSpPr>
            <a:spLocks noGrp="1"/>
          </p:cNvSpPr>
          <p:nvPr>
            <p:ph type="sldNum" sz="quarter" idx="10"/>
          </p:nvPr>
        </p:nvSpPr>
        <p:spPr/>
        <p:txBody>
          <a:bodyPr/>
          <a:lstStyle/>
          <a:p>
            <a:fld id="{EC8E54D8-71A2-43C2-AA02-845615887188}" type="slidenum">
              <a:rPr lang="de-DE" smtClean="0"/>
              <a:pPr/>
              <a:t>3</a:t>
            </a:fld>
            <a:endParaRPr lang="de-DE"/>
          </a:p>
        </p:txBody>
      </p:sp>
    </p:spTree>
    <p:extLst>
      <p:ext uri="{BB962C8B-B14F-4D97-AF65-F5344CB8AC3E}">
        <p14:creationId xmlns:p14="http://schemas.microsoft.com/office/powerpoint/2010/main" val="283242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xfrm>
            <a:off x="96838" y="744538"/>
            <a:ext cx="6570662" cy="3697287"/>
          </a:xfrm>
          <a:ln/>
        </p:spPr>
      </p:sp>
      <p:sp>
        <p:nvSpPr>
          <p:cNvPr id="3" name="Notizenplatzhalter 2"/>
          <p:cNvSpPr>
            <a:spLocks noGrp="1"/>
          </p:cNvSpPr>
          <p:nvPr>
            <p:ph type="body" idx="1"/>
          </p:nvPr>
        </p:nvSpPr>
        <p:spPr>
          <a:xfrm>
            <a:off x="877888" y="4746625"/>
            <a:ext cx="5184775" cy="5949950"/>
          </a:xfrm>
        </p:spPr>
        <p:txBody>
          <a:bodyPr>
            <a:noAutofit/>
          </a:bodyPr>
          <a:lstStyle/>
          <a:p>
            <a:pPr>
              <a:defRPr/>
            </a:pPr>
            <a:r>
              <a:rPr lang="en-GB" b="1" dirty="0" smtClean="0">
                <a:latin typeface="Arial"/>
                <a:cs typeface="Arial"/>
              </a:rPr>
              <a:t>Notes</a:t>
            </a:r>
          </a:p>
          <a:p>
            <a:pPr>
              <a:defRPr/>
            </a:pPr>
            <a:r>
              <a:rPr lang="en-GB" b="1" dirty="0" smtClean="0">
                <a:latin typeface="Arial"/>
                <a:cs typeface="Arial"/>
              </a:rPr>
              <a:t>The slide visualizes the many dimensions of the Energiewende.</a:t>
            </a:r>
          </a:p>
          <a:p>
            <a:pPr>
              <a:buFont typeface="Arial" pitchFamily="34" charset="0"/>
              <a:buNone/>
              <a:defRPr/>
            </a:pPr>
            <a:endParaRPr lang="en-GB" b="1" dirty="0" smtClean="0">
              <a:latin typeface="Arial"/>
              <a:cs typeface="Arial"/>
            </a:endParaRPr>
          </a:p>
          <a:p>
            <a:pPr marL="171450" indent="-171450">
              <a:buFont typeface="Arial" panose="020B0604020202020204" pitchFamily="34" charset="0"/>
              <a:buChar char="•"/>
              <a:defRPr/>
            </a:pPr>
            <a:r>
              <a:rPr lang="en-US" dirty="0" smtClean="0">
                <a:latin typeface="Arial" pitchFamily="34" charset="0"/>
                <a:cs typeface="Arial" pitchFamily="34" charset="0"/>
              </a:rPr>
              <a:t>The </a:t>
            </a:r>
            <a:r>
              <a:rPr lang="en-US" b="1" dirty="0" smtClean="0">
                <a:latin typeface="Arial" pitchFamily="34" charset="0"/>
                <a:cs typeface="Arial" pitchFamily="34" charset="0"/>
              </a:rPr>
              <a:t>Energiewende is a fundamental restructuring and re-alignment of German energy policy</a:t>
            </a:r>
            <a:r>
              <a:rPr lang="en-US" dirty="0" smtClean="0">
                <a:latin typeface="Arial" pitchFamily="34" charset="0"/>
                <a:cs typeface="Arial" pitchFamily="34" charset="0"/>
              </a:rPr>
              <a:t>. </a:t>
            </a:r>
          </a:p>
          <a:p>
            <a:pPr marL="171450" indent="-171450">
              <a:buFont typeface="Arial" panose="020B0604020202020204" pitchFamily="34" charset="0"/>
              <a:buChar char="•"/>
              <a:defRPr/>
            </a:pPr>
            <a:r>
              <a:rPr lang="en-US" dirty="0" smtClean="0">
                <a:latin typeface="Arial" pitchFamily="34" charset="0"/>
                <a:cs typeface="Arial" pitchFamily="34" charset="0"/>
              </a:rPr>
              <a:t>In the public discourse, however, the Energiewende is often narrowed to the electricity sector. </a:t>
            </a:r>
          </a:p>
          <a:p>
            <a:pPr marL="171450" indent="-171450">
              <a:buFont typeface="Arial" panose="020B0604020202020204" pitchFamily="34" charset="0"/>
              <a:buChar char="•"/>
              <a:defRPr/>
            </a:pPr>
            <a:r>
              <a:rPr lang="en-US" dirty="0" smtClean="0">
                <a:latin typeface="Arial" pitchFamily="34" charset="0"/>
                <a:cs typeface="Arial" pitchFamily="34" charset="0"/>
              </a:rPr>
              <a:t>Yet, the Energiewende is multi-dimensional, has a </a:t>
            </a:r>
            <a:r>
              <a:rPr lang="en-US" b="1" dirty="0" smtClean="0">
                <a:latin typeface="Arial" pitchFamily="34" charset="0"/>
                <a:cs typeface="Arial" pitchFamily="34" charset="0"/>
              </a:rPr>
              <a:t>much larger scope and goes far beyond the power sector</a:t>
            </a:r>
            <a:r>
              <a:rPr lang="en-US" dirty="0" smtClean="0">
                <a:latin typeface="Arial" pitchFamily="34" charset="0"/>
                <a:cs typeface="Arial" pitchFamily="34" charset="0"/>
              </a:rPr>
              <a:t>.</a:t>
            </a:r>
            <a:endParaRPr lang="de-DE" dirty="0" smtClean="0">
              <a:latin typeface="Arial" pitchFamily="34" charset="0"/>
              <a:cs typeface="Arial" pitchFamily="34" charset="0"/>
            </a:endParaRPr>
          </a:p>
          <a:p>
            <a:pPr marL="171450" indent="-171450">
              <a:buFont typeface="Arial" panose="020B0604020202020204" pitchFamily="34" charset="0"/>
              <a:buChar char="•"/>
              <a:defRPr/>
            </a:pPr>
            <a:r>
              <a:rPr lang="en-US" dirty="0" smtClean="0">
                <a:latin typeface="Arial" pitchFamily="34" charset="0"/>
                <a:cs typeface="Arial" pitchFamily="34" charset="0"/>
              </a:rPr>
              <a:t>The formulated targets of the energy transition cannot be reached without considering, inter alia, </a:t>
            </a:r>
            <a:r>
              <a:rPr lang="en-US" b="1" dirty="0" smtClean="0">
                <a:latin typeface="Arial" pitchFamily="34" charset="0"/>
                <a:cs typeface="Arial" pitchFamily="34" charset="0"/>
              </a:rPr>
              <a:t>energy efficiency</a:t>
            </a:r>
            <a:r>
              <a:rPr lang="en-US" dirty="0" smtClean="0">
                <a:latin typeface="Arial" pitchFamily="34" charset="0"/>
                <a:cs typeface="Arial" pitchFamily="34" charset="0"/>
              </a:rPr>
              <a:t>, the </a:t>
            </a:r>
            <a:r>
              <a:rPr lang="en-US" b="1" dirty="0" smtClean="0">
                <a:latin typeface="Arial" pitchFamily="34" charset="0"/>
                <a:cs typeface="Arial" pitchFamily="34" charset="0"/>
              </a:rPr>
              <a:t>transport sector,</a:t>
            </a:r>
            <a:r>
              <a:rPr lang="en-US" dirty="0" smtClean="0">
                <a:latin typeface="Arial" pitchFamily="34" charset="0"/>
                <a:cs typeface="Arial" pitchFamily="34" charset="0"/>
              </a:rPr>
              <a:t> the </a:t>
            </a:r>
            <a:r>
              <a:rPr lang="en-US" b="1" dirty="0" smtClean="0">
                <a:latin typeface="Arial" pitchFamily="34" charset="0"/>
                <a:cs typeface="Arial" pitchFamily="34" charset="0"/>
              </a:rPr>
              <a:t>heating sector</a:t>
            </a:r>
            <a:r>
              <a:rPr lang="en-US" dirty="0" smtClean="0">
                <a:latin typeface="Arial" pitchFamily="34" charset="0"/>
                <a:cs typeface="Arial" pitchFamily="34" charset="0"/>
              </a:rPr>
              <a:t>, the modernization and new construction of </a:t>
            </a:r>
            <a:r>
              <a:rPr lang="en-US" b="1" dirty="0" smtClean="0">
                <a:latin typeface="Arial" pitchFamily="34" charset="0"/>
                <a:cs typeface="Arial" pitchFamily="34" charset="0"/>
              </a:rPr>
              <a:t>transmission grids</a:t>
            </a:r>
            <a:r>
              <a:rPr lang="en-US" dirty="0" smtClean="0">
                <a:latin typeface="Arial" pitchFamily="34" charset="0"/>
                <a:cs typeface="Arial" pitchFamily="34" charset="0"/>
              </a:rPr>
              <a:t>, energetic modernization of buildings, ongoing </a:t>
            </a:r>
            <a:r>
              <a:rPr lang="en-US" b="1" dirty="0" smtClean="0">
                <a:latin typeface="Arial" pitchFamily="34" charset="0"/>
                <a:cs typeface="Arial" pitchFamily="34" charset="0"/>
              </a:rPr>
              <a:t>research</a:t>
            </a:r>
            <a:r>
              <a:rPr lang="en-US" dirty="0" smtClean="0">
                <a:latin typeface="Arial" pitchFamily="34" charset="0"/>
                <a:cs typeface="Arial" pitchFamily="34" charset="0"/>
              </a:rPr>
              <a:t> and development of storage technologies, the consideration of the </a:t>
            </a:r>
            <a:r>
              <a:rPr lang="en-US" b="1" dirty="0" smtClean="0">
                <a:latin typeface="Arial" pitchFamily="34" charset="0"/>
                <a:cs typeface="Arial" pitchFamily="34" charset="0"/>
              </a:rPr>
              <a:t>conventional power plants</a:t>
            </a:r>
            <a:r>
              <a:rPr lang="en-US" dirty="0" smtClean="0">
                <a:latin typeface="Arial" pitchFamily="34" charset="0"/>
                <a:cs typeface="Arial" pitchFamily="34" charset="0"/>
              </a:rPr>
              <a:t>, increased </a:t>
            </a:r>
            <a:r>
              <a:rPr lang="en-US" b="1" dirty="0" smtClean="0">
                <a:latin typeface="Arial" pitchFamily="34" charset="0"/>
                <a:cs typeface="Arial" pitchFamily="34" charset="0"/>
              </a:rPr>
              <a:t>international coordination</a:t>
            </a:r>
            <a:r>
              <a:rPr lang="en-US" dirty="0" smtClean="0">
                <a:latin typeface="Arial" pitchFamily="34" charset="0"/>
                <a:cs typeface="Arial" pitchFamily="34" charset="0"/>
              </a:rPr>
              <a:t> with European partners, and last but not least the broad social and </a:t>
            </a:r>
            <a:r>
              <a:rPr lang="en-US" b="1" dirty="0" smtClean="0">
                <a:latin typeface="Arial" pitchFamily="34" charset="0"/>
                <a:cs typeface="Arial" pitchFamily="34" charset="0"/>
              </a:rPr>
              <a:t>public acceptance</a:t>
            </a:r>
            <a:r>
              <a:rPr lang="en-US" dirty="0" smtClean="0">
                <a:latin typeface="Arial" pitchFamily="34" charset="0"/>
                <a:cs typeface="Arial" pitchFamily="34" charset="0"/>
              </a:rPr>
              <a:t> of the Energiewende which includes new means of </a:t>
            </a:r>
            <a:r>
              <a:rPr lang="en-US" b="1" dirty="0" smtClean="0">
                <a:latin typeface="Arial" pitchFamily="34" charset="0"/>
                <a:cs typeface="Arial" pitchFamily="34" charset="0"/>
              </a:rPr>
              <a:t>public participation</a:t>
            </a:r>
            <a:r>
              <a:rPr lang="en-US" dirty="0" smtClean="0">
                <a:latin typeface="Arial" pitchFamily="34" charset="0"/>
                <a:cs typeface="Arial" pitchFamily="34" charset="0"/>
              </a:rPr>
              <a:t> in energy matters..</a:t>
            </a:r>
            <a:endParaRPr lang="de-DE" dirty="0" smtClean="0">
              <a:latin typeface="Arial" pitchFamily="34" charset="0"/>
              <a:cs typeface="Arial" pitchFamily="34" charset="0"/>
            </a:endParaRPr>
          </a:p>
        </p:txBody>
      </p:sp>
      <p:sp>
        <p:nvSpPr>
          <p:cNvPr id="30724" name="Foliennummernplatzhalter 3"/>
          <p:cNvSpPr>
            <a:spLocks noGrp="1"/>
          </p:cNvSpPr>
          <p:nvPr>
            <p:ph type="sldNum" sz="quarter" idx="5"/>
          </p:nvPr>
        </p:nvSpPr>
        <p:spPr>
          <a:noFill/>
        </p:spPr>
        <p:txBody>
          <a:bodyPr/>
          <a:lstStyle>
            <a:lvl1pPr defTabSz="922338" eaLnBrk="0" hangingPunct="0">
              <a:spcBef>
                <a:spcPct val="30000"/>
              </a:spcBef>
              <a:defRPr sz="1200">
                <a:solidFill>
                  <a:schemeClr val="tx1"/>
                </a:solidFill>
                <a:latin typeface="Times New Roman" pitchFamily="18" charset="0"/>
              </a:defRPr>
            </a:lvl1pPr>
            <a:lvl2pPr marL="742950" indent="-285750" defTabSz="922338" eaLnBrk="0" hangingPunct="0">
              <a:spcBef>
                <a:spcPct val="30000"/>
              </a:spcBef>
              <a:defRPr sz="1200">
                <a:solidFill>
                  <a:schemeClr val="tx1"/>
                </a:solidFill>
                <a:latin typeface="Times New Roman" pitchFamily="18" charset="0"/>
              </a:defRPr>
            </a:lvl2pPr>
            <a:lvl3pPr marL="1143000" indent="-228600" defTabSz="922338" eaLnBrk="0" hangingPunct="0">
              <a:spcBef>
                <a:spcPct val="30000"/>
              </a:spcBef>
              <a:defRPr sz="1200">
                <a:solidFill>
                  <a:schemeClr val="tx1"/>
                </a:solidFill>
                <a:latin typeface="Times New Roman" pitchFamily="18" charset="0"/>
              </a:defRPr>
            </a:lvl3pPr>
            <a:lvl4pPr marL="1600200" indent="-228600" defTabSz="922338" eaLnBrk="0" hangingPunct="0">
              <a:spcBef>
                <a:spcPct val="30000"/>
              </a:spcBef>
              <a:defRPr sz="1200">
                <a:solidFill>
                  <a:schemeClr val="tx1"/>
                </a:solidFill>
                <a:latin typeface="Times New Roman" pitchFamily="18" charset="0"/>
              </a:defRPr>
            </a:lvl4pPr>
            <a:lvl5pPr marL="2057400" indent="-228600" defTabSz="922338" eaLnBrk="0" hangingPunct="0">
              <a:spcBef>
                <a:spcPct val="30000"/>
              </a:spcBef>
              <a:defRPr sz="1200">
                <a:solidFill>
                  <a:schemeClr val="tx1"/>
                </a:solidFill>
                <a:latin typeface="Times New Roman" pitchFamily="18" charset="0"/>
              </a:defRPr>
            </a:lvl5pPr>
            <a:lvl6pPr marL="2514600" indent="-228600" defTabSz="922338" eaLnBrk="0" fontAlgn="base" hangingPunct="0">
              <a:spcBef>
                <a:spcPct val="30000"/>
              </a:spcBef>
              <a:spcAft>
                <a:spcPct val="0"/>
              </a:spcAft>
              <a:defRPr sz="1200">
                <a:solidFill>
                  <a:schemeClr val="tx1"/>
                </a:solidFill>
                <a:latin typeface="Times New Roman" pitchFamily="18" charset="0"/>
              </a:defRPr>
            </a:lvl6pPr>
            <a:lvl7pPr marL="2971800" indent="-228600" defTabSz="922338" eaLnBrk="0" fontAlgn="base" hangingPunct="0">
              <a:spcBef>
                <a:spcPct val="30000"/>
              </a:spcBef>
              <a:spcAft>
                <a:spcPct val="0"/>
              </a:spcAft>
              <a:defRPr sz="1200">
                <a:solidFill>
                  <a:schemeClr val="tx1"/>
                </a:solidFill>
                <a:latin typeface="Times New Roman" pitchFamily="18" charset="0"/>
              </a:defRPr>
            </a:lvl7pPr>
            <a:lvl8pPr marL="3429000" indent="-228600" defTabSz="922338" eaLnBrk="0" fontAlgn="base" hangingPunct="0">
              <a:spcBef>
                <a:spcPct val="30000"/>
              </a:spcBef>
              <a:spcAft>
                <a:spcPct val="0"/>
              </a:spcAft>
              <a:defRPr sz="1200">
                <a:solidFill>
                  <a:schemeClr val="tx1"/>
                </a:solidFill>
                <a:latin typeface="Times New Roman" pitchFamily="18" charset="0"/>
              </a:defRPr>
            </a:lvl8pPr>
            <a:lvl9pPr marL="3886200" indent="-228600" defTabSz="9223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7852250-EF1E-4ECC-B895-426DF8DC74F4}" type="slidenum">
              <a:rPr lang="de-DE" altLang="de-DE" smtClean="0">
                <a:solidFill>
                  <a:srgbClr val="000000"/>
                </a:solidFill>
              </a:rPr>
              <a:pPr eaLnBrk="1" hangingPunct="1">
                <a:spcBef>
                  <a:spcPct val="0"/>
                </a:spcBef>
              </a:pPr>
              <a:t>4</a:t>
            </a:fld>
            <a:endParaRPr lang="de-DE" altLang="de-DE" smtClean="0">
              <a:solidFill>
                <a:srgbClr val="000000"/>
              </a:solidFill>
            </a:endParaRPr>
          </a:p>
        </p:txBody>
      </p:sp>
    </p:spTree>
    <p:extLst>
      <p:ext uri="{BB962C8B-B14F-4D97-AF65-F5344CB8AC3E}">
        <p14:creationId xmlns:p14="http://schemas.microsoft.com/office/powerpoint/2010/main" val="181293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02413" cy="3714750"/>
          </a:xfrm>
        </p:spPr>
      </p:sp>
      <p:sp>
        <p:nvSpPr>
          <p:cNvPr id="3" name="Notizenplatzhalter 2"/>
          <p:cNvSpPr>
            <a:spLocks noGrp="1"/>
          </p:cNvSpPr>
          <p:nvPr>
            <p:ph type="body" idx="1"/>
          </p:nvPr>
        </p:nvSpPr>
        <p:spPr>
          <a:xfrm>
            <a:off x="878558" y="4604016"/>
            <a:ext cx="4968552" cy="4579593"/>
          </a:xfrm>
        </p:spPr>
        <p:txBody>
          <a:bodyPr/>
          <a:lstStyle/>
          <a:p>
            <a:pPr marL="179163" lvl="1" indent="-179163"/>
            <a:r>
              <a:rPr lang="en-GB" b="1" noProof="0" dirty="0" smtClean="0">
                <a:latin typeface="Arial" pitchFamily="34" charset="0"/>
                <a:cs typeface="Arial" pitchFamily="34" charset="0"/>
              </a:rPr>
              <a:t>ADVANCED</a:t>
            </a:r>
          </a:p>
          <a:p>
            <a:pPr defTabSz="956109">
              <a:defRPr/>
            </a:pPr>
            <a:endParaRPr lang="en-GB" b="1" baseline="0" noProof="0" dirty="0" smtClean="0">
              <a:latin typeface="Arial" pitchFamily="34" charset="0"/>
              <a:cs typeface="Arial" pitchFamily="34" charset="0"/>
            </a:endParaRPr>
          </a:p>
          <a:p>
            <a:pPr defTabSz="956109">
              <a:defRPr/>
            </a:pPr>
            <a:r>
              <a:rPr lang="en-GB" b="1" baseline="0" noProof="0" dirty="0" smtClean="0">
                <a:latin typeface="Arial" pitchFamily="34" charset="0"/>
                <a:cs typeface="Arial" pitchFamily="34" charset="0"/>
              </a:rPr>
              <a:t>The slide summarizes the various targets of the </a:t>
            </a:r>
            <a:r>
              <a:rPr lang="en-GB" b="1" baseline="0" noProof="0" dirty="0" err="1" smtClean="0">
                <a:latin typeface="Arial" pitchFamily="34" charset="0"/>
                <a:cs typeface="Arial" pitchFamily="34" charset="0"/>
              </a:rPr>
              <a:t>Energiewende</a:t>
            </a:r>
            <a:r>
              <a:rPr lang="en-GB" b="1" baseline="0" noProof="0" dirty="0" smtClean="0">
                <a:latin typeface="Arial" pitchFamily="34" charset="0"/>
                <a:cs typeface="Arial" pitchFamily="34" charset="0"/>
              </a:rPr>
              <a:t>: there are climate, renewable energy, energy efficiency and transport targets.</a:t>
            </a:r>
          </a:p>
          <a:p>
            <a:pPr defTabSz="956109">
              <a:defRPr/>
            </a:pPr>
            <a:endParaRPr lang="en-GB" baseline="0" noProof="0" dirty="0" smtClean="0">
              <a:latin typeface="Arial" pitchFamily="34" charset="0"/>
              <a:cs typeface="Arial" pitchFamily="34" charset="0"/>
            </a:endParaRPr>
          </a:p>
          <a:p>
            <a:pPr marL="179270" indent="-179270" defTabSz="956109">
              <a:buFont typeface="Arial" panose="020B0604020202020204" pitchFamily="34" charset="0"/>
              <a:buChar char="•"/>
              <a:defRPr/>
            </a:pPr>
            <a:r>
              <a:rPr lang="en-GB" noProof="0" dirty="0" smtClean="0">
                <a:latin typeface="Arial" pitchFamily="34" charset="0"/>
                <a:cs typeface="Arial" pitchFamily="34" charset="0"/>
              </a:rPr>
              <a:t>These targets</a:t>
            </a:r>
            <a:r>
              <a:rPr lang="en-GB" baseline="0" noProof="0" dirty="0" smtClean="0">
                <a:latin typeface="Arial" pitchFamily="34" charset="0"/>
                <a:cs typeface="Arial" pitchFamily="34" charset="0"/>
              </a:rPr>
              <a:t> are set out in the </a:t>
            </a:r>
            <a:r>
              <a:rPr lang="en-GB" b="1" baseline="0" noProof="0" dirty="0" smtClean="0">
                <a:latin typeface="Arial" pitchFamily="34" charset="0"/>
                <a:cs typeface="Arial" pitchFamily="34" charset="0"/>
              </a:rPr>
              <a:t>2010 Energy Concept </a:t>
            </a:r>
            <a:r>
              <a:rPr lang="en-GB" baseline="0" noProof="0" dirty="0" smtClean="0">
                <a:latin typeface="Arial" pitchFamily="34" charset="0"/>
                <a:cs typeface="Arial" pitchFamily="34" charset="0"/>
              </a:rPr>
              <a:t>of the Federal Government (additional electricity sector targets 2025+2035 from the coalition treaty 2013). </a:t>
            </a:r>
          </a:p>
          <a:p>
            <a:pPr marL="179270" indent="-179270" defTabSz="956109">
              <a:buFont typeface="Arial" panose="020B0604020202020204" pitchFamily="34" charset="0"/>
              <a:buChar char="•"/>
              <a:defRPr/>
            </a:pPr>
            <a:r>
              <a:rPr lang="en-GB" noProof="0" dirty="0" smtClean="0">
                <a:latin typeface="Arial" pitchFamily="34" charset="0"/>
                <a:cs typeface="Arial" pitchFamily="34" charset="0"/>
              </a:rPr>
              <a:t>By 2050 Germany wants to </a:t>
            </a:r>
            <a:r>
              <a:rPr lang="en-GB" b="1" noProof="0" dirty="0" smtClean="0">
                <a:latin typeface="Arial" pitchFamily="34" charset="0"/>
                <a:cs typeface="Arial" pitchFamily="34" charset="0"/>
              </a:rPr>
              <a:t>cut emissions by</a:t>
            </a:r>
            <a:r>
              <a:rPr lang="en-GB" b="1" baseline="0" noProof="0" dirty="0" smtClean="0">
                <a:latin typeface="Arial" pitchFamily="34" charset="0"/>
                <a:cs typeface="Arial" pitchFamily="34" charset="0"/>
              </a:rPr>
              <a:t> 8</a:t>
            </a:r>
            <a:r>
              <a:rPr lang="en-GB" b="1" noProof="0" dirty="0" smtClean="0">
                <a:latin typeface="Arial" pitchFamily="34" charset="0"/>
                <a:cs typeface="Arial" pitchFamily="34" charset="0"/>
              </a:rPr>
              <a:t>0 to 95%</a:t>
            </a:r>
            <a:r>
              <a:rPr lang="en-GB" b="1" baseline="0" noProof="0" dirty="0" smtClean="0">
                <a:latin typeface="Arial" pitchFamily="34" charset="0"/>
                <a:cs typeface="Arial" pitchFamily="34" charset="0"/>
              </a:rPr>
              <a:t>, </a:t>
            </a:r>
            <a:r>
              <a:rPr lang="en-GB" noProof="0" dirty="0" smtClean="0">
                <a:latin typeface="Arial" pitchFamily="34" charset="0"/>
                <a:cs typeface="Arial" pitchFamily="34" charset="0"/>
              </a:rPr>
              <a:t>boosting </a:t>
            </a:r>
            <a:r>
              <a:rPr lang="en-GB" noProof="0" dirty="0" err="1" smtClean="0">
                <a:latin typeface="Arial" pitchFamily="34" charset="0"/>
                <a:cs typeface="Arial" pitchFamily="34" charset="0"/>
              </a:rPr>
              <a:t>renewables</a:t>
            </a:r>
            <a:r>
              <a:rPr lang="en-GB" noProof="0" dirty="0" smtClean="0">
                <a:latin typeface="Arial" pitchFamily="34" charset="0"/>
                <a:cs typeface="Arial" pitchFamily="34" charset="0"/>
              </a:rPr>
              <a:t> and energy efficiency. Emission reduction goals correspond</a:t>
            </a:r>
            <a:r>
              <a:rPr lang="en-GB" baseline="0" noProof="0" dirty="0" smtClean="0">
                <a:latin typeface="Arial" pitchFamily="34" charset="0"/>
                <a:cs typeface="Arial" pitchFamily="34" charset="0"/>
              </a:rPr>
              <a:t> to the EU Roadmap 2050 (from 2011).</a:t>
            </a:r>
          </a:p>
          <a:p>
            <a:pPr marL="0" indent="0" defTabSz="914949">
              <a:buFont typeface="Arial" panose="020B0604020202020204" pitchFamily="34" charset="0"/>
              <a:buNone/>
              <a:defRPr/>
            </a:pPr>
            <a:r>
              <a:rPr lang="en-GB" sz="1100" b="1" noProof="0" dirty="0" smtClean="0">
                <a:solidFill>
                  <a:schemeClr val="tx2"/>
                </a:solidFill>
                <a:latin typeface="Arial" panose="020B0604020202020204" pitchFamily="34" charset="0"/>
                <a:cs typeface="Arial" panose="020B0604020202020204" pitchFamily="34" charset="0"/>
              </a:rPr>
              <a:t>STATUS: </a:t>
            </a:r>
            <a:r>
              <a:rPr lang="en-GB" sz="1100" noProof="0" dirty="0" smtClean="0">
                <a:solidFill>
                  <a:schemeClr val="tx2"/>
                </a:solidFill>
                <a:latin typeface="Arial" panose="020B0604020202020204" pitchFamily="34" charset="0"/>
                <a:cs typeface="Arial" panose="020B0604020202020204" pitchFamily="34" charset="0"/>
              </a:rPr>
              <a:t>Germany</a:t>
            </a:r>
            <a:r>
              <a:rPr lang="en-GB" sz="1100" baseline="0" noProof="0" dirty="0" smtClean="0">
                <a:solidFill>
                  <a:schemeClr val="tx2"/>
                </a:solidFill>
                <a:latin typeface="Arial" panose="020B0604020202020204" pitchFamily="34" charset="0"/>
                <a:cs typeface="Arial" panose="020B0604020202020204" pitchFamily="34" charset="0"/>
              </a:rPr>
              <a:t> is on track to reach its Kyoto targets (see slide 7 Climate_009) but must step up action to reach long-term targets of the </a:t>
            </a:r>
            <a:r>
              <a:rPr lang="en-GB" sz="1100" i="1" baseline="0" noProof="0" dirty="0" smtClean="0">
                <a:solidFill>
                  <a:schemeClr val="tx2"/>
                </a:solidFill>
                <a:latin typeface="Arial" panose="020B0604020202020204" pitchFamily="34" charset="0"/>
                <a:cs typeface="Arial" panose="020B0604020202020204" pitchFamily="34" charset="0"/>
              </a:rPr>
              <a:t>Energiewende</a:t>
            </a:r>
            <a:r>
              <a:rPr lang="en-GB" sz="1100" i="0" baseline="0" noProof="0" dirty="0" smtClean="0">
                <a:solidFill>
                  <a:schemeClr val="tx2"/>
                </a:solidFill>
                <a:latin typeface="Arial" panose="020B0604020202020204" pitchFamily="34" charset="0"/>
                <a:cs typeface="Arial" panose="020B0604020202020204" pitchFamily="34" charset="0"/>
              </a:rPr>
              <a:t>.</a:t>
            </a:r>
            <a:endParaRPr lang="en-GB" sz="1100" baseline="0" noProof="0" dirty="0" smtClean="0">
              <a:solidFill>
                <a:schemeClr val="tx2"/>
              </a:solidFill>
              <a:latin typeface="Arial" panose="020B0604020202020204" pitchFamily="34" charset="0"/>
              <a:cs typeface="Arial" panose="020B0604020202020204" pitchFamily="34" charset="0"/>
            </a:endParaRP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smtClean="0">
                <a:solidFill>
                  <a:schemeClr val="tx2"/>
                </a:solidFill>
                <a:latin typeface="Arial" panose="020B0604020202020204" pitchFamily="34" charset="0"/>
                <a:cs typeface="Arial" panose="020B0604020202020204" pitchFamily="34" charset="0"/>
              </a:rPr>
              <a:t>In 2014, Germany has achieved a </a:t>
            </a:r>
            <a:r>
              <a:rPr lang="en-GB" sz="1100" b="1" baseline="0" noProof="0" dirty="0" smtClean="0">
                <a:solidFill>
                  <a:schemeClr val="tx2"/>
                </a:solidFill>
                <a:latin typeface="Arial" panose="020B0604020202020204" pitchFamily="34" charset="0"/>
                <a:cs typeface="Arial" panose="020B0604020202020204" pitchFamily="34" charset="0"/>
              </a:rPr>
              <a:t>reduction in greenhouse gas emissions </a:t>
            </a:r>
            <a:r>
              <a:rPr lang="en-GB" sz="1100" baseline="0" noProof="0" dirty="0" smtClean="0">
                <a:solidFill>
                  <a:schemeClr val="tx2"/>
                </a:solidFill>
                <a:latin typeface="Arial" panose="020B0604020202020204" pitchFamily="34" charset="0"/>
                <a:cs typeface="Arial" panose="020B0604020202020204" pitchFamily="34" charset="0"/>
              </a:rPr>
              <a:t>of -27 %, the target being -40% by 2020 and -80-95% by 2050.</a:t>
            </a:r>
          </a:p>
          <a:p>
            <a:pPr marL="628753" marR="0" lvl="1"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noProof="0" dirty="0" smtClean="0">
                <a:solidFill>
                  <a:schemeClr val="tx2"/>
                </a:solidFill>
                <a:latin typeface="Arial" panose="020B0604020202020204" pitchFamily="34" charset="0"/>
                <a:cs typeface="Arial" panose="020B0604020202020204" pitchFamily="34" charset="0"/>
              </a:rPr>
              <a:t>27.7% </a:t>
            </a:r>
            <a:r>
              <a:rPr lang="de-DE" sz="1100" baseline="0" noProof="0" dirty="0" err="1" smtClean="0">
                <a:solidFill>
                  <a:schemeClr val="tx2"/>
                </a:solidFill>
                <a:latin typeface="Arial" panose="020B0604020202020204" pitchFamily="34" charset="0"/>
                <a:cs typeface="Arial" panose="020B0604020202020204" pitchFamily="34" charset="0"/>
              </a:rPr>
              <a:t>without</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land</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use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change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and</a:t>
            </a:r>
            <a:r>
              <a:rPr lang="de-DE" sz="1100" baseline="0" noProof="0" dirty="0" smtClean="0">
                <a:solidFill>
                  <a:schemeClr val="tx2"/>
                </a:solidFill>
                <a:latin typeface="Arial" panose="020B0604020202020204" pitchFamily="34" charset="0"/>
                <a:cs typeface="Arial" panose="020B0604020202020204" pitchFamily="34" charset="0"/>
              </a:rPr>
              <a:t> 27.1% incl. </a:t>
            </a:r>
            <a:r>
              <a:rPr lang="de-DE" sz="1100" baseline="0" noProof="0" dirty="0" err="1" smtClean="0">
                <a:solidFill>
                  <a:schemeClr val="tx2"/>
                </a:solidFill>
                <a:latin typeface="Arial" panose="020B0604020202020204" pitchFamily="34" charset="0"/>
                <a:cs typeface="Arial" panose="020B0604020202020204" pitchFamily="34" charset="0"/>
              </a:rPr>
              <a:t>land</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use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change</a:t>
            </a:r>
            <a:endParaRPr lang="en-GB" sz="1100" baseline="0" noProof="0" dirty="0" smtClean="0">
              <a:solidFill>
                <a:schemeClr val="tx2"/>
              </a:solidFill>
              <a:latin typeface="Arial" panose="020B0604020202020204" pitchFamily="34" charset="0"/>
              <a:cs typeface="Arial" panose="020B0604020202020204" pitchFamily="34" charset="0"/>
            </a:endParaRP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smtClean="0">
                <a:solidFill>
                  <a:schemeClr val="tx2"/>
                </a:solidFill>
                <a:latin typeface="Arial" panose="020B0604020202020204" pitchFamily="34" charset="0"/>
                <a:cs typeface="Arial" panose="020B0604020202020204" pitchFamily="34" charset="0"/>
              </a:rPr>
              <a:t>Germany aims to increase the </a:t>
            </a:r>
            <a:r>
              <a:rPr lang="en-GB" sz="1100" b="1" baseline="0" noProof="0" dirty="0" smtClean="0">
                <a:solidFill>
                  <a:schemeClr val="tx2"/>
                </a:solidFill>
                <a:latin typeface="Arial" panose="020B0604020202020204" pitchFamily="34" charset="0"/>
                <a:cs typeface="Arial" panose="020B0604020202020204" pitchFamily="34" charset="0"/>
              </a:rPr>
              <a:t>share of renewable energies in electricity to 80% by 2050</a:t>
            </a:r>
            <a:r>
              <a:rPr lang="en-GB" sz="1100" baseline="0" noProof="0" dirty="0" smtClean="0">
                <a:solidFill>
                  <a:schemeClr val="tx2"/>
                </a:solidFill>
                <a:latin typeface="Arial" panose="020B0604020202020204" pitchFamily="34" charset="0"/>
                <a:cs typeface="Arial" panose="020B0604020202020204" pitchFamily="34" charset="0"/>
              </a:rPr>
              <a:t>, and has achieved </a:t>
            </a:r>
            <a:r>
              <a:rPr lang="en-GB" sz="1100" u="sng" baseline="0" noProof="0" dirty="0" smtClean="0">
                <a:solidFill>
                  <a:schemeClr val="tx2"/>
                </a:solidFill>
                <a:latin typeface="Arial" panose="020B0604020202020204" pitchFamily="34" charset="0"/>
                <a:cs typeface="Arial" panose="020B0604020202020204" pitchFamily="34" charset="0"/>
              </a:rPr>
              <a:t>32.6% in 2015</a:t>
            </a:r>
            <a:r>
              <a:rPr lang="en-GB" sz="1100" baseline="0" noProof="0" dirty="0" smtClean="0">
                <a:solidFill>
                  <a:schemeClr val="tx2"/>
                </a:solidFill>
                <a:latin typeface="Arial" panose="020B0604020202020204" pitchFamily="34" charset="0"/>
                <a:cs typeface="Arial" panose="020B0604020202020204" pitchFamily="34" charset="0"/>
              </a:rPr>
              <a:t>. </a:t>
            </a:r>
            <a:br>
              <a:rPr lang="en-GB" sz="1100" baseline="0" noProof="0" dirty="0" smtClean="0">
                <a:solidFill>
                  <a:schemeClr val="tx2"/>
                </a:solidFill>
                <a:latin typeface="Arial" panose="020B0604020202020204" pitchFamily="34" charset="0"/>
                <a:cs typeface="Arial" panose="020B0604020202020204" pitchFamily="34" charset="0"/>
              </a:rPr>
            </a:br>
            <a:r>
              <a:rPr lang="en-GB" sz="1100" baseline="0" noProof="0" dirty="0" smtClean="0">
                <a:solidFill>
                  <a:schemeClr val="tx2"/>
                </a:solidFill>
                <a:latin typeface="Arial" panose="020B0604020202020204" pitchFamily="34" charset="0"/>
                <a:cs typeface="Arial" panose="020B0604020202020204" pitchFamily="34" charset="0"/>
              </a:rPr>
              <a:t>(Please note: 32.6% RE in electricity </a:t>
            </a:r>
            <a:r>
              <a:rPr lang="en-GB" sz="1100" i="1" baseline="0" noProof="0" dirty="0" smtClean="0">
                <a:solidFill>
                  <a:schemeClr val="tx2"/>
                </a:solidFill>
                <a:latin typeface="Arial" panose="020B0604020202020204" pitchFamily="34" charset="0"/>
                <a:cs typeface="Arial" panose="020B0604020202020204" pitchFamily="34" charset="0"/>
              </a:rPr>
              <a:t>consumption</a:t>
            </a:r>
            <a:r>
              <a:rPr lang="en-GB" sz="1100" i="0" baseline="0" noProof="0" dirty="0" smtClean="0">
                <a:solidFill>
                  <a:schemeClr val="tx2"/>
                </a:solidFill>
                <a:latin typeface="Arial" panose="020B0604020202020204" pitchFamily="34" charset="0"/>
                <a:cs typeface="Arial" panose="020B0604020202020204" pitchFamily="34" charset="0"/>
              </a:rPr>
              <a:t> according to AGEE-Stat. AGEB only offers values on electricity </a:t>
            </a:r>
            <a:r>
              <a:rPr lang="en-GB" sz="1100" i="1" baseline="0" noProof="0" dirty="0" smtClean="0">
                <a:solidFill>
                  <a:schemeClr val="tx2"/>
                </a:solidFill>
                <a:latin typeface="Arial" panose="020B0604020202020204" pitchFamily="34" charset="0"/>
                <a:cs typeface="Arial" panose="020B0604020202020204" pitchFamily="34" charset="0"/>
              </a:rPr>
              <a:t>production</a:t>
            </a:r>
            <a:r>
              <a:rPr lang="en-GB" sz="1100" i="0" baseline="0" noProof="0" dirty="0" smtClean="0">
                <a:solidFill>
                  <a:schemeClr val="tx2"/>
                </a:solidFill>
                <a:latin typeface="Arial" panose="020B0604020202020204" pitchFamily="34" charset="0"/>
                <a:cs typeface="Arial" panose="020B0604020202020204" pitchFamily="34" charset="0"/>
              </a:rPr>
              <a:t>)</a:t>
            </a:r>
            <a:endParaRPr lang="en-GB" sz="1100" baseline="0" noProof="0" dirty="0" smtClean="0">
              <a:solidFill>
                <a:schemeClr val="tx2"/>
              </a:solidFill>
              <a:latin typeface="Arial" panose="020B0604020202020204" pitchFamily="34" charset="0"/>
              <a:cs typeface="Arial" panose="020B0604020202020204" pitchFamily="34" charset="0"/>
            </a:endParaRP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smtClean="0">
                <a:solidFill>
                  <a:schemeClr val="tx2"/>
                </a:solidFill>
                <a:latin typeface="Arial" panose="020B0604020202020204" pitchFamily="34" charset="0"/>
                <a:cs typeface="Arial" panose="020B0604020202020204" pitchFamily="34" charset="0"/>
              </a:rPr>
              <a:t>The target for </a:t>
            </a:r>
            <a:r>
              <a:rPr lang="en-GB" sz="1100" b="1" baseline="0" noProof="0" dirty="0" smtClean="0">
                <a:solidFill>
                  <a:schemeClr val="tx2"/>
                </a:solidFill>
                <a:latin typeface="Arial" panose="020B0604020202020204" pitchFamily="34" charset="0"/>
                <a:cs typeface="Arial" panose="020B0604020202020204" pitchFamily="34" charset="0"/>
              </a:rPr>
              <a:t>renewables in </a:t>
            </a:r>
            <a:r>
              <a:rPr lang="en-GB" sz="1100" b="1" i="1" baseline="0" noProof="0" dirty="0" smtClean="0">
                <a:solidFill>
                  <a:schemeClr val="tx2"/>
                </a:solidFill>
                <a:latin typeface="Arial" panose="020B0604020202020204" pitchFamily="34" charset="0"/>
                <a:cs typeface="Arial" panose="020B0604020202020204" pitchFamily="34" charset="0"/>
              </a:rPr>
              <a:t>final energy </a:t>
            </a:r>
            <a:r>
              <a:rPr lang="en-GB" sz="1100" baseline="0" noProof="0" dirty="0" smtClean="0">
                <a:solidFill>
                  <a:schemeClr val="tx2"/>
                </a:solidFill>
                <a:latin typeface="Arial" panose="020B0604020202020204" pitchFamily="34" charset="0"/>
                <a:cs typeface="Arial" panose="020B0604020202020204" pitchFamily="34" charset="0"/>
              </a:rPr>
              <a:t>consumption is 60% by 2050, the current level being 13.5% (2014).</a:t>
            </a:r>
          </a:p>
          <a:p>
            <a:pPr marL="171553" indent="-171553" defTabSz="914949">
              <a:buFont typeface="Arial" panose="020B0604020202020204" pitchFamily="34" charset="0"/>
              <a:buChar char="•"/>
              <a:defRPr/>
            </a:pPr>
            <a:r>
              <a:rPr lang="en-GB" sz="1100" baseline="0" noProof="0" dirty="0" smtClean="0">
                <a:solidFill>
                  <a:schemeClr val="tx2"/>
                </a:solidFill>
                <a:latin typeface="Arial" panose="020B0604020202020204" pitchFamily="34" charset="0"/>
                <a:cs typeface="Arial" panose="020B0604020202020204" pitchFamily="34" charset="0"/>
              </a:rPr>
              <a:t>Regarding energy efficiency, Germans wants to </a:t>
            </a:r>
            <a:r>
              <a:rPr lang="en-GB" sz="1100" b="1" baseline="0" noProof="0" dirty="0" smtClean="0">
                <a:solidFill>
                  <a:schemeClr val="tx2"/>
                </a:solidFill>
                <a:latin typeface="Arial" panose="020B0604020202020204" pitchFamily="34" charset="0"/>
                <a:cs typeface="Arial" panose="020B0604020202020204" pitchFamily="34" charset="0"/>
              </a:rPr>
              <a:t>reduce primary energy consumption by 50% until 2050 </a:t>
            </a:r>
            <a:r>
              <a:rPr lang="en-GB" sz="1100" baseline="0" noProof="0" dirty="0" smtClean="0">
                <a:solidFill>
                  <a:schemeClr val="tx2"/>
                </a:solidFill>
                <a:latin typeface="Arial" panose="020B0604020202020204" pitchFamily="34" charset="0"/>
                <a:cs typeface="Arial" panose="020B0604020202020204" pitchFamily="34" charset="0"/>
              </a:rPr>
              <a:t>compared to 2008. It has so far reduced consumption by 9% in 2014. </a:t>
            </a:r>
          </a:p>
          <a:p>
            <a:pPr marL="171553" indent="-171553" defTabSz="914949">
              <a:buFont typeface="Arial" panose="020B0604020202020204" pitchFamily="34" charset="0"/>
              <a:buChar char="•"/>
              <a:defRPr/>
            </a:pPr>
            <a:r>
              <a:rPr lang="de-DE" sz="1100" baseline="0" noProof="0" dirty="0" smtClean="0">
                <a:solidFill>
                  <a:schemeClr val="tx2"/>
                </a:solidFill>
                <a:latin typeface="Arial" panose="020B0604020202020204" pitchFamily="34" charset="0"/>
                <a:cs typeface="Arial" panose="020B0604020202020204" pitchFamily="34" charset="0"/>
              </a:rPr>
              <a:t>Final </a:t>
            </a:r>
            <a:r>
              <a:rPr lang="de-DE" sz="1100" baseline="0" noProof="0" dirty="0" err="1" smtClean="0">
                <a:solidFill>
                  <a:schemeClr val="tx2"/>
                </a:solidFill>
                <a:latin typeface="Arial" panose="020B0604020202020204" pitchFamily="34" charset="0"/>
                <a:cs typeface="Arial" panose="020B0604020202020204" pitchFamily="34" charset="0"/>
              </a:rPr>
              <a:t>energy</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productivity</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increase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amounts</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to</a:t>
            </a:r>
            <a:r>
              <a:rPr lang="de-DE" sz="1100" baseline="0" noProof="0" dirty="0" smtClean="0">
                <a:solidFill>
                  <a:schemeClr val="tx2"/>
                </a:solidFill>
                <a:latin typeface="Arial" panose="020B0604020202020204" pitchFamily="34" charset="0"/>
                <a:cs typeface="Arial" panose="020B0604020202020204" pitchFamily="34" charset="0"/>
              </a:rPr>
              <a:t> 1.7% </a:t>
            </a:r>
            <a:r>
              <a:rPr lang="de-DE" sz="1100" baseline="0" noProof="0" dirty="0" err="1" smtClean="0">
                <a:solidFill>
                  <a:schemeClr val="tx2"/>
                </a:solidFill>
                <a:latin typeface="Arial" panose="020B0604020202020204" pitchFamily="34" charset="0"/>
                <a:cs typeface="Arial" panose="020B0604020202020204" pitchFamily="34" charset="0"/>
              </a:rPr>
              <a:t>annually</a:t>
            </a:r>
            <a:r>
              <a:rPr lang="de-DE" sz="1100" baseline="0" noProof="0" dirty="0" smtClean="0">
                <a:solidFill>
                  <a:schemeClr val="tx2"/>
                </a:solidFill>
                <a:latin typeface="Arial" panose="020B0604020202020204" pitchFamily="34" charset="0"/>
                <a:cs typeface="Arial" panose="020B0604020202020204" pitchFamily="34" charset="0"/>
              </a:rPr>
              <a:t> between 2008 </a:t>
            </a:r>
            <a:r>
              <a:rPr lang="de-DE" sz="1100" baseline="0" noProof="0" dirty="0" err="1" smtClean="0">
                <a:solidFill>
                  <a:schemeClr val="tx2"/>
                </a:solidFill>
                <a:latin typeface="Arial" panose="020B0604020202020204" pitchFamily="34" charset="0"/>
                <a:cs typeface="Arial" panose="020B0604020202020204" pitchFamily="34" charset="0"/>
              </a:rPr>
              <a:t>and</a:t>
            </a:r>
            <a:r>
              <a:rPr lang="de-DE" sz="1100" baseline="0" noProof="0" dirty="0" smtClean="0">
                <a:solidFill>
                  <a:schemeClr val="tx2"/>
                </a:solidFill>
                <a:latin typeface="Arial" panose="020B0604020202020204" pitchFamily="34" charset="0"/>
                <a:cs typeface="Arial" panose="020B0604020202020204" pitchFamily="34" charset="0"/>
              </a:rPr>
              <a:t> 2014, </a:t>
            </a:r>
            <a:r>
              <a:rPr lang="de-DE" sz="1100" baseline="0" noProof="0" dirty="0" err="1" smtClean="0">
                <a:solidFill>
                  <a:schemeClr val="tx2"/>
                </a:solidFill>
                <a:latin typeface="Arial" panose="020B0604020202020204" pitchFamily="34" charset="0"/>
                <a:cs typeface="Arial" panose="020B0604020202020204" pitchFamily="34" charset="0"/>
              </a:rPr>
              <a:t>thus</a:t>
            </a:r>
            <a:r>
              <a:rPr lang="de-DE" sz="1100" baseline="0" noProof="0" dirty="0" smtClean="0">
                <a:solidFill>
                  <a:schemeClr val="tx2"/>
                </a:solidFill>
                <a:latin typeface="Arial" panose="020B0604020202020204" pitchFamily="34" charset="0"/>
                <a:cs typeface="Arial" panose="020B0604020202020204" pitchFamily="34" charset="0"/>
              </a:rPr>
              <a:t> not </a:t>
            </a:r>
            <a:r>
              <a:rPr lang="de-DE" sz="1100" baseline="0" noProof="0" dirty="0" err="1" smtClean="0">
                <a:solidFill>
                  <a:schemeClr val="tx2"/>
                </a:solidFill>
                <a:latin typeface="Arial" panose="020B0604020202020204" pitchFamily="34" charset="0"/>
                <a:cs typeface="Arial" panose="020B0604020202020204" pitchFamily="34" charset="0"/>
              </a:rPr>
              <a:t>reaching</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the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targeted</a:t>
            </a:r>
            <a:r>
              <a:rPr lang="de-DE" sz="1100" baseline="0" noProof="0" dirty="0" smtClean="0">
                <a:solidFill>
                  <a:schemeClr val="tx2"/>
                </a:solidFill>
                <a:latin typeface="Arial" panose="020B0604020202020204" pitchFamily="34" charset="0"/>
                <a:cs typeface="Arial" panose="020B0604020202020204" pitchFamily="34" charset="0"/>
              </a:rPr>
              <a:t> 2.1% per </a:t>
            </a:r>
            <a:r>
              <a:rPr lang="de-DE" sz="1100" baseline="0" noProof="0" dirty="0" err="1" smtClean="0">
                <a:solidFill>
                  <a:schemeClr val="tx2"/>
                </a:solidFill>
                <a:latin typeface="Arial" panose="020B0604020202020204" pitchFamily="34" charset="0"/>
                <a:cs typeface="Arial" panose="020B0604020202020204" pitchFamily="34" charset="0"/>
              </a:rPr>
              <a:t>year</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From</a:t>
            </a:r>
            <a:r>
              <a:rPr lang="de-DE" sz="1100" baseline="0" noProof="0" dirty="0" smtClean="0">
                <a:solidFill>
                  <a:schemeClr val="tx2"/>
                </a:solidFill>
                <a:latin typeface="Arial" panose="020B0604020202020204" pitchFamily="34" charset="0"/>
                <a:cs typeface="Arial" panose="020B0604020202020204" pitchFamily="34" charset="0"/>
              </a:rPr>
              <a:t> 2012 </a:t>
            </a:r>
            <a:r>
              <a:rPr lang="de-DE" sz="1100" baseline="0" noProof="0" dirty="0" err="1" smtClean="0">
                <a:solidFill>
                  <a:schemeClr val="tx2"/>
                </a:solidFill>
                <a:latin typeface="Arial" panose="020B0604020202020204" pitchFamily="34" charset="0"/>
                <a:cs typeface="Arial" panose="020B0604020202020204" pitchFamily="34" charset="0"/>
              </a:rPr>
              <a:t>to</a:t>
            </a:r>
            <a:r>
              <a:rPr lang="de-DE" sz="1100" baseline="0" noProof="0" dirty="0" smtClean="0">
                <a:solidFill>
                  <a:schemeClr val="tx2"/>
                </a:solidFill>
                <a:latin typeface="Arial" panose="020B0604020202020204" pitchFamily="34" charset="0"/>
                <a:cs typeface="Arial" panose="020B0604020202020204" pitchFamily="34" charset="0"/>
              </a:rPr>
              <a:t> 2013, </a:t>
            </a:r>
            <a:r>
              <a:rPr lang="de-DE" sz="1100" baseline="0" noProof="0" dirty="0" err="1" smtClean="0">
                <a:solidFill>
                  <a:schemeClr val="tx2"/>
                </a:solidFill>
                <a:latin typeface="Arial" panose="020B0604020202020204" pitchFamily="34" charset="0"/>
                <a:cs typeface="Arial" panose="020B0604020202020204" pitchFamily="34" charset="0"/>
              </a:rPr>
              <a:t>the</a:t>
            </a:r>
            <a:r>
              <a:rPr lang="de-DE" sz="1100" baseline="0" noProof="0" dirty="0" smtClean="0">
                <a:solidFill>
                  <a:schemeClr val="tx2"/>
                </a:solidFill>
                <a:latin typeface="Arial" panose="020B0604020202020204" pitchFamily="34" charset="0"/>
                <a:cs typeface="Arial" panose="020B0604020202020204" pitchFamily="34" charset="0"/>
              </a:rPr>
              <a:t> final </a:t>
            </a:r>
            <a:r>
              <a:rPr lang="de-DE" sz="1100" baseline="0" noProof="0" dirty="0" err="1" smtClean="0">
                <a:solidFill>
                  <a:schemeClr val="tx2"/>
                </a:solidFill>
                <a:latin typeface="Arial" panose="020B0604020202020204" pitchFamily="34" charset="0"/>
                <a:cs typeface="Arial" panose="020B0604020202020204" pitchFamily="34" charset="0"/>
              </a:rPr>
              <a:t>energy</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productivity</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actually</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decreased</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by</a:t>
            </a:r>
            <a:r>
              <a:rPr lang="de-DE" sz="1100" baseline="0" noProof="0" dirty="0" smtClean="0">
                <a:solidFill>
                  <a:schemeClr val="tx2"/>
                </a:solidFill>
                <a:latin typeface="Arial" panose="020B0604020202020204" pitchFamily="34" charset="0"/>
                <a:cs typeface="Arial" panose="020B0604020202020204" pitchFamily="34" charset="0"/>
              </a:rPr>
              <a:t> 3,7%.</a:t>
            </a:r>
            <a:endParaRPr lang="en-GB" sz="1100" baseline="0" noProof="0" dirty="0" smtClean="0">
              <a:solidFill>
                <a:schemeClr val="tx2"/>
              </a:solidFill>
              <a:latin typeface="Arial" panose="020B0604020202020204" pitchFamily="34" charset="0"/>
              <a:cs typeface="Arial" panose="020B0604020202020204" pitchFamily="34" charset="0"/>
            </a:endParaRP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noProof="0" dirty="0" smtClean="0">
                <a:solidFill>
                  <a:schemeClr val="tx2"/>
                </a:solidFill>
                <a:latin typeface="Arial" panose="020B0604020202020204" pitchFamily="34" charset="0"/>
                <a:cs typeface="Arial" panose="020B0604020202020204" pitchFamily="34" charset="0"/>
              </a:rPr>
              <a:t>Buildings: </a:t>
            </a:r>
            <a:r>
              <a:rPr lang="de-DE" sz="1100" b="0" baseline="0" noProof="0" dirty="0" err="1" smtClean="0">
                <a:solidFill>
                  <a:schemeClr val="tx2"/>
                </a:solidFill>
                <a:latin typeface="Arial" panose="020B0604020202020204" pitchFamily="34" charset="0"/>
                <a:cs typeface="Arial" panose="020B0604020202020204" pitchFamily="34" charset="0"/>
              </a:rPr>
              <a:t>the</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target</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refurbishment</a:t>
            </a:r>
            <a:r>
              <a:rPr lang="de-DE" sz="1100" b="0" baseline="0" noProof="0" dirty="0" smtClean="0">
                <a:solidFill>
                  <a:schemeClr val="tx2"/>
                </a:solidFill>
                <a:latin typeface="Arial" panose="020B0604020202020204" pitchFamily="34" charset="0"/>
                <a:cs typeface="Arial" panose="020B0604020202020204" pitchFamily="34" charset="0"/>
              </a:rPr>
              <a:t> rate </a:t>
            </a:r>
            <a:r>
              <a:rPr lang="de-DE" sz="1100" b="0" baseline="0" noProof="0" dirty="0" err="1" smtClean="0">
                <a:solidFill>
                  <a:schemeClr val="tx2"/>
                </a:solidFill>
                <a:latin typeface="Arial" panose="020B0604020202020204" pitchFamily="34" charset="0"/>
                <a:cs typeface="Arial" panose="020B0604020202020204" pitchFamily="34" charset="0"/>
              </a:rPr>
              <a:t>of</a:t>
            </a:r>
            <a:r>
              <a:rPr lang="de-DE" sz="1100" b="0" baseline="0" noProof="0" dirty="0" smtClean="0">
                <a:solidFill>
                  <a:schemeClr val="tx2"/>
                </a:solidFill>
                <a:latin typeface="Arial" panose="020B0604020202020204" pitchFamily="34" charset="0"/>
                <a:cs typeface="Arial" panose="020B0604020202020204" pitchFamily="34" charset="0"/>
              </a:rPr>
              <a:t> 2% per </a:t>
            </a:r>
            <a:r>
              <a:rPr lang="de-DE" sz="1100" b="0" baseline="0" noProof="0" dirty="0" err="1" smtClean="0">
                <a:solidFill>
                  <a:schemeClr val="tx2"/>
                </a:solidFill>
                <a:latin typeface="Arial" panose="020B0604020202020204" pitchFamily="34" charset="0"/>
                <a:cs typeface="Arial" panose="020B0604020202020204" pitchFamily="34" charset="0"/>
              </a:rPr>
              <a:t>year</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is</a:t>
            </a:r>
            <a:r>
              <a:rPr lang="de-DE" sz="1100" b="0" baseline="0" noProof="0" dirty="0" smtClean="0">
                <a:solidFill>
                  <a:schemeClr val="tx2"/>
                </a:solidFill>
                <a:latin typeface="Arial" panose="020B0604020202020204" pitchFamily="34" charset="0"/>
                <a:cs typeface="Arial" panose="020B0604020202020204" pitchFamily="34" charset="0"/>
              </a:rPr>
              <a:t> not </a:t>
            </a:r>
            <a:r>
              <a:rPr lang="de-DE" sz="1100" b="0" baseline="0" noProof="0" dirty="0" err="1" smtClean="0">
                <a:solidFill>
                  <a:schemeClr val="tx2"/>
                </a:solidFill>
                <a:latin typeface="Arial" panose="020B0604020202020204" pitchFamily="34" charset="0"/>
                <a:cs typeface="Arial" panose="020B0604020202020204" pitchFamily="34" charset="0"/>
              </a:rPr>
              <a:t>yet</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reached</a:t>
            </a:r>
            <a:r>
              <a:rPr lang="de-DE" sz="1100" b="0" baseline="0" noProof="0" dirty="0" smtClean="0">
                <a:solidFill>
                  <a:schemeClr val="tx2"/>
                </a:solidFill>
                <a:latin typeface="Arial" panose="020B0604020202020204" pitchFamily="34" charset="0"/>
                <a:cs typeface="Arial" panose="020B0604020202020204" pitchFamily="34" charset="0"/>
              </a:rPr>
              <a:t> – </a:t>
            </a:r>
            <a:r>
              <a:rPr lang="de-DE" sz="1100" b="0" baseline="0" noProof="0" dirty="0" err="1" smtClean="0">
                <a:solidFill>
                  <a:schemeClr val="tx2"/>
                </a:solidFill>
                <a:latin typeface="Arial" panose="020B0604020202020204" pitchFamily="34" charset="0"/>
                <a:cs typeface="Arial" panose="020B0604020202020204" pitchFamily="34" charset="0"/>
              </a:rPr>
              <a:t>the</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current</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status</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sees</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roughly</a:t>
            </a:r>
            <a:r>
              <a:rPr lang="de-DE" sz="1100" b="0" baseline="0" noProof="0" dirty="0" smtClean="0">
                <a:solidFill>
                  <a:schemeClr val="tx2"/>
                </a:solidFill>
                <a:latin typeface="Arial" panose="020B0604020202020204" pitchFamily="34" charset="0"/>
                <a:cs typeface="Arial" panose="020B0604020202020204" pitchFamily="34" charset="0"/>
              </a:rPr>
              <a:t> 1% </a:t>
            </a:r>
            <a:r>
              <a:rPr lang="de-DE" sz="1100" b="0" baseline="0" noProof="0" dirty="0" err="1" smtClean="0">
                <a:solidFill>
                  <a:schemeClr val="tx2"/>
                </a:solidFill>
                <a:latin typeface="Arial" panose="020B0604020202020204" pitchFamily="34" charset="0"/>
                <a:cs typeface="Arial" panose="020B0604020202020204" pitchFamily="34" charset="0"/>
              </a:rPr>
              <a:t>annually</a:t>
            </a:r>
            <a:endParaRPr lang="de-DE" sz="1100" b="0" baseline="0" noProof="0" dirty="0" smtClean="0">
              <a:solidFill>
                <a:schemeClr val="tx2"/>
              </a:solidFill>
              <a:latin typeface="Arial" panose="020B0604020202020204" pitchFamily="34" charset="0"/>
              <a:cs typeface="Arial" panose="020B0604020202020204" pitchFamily="34" charset="0"/>
            </a:endParaRPr>
          </a:p>
          <a:p>
            <a:pPr marL="171553" indent="-171553" defTabSz="914949">
              <a:buFont typeface="Arial" panose="020B0604020202020204" pitchFamily="34" charset="0"/>
              <a:buChar char="•"/>
              <a:defRPr/>
            </a:pPr>
            <a:r>
              <a:rPr lang="de-DE" sz="1100" b="0" baseline="0" noProof="0" dirty="0" smtClean="0">
                <a:solidFill>
                  <a:schemeClr val="tx2"/>
                </a:solidFill>
                <a:latin typeface="Arial" panose="020B0604020202020204" pitchFamily="34" charset="0"/>
                <a:cs typeface="Arial" panose="020B0604020202020204" pitchFamily="34" charset="0"/>
              </a:rPr>
              <a:t>Transport: </a:t>
            </a:r>
            <a:r>
              <a:rPr lang="de-DE" sz="1100" b="0" baseline="0" noProof="0" dirty="0" err="1" smtClean="0">
                <a:solidFill>
                  <a:schemeClr val="tx2"/>
                </a:solidFill>
                <a:latin typeface="Arial" panose="020B0604020202020204" pitchFamily="34" charset="0"/>
                <a:cs typeface="Arial" panose="020B0604020202020204" pitchFamily="34" charset="0"/>
              </a:rPr>
              <a:t>Reduce</a:t>
            </a:r>
            <a:r>
              <a:rPr lang="de-DE" sz="1100" b="0" baseline="0" noProof="0" dirty="0" smtClean="0">
                <a:solidFill>
                  <a:schemeClr val="tx2"/>
                </a:solidFill>
                <a:latin typeface="Arial" panose="020B0604020202020204" pitchFamily="34" charset="0"/>
                <a:cs typeface="Arial" panose="020B0604020202020204" pitchFamily="34" charset="0"/>
              </a:rPr>
              <a:t> final </a:t>
            </a:r>
            <a:r>
              <a:rPr lang="de-DE" sz="1100" b="0" baseline="0" noProof="0" dirty="0" err="1" smtClean="0">
                <a:solidFill>
                  <a:schemeClr val="tx2"/>
                </a:solidFill>
                <a:latin typeface="Arial" panose="020B0604020202020204" pitchFamily="34" charset="0"/>
                <a:cs typeface="Arial" panose="020B0604020202020204" pitchFamily="34" charset="0"/>
              </a:rPr>
              <a:t>energy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consumption</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by</a:t>
            </a:r>
            <a:r>
              <a:rPr lang="de-DE" sz="1100" b="0" baseline="0" noProof="0" dirty="0" smtClean="0">
                <a:solidFill>
                  <a:schemeClr val="tx2"/>
                </a:solidFill>
                <a:latin typeface="Arial" panose="020B0604020202020204" pitchFamily="34" charset="0"/>
                <a:cs typeface="Arial" panose="020B0604020202020204" pitchFamily="34" charset="0"/>
              </a:rPr>
              <a:t> -10% in 2020 </a:t>
            </a:r>
            <a:r>
              <a:rPr lang="de-DE" sz="1100" b="0" baseline="0" noProof="0" dirty="0" err="1" smtClean="0">
                <a:solidFill>
                  <a:schemeClr val="tx2"/>
                </a:solidFill>
                <a:latin typeface="Arial" panose="020B0604020202020204" pitchFamily="34" charset="0"/>
                <a:cs typeface="Arial" panose="020B0604020202020204" pitchFamily="34" charset="0"/>
              </a:rPr>
              <a:t>and</a:t>
            </a:r>
            <a:r>
              <a:rPr lang="de-DE" sz="1100" b="0" baseline="0" noProof="0" dirty="0" smtClean="0">
                <a:solidFill>
                  <a:schemeClr val="tx2"/>
                </a:solidFill>
                <a:latin typeface="Arial" panose="020B0604020202020204" pitchFamily="34" charset="0"/>
                <a:cs typeface="Arial" panose="020B0604020202020204" pitchFamily="34" charset="0"/>
              </a:rPr>
              <a:t> -40% in 2050</a:t>
            </a:r>
          </a:p>
          <a:p>
            <a:pPr marL="171553" indent="-171553" defTabSz="914949">
              <a:buFont typeface="Arial" panose="020B0604020202020204" pitchFamily="34" charset="0"/>
              <a:buChar char="•"/>
              <a:defRPr/>
            </a:pPr>
            <a:r>
              <a:rPr lang="de-DE" sz="1100" baseline="0" noProof="0" dirty="0" smtClean="0">
                <a:solidFill>
                  <a:schemeClr val="tx2"/>
                </a:solidFill>
                <a:latin typeface="Arial" panose="020B0604020202020204" pitchFamily="34" charset="0"/>
                <a:cs typeface="Arial" panose="020B0604020202020204" pitchFamily="34" charset="0"/>
              </a:rPr>
              <a:t>The </a:t>
            </a:r>
            <a:r>
              <a:rPr lang="de-DE" sz="1100" baseline="0" noProof="0" dirty="0" err="1" smtClean="0">
                <a:solidFill>
                  <a:schemeClr val="tx2"/>
                </a:solidFill>
                <a:latin typeface="Arial" panose="020B0604020202020204" pitchFamily="34" charset="0"/>
                <a:cs typeface="Arial" panose="020B0604020202020204" pitchFamily="34" charset="0"/>
              </a:rPr>
              <a:t>gaps</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that</a:t>
            </a:r>
            <a:r>
              <a:rPr lang="de-DE" sz="1100" baseline="0" noProof="0" dirty="0" smtClean="0">
                <a:solidFill>
                  <a:schemeClr val="tx2"/>
                </a:solidFill>
                <a:latin typeface="Arial" panose="020B0604020202020204" pitchFamily="34" charset="0"/>
                <a:cs typeface="Arial" panose="020B0604020202020204" pitchFamily="34" charset="0"/>
              </a:rPr>
              <a:t> still </a:t>
            </a:r>
            <a:r>
              <a:rPr lang="de-DE" sz="1100" baseline="0" noProof="0" dirty="0" err="1" smtClean="0">
                <a:solidFill>
                  <a:schemeClr val="tx2"/>
                </a:solidFill>
                <a:latin typeface="Arial" panose="020B0604020202020204" pitchFamily="34" charset="0"/>
                <a:cs typeface="Arial" panose="020B0604020202020204" pitchFamily="34" charset="0"/>
              </a:rPr>
              <a:t>remain</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are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now</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to</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be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closed</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through</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the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measures</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announced</a:t>
            </a:r>
            <a:r>
              <a:rPr lang="de-DE" sz="1100" baseline="0" noProof="0" dirty="0" smtClean="0">
                <a:solidFill>
                  <a:schemeClr val="tx2"/>
                </a:solidFill>
                <a:latin typeface="Arial" panose="020B0604020202020204" pitchFamily="34" charset="0"/>
                <a:cs typeface="Arial" panose="020B0604020202020204" pitchFamily="34" charset="0"/>
              </a:rPr>
              <a:t> in </a:t>
            </a:r>
            <a:r>
              <a:rPr lang="de-DE" sz="1100" baseline="0" noProof="0" dirty="0" err="1" smtClean="0">
                <a:solidFill>
                  <a:schemeClr val="tx2"/>
                </a:solidFill>
                <a:latin typeface="Arial" panose="020B0604020202020204" pitchFamily="34" charset="0"/>
                <a:cs typeface="Arial" panose="020B0604020202020204" pitchFamily="34" charset="0"/>
              </a:rPr>
              <a:t>the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Climate</a:t>
            </a:r>
            <a:r>
              <a:rPr lang="de-DE" sz="1100" baseline="0" noProof="0" dirty="0" smtClean="0">
                <a:solidFill>
                  <a:schemeClr val="tx2"/>
                </a:solidFill>
                <a:latin typeface="Arial" panose="020B0604020202020204" pitchFamily="34" charset="0"/>
                <a:cs typeface="Arial" panose="020B0604020202020204" pitchFamily="34" charset="0"/>
              </a:rPr>
              <a:t> Action Programme 2020 (</a:t>
            </a:r>
            <a:r>
              <a:rPr lang="de-DE" sz="1100" baseline="0" noProof="0" dirty="0" err="1" smtClean="0">
                <a:solidFill>
                  <a:schemeClr val="tx2"/>
                </a:solidFill>
                <a:latin typeface="Arial" panose="020B0604020202020204" pitchFamily="34" charset="0"/>
                <a:cs typeface="Arial" panose="020B0604020202020204" pitchFamily="34" charset="0"/>
              </a:rPr>
              <a:t>Dec</a:t>
            </a:r>
            <a:r>
              <a:rPr lang="de-DE" sz="1100" baseline="0" noProof="0" dirty="0" smtClean="0">
                <a:solidFill>
                  <a:schemeClr val="tx2"/>
                </a:solidFill>
                <a:latin typeface="Arial" panose="020B0604020202020204" pitchFamily="34" charset="0"/>
                <a:cs typeface="Arial" panose="020B0604020202020204" pitchFamily="34" charset="0"/>
              </a:rPr>
              <a:t>. 2014) (</a:t>
            </a:r>
            <a:r>
              <a:rPr lang="de-DE" sz="1100" baseline="0" noProof="0" dirty="0" err="1" smtClean="0">
                <a:solidFill>
                  <a:schemeClr val="tx2"/>
                </a:solidFill>
                <a:latin typeface="Arial" panose="020B0604020202020204" pitchFamily="34" charset="0"/>
                <a:cs typeface="Arial" panose="020B0604020202020204" pitchFamily="34" charset="0"/>
              </a:rPr>
              <a:t>see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specific</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slide</a:t>
            </a:r>
            <a:r>
              <a:rPr lang="de-DE" sz="1100" baseline="0" noProof="0" dirty="0" smtClean="0">
                <a:solidFill>
                  <a:schemeClr val="tx2"/>
                </a:solidFill>
                <a:latin typeface="Arial" panose="020B0604020202020204" pitchFamily="34" charset="0"/>
                <a:cs typeface="Arial" panose="020B0604020202020204" pitchFamily="34" charset="0"/>
              </a:rPr>
              <a:t> in </a:t>
            </a:r>
            <a:r>
              <a:rPr lang="de-DE" sz="1100" baseline="0" noProof="0" dirty="0" err="1" smtClean="0">
                <a:solidFill>
                  <a:schemeClr val="tx2"/>
                </a:solidFill>
                <a:latin typeface="Arial" panose="020B0604020202020204" pitchFamily="34" charset="0"/>
                <a:cs typeface="Arial" panose="020B0604020202020204" pitchFamily="34" charset="0"/>
              </a:rPr>
              <a:t>chapter</a:t>
            </a:r>
            <a:r>
              <a:rPr lang="de-DE" sz="1100" baseline="0" noProof="0" dirty="0" smtClean="0">
                <a:solidFill>
                  <a:schemeClr val="tx2"/>
                </a:solidFill>
                <a:latin typeface="Arial" panose="020B0604020202020204" pitchFamily="34" charset="0"/>
                <a:cs typeface="Arial" panose="020B0604020202020204" pitchFamily="34" charset="0"/>
              </a:rPr>
              <a:t> 7 – </a:t>
            </a:r>
            <a:r>
              <a:rPr lang="de-DE" sz="1100" baseline="0" noProof="0" dirty="0" err="1" smtClean="0">
                <a:solidFill>
                  <a:schemeClr val="tx2"/>
                </a:solidFill>
                <a:latin typeface="Arial" panose="020B0604020202020204" pitchFamily="34" charset="0"/>
                <a:cs typeface="Arial" panose="020B0604020202020204" pitchFamily="34" charset="0"/>
              </a:rPr>
              <a:t>climate</a:t>
            </a:r>
            <a:r>
              <a:rPr lang="de-DE" sz="1100" baseline="0" noProof="0" dirty="0" smtClean="0">
                <a:solidFill>
                  <a:schemeClr val="tx2"/>
                </a:solidFill>
                <a:latin typeface="Arial" panose="020B0604020202020204" pitchFamily="34" charset="0"/>
                <a:cs typeface="Arial" panose="020B0604020202020204" pitchFamily="34" charset="0"/>
              </a:rPr>
              <a:t> </a:t>
            </a:r>
            <a:r>
              <a:rPr lang="de-DE" sz="1100" baseline="0" noProof="0" dirty="0" err="1" smtClean="0">
                <a:solidFill>
                  <a:schemeClr val="tx2"/>
                </a:solidFill>
                <a:latin typeface="Arial" panose="020B0604020202020204" pitchFamily="34" charset="0"/>
                <a:cs typeface="Arial" panose="020B0604020202020204" pitchFamily="34" charset="0"/>
              </a:rPr>
              <a:t>protection</a:t>
            </a:r>
            <a:r>
              <a:rPr lang="de-DE" sz="1100" baseline="0" noProof="0" dirty="0" smtClean="0">
                <a:solidFill>
                  <a:schemeClr val="tx2"/>
                </a:solidFill>
                <a:latin typeface="Arial" panose="020B0604020202020204" pitchFamily="34" charset="0"/>
                <a:cs typeface="Arial" panose="020B0604020202020204" pitchFamily="34" charset="0"/>
              </a:rPr>
              <a:t>)</a:t>
            </a:r>
            <a:endParaRPr lang="en-GB" sz="1100" baseline="0" noProof="0" dirty="0" smtClean="0">
              <a:solidFill>
                <a:schemeClr val="tx2"/>
              </a:solidFill>
              <a:latin typeface="Arial" panose="020B0604020202020204" pitchFamily="34" charset="0"/>
              <a:cs typeface="Arial" panose="020B0604020202020204" pitchFamily="34" charset="0"/>
            </a:endParaRPr>
          </a:p>
          <a:p>
            <a:pPr marL="0" indent="0" defTabSz="955535" fontAlgn="auto">
              <a:spcBef>
                <a:spcPts val="0"/>
              </a:spcBef>
              <a:spcAft>
                <a:spcPts val="0"/>
              </a:spcAft>
              <a:buFont typeface="Arial" pitchFamily="34" charset="0"/>
              <a:buNone/>
              <a:defRPr/>
            </a:pPr>
            <a:endParaRPr lang="en-GB" dirty="0" smtClean="0"/>
          </a:p>
          <a:p>
            <a:pPr marL="179163" indent="-179163" defTabSz="955535" fontAlgn="auto">
              <a:spcBef>
                <a:spcPts val="0"/>
              </a:spcBef>
              <a:spcAft>
                <a:spcPts val="0"/>
              </a:spcAft>
              <a:buFont typeface="Arial" pitchFamily="34" charset="0"/>
              <a:buChar char="•"/>
              <a:defRPr/>
            </a:pPr>
            <a:r>
              <a:rPr lang="en-GB" dirty="0" smtClean="0"/>
              <a:t>The </a:t>
            </a:r>
            <a:r>
              <a:rPr lang="en-GB" b="1" dirty="0" smtClean="0"/>
              <a:t>German Energy Concept </a:t>
            </a:r>
            <a:r>
              <a:rPr lang="en-GB" dirty="0" smtClean="0"/>
              <a:t>(2010) defines targets for the deployment of </a:t>
            </a:r>
            <a:r>
              <a:rPr lang="en-GB" b="1" dirty="0" smtClean="0"/>
              <a:t>renewables</a:t>
            </a:r>
            <a:r>
              <a:rPr lang="en-GB" dirty="0" smtClean="0"/>
              <a:t> as percentage share of primary energy consumption (light blue bars). Targets for the deployment of renewable energy sources until 2050:</a:t>
            </a:r>
          </a:p>
          <a:p>
            <a:pPr marL="477768" lvl="1"/>
            <a:r>
              <a:rPr lang="en-GB" dirty="0" smtClean="0"/>
              <a:t>Primary Energy Consumption:		Electricity Generation:</a:t>
            </a:r>
          </a:p>
          <a:p>
            <a:pPr lvl="1"/>
            <a:r>
              <a:rPr lang="en-GB" dirty="0" smtClean="0"/>
              <a:t>2020: 18% RES	 		at least 35% RES-E</a:t>
            </a:r>
          </a:p>
          <a:p>
            <a:pPr lvl="1"/>
            <a:r>
              <a:rPr lang="en-GB" dirty="0" smtClean="0"/>
              <a:t>2030: 30% RES			at least 50% RES-E</a:t>
            </a:r>
          </a:p>
          <a:p>
            <a:pPr lvl="1"/>
            <a:r>
              <a:rPr lang="en-GB" dirty="0" smtClean="0"/>
              <a:t>2040: 45% RES			at least 65% RES-E</a:t>
            </a:r>
          </a:p>
          <a:p>
            <a:pPr lvl="1"/>
            <a:r>
              <a:rPr lang="en-GB" dirty="0" smtClean="0"/>
              <a:t>2050: 60% RES			at least 80% RES-E</a:t>
            </a:r>
          </a:p>
          <a:p>
            <a:r>
              <a:rPr lang="de-DE" sz="1100" b="1" noProof="0" dirty="0" smtClean="0">
                <a:solidFill>
                  <a:schemeClr val="tx2"/>
                </a:solidFill>
                <a:latin typeface="Arial" panose="020B0604020202020204" pitchFamily="34" charset="0"/>
                <a:cs typeface="Arial" panose="020B0604020202020204" pitchFamily="34" charset="0"/>
              </a:rPr>
              <a:t>Additional </a:t>
            </a:r>
            <a:r>
              <a:rPr lang="de-DE" sz="1100" b="1" noProof="0" dirty="0" err="1" smtClean="0">
                <a:solidFill>
                  <a:schemeClr val="tx2"/>
                </a:solidFill>
                <a:latin typeface="Arial" panose="020B0604020202020204" pitchFamily="34" charset="0"/>
                <a:cs typeface="Arial" panose="020B0604020202020204" pitchFamily="34" charset="0"/>
              </a:rPr>
              <a:t>targets</a:t>
            </a:r>
            <a:r>
              <a:rPr lang="de-DE" sz="1100" b="1" noProof="0" dirty="0" smtClean="0">
                <a:solidFill>
                  <a:schemeClr val="tx2"/>
                </a:solidFill>
                <a:latin typeface="Arial" panose="020B0604020202020204" pitchFamily="34" charset="0"/>
                <a:cs typeface="Arial" panose="020B0604020202020204" pitchFamily="34" charset="0"/>
              </a:rPr>
              <a:t> </a:t>
            </a:r>
            <a:r>
              <a:rPr lang="de-DE" sz="1100" b="0" noProof="0" dirty="0" smtClean="0">
                <a:solidFill>
                  <a:schemeClr val="tx2"/>
                </a:solidFill>
                <a:latin typeface="Arial" panose="020B0604020202020204" pitchFamily="34" charset="0"/>
                <a:cs typeface="Arial" panose="020B0604020202020204" pitchFamily="34" charset="0"/>
              </a:rPr>
              <a:t>(not</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illustrated</a:t>
            </a:r>
            <a:r>
              <a:rPr lang="de-DE" sz="1100" b="0" baseline="0" noProof="0" dirty="0" smtClean="0">
                <a:solidFill>
                  <a:schemeClr val="tx2"/>
                </a:solidFill>
                <a:latin typeface="Arial" panose="020B0604020202020204" pitchFamily="34" charset="0"/>
                <a:cs typeface="Arial" panose="020B0604020202020204" pitchFamily="34" charset="0"/>
              </a:rPr>
              <a:t> on </a:t>
            </a:r>
            <a:r>
              <a:rPr lang="de-DE" sz="1100" b="0" baseline="0" noProof="0" dirty="0" err="1" smtClean="0">
                <a:solidFill>
                  <a:schemeClr val="tx2"/>
                </a:solidFill>
                <a:latin typeface="Arial" panose="020B0604020202020204" pitchFamily="34" charset="0"/>
                <a:cs typeface="Arial" panose="020B0604020202020204" pitchFamily="34" charset="0"/>
              </a:rPr>
              <a:t>this</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slide</a:t>
            </a:r>
            <a:r>
              <a:rPr lang="de-DE" sz="1100" b="0" baseline="0" noProof="0" dirty="0" smtClean="0">
                <a:solidFill>
                  <a:schemeClr val="tx2"/>
                </a:solidFill>
                <a:latin typeface="Arial" panose="020B0604020202020204" pitchFamily="34" charset="0"/>
                <a:cs typeface="Arial" panose="020B0604020202020204" pitchFamily="34" charset="0"/>
              </a:rPr>
              <a:t>):</a:t>
            </a:r>
          </a:p>
          <a:p>
            <a:pPr marL="171450" indent="-171450">
              <a:buFontTx/>
              <a:buChar char="-"/>
            </a:pPr>
            <a:r>
              <a:rPr lang="de-DE" sz="1100" b="0" baseline="0" noProof="0" dirty="0" smtClean="0">
                <a:solidFill>
                  <a:schemeClr val="tx2"/>
                </a:solidFill>
                <a:latin typeface="Arial" panose="020B0604020202020204" pitchFamily="34" charset="0"/>
                <a:cs typeface="Arial" panose="020B0604020202020204" pitchFamily="34" charset="0"/>
              </a:rPr>
              <a:t>Energy </a:t>
            </a:r>
            <a:r>
              <a:rPr lang="de-DE" sz="1100" b="0" baseline="0" noProof="0" dirty="0" err="1" smtClean="0">
                <a:solidFill>
                  <a:schemeClr val="tx2"/>
                </a:solidFill>
                <a:latin typeface="Arial" panose="020B0604020202020204" pitchFamily="34" charset="0"/>
                <a:cs typeface="Arial" panose="020B0604020202020204" pitchFamily="34" charset="0"/>
              </a:rPr>
              <a:t>efficiency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gross</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electricity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consumption</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to</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be</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reduced</a:t>
            </a:r>
            <a:r>
              <a:rPr lang="de-DE" sz="1100" b="0" baseline="0" noProof="0" dirty="0" smtClean="0">
                <a:solidFill>
                  <a:schemeClr val="tx2"/>
                </a:solidFill>
                <a:latin typeface="Arial" panose="020B0604020202020204" pitchFamily="34" charset="0"/>
                <a:cs typeface="Arial" panose="020B0604020202020204" pitchFamily="34" charset="0"/>
              </a:rPr>
              <a:t>: -10% in 2020 </a:t>
            </a:r>
            <a:r>
              <a:rPr lang="de-DE" sz="1100" b="0" baseline="0" noProof="0" dirty="0" err="1" smtClean="0">
                <a:solidFill>
                  <a:schemeClr val="tx2"/>
                </a:solidFill>
                <a:latin typeface="Arial" panose="020B0604020202020204" pitchFamily="34" charset="0"/>
                <a:cs typeface="Arial" panose="020B0604020202020204" pitchFamily="34" charset="0"/>
              </a:rPr>
              <a:t>and</a:t>
            </a:r>
            <a:r>
              <a:rPr lang="de-DE" sz="1100" b="0" baseline="0" noProof="0" dirty="0" smtClean="0">
                <a:solidFill>
                  <a:schemeClr val="tx2"/>
                </a:solidFill>
                <a:latin typeface="Arial" panose="020B0604020202020204" pitchFamily="34" charset="0"/>
                <a:cs typeface="Arial" panose="020B0604020202020204" pitchFamily="34" charset="0"/>
              </a:rPr>
              <a:t> -25% in 2050 </a:t>
            </a:r>
            <a:r>
              <a:rPr lang="de-DE" sz="1100" b="0" baseline="0" noProof="0" dirty="0" err="1" smtClean="0">
                <a:solidFill>
                  <a:schemeClr val="tx2"/>
                </a:solidFill>
                <a:latin typeface="Arial" panose="020B0604020202020204" pitchFamily="34" charset="0"/>
                <a:cs typeface="Arial" panose="020B0604020202020204" pitchFamily="34" charset="0"/>
              </a:rPr>
              <a:t>compared</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to</a:t>
            </a:r>
            <a:r>
              <a:rPr lang="de-DE" sz="1100" b="0" baseline="0" noProof="0" dirty="0" smtClean="0">
                <a:solidFill>
                  <a:schemeClr val="tx2"/>
                </a:solidFill>
                <a:latin typeface="Arial" panose="020B0604020202020204" pitchFamily="34" charset="0"/>
                <a:cs typeface="Arial" panose="020B0604020202020204" pitchFamily="34" charset="0"/>
              </a:rPr>
              <a:t> 2008</a:t>
            </a:r>
          </a:p>
          <a:p>
            <a:pPr marL="171450" indent="-171450">
              <a:buFontTx/>
              <a:buChar char="-"/>
            </a:pPr>
            <a:r>
              <a:rPr lang="de-DE" sz="1100" b="0" baseline="0" noProof="0" dirty="0" smtClean="0">
                <a:solidFill>
                  <a:schemeClr val="tx2"/>
                </a:solidFill>
                <a:latin typeface="Arial" panose="020B0604020202020204" pitchFamily="34" charset="0"/>
                <a:cs typeface="Arial" panose="020B0604020202020204" pitchFamily="34" charset="0"/>
              </a:rPr>
              <a:t>Energy </a:t>
            </a:r>
            <a:r>
              <a:rPr lang="de-DE" sz="1100" b="0" baseline="0" noProof="0" dirty="0" err="1" smtClean="0">
                <a:solidFill>
                  <a:schemeClr val="tx2"/>
                </a:solidFill>
                <a:latin typeface="Arial" panose="020B0604020202020204" pitchFamily="34" charset="0"/>
                <a:cs typeface="Arial" panose="020B0604020202020204" pitchFamily="34" charset="0"/>
              </a:rPr>
              <a:t>efficiency</a:t>
            </a:r>
            <a:r>
              <a:rPr lang="de-DE" sz="1100" b="0" baseline="0" noProof="0" dirty="0" smtClean="0">
                <a:solidFill>
                  <a:schemeClr val="tx2"/>
                </a:solidFill>
                <a:latin typeface="Arial" panose="020B0604020202020204" pitchFamily="34" charset="0"/>
                <a:cs typeface="Arial" panose="020B0604020202020204" pitchFamily="34" charset="0"/>
              </a:rPr>
              <a:t>: Share </a:t>
            </a:r>
            <a:r>
              <a:rPr lang="de-DE" sz="1100" b="0" baseline="0" noProof="0" dirty="0" err="1" smtClean="0">
                <a:solidFill>
                  <a:schemeClr val="tx2"/>
                </a:solidFill>
                <a:latin typeface="Arial" panose="020B0604020202020204" pitchFamily="34" charset="0"/>
                <a:cs typeface="Arial" panose="020B0604020202020204" pitchFamily="34" charset="0"/>
              </a:rPr>
              <a:t>of</a:t>
            </a:r>
            <a:r>
              <a:rPr lang="de-DE" sz="1100" b="0" baseline="0" noProof="0" dirty="0" smtClean="0">
                <a:solidFill>
                  <a:schemeClr val="tx2"/>
                </a:solidFill>
                <a:latin typeface="Arial" panose="020B0604020202020204" pitchFamily="34" charset="0"/>
                <a:cs typeface="Arial" panose="020B0604020202020204" pitchFamily="34" charset="0"/>
              </a:rPr>
              <a:t> CHP (</a:t>
            </a:r>
            <a:r>
              <a:rPr lang="de-DE" sz="1100" b="0" baseline="0" noProof="0" dirty="0" err="1" smtClean="0">
                <a:solidFill>
                  <a:schemeClr val="tx2"/>
                </a:solidFill>
                <a:latin typeface="Arial" panose="020B0604020202020204" pitchFamily="34" charset="0"/>
                <a:cs typeface="Arial" panose="020B0604020202020204" pitchFamily="34" charset="0"/>
              </a:rPr>
              <a:t>combined</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heat</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and</a:t>
            </a:r>
            <a:r>
              <a:rPr lang="de-DE" sz="1100" b="0" baseline="0" noProof="0" dirty="0" smtClean="0">
                <a:solidFill>
                  <a:schemeClr val="tx2"/>
                </a:solidFill>
                <a:latin typeface="Arial" panose="020B0604020202020204" pitchFamily="34" charset="0"/>
                <a:cs typeface="Arial" panose="020B0604020202020204" pitchFamily="34" charset="0"/>
              </a:rPr>
              <a:t> power, KWK) at 25% in 2020</a:t>
            </a:r>
          </a:p>
          <a:p>
            <a:pPr marL="171450" indent="-171450">
              <a:buFontTx/>
              <a:buChar char="-"/>
            </a:pPr>
            <a:r>
              <a:rPr lang="de-DE" sz="1100" b="0" baseline="0" noProof="0" dirty="0" smtClean="0">
                <a:solidFill>
                  <a:schemeClr val="tx2"/>
                </a:solidFill>
                <a:latin typeface="Arial" panose="020B0604020202020204" pitchFamily="34" charset="0"/>
                <a:cs typeface="Arial" panose="020B0604020202020204" pitchFamily="34" charset="0"/>
              </a:rPr>
              <a:t>Buildings: </a:t>
            </a:r>
            <a:r>
              <a:rPr lang="de-DE" sz="1100" b="0" baseline="0" noProof="0" dirty="0" err="1" smtClean="0">
                <a:solidFill>
                  <a:schemeClr val="tx2"/>
                </a:solidFill>
                <a:latin typeface="Arial" panose="020B0604020202020204" pitchFamily="34" charset="0"/>
                <a:cs typeface="Arial" panose="020B0604020202020204" pitchFamily="34" charset="0"/>
              </a:rPr>
              <a:t>Reduce</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primary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energy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demand</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to</a:t>
            </a:r>
            <a:r>
              <a:rPr lang="de-DE" sz="1100" b="0" baseline="0" noProof="0" dirty="0" smtClean="0">
                <a:solidFill>
                  <a:schemeClr val="tx2"/>
                </a:solidFill>
                <a:latin typeface="Arial" panose="020B0604020202020204" pitchFamily="34" charset="0"/>
                <a:cs typeface="Arial" panose="020B0604020202020204" pitchFamily="34" charset="0"/>
              </a:rPr>
              <a:t> -80% </a:t>
            </a:r>
            <a:r>
              <a:rPr lang="de-DE" sz="1100" b="0" baseline="0" noProof="0" dirty="0" err="1" smtClean="0">
                <a:solidFill>
                  <a:schemeClr val="tx2"/>
                </a:solidFill>
                <a:latin typeface="Arial" panose="020B0604020202020204" pitchFamily="34" charset="0"/>
                <a:cs typeface="Arial" panose="020B0604020202020204" pitchFamily="34" charset="0"/>
              </a:rPr>
              <a:t>by</a:t>
            </a:r>
            <a:r>
              <a:rPr lang="de-DE" sz="1100" b="0" baseline="0" noProof="0" dirty="0" smtClean="0">
                <a:solidFill>
                  <a:schemeClr val="tx2"/>
                </a:solidFill>
                <a:latin typeface="Arial" panose="020B0604020202020204" pitchFamily="34" charset="0"/>
                <a:cs typeface="Arial" panose="020B0604020202020204" pitchFamily="34" charset="0"/>
              </a:rPr>
              <a:t> 2050 (</a:t>
            </a:r>
            <a:r>
              <a:rPr lang="de-DE" sz="1100" b="0" baseline="0" noProof="0" dirty="0" err="1" smtClean="0">
                <a:solidFill>
                  <a:schemeClr val="tx2"/>
                </a:solidFill>
                <a:latin typeface="Arial" panose="020B0604020202020204" pitchFamily="34" charset="0"/>
                <a:cs typeface="Arial" panose="020B0604020202020204" pitchFamily="34" charset="0"/>
              </a:rPr>
              <a:t>and</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by</a:t>
            </a:r>
            <a:r>
              <a:rPr lang="de-DE" sz="1100" b="0" baseline="0" noProof="0" dirty="0" smtClean="0">
                <a:solidFill>
                  <a:schemeClr val="tx2"/>
                </a:solidFill>
                <a:latin typeface="Arial" panose="020B0604020202020204" pitchFamily="34" charset="0"/>
                <a:cs typeface="Arial" panose="020B0604020202020204" pitchFamily="34" charset="0"/>
              </a:rPr>
              <a:t> -20% </a:t>
            </a:r>
            <a:r>
              <a:rPr lang="de-DE" sz="1100" b="0" baseline="0" noProof="0" dirty="0" err="1" smtClean="0">
                <a:solidFill>
                  <a:schemeClr val="tx2"/>
                </a:solidFill>
                <a:latin typeface="Arial" panose="020B0604020202020204" pitchFamily="34" charset="0"/>
                <a:cs typeface="Arial" panose="020B0604020202020204" pitchFamily="34" charset="0"/>
              </a:rPr>
              <a:t>for</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heat</a:t>
            </a:r>
            <a:r>
              <a:rPr lang="de-DE" sz="1100" b="0" baseline="0" noProof="0" dirty="0" smtClean="0">
                <a:solidFill>
                  <a:schemeClr val="tx2"/>
                </a:solidFill>
                <a:latin typeface="Arial" panose="020B0604020202020204" pitchFamily="34" charset="0"/>
                <a:cs typeface="Arial" panose="020B0604020202020204" pitchFamily="34" charset="0"/>
              </a:rPr>
              <a:t> in 2020)</a:t>
            </a:r>
          </a:p>
          <a:p>
            <a:pPr marL="171450" indent="-171450">
              <a:buFontTx/>
              <a:buChar char="-"/>
            </a:pPr>
            <a:r>
              <a:rPr lang="de-DE" sz="1100" b="0" baseline="0" noProof="0" dirty="0" smtClean="0">
                <a:solidFill>
                  <a:schemeClr val="tx2"/>
                </a:solidFill>
                <a:latin typeface="Arial" panose="020B0604020202020204" pitchFamily="34" charset="0"/>
                <a:cs typeface="Arial" panose="020B0604020202020204" pitchFamily="34" charset="0"/>
              </a:rPr>
              <a:t>Transport: </a:t>
            </a:r>
            <a:r>
              <a:rPr lang="de-DE" sz="1100" b="0" baseline="0" noProof="0" dirty="0" err="1" smtClean="0">
                <a:solidFill>
                  <a:schemeClr val="tx2"/>
                </a:solidFill>
                <a:latin typeface="Arial" panose="020B0604020202020204" pitchFamily="34" charset="0"/>
                <a:cs typeface="Arial" panose="020B0604020202020204" pitchFamily="34" charset="0"/>
              </a:rPr>
              <a:t>Increase</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number</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of</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electric</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vehicles</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to</a:t>
            </a:r>
            <a:r>
              <a:rPr lang="de-DE" sz="1100" b="0" baseline="0" noProof="0" dirty="0" smtClean="0">
                <a:solidFill>
                  <a:schemeClr val="tx2"/>
                </a:solidFill>
                <a:latin typeface="Arial" panose="020B0604020202020204" pitchFamily="34" charset="0"/>
                <a:cs typeface="Arial" panose="020B0604020202020204" pitchFamily="34" charset="0"/>
              </a:rPr>
              <a:t> 1 Million in 2020 </a:t>
            </a:r>
            <a:r>
              <a:rPr lang="de-DE" sz="1100" b="0" baseline="0" noProof="0" dirty="0" err="1" smtClean="0">
                <a:solidFill>
                  <a:schemeClr val="tx2"/>
                </a:solidFill>
                <a:latin typeface="Arial" panose="020B0604020202020204" pitchFamily="34" charset="0"/>
                <a:cs typeface="Arial" panose="020B0604020202020204" pitchFamily="34" charset="0"/>
              </a:rPr>
              <a:t>and</a:t>
            </a:r>
            <a:r>
              <a:rPr lang="de-DE" sz="1100" b="0" baseline="0" noProof="0" dirty="0" smtClean="0">
                <a:solidFill>
                  <a:schemeClr val="tx2"/>
                </a:solidFill>
                <a:latin typeface="Arial" panose="020B0604020202020204" pitchFamily="34" charset="0"/>
                <a:cs typeface="Arial" panose="020B0604020202020204" pitchFamily="34" charset="0"/>
              </a:rPr>
              <a:t> 6 Million in 2030</a:t>
            </a:r>
          </a:p>
          <a:p>
            <a:pPr marL="171450" indent="-171450">
              <a:buFontTx/>
              <a:buChar char="-"/>
            </a:pPr>
            <a:endParaRPr lang="de-DE" sz="1100" b="0" baseline="0" noProof="0" dirty="0" smtClean="0">
              <a:solidFill>
                <a:schemeClr val="tx2"/>
              </a:solidFill>
              <a:latin typeface="Arial" panose="020B0604020202020204" pitchFamily="34" charset="0"/>
              <a:cs typeface="Arial" panose="020B0604020202020204" pitchFamily="34" charset="0"/>
            </a:endParaRPr>
          </a:p>
          <a:p>
            <a:pPr marL="0" indent="0">
              <a:buFontTx/>
              <a:buNone/>
            </a:pPr>
            <a:r>
              <a:rPr lang="de-DE" sz="1100" b="0" baseline="0" noProof="0" dirty="0" smtClean="0">
                <a:solidFill>
                  <a:schemeClr val="tx2"/>
                </a:solidFill>
                <a:latin typeface="Arial" panose="020B0604020202020204" pitchFamily="34" charset="0"/>
                <a:cs typeface="Arial" panose="020B0604020202020204" pitchFamily="34" charset="0"/>
              </a:rPr>
              <a:t>„</a:t>
            </a:r>
            <a:r>
              <a:rPr lang="de-DE" sz="1100" b="0" baseline="0" noProof="0" dirty="0" err="1" smtClean="0">
                <a:solidFill>
                  <a:schemeClr val="tx2"/>
                </a:solidFill>
                <a:latin typeface="Arial" panose="020B0604020202020204" pitchFamily="34" charset="0"/>
                <a:cs typeface="Arial" panose="020B0604020202020204" pitchFamily="34" charset="0"/>
              </a:rPr>
              <a:t>Achieved</a:t>
            </a:r>
            <a:r>
              <a:rPr lang="de-DE" sz="1100" b="0" baseline="0" noProof="0" dirty="0" smtClean="0">
                <a:solidFill>
                  <a:schemeClr val="tx2"/>
                </a:solidFill>
                <a:latin typeface="Arial" panose="020B0604020202020204" pitchFamily="34" charset="0"/>
                <a:cs typeface="Arial" panose="020B0604020202020204" pitchFamily="34" charset="0"/>
              </a:rPr>
              <a:t> 2014“</a:t>
            </a:r>
          </a:p>
          <a:p>
            <a:pPr marL="0" indent="0">
              <a:buFontTx/>
              <a:buNone/>
            </a:pPr>
            <a:r>
              <a:rPr lang="de-DE" sz="1100" b="0" baseline="0" noProof="0" dirty="0" smtClean="0">
                <a:solidFill>
                  <a:schemeClr val="tx2"/>
                </a:solidFill>
                <a:latin typeface="Arial" panose="020B0604020202020204" pitchFamily="34" charset="0"/>
                <a:cs typeface="Arial" panose="020B0604020202020204" pitchFamily="34" charset="0"/>
              </a:rPr>
              <a:t>- Energy Efficiency: Primary </a:t>
            </a:r>
            <a:r>
              <a:rPr lang="de-DE" sz="1100" b="0" baseline="0" noProof="0" dirty="0" err="1" smtClean="0">
                <a:solidFill>
                  <a:schemeClr val="tx2"/>
                </a:solidFill>
                <a:latin typeface="Arial" panose="020B0604020202020204" pitchFamily="34" charset="0"/>
                <a:cs typeface="Arial" panose="020B0604020202020204" pitchFamily="34" charset="0"/>
              </a:rPr>
              <a:t>energy</a:t>
            </a:r>
            <a:r>
              <a:rPr lang="de-DE" sz="1100" b="0" baseline="0" noProof="0" dirty="0" smtClean="0">
                <a:solidFill>
                  <a:schemeClr val="tx2"/>
                </a:solidFill>
                <a:latin typeface="Arial" panose="020B0604020202020204" pitchFamily="34" charset="0"/>
                <a:cs typeface="Arial" panose="020B0604020202020204" pitchFamily="34" charset="0"/>
              </a:rPr>
              <a:t> </a:t>
            </a:r>
            <a:r>
              <a:rPr lang="de-DE" sz="1100" b="0" baseline="0" noProof="0" dirty="0" err="1" smtClean="0">
                <a:solidFill>
                  <a:schemeClr val="tx2"/>
                </a:solidFill>
                <a:latin typeface="Arial" panose="020B0604020202020204" pitchFamily="34" charset="0"/>
                <a:cs typeface="Arial" panose="020B0604020202020204" pitchFamily="34" charset="0"/>
              </a:rPr>
              <a:t>consumption</a:t>
            </a:r>
            <a:r>
              <a:rPr lang="de-DE" sz="1100" b="0" baseline="0" noProof="0" dirty="0" smtClean="0">
                <a:solidFill>
                  <a:schemeClr val="tx2"/>
                </a:solidFill>
                <a:latin typeface="Arial" panose="020B0604020202020204" pitchFamily="34" charset="0"/>
                <a:cs typeface="Arial" panose="020B0604020202020204" pitchFamily="34" charset="0"/>
              </a:rPr>
              <a:t> 2008: 14380 PJ; 2014: 13100PJ</a:t>
            </a:r>
          </a:p>
          <a:p>
            <a:pPr marL="171450" indent="-171450">
              <a:buFontTx/>
              <a:buChar char="-"/>
            </a:pPr>
            <a:endParaRPr lang="en-GB" sz="1100" b="1" noProof="0" dirty="0" smtClean="0">
              <a:solidFill>
                <a:schemeClr val="tx2"/>
              </a:solidFill>
              <a:latin typeface="Arial" panose="020B0604020202020204" pitchFamily="34" charset="0"/>
              <a:cs typeface="Arial" panose="020B0604020202020204" pitchFamily="34" charset="0"/>
            </a:endParaRPr>
          </a:p>
          <a:p>
            <a:r>
              <a:rPr lang="en-GB" sz="1100" b="1" noProof="0" dirty="0" smtClean="0">
                <a:solidFill>
                  <a:schemeClr val="tx2"/>
                </a:solidFill>
                <a:latin typeface="Arial" panose="020B0604020202020204" pitchFamily="34" charset="0"/>
                <a:cs typeface="Arial" panose="020B0604020202020204" pitchFamily="34" charset="0"/>
              </a:rPr>
              <a:t>Sources</a:t>
            </a:r>
            <a:endParaRPr lang="en-GB" sz="1100" noProof="0" dirty="0" smtClean="0">
              <a:solidFill>
                <a:schemeClr val="tx2"/>
              </a:solidFill>
              <a:latin typeface="Arial" panose="020B0604020202020204" pitchFamily="34" charset="0"/>
              <a:cs typeface="Arial" panose="020B0604020202020204" pitchFamily="34" charset="0"/>
            </a:endParaRPr>
          </a:p>
          <a:p>
            <a:pPr marL="0" lvl="1" indent="0">
              <a:buFont typeface="Symbol" panose="05050102010706020507" pitchFamily="18" charset="2"/>
              <a:buNone/>
            </a:pPr>
            <a:r>
              <a:rPr lang="de-DE" sz="1100" b="1" baseline="0" dirty="0" smtClean="0">
                <a:solidFill>
                  <a:schemeClr val="tx2"/>
                </a:solidFill>
                <a:latin typeface="Arial" panose="020B0604020202020204" pitchFamily="34" charset="0"/>
                <a:cs typeface="Arial" panose="020B0604020202020204" pitchFamily="34" charset="0"/>
              </a:rPr>
              <a:t>BMWi 2016: </a:t>
            </a:r>
            <a:r>
              <a:rPr lang="de-DE" sz="1100" dirty="0" smtClean="0">
                <a:solidFill>
                  <a:schemeClr val="tx2"/>
                </a:solidFill>
                <a:latin typeface="Arial" panose="020B0604020202020204" pitchFamily="34" charset="0"/>
                <a:cs typeface="Arial" panose="020B0604020202020204" pitchFamily="34" charset="0"/>
              </a:rPr>
              <a:t>Erneuerbare Energien in Deutschland: Daten zur Entwicklung im</a:t>
            </a:r>
            <a:r>
              <a:rPr lang="de-DE" sz="1100" baseline="0" dirty="0" smtClean="0">
                <a:solidFill>
                  <a:schemeClr val="tx2"/>
                </a:solidFill>
                <a:latin typeface="Arial" panose="020B0604020202020204" pitchFamily="34" charset="0"/>
                <a:cs typeface="Arial" panose="020B0604020202020204" pitchFamily="34" charset="0"/>
              </a:rPr>
              <a:t> Jahr 2015, http://www.erneuerbare-energien.de/EE/Redaktion/DE/Downloads/erneuerbare-energien-in-zahlen-2015.pdf?__blob=publicationFile&amp;v=3, </a:t>
            </a:r>
            <a:r>
              <a:rPr lang="de-DE" sz="1100" baseline="0" dirty="0" err="1" smtClean="0">
                <a:solidFill>
                  <a:schemeClr val="tx2"/>
                </a:solidFill>
                <a:latin typeface="Arial" panose="020B0604020202020204" pitchFamily="34" charset="0"/>
                <a:cs typeface="Arial" panose="020B0604020202020204" pitchFamily="34" charset="0"/>
              </a:rPr>
              <a:t>as</a:t>
            </a:r>
            <a:r>
              <a:rPr lang="de-DE" sz="1100" baseline="0" dirty="0" smtClean="0">
                <a:solidFill>
                  <a:schemeClr val="tx2"/>
                </a:solidFill>
                <a:latin typeface="Arial" panose="020B0604020202020204" pitchFamily="34" charset="0"/>
                <a:cs typeface="Arial" panose="020B0604020202020204" pitchFamily="34" charset="0"/>
              </a:rPr>
              <a:t> </a:t>
            </a:r>
            <a:r>
              <a:rPr lang="de-DE" sz="1100" baseline="0" dirty="0" err="1" smtClean="0">
                <a:solidFill>
                  <a:schemeClr val="tx2"/>
                </a:solidFill>
                <a:latin typeface="Arial" panose="020B0604020202020204" pitchFamily="34" charset="0"/>
                <a:cs typeface="Arial" panose="020B0604020202020204" pitchFamily="34" charset="0"/>
              </a:rPr>
              <a:t>of</a:t>
            </a:r>
            <a:r>
              <a:rPr lang="de-DE" sz="1100" baseline="0" dirty="0" smtClean="0">
                <a:solidFill>
                  <a:schemeClr val="tx2"/>
                </a:solidFill>
                <a:latin typeface="Arial" panose="020B0604020202020204" pitchFamily="34" charset="0"/>
                <a:cs typeface="Arial" panose="020B0604020202020204" pitchFamily="34" charset="0"/>
              </a:rPr>
              <a:t> </a:t>
            </a:r>
            <a:r>
              <a:rPr lang="de-DE" sz="1100" baseline="0" dirty="0" err="1" smtClean="0">
                <a:solidFill>
                  <a:schemeClr val="tx2"/>
                </a:solidFill>
                <a:latin typeface="Arial" panose="020B0604020202020204" pitchFamily="34" charset="0"/>
                <a:cs typeface="Arial" panose="020B0604020202020204" pitchFamily="34" charset="0"/>
              </a:rPr>
              <a:t>February</a:t>
            </a:r>
            <a:r>
              <a:rPr lang="de-DE" sz="1100" baseline="0" dirty="0" smtClean="0">
                <a:solidFill>
                  <a:schemeClr val="tx2"/>
                </a:solidFill>
                <a:latin typeface="Arial" panose="020B0604020202020204" pitchFamily="34" charset="0"/>
                <a:cs typeface="Arial" panose="020B0604020202020204" pitchFamily="34" charset="0"/>
              </a:rPr>
              <a:t> 2016, last </a:t>
            </a:r>
            <a:r>
              <a:rPr lang="de-DE" sz="1100" baseline="0" dirty="0" err="1" smtClean="0">
                <a:solidFill>
                  <a:schemeClr val="tx2"/>
                </a:solidFill>
                <a:latin typeface="Arial" panose="020B0604020202020204" pitchFamily="34" charset="0"/>
                <a:cs typeface="Arial" panose="020B0604020202020204" pitchFamily="34" charset="0"/>
              </a:rPr>
              <a:t>accessed</a:t>
            </a:r>
            <a:r>
              <a:rPr lang="de-DE" sz="1100" baseline="0" dirty="0" smtClean="0">
                <a:solidFill>
                  <a:schemeClr val="tx2"/>
                </a:solidFill>
                <a:latin typeface="Arial" panose="020B0604020202020204" pitchFamily="34" charset="0"/>
                <a:cs typeface="Arial" panose="020B0604020202020204" pitchFamily="34" charset="0"/>
              </a:rPr>
              <a:t> </a:t>
            </a:r>
            <a:r>
              <a:rPr lang="de-DE" sz="1100" baseline="0" dirty="0" err="1" smtClean="0">
                <a:solidFill>
                  <a:schemeClr val="tx2"/>
                </a:solidFill>
                <a:latin typeface="Arial" panose="020B0604020202020204" pitchFamily="34" charset="0"/>
                <a:cs typeface="Arial" panose="020B0604020202020204" pitchFamily="34" charset="0"/>
              </a:rPr>
              <a:t>July</a:t>
            </a:r>
            <a:r>
              <a:rPr lang="de-DE" sz="1100" baseline="0" dirty="0" smtClean="0">
                <a:solidFill>
                  <a:schemeClr val="tx2"/>
                </a:solidFill>
                <a:latin typeface="Arial" panose="020B0604020202020204" pitchFamily="34" charset="0"/>
                <a:cs typeface="Arial" panose="020B0604020202020204" pitchFamily="34" charset="0"/>
              </a:rPr>
              <a:t> 2016.</a:t>
            </a:r>
            <a:endParaRPr lang="de-DE" sz="1100" dirty="0" smtClean="0">
              <a:solidFill>
                <a:schemeClr val="tx2"/>
              </a:solidFill>
              <a:latin typeface="Arial" panose="020B0604020202020204" pitchFamily="34" charset="0"/>
              <a:cs typeface="Arial" panose="020B0604020202020204" pitchFamily="34" charset="0"/>
            </a:endParaRPr>
          </a:p>
          <a:p>
            <a:pPr marL="0" lvl="1" indent="0">
              <a:buFont typeface="Symbol" panose="05050102010706020507" pitchFamily="18" charset="2"/>
              <a:buNone/>
            </a:pPr>
            <a:r>
              <a:rPr lang="de-DE" sz="1100" b="1" dirty="0" smtClean="0">
                <a:solidFill>
                  <a:schemeClr val="tx2"/>
                </a:solidFill>
                <a:latin typeface="Arial" panose="020B0604020202020204" pitchFamily="34" charset="0"/>
                <a:cs typeface="Arial" panose="020B0604020202020204" pitchFamily="34" charset="0"/>
              </a:rPr>
              <a:t>Treibhausgasemissionen: UBA</a:t>
            </a:r>
            <a:r>
              <a:rPr lang="de-DE" sz="1100" b="1" baseline="0" dirty="0" smtClean="0">
                <a:solidFill>
                  <a:schemeClr val="tx2"/>
                </a:solidFill>
                <a:latin typeface="Arial" panose="020B0604020202020204" pitchFamily="34" charset="0"/>
                <a:cs typeface="Arial" panose="020B0604020202020204" pitchFamily="34" charset="0"/>
              </a:rPr>
              <a:t> (2015): </a:t>
            </a:r>
            <a:r>
              <a:rPr lang="de-DE" sz="1100" baseline="0" dirty="0" smtClean="0">
                <a:solidFill>
                  <a:schemeClr val="tx2"/>
                </a:solidFill>
                <a:latin typeface="Arial" panose="020B0604020202020204" pitchFamily="34" charset="0"/>
                <a:cs typeface="Arial" panose="020B0604020202020204" pitchFamily="34" charset="0"/>
              </a:rPr>
              <a:t>http://www.umweltbundesamt.de/daten/klimawandel/treibhausgas-emissionen-in-deutschland </a:t>
            </a:r>
            <a:endParaRPr lang="en-GB" sz="1100" dirty="0" smtClean="0">
              <a:solidFill>
                <a:schemeClr val="tx2"/>
              </a:solidFill>
              <a:latin typeface="Arial" panose="020B0604020202020204" pitchFamily="34" charset="0"/>
              <a:cs typeface="Arial" panose="020B0604020202020204" pitchFamily="34" charset="0"/>
            </a:endParaRPr>
          </a:p>
          <a:p>
            <a:pPr marL="0" lvl="1" indent="0">
              <a:buFont typeface="Symbol" panose="05050102010706020507" pitchFamily="18" charset="2"/>
              <a:buNone/>
            </a:pPr>
            <a:r>
              <a:rPr lang="en-GB" sz="1100" dirty="0" err="1" smtClean="0">
                <a:solidFill>
                  <a:schemeClr val="tx2"/>
                </a:solidFill>
                <a:latin typeface="Arial" panose="020B0604020202020204" pitchFamily="34" charset="0"/>
                <a:cs typeface="Arial" panose="020B0604020202020204" pitchFamily="34" charset="0"/>
              </a:rPr>
              <a:t>Ziele</a:t>
            </a:r>
            <a:r>
              <a:rPr lang="en-GB" sz="1100" dirty="0" smtClean="0">
                <a:solidFill>
                  <a:schemeClr val="tx2"/>
                </a:solidFill>
                <a:latin typeface="Arial" panose="020B0604020202020204" pitchFamily="34" charset="0"/>
                <a:cs typeface="Arial" panose="020B0604020202020204" pitchFamily="34" charset="0"/>
              </a:rPr>
              <a:t>: BMWi/BMU (2010): Energy Concept. </a:t>
            </a:r>
            <a:r>
              <a:rPr lang="en-US" sz="1100" dirty="0" smtClean="0">
                <a:solidFill>
                  <a:schemeClr val="tx2"/>
                </a:solidFill>
                <a:latin typeface="Arial" panose="020B0604020202020204" pitchFamily="34" charset="0"/>
                <a:cs typeface="Arial" panose="020B0604020202020204" pitchFamily="34" charset="0"/>
              </a:rPr>
              <a:t>for an Environmentally Sound, Reliable </a:t>
            </a:r>
            <a:r>
              <a:rPr lang="de-DE" sz="1100" dirty="0" err="1" smtClean="0">
                <a:solidFill>
                  <a:schemeClr val="tx2"/>
                </a:solidFill>
                <a:latin typeface="Arial" panose="020B0604020202020204" pitchFamily="34" charset="0"/>
                <a:cs typeface="Arial" panose="020B0604020202020204" pitchFamily="34" charset="0"/>
              </a:rPr>
              <a:t>and</a:t>
            </a:r>
            <a:r>
              <a:rPr lang="de-DE" sz="1100" dirty="0" smtClean="0">
                <a:solidFill>
                  <a:schemeClr val="tx2"/>
                </a:solidFill>
                <a:latin typeface="Arial" panose="020B0604020202020204" pitchFamily="34" charset="0"/>
                <a:cs typeface="Arial" panose="020B0604020202020204" pitchFamily="34" charset="0"/>
              </a:rPr>
              <a:t> </a:t>
            </a:r>
            <a:r>
              <a:rPr lang="de-DE" sz="1100" dirty="0" err="1" smtClean="0">
                <a:solidFill>
                  <a:schemeClr val="tx2"/>
                </a:solidFill>
                <a:latin typeface="Arial" panose="020B0604020202020204" pitchFamily="34" charset="0"/>
                <a:cs typeface="Arial" panose="020B0604020202020204" pitchFamily="34" charset="0"/>
              </a:rPr>
              <a:t>Affordable</a:t>
            </a:r>
            <a:r>
              <a:rPr lang="de-DE" sz="1100" dirty="0" smtClean="0">
                <a:solidFill>
                  <a:schemeClr val="tx2"/>
                </a:solidFill>
                <a:latin typeface="Arial" panose="020B0604020202020204" pitchFamily="34" charset="0"/>
                <a:cs typeface="Arial" panose="020B0604020202020204" pitchFamily="34" charset="0"/>
              </a:rPr>
              <a:t> Energy Supply. 28. September </a:t>
            </a:r>
            <a:r>
              <a:rPr lang="en-GB" sz="1100" dirty="0" smtClean="0">
                <a:solidFill>
                  <a:schemeClr val="tx2"/>
                </a:solidFill>
                <a:latin typeface="Arial" panose="020B0604020202020204" pitchFamily="34" charset="0"/>
                <a:cs typeface="Arial" panose="020B0604020202020204" pitchFamily="34" charset="0"/>
              </a:rPr>
              <a:t>2010: </a:t>
            </a:r>
            <a:r>
              <a:rPr lang="en-GB" sz="1100" dirty="0" smtClean="0">
                <a:solidFill>
                  <a:schemeClr val="tx2"/>
                </a:solidFill>
                <a:latin typeface="Arial" panose="020B0604020202020204" pitchFamily="34" charset="0"/>
                <a:cs typeface="Arial" panose="020B0604020202020204" pitchFamily="34" charset="0"/>
                <a:hlinkClick r:id="rId3"/>
              </a:rPr>
              <a:t>http://www.germany.info/contentblob/3043402/Daten/1097719/BMUBMWi_Energy_Concept_DD.pdf</a:t>
            </a:r>
            <a:r>
              <a:rPr lang="en-GB" sz="1100" dirty="0" smtClean="0">
                <a:solidFill>
                  <a:schemeClr val="tx2"/>
                </a:solidFill>
                <a:latin typeface="Arial" panose="020B0604020202020204" pitchFamily="34" charset="0"/>
                <a:cs typeface="Arial" panose="020B0604020202020204" pitchFamily="34" charset="0"/>
              </a:rPr>
              <a:t> (last accessed 06.05.14)</a:t>
            </a:r>
          </a:p>
          <a:p>
            <a:pPr marL="0" lvl="1" indent="0">
              <a:buFont typeface="Symbol" panose="05050102010706020507" pitchFamily="18" charset="2"/>
              <a:buNone/>
            </a:pPr>
            <a:r>
              <a:rPr lang="en-GB" sz="1100" b="1" dirty="0" smtClean="0">
                <a:solidFill>
                  <a:schemeClr val="tx2"/>
                </a:solidFill>
                <a:latin typeface="Arial" panose="020B0604020202020204" pitchFamily="34" charset="0"/>
                <a:cs typeface="Arial" panose="020B0604020202020204" pitchFamily="34" charset="0"/>
              </a:rPr>
              <a:t>Status: BMWi/ BMU (2014): </a:t>
            </a:r>
            <a:r>
              <a:rPr lang="de-DE" sz="1100" dirty="0" smtClean="0">
                <a:solidFill>
                  <a:schemeClr val="tx2"/>
                </a:solidFill>
                <a:latin typeface="Arial" panose="020B0604020202020204" pitchFamily="34" charset="0"/>
                <a:cs typeface="Arial" panose="020B0604020202020204" pitchFamily="34" charset="0"/>
              </a:rPr>
              <a:t>Fortschrittsbericht Energiewende</a:t>
            </a:r>
            <a:r>
              <a:rPr lang="de-DE" sz="1100" baseline="0" dirty="0" smtClean="0">
                <a:solidFill>
                  <a:schemeClr val="tx2"/>
                </a:solidFill>
                <a:latin typeface="Arial" panose="020B0604020202020204" pitchFamily="34" charset="0"/>
                <a:cs typeface="Arial" panose="020B0604020202020204" pitchFamily="34" charset="0"/>
              </a:rPr>
              <a:t> 2014 </a:t>
            </a:r>
            <a:r>
              <a:rPr lang="en-GB" sz="1100" dirty="0" smtClean="0">
                <a:solidFill>
                  <a:schemeClr val="tx2"/>
                </a:solidFill>
                <a:latin typeface="Arial" panose="020B0604020202020204" pitchFamily="34" charset="0"/>
                <a:cs typeface="Arial" panose="020B0604020202020204" pitchFamily="34" charset="0"/>
                <a:hlinkClick r:id="rId3"/>
              </a:rPr>
              <a:t>http://www.bmwi.de/DE/Mediathek/publikationen,did=672424.html </a:t>
            </a:r>
            <a:r>
              <a:rPr lang="de-DE" sz="1100" baseline="0" dirty="0" smtClean="0">
                <a:solidFill>
                  <a:schemeClr val="tx2"/>
                </a:solidFill>
                <a:latin typeface="Arial" panose="020B0604020202020204" pitchFamily="34" charset="0"/>
                <a:cs typeface="Arial" panose="020B0604020202020204" pitchFamily="34" charset="0"/>
              </a:rPr>
              <a:t> (Last </a:t>
            </a:r>
            <a:r>
              <a:rPr lang="de-DE" sz="1100" baseline="0" dirty="0" err="1" smtClean="0">
                <a:solidFill>
                  <a:schemeClr val="tx2"/>
                </a:solidFill>
                <a:latin typeface="Arial" panose="020B0604020202020204" pitchFamily="34" charset="0"/>
                <a:cs typeface="Arial" panose="020B0604020202020204" pitchFamily="34" charset="0"/>
              </a:rPr>
              <a:t>accessed</a:t>
            </a:r>
            <a:r>
              <a:rPr lang="de-DE" sz="1100" baseline="0" dirty="0" smtClean="0">
                <a:solidFill>
                  <a:schemeClr val="tx2"/>
                </a:solidFill>
                <a:latin typeface="Arial" panose="020B0604020202020204" pitchFamily="34" charset="0"/>
                <a:cs typeface="Arial" panose="020B0604020202020204" pitchFamily="34" charset="0"/>
              </a:rPr>
              <a:t> 19.12.2014)</a:t>
            </a:r>
          </a:p>
          <a:p>
            <a:pPr marL="0" lvl="1" indent="0">
              <a:buFont typeface="Symbol" panose="05050102010706020507" pitchFamily="18" charset="2"/>
              <a:buNone/>
            </a:pPr>
            <a:r>
              <a:rPr lang="de-DE" sz="1100" b="1" baseline="0" dirty="0" smtClean="0">
                <a:solidFill>
                  <a:schemeClr val="tx2"/>
                </a:solidFill>
                <a:latin typeface="Arial" panose="020B0604020202020204" pitchFamily="34" charset="0"/>
                <a:cs typeface="Arial" panose="020B0604020202020204" pitchFamily="34" charset="0"/>
              </a:rPr>
              <a:t>Endenergieproduktivität: BMWi (2014), </a:t>
            </a:r>
            <a:r>
              <a:rPr lang="de-DE" sz="1100" dirty="0" smtClean="0">
                <a:solidFill>
                  <a:schemeClr val="tx2"/>
                </a:solidFill>
                <a:latin typeface="Arial" panose="020B0604020202020204" pitchFamily="34" charset="0"/>
                <a:cs typeface="Arial" panose="020B0604020202020204" pitchFamily="34" charset="0"/>
              </a:rPr>
              <a:t>Fortschrittsbericht Energiewende</a:t>
            </a:r>
            <a:r>
              <a:rPr lang="de-DE" sz="1100" baseline="0" dirty="0" smtClean="0">
                <a:solidFill>
                  <a:schemeClr val="tx2"/>
                </a:solidFill>
                <a:latin typeface="Arial" panose="020B0604020202020204" pitchFamily="34" charset="0"/>
                <a:cs typeface="Arial" panose="020B0604020202020204" pitchFamily="34" charset="0"/>
              </a:rPr>
              <a:t> 2014  S. 29: http://www.bmwi.de/BMWi/Redaktion/PDF/Publikationen/fortschrittsbericht,property=pdf,bereich=bmwi2012,sprache=de,rwb=true.pdf </a:t>
            </a:r>
          </a:p>
          <a:p>
            <a:pPr marL="0" lvl="1" indent="0">
              <a:buFont typeface="Symbol" panose="05050102010706020507" pitchFamily="18" charset="2"/>
              <a:buNone/>
            </a:pPr>
            <a:r>
              <a:rPr lang="en-GB" sz="1100" b="1" dirty="0" err="1" smtClean="0">
                <a:solidFill>
                  <a:schemeClr val="tx2"/>
                </a:solidFill>
                <a:latin typeface="Arial" panose="020B0604020202020204" pitchFamily="34" charset="0"/>
                <a:cs typeface="Arial" panose="020B0604020202020204" pitchFamily="34" charset="0"/>
              </a:rPr>
              <a:t>Anteil</a:t>
            </a:r>
            <a:r>
              <a:rPr lang="en-GB" sz="1100" b="1" dirty="0" smtClean="0">
                <a:solidFill>
                  <a:schemeClr val="tx2"/>
                </a:solidFill>
                <a:latin typeface="Arial" panose="020B0604020202020204" pitchFamily="34" charset="0"/>
                <a:cs typeface="Arial" panose="020B0604020202020204" pitchFamily="34" charset="0"/>
              </a:rPr>
              <a:t> Erneuerbare Energien: BMWi (2015):</a:t>
            </a:r>
            <a:r>
              <a:rPr lang="en-GB" sz="1100" b="1" baseline="0" dirty="0" smtClean="0">
                <a:solidFill>
                  <a:schemeClr val="tx2"/>
                </a:solidFill>
                <a:latin typeface="Arial" panose="020B0604020202020204" pitchFamily="34" charset="0"/>
                <a:cs typeface="Arial" panose="020B0604020202020204" pitchFamily="34" charset="0"/>
              </a:rPr>
              <a:t> </a:t>
            </a:r>
            <a:r>
              <a:rPr lang="en-GB" sz="1100" dirty="0" smtClean="0">
                <a:solidFill>
                  <a:schemeClr val="tx2"/>
                </a:solidFill>
                <a:latin typeface="Arial" panose="020B0604020202020204" pitchFamily="34" charset="0"/>
                <a:cs typeface="Arial" panose="020B0604020202020204" pitchFamily="34" charset="0"/>
              </a:rPr>
              <a:t>http://www.bmwi.de/EN/Service/search,did=695286.html </a:t>
            </a:r>
          </a:p>
          <a:p>
            <a:pPr marL="0" marR="0" lvl="1"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sz="1100" b="1" dirty="0" smtClean="0">
                <a:solidFill>
                  <a:schemeClr val="tx2"/>
                </a:solidFill>
                <a:latin typeface="Arial" panose="020B0604020202020204" pitchFamily="34" charset="0"/>
                <a:cs typeface="Arial" panose="020B0604020202020204" pitchFamily="34" charset="0"/>
              </a:rPr>
              <a:t>Arbeitsgruppe Erneuerbare Energien-Statistik (AGEE-Stat) (2014): </a:t>
            </a:r>
            <a:r>
              <a:rPr lang="en-GB" sz="1100" dirty="0" err="1" smtClean="0">
                <a:solidFill>
                  <a:schemeClr val="tx2"/>
                </a:solidFill>
                <a:latin typeface="Arial" panose="020B0604020202020204" pitchFamily="34" charset="0"/>
                <a:cs typeface="Arial" panose="020B0604020202020204" pitchFamily="34" charset="0"/>
              </a:rPr>
              <a:t>Zeitreihen</a:t>
            </a:r>
            <a:r>
              <a:rPr lang="en-GB" sz="1100" dirty="0" smtClean="0">
                <a:solidFill>
                  <a:schemeClr val="tx2"/>
                </a:solidFill>
                <a:latin typeface="Arial" panose="020B0604020202020204" pitchFamily="34" charset="0"/>
                <a:cs typeface="Arial" panose="020B0604020202020204" pitchFamily="34" charset="0"/>
              </a:rPr>
              <a:t> </a:t>
            </a:r>
            <a:r>
              <a:rPr lang="en-GB" sz="1100" dirty="0" err="1" smtClean="0">
                <a:solidFill>
                  <a:schemeClr val="tx2"/>
                </a:solidFill>
                <a:latin typeface="Arial" panose="020B0604020202020204" pitchFamily="34" charset="0"/>
                <a:cs typeface="Arial" panose="020B0604020202020204" pitchFamily="34" charset="0"/>
              </a:rPr>
              <a:t>zur</a:t>
            </a:r>
            <a:r>
              <a:rPr lang="en-GB" sz="1100" dirty="0" smtClean="0">
                <a:solidFill>
                  <a:schemeClr val="tx2"/>
                </a:solidFill>
                <a:latin typeface="Arial" panose="020B0604020202020204" pitchFamily="34" charset="0"/>
                <a:cs typeface="Arial" panose="020B0604020202020204" pitchFamily="34" charset="0"/>
              </a:rPr>
              <a:t> </a:t>
            </a:r>
            <a:r>
              <a:rPr lang="en-GB" sz="1100" dirty="0" err="1" smtClean="0">
                <a:solidFill>
                  <a:schemeClr val="tx2"/>
                </a:solidFill>
                <a:latin typeface="Arial" panose="020B0604020202020204" pitchFamily="34" charset="0"/>
                <a:cs typeface="Arial" panose="020B0604020202020204" pitchFamily="34" charset="0"/>
              </a:rPr>
              <a:t>Entwicklung</a:t>
            </a:r>
            <a:r>
              <a:rPr lang="en-GB" sz="1100" dirty="0" smtClean="0">
                <a:solidFill>
                  <a:schemeClr val="tx2"/>
                </a:solidFill>
                <a:latin typeface="Arial" panose="020B0604020202020204" pitchFamily="34" charset="0"/>
                <a:cs typeface="Arial" panose="020B0604020202020204" pitchFamily="34" charset="0"/>
              </a:rPr>
              <a:t> der </a:t>
            </a:r>
            <a:r>
              <a:rPr lang="en-GB" sz="1100" dirty="0" err="1" smtClean="0">
                <a:solidFill>
                  <a:schemeClr val="tx2"/>
                </a:solidFill>
                <a:latin typeface="Arial" panose="020B0604020202020204" pitchFamily="34" charset="0"/>
                <a:cs typeface="Arial" panose="020B0604020202020204" pitchFamily="34" charset="0"/>
              </a:rPr>
              <a:t>erneuerbaren</a:t>
            </a:r>
            <a:r>
              <a:rPr lang="en-GB" sz="1100" dirty="0" smtClean="0">
                <a:solidFill>
                  <a:schemeClr val="tx2"/>
                </a:solidFill>
                <a:latin typeface="Arial" panose="020B0604020202020204" pitchFamily="34" charset="0"/>
                <a:cs typeface="Arial" panose="020B0604020202020204" pitchFamily="34" charset="0"/>
              </a:rPr>
              <a:t> Energien in- Deutschland: </a:t>
            </a:r>
            <a:r>
              <a:rPr lang="de-DE" sz="1100" dirty="0" smtClean="0">
                <a:solidFill>
                  <a:schemeClr val="tx2"/>
                </a:solidFill>
                <a:latin typeface="Arial" panose="020B0604020202020204" pitchFamily="34" charset="0"/>
                <a:cs typeface="Arial" panose="020B0604020202020204" pitchFamily="34" charset="0"/>
                <a:hlinkClick r:id="rId4"/>
              </a:rPr>
              <a:t>http://www.bmwi.de/BMWi/Redaktion/Binaer/Energiedaten/agee-stat-zeitreihen,property=blob,bereich=bmwi2012,sprache=de,rwb=true.xlsx</a:t>
            </a:r>
            <a:r>
              <a:rPr lang="de-DE" sz="1100" dirty="0" smtClean="0">
                <a:solidFill>
                  <a:schemeClr val="tx2"/>
                </a:solidFill>
                <a:latin typeface="Arial" panose="020B0604020202020204" pitchFamily="34" charset="0"/>
                <a:cs typeface="Arial" panose="020B0604020202020204" pitchFamily="34" charset="0"/>
              </a:rPr>
              <a:t> </a:t>
            </a:r>
            <a:r>
              <a:rPr lang="en-GB" sz="1100" dirty="0" smtClean="0">
                <a:solidFill>
                  <a:schemeClr val="tx2"/>
                </a:solidFill>
                <a:latin typeface="Arial" panose="020B0604020202020204" pitchFamily="34" charset="0"/>
                <a:cs typeface="Arial" panose="020B0604020202020204" pitchFamily="34" charset="0"/>
              </a:rPr>
              <a:t>(last accessed 06.05.14)</a:t>
            </a:r>
          </a:p>
          <a:p>
            <a:pPr marL="0" lvl="1" indent="0">
              <a:buFont typeface="Symbol" panose="05050102010706020507" pitchFamily="18" charset="2"/>
              <a:buNone/>
            </a:pPr>
            <a:r>
              <a:rPr lang="de-DE" sz="1100" b="1" dirty="0" smtClean="0">
                <a:solidFill>
                  <a:schemeClr val="tx2"/>
                </a:solidFill>
                <a:latin typeface="Arial" panose="020B0604020202020204" pitchFamily="34" charset="0"/>
                <a:cs typeface="Arial" panose="020B0604020202020204" pitchFamily="34" charset="0"/>
              </a:rPr>
              <a:t>Anteil Erneuerbare Energien am Endenergieverbrauch: UBA (2015),</a:t>
            </a:r>
            <a:r>
              <a:rPr lang="de-DE" sz="1100" b="1" baseline="0" dirty="0" smtClean="0">
                <a:solidFill>
                  <a:schemeClr val="tx2"/>
                </a:solidFill>
                <a:latin typeface="Arial" panose="020B0604020202020204" pitchFamily="34" charset="0"/>
                <a:cs typeface="Arial" panose="020B0604020202020204" pitchFamily="34" charset="0"/>
              </a:rPr>
              <a:t> </a:t>
            </a:r>
            <a:r>
              <a:rPr lang="de-DE" sz="1100" baseline="0" dirty="0" smtClean="0">
                <a:solidFill>
                  <a:schemeClr val="tx2"/>
                </a:solidFill>
                <a:latin typeface="Arial" panose="020B0604020202020204" pitchFamily="34" charset="0"/>
                <a:cs typeface="Arial" panose="020B0604020202020204" pitchFamily="34" charset="0"/>
              </a:rPr>
              <a:t>Endenergieverbrauchsdaten von 2014 liegen noch nicht vor:</a:t>
            </a:r>
            <a:r>
              <a:rPr lang="de-DE" sz="1100" dirty="0" smtClean="0">
                <a:solidFill>
                  <a:schemeClr val="tx2"/>
                </a:solidFill>
                <a:latin typeface="Arial" panose="020B0604020202020204" pitchFamily="34" charset="0"/>
                <a:cs typeface="Arial" panose="020B0604020202020204" pitchFamily="34" charset="0"/>
              </a:rPr>
              <a:t> https://www.umweltbundesamt.de/daten/energiebereitstellung-verbrauch/anteil-erneuerbarer-energien-am-energieverbrauch </a:t>
            </a:r>
          </a:p>
          <a:p>
            <a:pPr marL="0" lvl="1" indent="0">
              <a:buFont typeface="Symbol" panose="05050102010706020507" pitchFamily="18" charset="2"/>
              <a:buNone/>
            </a:pPr>
            <a:r>
              <a:rPr lang="de-DE" sz="1100" dirty="0" smtClean="0">
                <a:solidFill>
                  <a:schemeClr val="tx2"/>
                </a:solidFill>
                <a:latin typeface="Arial" panose="020B0604020202020204" pitchFamily="34" charset="0"/>
                <a:cs typeface="Arial" panose="020B0604020202020204" pitchFamily="34" charset="0"/>
              </a:rPr>
              <a:t>Arbeitsgruppe</a:t>
            </a:r>
            <a:r>
              <a:rPr lang="de-DE" sz="1100" baseline="0" dirty="0" smtClean="0">
                <a:solidFill>
                  <a:schemeClr val="tx2"/>
                </a:solidFill>
                <a:latin typeface="Arial" panose="020B0604020202020204" pitchFamily="34" charset="0"/>
                <a:cs typeface="Arial" panose="020B0604020202020204" pitchFamily="34" charset="0"/>
              </a:rPr>
              <a:t> Erneuerbare Energien zitiert im </a:t>
            </a:r>
            <a:r>
              <a:rPr lang="de-DE" sz="1100" baseline="0" dirty="0" err="1" smtClean="0">
                <a:solidFill>
                  <a:schemeClr val="tx2"/>
                </a:solidFill>
                <a:latin typeface="Arial" panose="020B0604020202020204" pitchFamily="34" charset="0"/>
                <a:cs typeface="Arial" panose="020B0604020202020204" pitchFamily="34" charset="0"/>
              </a:rPr>
              <a:t>Monitoringbericht</a:t>
            </a:r>
            <a:r>
              <a:rPr lang="de-DE" sz="1100" baseline="0" dirty="0" smtClean="0">
                <a:solidFill>
                  <a:schemeClr val="tx2"/>
                </a:solidFill>
                <a:latin typeface="Arial" panose="020B0604020202020204" pitchFamily="34" charset="0"/>
                <a:cs typeface="Arial" panose="020B0604020202020204" pitchFamily="34" charset="0"/>
              </a:rPr>
              <a:t> 2013 (BMWi Nov. 2014)</a:t>
            </a:r>
          </a:p>
          <a:p>
            <a:pPr marL="0" lvl="1" indent="0">
              <a:buFont typeface="Symbol" panose="05050102010706020507" pitchFamily="18" charset="2"/>
              <a:buNone/>
            </a:pPr>
            <a:r>
              <a:rPr lang="de-DE" sz="1100" b="1" baseline="0" dirty="0" smtClean="0">
                <a:solidFill>
                  <a:schemeClr val="tx2"/>
                </a:solidFill>
                <a:latin typeface="Arial" panose="020B0604020202020204" pitchFamily="34" charset="0"/>
                <a:cs typeface="Arial" panose="020B0604020202020204" pitchFamily="34" charset="0"/>
              </a:rPr>
              <a:t>„</a:t>
            </a:r>
            <a:r>
              <a:rPr lang="de-DE" sz="1100" b="1" baseline="0" dirty="0" err="1" smtClean="0">
                <a:solidFill>
                  <a:schemeClr val="tx2"/>
                </a:solidFill>
                <a:latin typeface="Arial" panose="020B0604020202020204" pitchFamily="34" charset="0"/>
                <a:cs typeface="Arial" panose="020B0604020202020204" pitchFamily="34" charset="0"/>
              </a:rPr>
              <a:t>Achieved</a:t>
            </a:r>
            <a:r>
              <a:rPr lang="de-DE" sz="1100" b="1" baseline="0" dirty="0" smtClean="0">
                <a:solidFill>
                  <a:schemeClr val="tx2"/>
                </a:solidFill>
                <a:latin typeface="Arial" panose="020B0604020202020204" pitchFamily="34" charset="0"/>
                <a:cs typeface="Arial" panose="020B0604020202020204" pitchFamily="34" charset="0"/>
              </a:rPr>
              <a:t> 2014“ AGEB 2014: </a:t>
            </a:r>
            <a:r>
              <a:rPr lang="de-DE" sz="1100" baseline="0" dirty="0" smtClean="0">
                <a:solidFill>
                  <a:schemeClr val="tx2"/>
                </a:solidFill>
                <a:latin typeface="Arial" panose="020B0604020202020204" pitchFamily="34" charset="0"/>
                <a:cs typeface="Arial" panose="020B0604020202020204" pitchFamily="34" charset="0"/>
              </a:rPr>
              <a:t>Bruttostromerzeugung in Deutschland //www.ag-energiebilanzen.de/</a:t>
            </a:r>
          </a:p>
          <a:p>
            <a:pPr marL="0" lvl="1" indent="0">
              <a:buFont typeface="Symbol" panose="05050102010706020507" pitchFamily="18" charset="2"/>
              <a:buNone/>
            </a:pPr>
            <a:r>
              <a:rPr lang="de-DE" sz="1100" b="1" baseline="0" dirty="0" err="1" smtClean="0">
                <a:solidFill>
                  <a:schemeClr val="tx2"/>
                </a:solidFill>
                <a:latin typeface="Arial" panose="020B0604020202020204" pitchFamily="34" charset="0"/>
                <a:cs typeface="Arial" panose="020B0604020202020204" pitchFamily="34" charset="0"/>
              </a:rPr>
              <a:t>Achieved</a:t>
            </a:r>
            <a:r>
              <a:rPr lang="de-DE" sz="1100" b="1" baseline="0" dirty="0" smtClean="0">
                <a:solidFill>
                  <a:schemeClr val="tx2"/>
                </a:solidFill>
                <a:latin typeface="Arial" panose="020B0604020202020204" pitchFamily="34" charset="0"/>
                <a:cs typeface="Arial" panose="020B0604020202020204" pitchFamily="34" charset="0"/>
              </a:rPr>
              <a:t> 2014 </a:t>
            </a:r>
            <a:r>
              <a:rPr lang="de-DE" sz="1100" b="1" baseline="0" dirty="0" err="1" smtClean="0">
                <a:solidFill>
                  <a:schemeClr val="tx2"/>
                </a:solidFill>
                <a:latin typeface="Arial" panose="020B0604020202020204" pitchFamily="34" charset="0"/>
                <a:cs typeface="Arial" panose="020B0604020202020204" pitchFamily="34" charset="0"/>
              </a:rPr>
              <a:t>ergaenzt</a:t>
            </a:r>
            <a:r>
              <a:rPr lang="de-DE" sz="1100" b="1" baseline="0" dirty="0" smtClean="0">
                <a:solidFill>
                  <a:schemeClr val="tx2"/>
                </a:solidFill>
                <a:latin typeface="Arial" panose="020B0604020202020204" pitchFamily="34" charset="0"/>
                <a:cs typeface="Arial" panose="020B0604020202020204" pitchFamily="34" charset="0"/>
              </a:rPr>
              <a:t> durch </a:t>
            </a:r>
            <a:r>
              <a:rPr lang="de-DE" sz="1100" b="1" baseline="0" dirty="0" err="1" smtClean="0">
                <a:solidFill>
                  <a:schemeClr val="tx2"/>
                </a:solidFill>
                <a:latin typeface="Arial" panose="020B0604020202020204" pitchFamily="34" charset="0"/>
                <a:cs typeface="Arial" panose="020B0604020202020204" pitchFamily="34" charset="0"/>
              </a:rPr>
              <a:t>Monitoringbericht</a:t>
            </a:r>
            <a:r>
              <a:rPr lang="de-DE" sz="1100" b="1" baseline="0" dirty="0" smtClean="0">
                <a:solidFill>
                  <a:schemeClr val="tx2"/>
                </a:solidFill>
                <a:latin typeface="Arial" panose="020B0604020202020204" pitchFamily="34" charset="0"/>
                <a:cs typeface="Arial" panose="020B0604020202020204" pitchFamily="34" charset="0"/>
              </a:rPr>
              <a:t> 2015 (Entwurf) (BMWi 2015)</a:t>
            </a:r>
          </a:p>
          <a:p>
            <a:pPr marL="0" lvl="1" indent="0">
              <a:buFont typeface="Symbol" panose="05050102010706020507" pitchFamily="18" charset="2"/>
              <a:buNone/>
            </a:pPr>
            <a:r>
              <a:rPr lang="de-DE" sz="1100" b="1" baseline="0" dirty="0" smtClean="0">
                <a:solidFill>
                  <a:schemeClr val="tx2"/>
                </a:solidFill>
                <a:latin typeface="Arial" panose="020B0604020202020204" pitchFamily="34" charset="0"/>
                <a:cs typeface="Arial" panose="020B0604020202020204" pitchFamily="34" charset="0"/>
              </a:rPr>
              <a:t>Schätzung des Erneuerbaren Anteil am Stromverbrauch vom Agora Bericht (2016) </a:t>
            </a:r>
            <a:r>
              <a:rPr lang="de-DE" sz="1100" baseline="0" dirty="0" smtClean="0">
                <a:solidFill>
                  <a:schemeClr val="tx2"/>
                </a:solidFill>
                <a:latin typeface="Arial" panose="020B0604020202020204" pitchFamily="34" charset="0"/>
                <a:cs typeface="Arial" panose="020B0604020202020204" pitchFamily="34" charset="0"/>
              </a:rPr>
              <a:t>Die Energiewende im Stromsektor: Stand der Dinge 2015 (S.1) http://www.agora-energiewende.de/fileadmin/Projekte/2016/Jahresauswertung_2016/Agora_Jahresauswertung_2015_web.pdf </a:t>
            </a:r>
          </a:p>
          <a:p>
            <a:pPr marL="0" lvl="1" indent="-179163"/>
            <a:r>
              <a:rPr lang="en-GB" b="1" noProof="0" dirty="0" smtClean="0">
                <a:latin typeface="Arial" pitchFamily="34" charset="0"/>
                <a:cs typeface="Arial" pitchFamily="34" charset="0"/>
              </a:rPr>
              <a:t>UBA 2015: </a:t>
            </a:r>
            <a:r>
              <a:rPr lang="en-GB" b="0" noProof="0" dirty="0" smtClean="0">
                <a:latin typeface="Arial" pitchFamily="34" charset="0"/>
                <a:cs typeface="Arial" pitchFamily="34" charset="0"/>
              </a:rPr>
              <a:t>UBA </a:t>
            </a:r>
            <a:r>
              <a:rPr lang="en-GB" b="0" noProof="0" dirty="0" err="1" smtClean="0">
                <a:latin typeface="Arial" pitchFamily="34" charset="0"/>
                <a:cs typeface="Arial" pitchFamily="34" charset="0"/>
              </a:rPr>
              <a:t>Emissionsdaten</a:t>
            </a:r>
            <a:r>
              <a:rPr lang="en-GB" b="0" noProof="0" dirty="0" smtClean="0">
                <a:latin typeface="Arial" pitchFamily="34" charset="0"/>
                <a:cs typeface="Arial" pitchFamily="34" charset="0"/>
              </a:rPr>
              <a:t> 2014 </a:t>
            </a:r>
            <a:r>
              <a:rPr lang="en-GB" b="0" noProof="0" dirty="0" err="1" smtClean="0">
                <a:latin typeface="Arial" pitchFamily="34" charset="0"/>
                <a:cs typeface="Arial" pitchFamily="34" charset="0"/>
              </a:rPr>
              <a:t>zeigen</a:t>
            </a:r>
            <a:r>
              <a:rPr lang="en-GB" b="0" noProof="0" dirty="0" smtClean="0">
                <a:latin typeface="Arial" pitchFamily="34" charset="0"/>
                <a:cs typeface="Arial" pitchFamily="34" charset="0"/>
              </a:rPr>
              <a:t> </a:t>
            </a:r>
            <a:r>
              <a:rPr lang="en-GB" b="0" noProof="0" dirty="0" err="1" smtClean="0">
                <a:latin typeface="Arial" pitchFamily="34" charset="0"/>
                <a:cs typeface="Arial" pitchFamily="34" charset="0"/>
              </a:rPr>
              <a:t>Trendwende</a:t>
            </a:r>
            <a:r>
              <a:rPr lang="en-GB" b="0" noProof="0" dirty="0" smtClean="0">
                <a:latin typeface="Arial" pitchFamily="34" charset="0"/>
                <a:cs typeface="Arial" pitchFamily="34" charset="0"/>
              </a:rPr>
              <a:t> </a:t>
            </a:r>
            <a:r>
              <a:rPr lang="en-GB" b="0" noProof="0" dirty="0" err="1" smtClean="0">
                <a:latin typeface="Arial" pitchFamily="34" charset="0"/>
                <a:cs typeface="Arial" pitchFamily="34" charset="0"/>
              </a:rPr>
              <a:t>beim</a:t>
            </a:r>
            <a:r>
              <a:rPr lang="en-GB" b="0" noProof="0" dirty="0" smtClean="0">
                <a:latin typeface="Arial" pitchFamily="34" charset="0"/>
                <a:cs typeface="Arial" pitchFamily="34" charset="0"/>
              </a:rPr>
              <a:t> </a:t>
            </a:r>
            <a:r>
              <a:rPr lang="en-GB" b="0" noProof="0" dirty="0" err="1" smtClean="0">
                <a:latin typeface="Arial" pitchFamily="34" charset="0"/>
                <a:cs typeface="Arial" pitchFamily="34" charset="0"/>
              </a:rPr>
              <a:t>Klimaschutz</a:t>
            </a:r>
            <a:r>
              <a:rPr lang="en-GB" b="0" noProof="0" dirty="0" smtClean="0">
                <a:latin typeface="Arial" pitchFamily="34" charset="0"/>
                <a:cs typeface="Arial" pitchFamily="34" charset="0"/>
              </a:rPr>
              <a:t>, press Release 31 </a:t>
            </a:r>
            <a:r>
              <a:rPr lang="en-GB" b="0" noProof="0" dirty="0" err="1" smtClean="0">
                <a:latin typeface="Arial" pitchFamily="34" charset="0"/>
                <a:cs typeface="Arial" pitchFamily="34" charset="0"/>
              </a:rPr>
              <a:t>März</a:t>
            </a:r>
            <a:r>
              <a:rPr lang="en-GB" b="0" noProof="0" dirty="0" smtClean="0">
                <a:latin typeface="Arial" pitchFamily="34" charset="0"/>
                <a:cs typeface="Arial" pitchFamily="34" charset="0"/>
              </a:rPr>
              <a:t> 2015, </a:t>
            </a:r>
            <a:r>
              <a:rPr lang="en-GB" b="0" dirty="0" smtClean="0"/>
              <a:t>http://www.umweltbundesamt.de/sites/default/files/medien/381/dokumente/pi_2015_31_03_uba-emissionsdaten_2014_zeigen_trendwende_beim_klimaschutz.pdf, </a:t>
            </a:r>
            <a:r>
              <a:rPr lang="en-GB" dirty="0" smtClean="0">
                <a:latin typeface="Arial" pitchFamily="34" charset="0"/>
                <a:cs typeface="Arial" pitchFamily="34" charset="0"/>
              </a:rPr>
              <a:t>last accessed May</a:t>
            </a:r>
            <a:r>
              <a:rPr lang="en-GB" baseline="0" dirty="0" smtClean="0">
                <a:latin typeface="Arial" pitchFamily="34" charset="0"/>
                <a:cs typeface="Arial" pitchFamily="34" charset="0"/>
              </a:rPr>
              <a:t> </a:t>
            </a:r>
            <a:r>
              <a:rPr lang="en-GB" dirty="0" smtClean="0">
                <a:latin typeface="Arial" pitchFamily="34" charset="0"/>
                <a:cs typeface="Arial" pitchFamily="34" charset="0"/>
              </a:rPr>
              <a:t>2015.</a:t>
            </a:r>
            <a:endParaRPr lang="en-GB" b="0" dirty="0" smtClean="0"/>
          </a:p>
          <a:p>
            <a:pPr marL="0" lvl="1" indent="-179163"/>
            <a:r>
              <a:rPr lang="en-GB" b="1" noProof="0" dirty="0" smtClean="0">
                <a:latin typeface="Arial" pitchFamily="34" charset="0"/>
                <a:cs typeface="Arial" pitchFamily="34" charset="0"/>
              </a:rPr>
              <a:t>Deutsch: AGEE- Stat 2015:  </a:t>
            </a:r>
            <a:r>
              <a:rPr lang="en-GB" kern="1200" dirty="0" err="1" smtClean="0">
                <a:latin typeface="Arial" pitchFamily="34" charset="0"/>
                <a:ea typeface="+mn-ea"/>
                <a:cs typeface="Arial" pitchFamily="34" charset="0"/>
              </a:rPr>
              <a:t>Erneuerbare</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Energien</a:t>
            </a:r>
            <a:r>
              <a:rPr lang="en-GB" kern="1200" dirty="0" smtClean="0">
                <a:latin typeface="Arial" pitchFamily="34" charset="0"/>
                <a:ea typeface="+mn-ea"/>
                <a:cs typeface="Arial" pitchFamily="34" charset="0"/>
              </a:rPr>
              <a:t> in Deutschland, Das </a:t>
            </a:r>
            <a:r>
              <a:rPr lang="en-GB" kern="1200" dirty="0" err="1" smtClean="0">
                <a:latin typeface="Arial" pitchFamily="34" charset="0"/>
                <a:ea typeface="+mn-ea"/>
                <a:cs typeface="Arial" pitchFamily="34" charset="0"/>
              </a:rPr>
              <a:t>Wichtigste</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im</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Jahr</a:t>
            </a:r>
            <a:r>
              <a:rPr lang="en-GB" kern="1200" dirty="0" smtClean="0">
                <a:latin typeface="Arial" pitchFamily="34" charset="0"/>
                <a:ea typeface="+mn-ea"/>
                <a:cs typeface="Arial" pitchFamily="34" charset="0"/>
              </a:rPr>
              <a:t> 2014 auf </a:t>
            </a:r>
            <a:r>
              <a:rPr lang="en-GB" kern="1200" dirty="0" err="1" smtClean="0">
                <a:latin typeface="Arial" pitchFamily="34" charset="0"/>
                <a:ea typeface="+mn-ea"/>
                <a:cs typeface="Arial" pitchFamily="34" charset="0"/>
              </a:rPr>
              <a:t>einen</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Blick</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BMWi</a:t>
            </a:r>
            <a:r>
              <a:rPr lang="en-GB" kern="1200" dirty="0" smtClean="0">
                <a:latin typeface="Arial" pitchFamily="34" charset="0"/>
                <a:ea typeface="+mn-ea"/>
                <a:cs typeface="Arial" pitchFamily="34" charset="0"/>
              </a:rPr>
              <a:t> </a:t>
            </a:r>
            <a:r>
              <a:rPr lang="en-GB" kern="1200" dirty="0" err="1" smtClean="0">
                <a:latin typeface="Arial" pitchFamily="34" charset="0"/>
                <a:ea typeface="+mn-ea"/>
                <a:cs typeface="Arial" pitchFamily="34" charset="0"/>
              </a:rPr>
              <a:t>nach</a:t>
            </a:r>
            <a:r>
              <a:rPr lang="en-GB" kern="1200" dirty="0" smtClean="0">
                <a:latin typeface="Arial" pitchFamily="34" charset="0"/>
                <a:ea typeface="+mn-ea"/>
                <a:cs typeface="Arial" pitchFamily="34" charset="0"/>
              </a:rPr>
              <a:t> AGEE-Stat, </a:t>
            </a:r>
            <a:r>
              <a:rPr lang="en-GB" kern="1200" dirty="0" err="1" smtClean="0">
                <a:latin typeface="Arial" pitchFamily="34" charset="0"/>
                <a:ea typeface="+mn-ea"/>
                <a:cs typeface="Arial" pitchFamily="34" charset="0"/>
              </a:rPr>
              <a:t>Februar</a:t>
            </a:r>
            <a:r>
              <a:rPr lang="en-GB" kern="1200" dirty="0" smtClean="0">
                <a:latin typeface="Arial" pitchFamily="34" charset="0"/>
                <a:ea typeface="+mn-ea"/>
                <a:cs typeface="Arial" pitchFamily="34" charset="0"/>
              </a:rPr>
              <a:t> 2015, </a:t>
            </a:r>
            <a:r>
              <a:rPr lang="en-GB" noProof="0" dirty="0" smtClean="0">
                <a:latin typeface="Arial" pitchFamily="34" charset="0"/>
                <a:cs typeface="Arial" pitchFamily="34" charset="0"/>
              </a:rPr>
              <a:t>http://www.erneuerbare-energien.de/EE/Redaktion/DE/Downloads/entwicklung_der_erneuerbaren_energien_in_deutschland_tischvorlage.pdf?__blob=publicationFile&amp;v=4, </a:t>
            </a:r>
            <a:r>
              <a:rPr lang="en-GB" dirty="0" smtClean="0">
                <a:latin typeface="Arial" pitchFamily="34" charset="0"/>
                <a:cs typeface="Arial" pitchFamily="34" charset="0"/>
              </a:rPr>
              <a:t>last accessed May 2015.</a:t>
            </a:r>
            <a:endParaRPr lang="en-GB" noProof="0" dirty="0" smtClean="0">
              <a:latin typeface="Arial" pitchFamily="34" charset="0"/>
              <a:cs typeface="Arial" pitchFamily="34" charset="0"/>
            </a:endParaRPr>
          </a:p>
          <a:p>
            <a:pPr marL="0" lvl="1" indent="-179163"/>
            <a:r>
              <a:rPr lang="en-GB" b="1" noProof="0" dirty="0" smtClean="0">
                <a:latin typeface="Arial" pitchFamily="34" charset="0"/>
                <a:cs typeface="Arial" pitchFamily="34" charset="0"/>
              </a:rPr>
              <a:t>English:  AGEE-Stat 2015</a:t>
            </a:r>
            <a:r>
              <a:rPr lang="en-GB" b="0" noProof="0" dirty="0" smtClean="0">
                <a:latin typeface="Arial" pitchFamily="34" charset="0"/>
                <a:cs typeface="Arial" pitchFamily="34" charset="0"/>
              </a:rPr>
              <a:t>: R</a:t>
            </a:r>
            <a:r>
              <a:rPr lang="en-GB" b="0" kern="1200" dirty="0" err="1" smtClean="0">
                <a:latin typeface="Arial" pitchFamily="34" charset="0"/>
                <a:ea typeface="+mn-ea"/>
                <a:cs typeface="Arial" pitchFamily="34" charset="0"/>
              </a:rPr>
              <a:t>e</a:t>
            </a:r>
            <a:r>
              <a:rPr lang="en-GB" kern="1200" dirty="0" err="1" smtClean="0">
                <a:latin typeface="Arial" pitchFamily="34" charset="0"/>
                <a:ea typeface="+mn-ea"/>
                <a:cs typeface="Arial" pitchFamily="34" charset="0"/>
              </a:rPr>
              <a:t>newable</a:t>
            </a:r>
            <a:r>
              <a:rPr lang="en-GB" kern="1200" dirty="0" smtClean="0">
                <a:latin typeface="Arial" pitchFamily="34" charset="0"/>
                <a:ea typeface="+mn-ea"/>
                <a:cs typeface="Arial" pitchFamily="34" charset="0"/>
              </a:rPr>
              <a:t> Energy Sources in Germany - Key information 2014 at a glance Renewable Energy-Statistics (AGEE-Stat), as of February 2015.  </a:t>
            </a:r>
            <a:r>
              <a:rPr lang="en-GB" noProof="0" dirty="0" smtClean="0">
                <a:latin typeface="Arial" pitchFamily="34" charset="0"/>
                <a:cs typeface="Arial" pitchFamily="34" charset="0"/>
              </a:rPr>
              <a:t>http://www.erneuerbare-energien.de/EE/Redaktion/DE/Downloads/development-of-renewable-energy-sources-in-germany-2014-tischvorlage.pdf?__blob=publicationFile&amp;v=4, </a:t>
            </a:r>
            <a:r>
              <a:rPr lang="en-GB" dirty="0" smtClean="0">
                <a:latin typeface="Arial" pitchFamily="34" charset="0"/>
                <a:cs typeface="Arial" pitchFamily="34" charset="0"/>
              </a:rPr>
              <a:t>(last accessed May 2015).</a:t>
            </a:r>
            <a:endParaRPr lang="en-GB" b="1" dirty="0" smtClean="0"/>
          </a:p>
          <a:p>
            <a:pPr marL="0" lvl="1" indent="-179163"/>
            <a:r>
              <a:rPr lang="en-GB" b="1" dirty="0" smtClean="0">
                <a:latin typeface="Arial" pitchFamily="34" charset="0"/>
                <a:cs typeface="Arial" pitchFamily="34" charset="0"/>
              </a:rPr>
              <a:t>BMWi</a:t>
            </a:r>
            <a:r>
              <a:rPr lang="en-GB" b="1" baseline="0" dirty="0" smtClean="0">
                <a:latin typeface="Arial" pitchFamily="34" charset="0"/>
                <a:cs typeface="Arial" pitchFamily="34" charset="0"/>
              </a:rPr>
              <a:t> and </a:t>
            </a:r>
            <a:r>
              <a:rPr lang="en-GB" b="1" dirty="0" smtClean="0">
                <a:latin typeface="Arial" pitchFamily="34" charset="0"/>
                <a:cs typeface="Arial" pitchFamily="34" charset="0"/>
              </a:rPr>
              <a:t>BMU 2010</a:t>
            </a:r>
            <a:r>
              <a:rPr lang="en-GB" dirty="0" smtClean="0">
                <a:latin typeface="Arial" pitchFamily="34" charset="0"/>
                <a:cs typeface="Arial" pitchFamily="34" charset="0"/>
              </a:rPr>
              <a:t>: Energy Concept. for an Environmentally Sound, Reliable and Affordable Energy Supply. 28. September 2010: </a:t>
            </a:r>
            <a:r>
              <a:rPr lang="en-GB" dirty="0" smtClean="0">
                <a:latin typeface="Arial" pitchFamily="34" charset="0"/>
                <a:cs typeface="Arial" pitchFamily="34" charset="0"/>
                <a:hlinkClick r:id="rId3"/>
              </a:rPr>
              <a:t>http://www.germany.info/contentblob/3043402/Daten/1097719/BMUBMWi_Energy_Concept_DD.pdf</a:t>
            </a:r>
            <a:r>
              <a:rPr lang="en-GB" dirty="0" smtClean="0">
                <a:latin typeface="Arial" pitchFamily="34" charset="0"/>
                <a:cs typeface="Arial" pitchFamily="34" charset="0"/>
              </a:rPr>
              <a:t> , last accessed May 2015.</a:t>
            </a:r>
          </a:p>
          <a:p>
            <a:pPr marL="0" lvl="1" indent="-179163"/>
            <a:r>
              <a:rPr lang="en-GB" b="1" dirty="0" err="1" smtClean="0">
                <a:latin typeface="Arial" pitchFamily="34" charset="0"/>
                <a:cs typeface="Arial" pitchFamily="34" charset="0"/>
              </a:rPr>
              <a:t>BMWi</a:t>
            </a:r>
            <a:r>
              <a:rPr lang="en-GB" b="1" dirty="0" smtClean="0">
                <a:latin typeface="Arial" pitchFamily="34" charset="0"/>
                <a:cs typeface="Arial" pitchFamily="34" charset="0"/>
              </a:rPr>
              <a:t> and BMU 2014</a:t>
            </a:r>
            <a:r>
              <a:rPr lang="en-GB" dirty="0" smtClean="0">
                <a:latin typeface="Arial" pitchFamily="34" charset="0"/>
                <a:cs typeface="Arial" pitchFamily="34" charset="0"/>
              </a:rPr>
              <a:t>: </a:t>
            </a:r>
            <a:r>
              <a:rPr lang="en-GB" dirty="0" err="1" smtClean="0">
                <a:latin typeface="Arial" pitchFamily="34" charset="0"/>
                <a:cs typeface="Arial" pitchFamily="34" charset="0"/>
              </a:rPr>
              <a:t>Zweiter</a:t>
            </a:r>
            <a:r>
              <a:rPr lang="en-GB" dirty="0" smtClean="0">
                <a:latin typeface="Arial" pitchFamily="34" charset="0"/>
                <a:cs typeface="Arial" pitchFamily="34" charset="0"/>
              </a:rPr>
              <a:t> Monitoring-</a:t>
            </a:r>
            <a:r>
              <a:rPr lang="en-GB" dirty="0" err="1" smtClean="0">
                <a:latin typeface="Arial" pitchFamily="34" charset="0"/>
                <a:cs typeface="Arial" pitchFamily="34" charset="0"/>
              </a:rPr>
              <a:t>Bericht</a:t>
            </a:r>
            <a:r>
              <a:rPr lang="en-GB" dirty="0" smtClean="0">
                <a:latin typeface="Arial" pitchFamily="34" charset="0"/>
                <a:cs typeface="Arial" pitchFamily="34" charset="0"/>
              </a:rPr>
              <a:t> ”</a:t>
            </a:r>
            <a:r>
              <a:rPr lang="en-GB" dirty="0" err="1" smtClean="0">
                <a:latin typeface="Arial" pitchFamily="34" charset="0"/>
                <a:cs typeface="Arial" pitchFamily="34" charset="0"/>
              </a:rPr>
              <a:t>Energie</a:t>
            </a:r>
            <a:r>
              <a:rPr lang="en-GB" dirty="0" smtClean="0">
                <a:latin typeface="Arial" pitchFamily="34" charset="0"/>
                <a:cs typeface="Arial" pitchFamily="34" charset="0"/>
              </a:rPr>
              <a:t> </a:t>
            </a:r>
            <a:r>
              <a:rPr lang="en-GB" dirty="0" err="1" smtClean="0">
                <a:latin typeface="Arial" pitchFamily="34" charset="0"/>
                <a:cs typeface="Arial" pitchFamily="34" charset="0"/>
              </a:rPr>
              <a:t>der</a:t>
            </a:r>
            <a:r>
              <a:rPr lang="en-GB" dirty="0" smtClean="0">
                <a:latin typeface="Arial" pitchFamily="34" charset="0"/>
                <a:cs typeface="Arial" pitchFamily="34" charset="0"/>
              </a:rPr>
              <a:t> </a:t>
            </a:r>
            <a:r>
              <a:rPr lang="en-GB" dirty="0" err="1" smtClean="0">
                <a:latin typeface="Arial" pitchFamily="34" charset="0"/>
                <a:cs typeface="Arial" pitchFamily="34" charset="0"/>
              </a:rPr>
              <a:t>Zukunft</a:t>
            </a:r>
            <a:r>
              <a:rPr lang="en-GB" dirty="0" smtClean="0">
                <a:latin typeface="Arial" pitchFamily="34" charset="0"/>
                <a:cs typeface="Arial" pitchFamily="34" charset="0"/>
              </a:rPr>
              <a:t>” p. 11: </a:t>
            </a:r>
            <a:r>
              <a:rPr lang="en-GB" dirty="0" smtClean="0">
                <a:latin typeface="Arial" pitchFamily="34" charset="0"/>
                <a:cs typeface="Arial" pitchFamily="34" charset="0"/>
                <a:hlinkClick r:id="rId5"/>
              </a:rPr>
              <a:t>http://www.bmwi.de/BMWi/Redaktion/PDF/Publikationen/zweiter-monitoring-bericht-energie-der-zukunft,property=pdf,bereich=bmwi2012,sprache=de,rwb=true.pdf</a:t>
            </a:r>
            <a:r>
              <a:rPr lang="en-GB" dirty="0" smtClean="0">
                <a:latin typeface="Arial" pitchFamily="34" charset="0"/>
                <a:cs typeface="Arial" pitchFamily="34" charset="0"/>
              </a:rPr>
              <a:t> , last accessed May 2015.</a:t>
            </a:r>
          </a:p>
          <a:p>
            <a:pPr marL="179163" lvl="1" indent="-179163"/>
            <a:endParaRPr lang="en-GB" b="1" noProof="0"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pPr/>
              <a:t>5</a:t>
            </a:fld>
            <a:endParaRPr lang="de-DE"/>
          </a:p>
        </p:txBody>
      </p:sp>
    </p:spTree>
    <p:extLst>
      <p:ext uri="{BB962C8B-B14F-4D97-AF65-F5344CB8AC3E}">
        <p14:creationId xmlns:p14="http://schemas.microsoft.com/office/powerpoint/2010/main" val="133232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indent="0">
              <a:buFont typeface="Arial" pitchFamily="34" charset="0"/>
              <a:buNone/>
            </a:pPr>
            <a:endParaRPr lang="en-GB" sz="1100" dirty="0" smtClean="0">
              <a:solidFill>
                <a:schemeClr val="tx2"/>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235619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sz="1100" dirty="0" smtClean="0">
              <a:solidFill>
                <a:schemeClr val="tx2"/>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solidFill>
                  <a:prstClr val="black"/>
                </a:solidFill>
              </a:rPr>
              <a:pPr/>
              <a:t>7</a:t>
            </a:fld>
            <a:endParaRPr lang="de-DE" dirty="0">
              <a:solidFill>
                <a:prstClr val="black"/>
              </a:solidFill>
            </a:endParaRPr>
          </a:p>
        </p:txBody>
      </p:sp>
    </p:spTree>
    <p:extLst>
      <p:ext uri="{BB962C8B-B14F-4D97-AF65-F5344CB8AC3E}">
        <p14:creationId xmlns:p14="http://schemas.microsoft.com/office/powerpoint/2010/main" val="338257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xfrm>
            <a:off x="90488" y="744538"/>
            <a:ext cx="6616700" cy="3722687"/>
          </a:xfrm>
          <a:ln/>
        </p:spPr>
      </p:sp>
      <p:sp>
        <p:nvSpPr>
          <p:cNvPr id="57347" name="Notizenplatzhalter 2"/>
          <p:cNvSpPr>
            <a:spLocks noGrp="1"/>
          </p:cNvSpPr>
          <p:nvPr>
            <p:ph type="body" idx="1"/>
          </p:nvPr>
        </p:nvSpPr>
        <p:spPr>
          <a:xfrm>
            <a:off x="519113" y="4714875"/>
            <a:ext cx="5832475" cy="4468813"/>
          </a:xfrm>
        </p:spPr>
        <p:txBody>
          <a:bodyPr/>
          <a:lstStyle/>
          <a:p>
            <a:pPr marL="0" lvl="1" defTabSz="955535">
              <a:defRPr/>
            </a:pPr>
            <a:r>
              <a:rPr lang="en-GB" b="1" dirty="0" smtClean="0"/>
              <a:t>BASIC</a:t>
            </a:r>
          </a:p>
          <a:p>
            <a:pPr eaLnBrk="1" hangingPunct="1">
              <a:buFont typeface="Arial" pitchFamily="34" charset="0"/>
              <a:buNone/>
              <a:defRPr/>
            </a:pPr>
            <a:endParaRPr lang="en-GB" altLang="de-DE" b="1" dirty="0" smtClean="0"/>
          </a:p>
          <a:p>
            <a:pPr eaLnBrk="1" hangingPunct="1">
              <a:buFont typeface="Arial" pitchFamily="34" charset="0"/>
              <a:buNone/>
              <a:defRPr/>
            </a:pPr>
            <a:r>
              <a:rPr lang="en-GB" altLang="de-DE" b="1" dirty="0" smtClean="0"/>
              <a:t>The slide illustrates investments in construction of renewable energy installations in 2014 in Germany in billion Euro. </a:t>
            </a:r>
          </a:p>
          <a:p>
            <a:pPr eaLnBrk="1" hangingPunct="1">
              <a:buFont typeface="Arial" pitchFamily="34" charset="0"/>
              <a:buNone/>
              <a:defRPr/>
            </a:pPr>
            <a:r>
              <a:rPr lang="en-GB" altLang="de-DE" b="1" dirty="0" smtClean="0"/>
              <a:t>Bar sizes are not to scale, just illustrative! </a:t>
            </a:r>
          </a:p>
          <a:p>
            <a:pPr eaLnBrk="1" hangingPunct="1">
              <a:buFont typeface="Arial" pitchFamily="34" charset="0"/>
              <a:buNone/>
              <a:defRPr/>
            </a:pPr>
            <a:endParaRPr lang="en-GB" altLang="de-DE" b="1" dirty="0" smtClean="0"/>
          </a:p>
          <a:p>
            <a:pPr eaLnBrk="1" hangingPunct="1">
              <a:buFont typeface="Arial" pitchFamily="34" charset="0"/>
              <a:buChar char="•"/>
              <a:defRPr/>
            </a:pPr>
            <a:r>
              <a:rPr lang="en-GB" altLang="de-DE" dirty="0" smtClean="0"/>
              <a:t> Also here wind power has turned into the most important sector of investment activity in Germany.</a:t>
            </a:r>
          </a:p>
          <a:p>
            <a:pPr eaLnBrk="1" hangingPunct="1">
              <a:buFont typeface="Arial" pitchFamily="34" charset="0"/>
              <a:buChar char="•"/>
              <a:defRPr/>
            </a:pPr>
            <a:r>
              <a:rPr lang="en-GB" altLang="de-DE" dirty="0" smtClean="0"/>
              <a:t> Beyond, German wind turbine manufacturers and component suppliers are major players on the international markets.</a:t>
            </a:r>
          </a:p>
          <a:p>
            <a:pPr eaLnBrk="1" hangingPunct="1">
              <a:buFont typeface="Arial" pitchFamily="34" charset="0"/>
              <a:buNone/>
              <a:defRPr/>
            </a:pPr>
            <a:endParaRPr lang="en-GB" altLang="de-DE" b="1" dirty="0" smtClean="0"/>
          </a:p>
          <a:p>
            <a:pPr lvl="1" eaLnBrk="1" hangingPunct="1">
              <a:buFont typeface="Arial" pitchFamily="34" charset="0"/>
              <a:buChar char="•"/>
              <a:defRPr/>
            </a:pPr>
            <a:r>
              <a:rPr lang="en-GB" altLang="de-DE" dirty="0" smtClean="0"/>
              <a:t> Total investments amounted </a:t>
            </a:r>
            <a:r>
              <a:rPr lang="en-GB" altLang="de-DE" b="1" dirty="0" smtClean="0"/>
              <a:t>to € 14.5 in 2015 (€18.8 billion in 2014</a:t>
            </a:r>
            <a:r>
              <a:rPr lang="en-GB" altLang="de-DE" dirty="0" smtClean="0"/>
              <a:t>)</a:t>
            </a:r>
          </a:p>
          <a:p>
            <a:pPr lvl="1" eaLnBrk="1" hangingPunct="1">
              <a:buFont typeface="Arial" pitchFamily="34" charset="0"/>
              <a:buChar char="•"/>
              <a:defRPr/>
            </a:pPr>
            <a:r>
              <a:rPr lang="en-GB" altLang="de-DE" b="1" dirty="0" smtClean="0"/>
              <a:t> </a:t>
            </a:r>
            <a:r>
              <a:rPr lang="en-GB" altLang="de-DE" dirty="0" smtClean="0"/>
              <a:t>Wind energy: 		€ 9.7 bn. (€12.3 billion in 2014)</a:t>
            </a:r>
          </a:p>
          <a:p>
            <a:pPr lvl="1" eaLnBrk="1" hangingPunct="1">
              <a:buFont typeface="Arial" pitchFamily="34" charset="0"/>
              <a:buChar char="•"/>
              <a:defRPr/>
            </a:pPr>
            <a:r>
              <a:rPr lang="en-GB" altLang="de-DE" dirty="0" smtClean="0"/>
              <a:t> PV:			€ 1.5 bn. (€2.3 billion in 2014)</a:t>
            </a:r>
          </a:p>
          <a:p>
            <a:pPr lvl="1" eaLnBrk="1" hangingPunct="1">
              <a:buFont typeface="Arial" pitchFamily="34" charset="0"/>
              <a:buChar char="•"/>
              <a:defRPr/>
            </a:pPr>
            <a:r>
              <a:rPr lang="en-GB" altLang="de-DE" dirty="0" smtClean="0"/>
              <a:t> Biomass electricity: 		€ 0.5 bn. (€1.3 billion in 2014)</a:t>
            </a:r>
          </a:p>
          <a:p>
            <a:pPr lvl="1" eaLnBrk="1" hangingPunct="1">
              <a:buFont typeface="Arial" pitchFamily="34" charset="0"/>
              <a:buChar char="•"/>
              <a:defRPr/>
            </a:pPr>
            <a:r>
              <a:rPr lang="en-GB" altLang="de-DE" dirty="0" smtClean="0"/>
              <a:t> Biomass heat (</a:t>
            </a:r>
            <a:r>
              <a:rPr lang="en-GB" altLang="de-DE" dirty="0" err="1" smtClean="0"/>
              <a:t>inlcuding</a:t>
            </a:r>
            <a:r>
              <a:rPr lang="en-GB" altLang="de-DE" dirty="0" smtClean="0"/>
              <a:t> biogas): 	€ 1.0 bn. (€1.3 billion in 2014)</a:t>
            </a:r>
          </a:p>
          <a:p>
            <a:pPr lvl="1" eaLnBrk="1" hangingPunct="1">
              <a:buFont typeface="Arial" pitchFamily="34" charset="0"/>
              <a:buChar char="•"/>
              <a:defRPr/>
            </a:pPr>
            <a:r>
              <a:rPr lang="en-GB" altLang="de-DE" dirty="0" smtClean="0"/>
              <a:t> Solar thermal and CSP: 	€ 0.8 bn. (€0,8 billion (CSP only technology providers, and manufacturers. There is only one CSP test plant in research Centre Jülich)</a:t>
            </a:r>
          </a:p>
          <a:p>
            <a:pPr lvl="1" eaLnBrk="1" hangingPunct="1">
              <a:buFont typeface="Arial" pitchFamily="34" charset="0"/>
              <a:buChar char="•"/>
              <a:defRPr/>
            </a:pPr>
            <a:r>
              <a:rPr lang="en-GB" altLang="de-DE" dirty="0" smtClean="0"/>
              <a:t> Geothermal and heat pumps: 	€ 1.0 bn. (€1.0 billion in 2014)</a:t>
            </a:r>
          </a:p>
          <a:p>
            <a:pPr lvl="1" eaLnBrk="1" hangingPunct="1">
              <a:buFont typeface="Arial" pitchFamily="34" charset="0"/>
              <a:buChar char="•"/>
              <a:defRPr/>
            </a:pPr>
            <a:r>
              <a:rPr lang="en-GB" altLang="de-DE" dirty="0" smtClean="0"/>
              <a:t> Hydropower: 		€ 0.1 bn. (€0.1 billion in 2014)</a:t>
            </a:r>
          </a:p>
          <a:p>
            <a:pPr eaLnBrk="1" hangingPunct="1">
              <a:buFont typeface="Arial" pitchFamily="34" charset="0"/>
              <a:buChar char="•"/>
              <a:defRPr/>
            </a:pPr>
            <a:endParaRPr lang="en-GB" altLang="de-DE" b="1" dirty="0" smtClean="0"/>
          </a:p>
          <a:p>
            <a:pPr eaLnBrk="1" hangingPunct="1">
              <a:defRPr/>
            </a:pPr>
            <a:r>
              <a:rPr lang="en-GB" altLang="de-DE" b="1" dirty="0" smtClean="0"/>
              <a:t>Source</a:t>
            </a:r>
          </a:p>
          <a:p>
            <a:pPr>
              <a:defRPr/>
            </a:pPr>
            <a:r>
              <a:rPr lang="en-GB" b="1" dirty="0" smtClean="0">
                <a:solidFill>
                  <a:srgbClr val="002060"/>
                </a:solidFill>
                <a:latin typeface="Arial"/>
                <a:cs typeface="Arial"/>
              </a:rPr>
              <a:t>AGEE-Stat/UBA 2017</a:t>
            </a:r>
            <a:r>
              <a:rPr lang="en-GB" dirty="0" smtClean="0">
                <a:solidFill>
                  <a:srgbClr val="002060"/>
                </a:solidFill>
                <a:latin typeface="Arial"/>
                <a:cs typeface="Arial"/>
              </a:rPr>
              <a:t>: H</a:t>
            </a:r>
            <a:r>
              <a:rPr lang="de-DE" dirty="0" err="1" smtClean="0">
                <a:latin typeface="Arial" panose="020B0604020202020204" pitchFamily="34" charset="0"/>
              </a:rPr>
              <a:t>intergrund</a:t>
            </a:r>
            <a:r>
              <a:rPr lang="de-DE" dirty="0" smtClean="0">
                <a:latin typeface="Arial" panose="020B0604020202020204" pitchFamily="34" charset="0"/>
              </a:rPr>
              <a:t>: Erneuerbare Energien in Deutschland, Daten zur Entwicklung im Jahr 2016, März 2017,</a:t>
            </a:r>
          </a:p>
          <a:p>
            <a:pPr marL="0" lvl="1" defTabSz="955535">
              <a:defRPr/>
            </a:pPr>
            <a:r>
              <a:rPr lang="en-GB" dirty="0" smtClean="0">
                <a:solidFill>
                  <a:srgbClr val="002060"/>
                </a:solidFill>
                <a:latin typeface="Arial"/>
                <a:cs typeface="Arial"/>
              </a:rPr>
              <a:t>https://www.umweltbundesamt.de/sites/default/files/medien/376/publikationen/erneuerbare_energien_in_deutschland_daten_zur_entwicklung_im_jahr_2016.pdf</a:t>
            </a:r>
          </a:p>
        </p:txBody>
      </p:sp>
      <p:sp>
        <p:nvSpPr>
          <p:cNvPr id="32772" name="Foliennummernplatzhalter 3"/>
          <p:cNvSpPr>
            <a:spLocks noGrp="1"/>
          </p:cNvSpPr>
          <p:nvPr>
            <p:ph type="sldNum" sz="quarter" idx="5"/>
          </p:nvPr>
        </p:nvSpPr>
        <p:spPr>
          <a:noFill/>
        </p:spPr>
        <p:txBody>
          <a:bodyPr/>
          <a:lstStyle>
            <a:lvl1pPr defTabSz="922338" eaLnBrk="0" hangingPunct="0">
              <a:spcBef>
                <a:spcPct val="30000"/>
              </a:spcBef>
              <a:defRPr sz="1200">
                <a:solidFill>
                  <a:schemeClr val="tx1"/>
                </a:solidFill>
                <a:latin typeface="Times New Roman" pitchFamily="18" charset="0"/>
              </a:defRPr>
            </a:lvl1pPr>
            <a:lvl2pPr marL="742950" indent="-285750" defTabSz="922338" eaLnBrk="0" hangingPunct="0">
              <a:spcBef>
                <a:spcPct val="30000"/>
              </a:spcBef>
              <a:defRPr sz="1200">
                <a:solidFill>
                  <a:schemeClr val="tx1"/>
                </a:solidFill>
                <a:latin typeface="Times New Roman" pitchFamily="18" charset="0"/>
              </a:defRPr>
            </a:lvl2pPr>
            <a:lvl3pPr marL="1143000" indent="-228600" defTabSz="922338" eaLnBrk="0" hangingPunct="0">
              <a:spcBef>
                <a:spcPct val="30000"/>
              </a:spcBef>
              <a:defRPr sz="1200">
                <a:solidFill>
                  <a:schemeClr val="tx1"/>
                </a:solidFill>
                <a:latin typeface="Times New Roman" pitchFamily="18" charset="0"/>
              </a:defRPr>
            </a:lvl3pPr>
            <a:lvl4pPr marL="1600200" indent="-228600" defTabSz="922338" eaLnBrk="0" hangingPunct="0">
              <a:spcBef>
                <a:spcPct val="30000"/>
              </a:spcBef>
              <a:defRPr sz="1200">
                <a:solidFill>
                  <a:schemeClr val="tx1"/>
                </a:solidFill>
                <a:latin typeface="Times New Roman" pitchFamily="18" charset="0"/>
              </a:defRPr>
            </a:lvl4pPr>
            <a:lvl5pPr marL="2057400" indent="-228600" defTabSz="922338" eaLnBrk="0" hangingPunct="0">
              <a:spcBef>
                <a:spcPct val="30000"/>
              </a:spcBef>
              <a:defRPr sz="1200">
                <a:solidFill>
                  <a:schemeClr val="tx1"/>
                </a:solidFill>
                <a:latin typeface="Times New Roman" pitchFamily="18" charset="0"/>
              </a:defRPr>
            </a:lvl5pPr>
            <a:lvl6pPr marL="2514600" indent="-228600" defTabSz="922338" eaLnBrk="0" fontAlgn="base" hangingPunct="0">
              <a:spcBef>
                <a:spcPct val="30000"/>
              </a:spcBef>
              <a:spcAft>
                <a:spcPct val="0"/>
              </a:spcAft>
              <a:defRPr sz="1200">
                <a:solidFill>
                  <a:schemeClr val="tx1"/>
                </a:solidFill>
                <a:latin typeface="Times New Roman" pitchFamily="18" charset="0"/>
              </a:defRPr>
            </a:lvl6pPr>
            <a:lvl7pPr marL="2971800" indent="-228600" defTabSz="922338" eaLnBrk="0" fontAlgn="base" hangingPunct="0">
              <a:spcBef>
                <a:spcPct val="30000"/>
              </a:spcBef>
              <a:spcAft>
                <a:spcPct val="0"/>
              </a:spcAft>
              <a:defRPr sz="1200">
                <a:solidFill>
                  <a:schemeClr val="tx1"/>
                </a:solidFill>
                <a:latin typeface="Times New Roman" pitchFamily="18" charset="0"/>
              </a:defRPr>
            </a:lvl7pPr>
            <a:lvl8pPr marL="3429000" indent="-228600" defTabSz="922338" eaLnBrk="0" fontAlgn="base" hangingPunct="0">
              <a:spcBef>
                <a:spcPct val="30000"/>
              </a:spcBef>
              <a:spcAft>
                <a:spcPct val="0"/>
              </a:spcAft>
              <a:defRPr sz="1200">
                <a:solidFill>
                  <a:schemeClr val="tx1"/>
                </a:solidFill>
                <a:latin typeface="Times New Roman" pitchFamily="18" charset="0"/>
              </a:defRPr>
            </a:lvl8pPr>
            <a:lvl9pPr marL="3886200" indent="-228600" defTabSz="9223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E2D35CB-ACA7-485E-856C-D1E79AD485D6}" type="slidenum">
              <a:rPr lang="de-DE" altLang="de-DE" smtClean="0">
                <a:solidFill>
                  <a:prstClr val="black"/>
                </a:solidFill>
              </a:rPr>
              <a:pPr eaLnBrk="1" hangingPunct="1">
                <a:spcBef>
                  <a:spcPct val="0"/>
                </a:spcBef>
              </a:pPr>
              <a:t>8</a:t>
            </a:fld>
            <a:endParaRPr lang="de-DE" altLang="de-DE" smtClean="0">
              <a:solidFill>
                <a:prstClr val="black"/>
              </a:solidFill>
            </a:endParaRPr>
          </a:p>
        </p:txBody>
      </p:sp>
    </p:spTree>
    <p:extLst>
      <p:ext uri="{BB962C8B-B14F-4D97-AF65-F5344CB8AC3E}">
        <p14:creationId xmlns:p14="http://schemas.microsoft.com/office/powerpoint/2010/main" val="332697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xfrm>
            <a:off x="90488" y="744538"/>
            <a:ext cx="6616700" cy="3722687"/>
          </a:xfrm>
          <a:ln/>
        </p:spPr>
      </p:sp>
      <p:sp>
        <p:nvSpPr>
          <p:cNvPr id="31747" name="Notizenplatzhalter 2"/>
          <p:cNvSpPr>
            <a:spLocks noGrp="1"/>
          </p:cNvSpPr>
          <p:nvPr>
            <p:ph type="body" idx="1"/>
          </p:nvPr>
        </p:nvSpPr>
        <p:spPr>
          <a:noFill/>
        </p:spPr>
        <p:txBody>
          <a:bodyPr/>
          <a:lstStyle/>
          <a:p>
            <a:pPr marL="238125" indent="-238125" defTabSz="912813"/>
            <a:r>
              <a:rPr lang="en-GB" altLang="de-DE" b="1" smtClean="0">
                <a:latin typeface="Arial" pitchFamily="34" charset="0"/>
                <a:cs typeface="Arial" pitchFamily="34" charset="0"/>
              </a:rPr>
              <a:t>BASIC</a:t>
            </a:r>
          </a:p>
          <a:p>
            <a:pPr marL="238125" indent="-238125" defTabSz="912813">
              <a:spcBef>
                <a:spcPct val="0"/>
              </a:spcBef>
            </a:pPr>
            <a:endParaRPr lang="en-GB" altLang="de-DE" b="1" smtClean="0">
              <a:latin typeface="Arial" pitchFamily="34" charset="0"/>
              <a:cs typeface="Arial" pitchFamily="34" charset="0"/>
            </a:endParaRPr>
          </a:p>
          <a:p>
            <a:pPr marL="238125" indent="-238125" defTabSz="912813">
              <a:spcBef>
                <a:spcPct val="0"/>
              </a:spcBef>
            </a:pPr>
            <a:r>
              <a:rPr lang="en-GB" altLang="de-DE" b="1" smtClean="0">
                <a:latin typeface="Arial" pitchFamily="34" charset="0"/>
                <a:cs typeface="Arial" pitchFamily="34" charset="0"/>
              </a:rPr>
              <a:t>The slide visualizes the diverse and multi-fold macroeconomic effects of energy transition (Energiewende) in Germany.</a:t>
            </a:r>
          </a:p>
          <a:p>
            <a:pPr marL="238125" indent="-238125" defTabSz="912813">
              <a:spcBef>
                <a:spcPct val="0"/>
              </a:spcBef>
            </a:pPr>
            <a:endParaRPr lang="en-GB" altLang="de-DE" b="1" smtClean="0">
              <a:latin typeface="Arial" pitchFamily="34" charset="0"/>
              <a:cs typeface="Arial" pitchFamily="34" charset="0"/>
            </a:endParaRPr>
          </a:p>
          <a:p>
            <a:pPr marL="238125" indent="-238125" defTabSz="912813">
              <a:spcBef>
                <a:spcPct val="0"/>
              </a:spcBef>
              <a:buFontTx/>
              <a:buChar char="•"/>
            </a:pPr>
            <a:r>
              <a:rPr lang="en-GB" altLang="de-DE" smtClean="0">
                <a:latin typeface="Arial" pitchFamily="34" charset="0"/>
                <a:cs typeface="Arial" pitchFamily="34" charset="0"/>
              </a:rPr>
              <a:t>The development of renewable energy technologies, services and products such as renewable electricity as well as energy efficiency technologies, services and products used by end consumers have effects on several factors such as </a:t>
            </a:r>
          </a:p>
          <a:p>
            <a:pPr marL="715963" lvl="1" indent="-238125" defTabSz="912813">
              <a:spcBef>
                <a:spcPct val="0"/>
              </a:spcBef>
              <a:buFont typeface="Calibri" pitchFamily="34" charset="0"/>
              <a:buAutoNum type="arabicPeriod"/>
            </a:pPr>
            <a:endParaRPr lang="en-GB" altLang="de-DE" u="sng" smtClean="0">
              <a:latin typeface="Arial" pitchFamily="34" charset="0"/>
              <a:cs typeface="Arial" pitchFamily="34" charset="0"/>
            </a:endParaRPr>
          </a:p>
          <a:p>
            <a:pPr marL="715963" lvl="1" indent="-238125" defTabSz="912813">
              <a:spcBef>
                <a:spcPct val="0"/>
              </a:spcBef>
              <a:buFont typeface="Calibri" pitchFamily="34" charset="0"/>
              <a:buAutoNum type="arabicPeriod"/>
            </a:pPr>
            <a:r>
              <a:rPr lang="en-GB" altLang="de-DE" u="sng" smtClean="0">
                <a:latin typeface="Arial" pitchFamily="34" charset="0"/>
                <a:cs typeface="Arial" pitchFamily="34" charset="0"/>
              </a:rPr>
              <a:t>Avoided energy imports: </a:t>
            </a:r>
            <a:r>
              <a:rPr lang="en-GB" altLang="de-DE" smtClean="0">
                <a:latin typeface="Arial" pitchFamily="34" charset="0"/>
                <a:cs typeface="Arial" pitchFamily="34" charset="0"/>
              </a:rPr>
              <a:t>The substitution of fossil fuels imports (oil, gas, coal) to Germany by renewable energy use saves money. </a:t>
            </a:r>
            <a:r>
              <a:rPr lang="en-GB" altLang="de-DE" smtClean="0"/>
              <a:t>In 2013 renewables saved energy imports worth 9,1 billion euros.</a:t>
            </a:r>
            <a:endParaRPr lang="en-GB" altLang="de-DE" u="sng" smtClean="0">
              <a:latin typeface="Arial" pitchFamily="34" charset="0"/>
              <a:cs typeface="Arial" pitchFamily="34" charset="0"/>
            </a:endParaRPr>
          </a:p>
          <a:p>
            <a:pPr marL="715963" lvl="1" indent="-238125" defTabSz="912813">
              <a:spcBef>
                <a:spcPct val="0"/>
              </a:spcBef>
              <a:buFont typeface="Calibri" pitchFamily="34" charset="0"/>
              <a:buAutoNum type="arabicPeriod"/>
            </a:pPr>
            <a:r>
              <a:rPr lang="en-GB" altLang="de-DE" smtClean="0"/>
              <a:t>Increased </a:t>
            </a:r>
            <a:r>
              <a:rPr lang="en-GB" altLang="de-DE" u="sng" smtClean="0"/>
              <a:t>security of supply</a:t>
            </a:r>
            <a:r>
              <a:rPr lang="en-GB" altLang="de-DE" smtClean="0"/>
              <a:t> due to reduced exposure to volatile world prices and less dependence on non-democratic regimes (=reduced geopolitical hazard)</a:t>
            </a:r>
          </a:p>
          <a:p>
            <a:pPr marL="715963" lvl="1" indent="-238125" defTabSz="912813">
              <a:spcBef>
                <a:spcPct val="0"/>
              </a:spcBef>
              <a:buFont typeface="Calibri" pitchFamily="34" charset="0"/>
              <a:buAutoNum type="arabicPeriod"/>
            </a:pPr>
            <a:r>
              <a:rPr lang="en-GB" altLang="de-DE" u="sng" smtClean="0">
                <a:latin typeface="Arial" pitchFamily="34" charset="0"/>
                <a:cs typeface="Arial" pitchFamily="34" charset="0"/>
              </a:rPr>
              <a:t>Environmental protection</a:t>
            </a:r>
            <a:r>
              <a:rPr lang="en-GB" altLang="de-DE" smtClean="0">
                <a:latin typeface="Arial" pitchFamily="34" charset="0"/>
                <a:cs typeface="Arial" pitchFamily="34" charset="0"/>
              </a:rPr>
              <a:t> (lower emissions and less pollutants</a:t>
            </a:r>
          </a:p>
          <a:p>
            <a:pPr marL="715963" lvl="1" indent="-238125" defTabSz="912813">
              <a:spcBef>
                <a:spcPct val="0"/>
              </a:spcBef>
              <a:buFont typeface="Calibri" pitchFamily="34" charset="0"/>
              <a:buAutoNum type="arabicPeriod"/>
            </a:pPr>
            <a:r>
              <a:rPr lang="en-GB" altLang="de-DE" smtClean="0">
                <a:latin typeface="Arial" pitchFamily="34" charset="0"/>
                <a:cs typeface="Arial" pitchFamily="34" charset="0"/>
              </a:rPr>
              <a:t>positive </a:t>
            </a:r>
            <a:r>
              <a:rPr lang="en-GB" altLang="de-DE" u="sng" smtClean="0">
                <a:latin typeface="Arial" pitchFamily="34" charset="0"/>
                <a:cs typeface="Arial" pitchFamily="34" charset="0"/>
              </a:rPr>
              <a:t>employment effects</a:t>
            </a:r>
            <a:r>
              <a:rPr lang="en-GB" altLang="de-DE" smtClean="0">
                <a:latin typeface="Arial" pitchFamily="34" charset="0"/>
                <a:cs typeface="Arial" pitchFamily="34" charset="0"/>
              </a:rPr>
              <a:t> in the renewables and energy efficiency sectors, which outweigh negative effects in the conventional energy sector. </a:t>
            </a:r>
          </a:p>
          <a:p>
            <a:pPr marL="715963" lvl="1" indent="-238125" defTabSz="912813">
              <a:spcBef>
                <a:spcPct val="0"/>
              </a:spcBef>
              <a:buFont typeface="Calibri" pitchFamily="34" charset="0"/>
              <a:buAutoNum type="arabicPeriod"/>
            </a:pPr>
            <a:r>
              <a:rPr lang="en-GB" altLang="de-DE" u="sng" smtClean="0">
                <a:latin typeface="Arial" pitchFamily="34" charset="0"/>
                <a:cs typeface="Arial" pitchFamily="34" charset="0"/>
              </a:rPr>
              <a:t>Innovation triggering: </a:t>
            </a:r>
            <a:r>
              <a:rPr lang="en-GB" altLang="de-DE" smtClean="0">
                <a:latin typeface="Arial" pitchFamily="34" charset="0"/>
                <a:cs typeface="Arial" pitchFamily="34" charset="0"/>
              </a:rPr>
              <a:t>Germany is establishing a green economy based on new products, services and new companies that lead to</a:t>
            </a:r>
          </a:p>
          <a:p>
            <a:pPr marL="715963" lvl="1" indent="-238125" defTabSz="912813">
              <a:spcBef>
                <a:spcPct val="0"/>
              </a:spcBef>
              <a:buFont typeface="Calibri" pitchFamily="34" charset="0"/>
              <a:buAutoNum type="arabicPeriod"/>
            </a:pPr>
            <a:r>
              <a:rPr lang="en-GB" altLang="de-DE" smtClean="0">
                <a:latin typeface="Arial" pitchFamily="34" charset="0"/>
                <a:cs typeface="Arial" pitchFamily="34" charset="0"/>
              </a:rPr>
              <a:t>an increase in </a:t>
            </a:r>
            <a:r>
              <a:rPr lang="en-GB" altLang="de-DE" u="sng" smtClean="0">
                <a:latin typeface="Arial" pitchFamily="34" charset="0"/>
                <a:cs typeface="Arial" pitchFamily="34" charset="0"/>
              </a:rPr>
              <a:t>regional added value </a:t>
            </a:r>
            <a:r>
              <a:rPr lang="en-GB" altLang="de-DE" smtClean="0">
                <a:latin typeface="Arial" pitchFamily="34" charset="0"/>
                <a:cs typeface="Arial" pitchFamily="34" charset="0"/>
              </a:rPr>
              <a:t>via turnover and economic activities by and for local actors</a:t>
            </a:r>
            <a:r>
              <a:rPr lang="en-GB" altLang="de-DE" smtClean="0"/>
              <a:t>.</a:t>
            </a:r>
            <a:endParaRPr lang="en-GB" altLang="de-DE" smtClean="0">
              <a:latin typeface="Arial" pitchFamily="34" charset="0"/>
              <a:cs typeface="Arial" pitchFamily="34" charset="0"/>
            </a:endParaRPr>
          </a:p>
          <a:p>
            <a:pPr marL="715963" lvl="1" indent="-238125" defTabSz="912813">
              <a:spcBef>
                <a:spcPct val="0"/>
              </a:spcBef>
            </a:pPr>
            <a:endParaRPr lang="en-GB" altLang="de-DE" smtClean="0">
              <a:latin typeface="Arial" pitchFamily="34" charset="0"/>
              <a:cs typeface="Arial" pitchFamily="34" charset="0"/>
            </a:endParaRPr>
          </a:p>
          <a:p>
            <a:pPr marL="238125" indent="-238125" defTabSz="912813">
              <a:spcBef>
                <a:spcPct val="0"/>
              </a:spcBef>
              <a:buFontTx/>
              <a:buChar char="•"/>
            </a:pPr>
            <a:r>
              <a:rPr lang="en-GB" altLang="de-DE" smtClean="0">
                <a:latin typeface="Arial" pitchFamily="34" charset="0"/>
                <a:cs typeface="Arial" pitchFamily="34" charset="0"/>
              </a:rPr>
              <a:t>All these factors constitute the macro-economic effects presented here.</a:t>
            </a:r>
          </a:p>
          <a:p>
            <a:pPr marL="238125" indent="-238125" defTabSz="912813">
              <a:spcBef>
                <a:spcPct val="0"/>
              </a:spcBef>
              <a:buFontTx/>
              <a:buChar char="•"/>
            </a:pPr>
            <a:r>
              <a:rPr lang="en-GB" altLang="de-DE" i="1" smtClean="0">
                <a:latin typeface="Arial" pitchFamily="34" charset="0"/>
                <a:cs typeface="Arial" pitchFamily="34" charset="0"/>
              </a:rPr>
              <a:t>Reduced external costs/ higher external benefits (e.g. emission reductions) from renewables or energy efficiency are usually not accounted for by macro-economic models leading to a systemic bias in favour of traditional energies and their use.</a:t>
            </a:r>
          </a:p>
          <a:p>
            <a:pPr marL="238125" indent="-238125" defTabSz="912813"/>
            <a:endParaRPr lang="en-GB" altLang="de-DE" smtClean="0">
              <a:latin typeface="Arial" pitchFamily="34" charset="0"/>
              <a:cs typeface="Arial" pitchFamily="34" charset="0"/>
            </a:endParaRPr>
          </a:p>
          <a:p>
            <a:pPr marL="238125" indent="-238125" defTabSz="912813"/>
            <a:r>
              <a:rPr lang="en-GB" altLang="de-DE" b="1" smtClean="0">
                <a:latin typeface="Arial" pitchFamily="34" charset="0"/>
                <a:cs typeface="Arial" pitchFamily="34" charset="0"/>
              </a:rPr>
              <a:t>Source</a:t>
            </a:r>
          </a:p>
          <a:p>
            <a:pPr marL="238125" indent="-238125" defTabSz="912813">
              <a:spcBef>
                <a:spcPct val="0"/>
              </a:spcBef>
            </a:pPr>
            <a:r>
              <a:rPr lang="en-GB" altLang="de-DE" smtClean="0">
                <a:latin typeface="Arial" pitchFamily="34" charset="0"/>
                <a:cs typeface="Arial" pitchFamily="34" charset="0"/>
              </a:rPr>
              <a:t>Visualisation: </a:t>
            </a:r>
            <a:r>
              <a:rPr lang="en-GB" altLang="de-DE" b="1" smtClean="0">
                <a:latin typeface="Arial" pitchFamily="34" charset="0"/>
                <a:cs typeface="Arial" pitchFamily="34" charset="0"/>
              </a:rPr>
              <a:t>ergo-kommunikation based on IZES, Fraunhofer ISI, DIW Berlin and GWS 2010:</a:t>
            </a:r>
            <a:r>
              <a:rPr lang="en-GB" altLang="de-DE" smtClean="0">
                <a:latin typeface="Arial" pitchFamily="34" charset="0"/>
                <a:cs typeface="Arial" pitchFamily="34" charset="0"/>
              </a:rPr>
              <a:t> „Einzel- und gesamtwirtschaftliche Analyse von Kosten- und Nutzenwirkungen des Ausbaus Erneuerbarer Energien im deutschen Strom- und Wärmemarkt“ </a:t>
            </a:r>
            <a:r>
              <a:rPr lang="en-GB" altLang="de-DE" smtClean="0">
                <a:latin typeface="Arial" pitchFamily="34" charset="0"/>
                <a:cs typeface="Arial" pitchFamily="34" charset="0"/>
                <a:hlinkClick r:id="rId3"/>
              </a:rPr>
              <a:t>http://www.erneuerbare-energien.de/fileadmin/eeimport/files/pdfs/allgemein/application/pdf/endbericht_ausbau_ee_2009.pdf</a:t>
            </a:r>
            <a:r>
              <a:rPr lang="en-GB" altLang="de-DE" smtClean="0">
                <a:latin typeface="Arial" pitchFamily="34" charset="0"/>
                <a:cs typeface="Arial" pitchFamily="34" charset="0"/>
              </a:rPr>
              <a:t>, last accessed May 2015.</a:t>
            </a:r>
          </a:p>
          <a:p>
            <a:pPr marL="238125" indent="-238125" defTabSz="912813"/>
            <a:endParaRPr lang="en-GB" altLang="de-DE" smtClean="0">
              <a:latin typeface="Arial" pitchFamily="34" charset="0"/>
              <a:cs typeface="Arial" pitchFamily="34" charset="0"/>
            </a:endParaRPr>
          </a:p>
        </p:txBody>
      </p:sp>
      <p:sp>
        <p:nvSpPr>
          <p:cNvPr id="31748" name="Foliennummernplatzhalter 3"/>
          <p:cNvSpPr>
            <a:spLocks noGrp="1"/>
          </p:cNvSpPr>
          <p:nvPr>
            <p:ph type="sldNum" sz="quarter" idx="5"/>
          </p:nvPr>
        </p:nvSpPr>
        <p:spPr>
          <a:noFill/>
        </p:spPr>
        <p:txBody>
          <a:bodyPr/>
          <a:lstStyle>
            <a:lvl1pPr defTabSz="922338" eaLnBrk="0" hangingPunct="0">
              <a:spcBef>
                <a:spcPct val="30000"/>
              </a:spcBef>
              <a:defRPr sz="1200">
                <a:solidFill>
                  <a:schemeClr val="tx1"/>
                </a:solidFill>
                <a:latin typeface="Times New Roman" pitchFamily="18" charset="0"/>
              </a:defRPr>
            </a:lvl1pPr>
            <a:lvl2pPr marL="742950" indent="-285750" defTabSz="922338" eaLnBrk="0" hangingPunct="0">
              <a:spcBef>
                <a:spcPct val="30000"/>
              </a:spcBef>
              <a:defRPr sz="1200">
                <a:solidFill>
                  <a:schemeClr val="tx1"/>
                </a:solidFill>
                <a:latin typeface="Times New Roman" pitchFamily="18" charset="0"/>
              </a:defRPr>
            </a:lvl2pPr>
            <a:lvl3pPr marL="1143000" indent="-228600" defTabSz="922338" eaLnBrk="0" hangingPunct="0">
              <a:spcBef>
                <a:spcPct val="30000"/>
              </a:spcBef>
              <a:defRPr sz="1200">
                <a:solidFill>
                  <a:schemeClr val="tx1"/>
                </a:solidFill>
                <a:latin typeface="Times New Roman" pitchFamily="18" charset="0"/>
              </a:defRPr>
            </a:lvl3pPr>
            <a:lvl4pPr marL="1600200" indent="-228600" defTabSz="922338" eaLnBrk="0" hangingPunct="0">
              <a:spcBef>
                <a:spcPct val="30000"/>
              </a:spcBef>
              <a:defRPr sz="1200">
                <a:solidFill>
                  <a:schemeClr val="tx1"/>
                </a:solidFill>
                <a:latin typeface="Times New Roman" pitchFamily="18" charset="0"/>
              </a:defRPr>
            </a:lvl4pPr>
            <a:lvl5pPr marL="2057400" indent="-228600" defTabSz="922338" eaLnBrk="0" hangingPunct="0">
              <a:spcBef>
                <a:spcPct val="30000"/>
              </a:spcBef>
              <a:defRPr sz="1200">
                <a:solidFill>
                  <a:schemeClr val="tx1"/>
                </a:solidFill>
                <a:latin typeface="Times New Roman" pitchFamily="18" charset="0"/>
              </a:defRPr>
            </a:lvl5pPr>
            <a:lvl6pPr marL="2514600" indent="-228600" defTabSz="922338" eaLnBrk="0" fontAlgn="base" hangingPunct="0">
              <a:spcBef>
                <a:spcPct val="30000"/>
              </a:spcBef>
              <a:spcAft>
                <a:spcPct val="0"/>
              </a:spcAft>
              <a:defRPr sz="1200">
                <a:solidFill>
                  <a:schemeClr val="tx1"/>
                </a:solidFill>
                <a:latin typeface="Times New Roman" pitchFamily="18" charset="0"/>
              </a:defRPr>
            </a:lvl6pPr>
            <a:lvl7pPr marL="2971800" indent="-228600" defTabSz="922338" eaLnBrk="0" fontAlgn="base" hangingPunct="0">
              <a:spcBef>
                <a:spcPct val="30000"/>
              </a:spcBef>
              <a:spcAft>
                <a:spcPct val="0"/>
              </a:spcAft>
              <a:defRPr sz="1200">
                <a:solidFill>
                  <a:schemeClr val="tx1"/>
                </a:solidFill>
                <a:latin typeface="Times New Roman" pitchFamily="18" charset="0"/>
              </a:defRPr>
            </a:lvl7pPr>
            <a:lvl8pPr marL="3429000" indent="-228600" defTabSz="922338" eaLnBrk="0" fontAlgn="base" hangingPunct="0">
              <a:spcBef>
                <a:spcPct val="30000"/>
              </a:spcBef>
              <a:spcAft>
                <a:spcPct val="0"/>
              </a:spcAft>
              <a:defRPr sz="1200">
                <a:solidFill>
                  <a:schemeClr val="tx1"/>
                </a:solidFill>
                <a:latin typeface="Times New Roman" pitchFamily="18" charset="0"/>
              </a:defRPr>
            </a:lvl8pPr>
            <a:lvl9pPr marL="3886200" indent="-228600" defTabSz="9223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87BD6D4-95F9-4998-8BE1-FAAFA6451786}" type="slidenum">
              <a:rPr lang="de-DE" altLang="de-DE" smtClean="0">
                <a:solidFill>
                  <a:prstClr val="black"/>
                </a:solidFill>
              </a:rPr>
              <a:pPr eaLnBrk="1" hangingPunct="1">
                <a:spcBef>
                  <a:spcPct val="0"/>
                </a:spcBef>
              </a:pPr>
              <a:t>9</a:t>
            </a:fld>
            <a:endParaRPr lang="de-DE" altLang="de-DE" smtClean="0">
              <a:solidFill>
                <a:prstClr val="black"/>
              </a:solidFill>
            </a:endParaRPr>
          </a:p>
        </p:txBody>
      </p:sp>
    </p:spTree>
    <p:extLst>
      <p:ext uri="{BB962C8B-B14F-4D97-AF65-F5344CB8AC3E}">
        <p14:creationId xmlns:p14="http://schemas.microsoft.com/office/powerpoint/2010/main" val="56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00_Titelfolie">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81075"/>
            <a:ext cx="12212638" cy="5876908"/>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sp>
        <p:nvSpPr>
          <p:cNvPr id="4105" name="Rectangle 9" descr="Horizontal dünn"/>
          <p:cNvSpPr>
            <a:spLocks noChangeArrowheads="1"/>
          </p:cNvSpPr>
          <p:nvPr userDrawn="1"/>
        </p:nvSpPr>
        <p:spPr bwMode="auto">
          <a:xfrm>
            <a:off x="2747844" y="0"/>
            <a:ext cx="9464794" cy="992205"/>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5037713" y="327556"/>
            <a:ext cx="7174925" cy="66465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78130"/>
            <a:ext cx="12212638" cy="305294"/>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sp>
        <p:nvSpPr>
          <p:cNvPr id="4098" name="Rectangle 2"/>
          <p:cNvSpPr>
            <a:spLocks noGrp="1" noChangeArrowheads="1"/>
          </p:cNvSpPr>
          <p:nvPr>
            <p:ph type="ctrTitle"/>
          </p:nvPr>
        </p:nvSpPr>
        <p:spPr>
          <a:xfrm>
            <a:off x="555506" y="1551911"/>
            <a:ext cx="10520679" cy="686911"/>
          </a:xfrm>
        </p:spPr>
        <p:txBody>
          <a:bodyPr/>
          <a:lstStyle>
            <a:lvl1pPr>
              <a:defRPr>
                <a:solidFill>
                  <a:srgbClr val="FFFFFF"/>
                </a:solidFill>
                <a:latin typeface="Arial" panose="020B0604020202020204" pitchFamily="34" charset="0"/>
                <a:cs typeface="Arial" panose="020B0604020202020204" pitchFamily="34" charset="0"/>
              </a:defRPr>
            </a:lvl1pPr>
          </a:lstStyle>
          <a:p>
            <a:pPr lvl="0"/>
            <a:r>
              <a:rPr lang="de-DE" noProof="0" smtClean="0"/>
              <a:t>Titelmasterformat durch Klicken bearbeiten</a:t>
            </a:r>
          </a:p>
        </p:txBody>
      </p:sp>
      <p:sp>
        <p:nvSpPr>
          <p:cNvPr id="4099" name="Rectangle 3"/>
          <p:cNvSpPr>
            <a:spLocks noGrp="1" noChangeArrowheads="1"/>
          </p:cNvSpPr>
          <p:nvPr>
            <p:ph type="subTitle" idx="1"/>
          </p:nvPr>
        </p:nvSpPr>
        <p:spPr>
          <a:xfrm>
            <a:off x="555506" y="2366028"/>
            <a:ext cx="10548243" cy="1755440"/>
          </a:xfrm>
        </p:spPr>
        <p:txBody>
          <a:bodyPr/>
          <a:lstStyle>
            <a:lvl1pPr marL="0" indent="0">
              <a:buFontTx/>
              <a:buNone/>
              <a:defRPr>
                <a:solidFill>
                  <a:srgbClr val="FFFFFF"/>
                </a:solidFill>
                <a:latin typeface="Arial" panose="020B0604020202020204" pitchFamily="34" charset="0"/>
                <a:cs typeface="Arial" panose="020B0604020202020204" pitchFamily="34" charset="0"/>
              </a:defRPr>
            </a:lvl1pPr>
          </a:lstStyle>
          <a:p>
            <a:pPr lvl="0"/>
            <a:r>
              <a:rPr lang="de-DE" noProof="0" dirty="0" smtClean="0"/>
              <a:t>Formatvorlage des Untertitelmasters durch Klicken bearbeiten</a:t>
            </a:r>
          </a:p>
        </p:txBody>
      </p:sp>
      <p:pic>
        <p:nvPicPr>
          <p:cNvPr id="9" name="Picture 1" descr="\\192.168.46.1\Renac_AG\04_Marketing\03_Grafik\Logo\Logo_Kunden und Partner\Auswärtiges Amt\Englisch\Auswaertiges_Amt_engl_o_c.jpg"/>
          <p:cNvPicPr>
            <a:picLocks noChangeAspect="1" noChangeArrowheads="1"/>
          </p:cNvPicPr>
          <p:nvPr userDrawn="1"/>
        </p:nvPicPr>
        <p:blipFill>
          <a:blip r:embed="rId3" cstate="print"/>
          <a:srcRect l="6578" t="6929" r="12040" b="7613"/>
          <a:stretch>
            <a:fillRect/>
          </a:stretch>
        </p:blipFill>
        <p:spPr bwMode="auto">
          <a:xfrm>
            <a:off x="432101" y="105953"/>
            <a:ext cx="2115810" cy="804239"/>
          </a:xfrm>
          <a:prstGeom prst="rect">
            <a:avLst/>
          </a:prstGeom>
          <a:noFill/>
        </p:spPr>
      </p:pic>
      <p:sp>
        <p:nvSpPr>
          <p:cNvPr id="11" name="Foliennummernplatzhalter 7"/>
          <p:cNvSpPr>
            <a:spLocks noGrp="1"/>
          </p:cNvSpPr>
          <p:nvPr>
            <p:ph type="sldNum" sz="quarter" idx="17"/>
          </p:nvPr>
        </p:nvSpPr>
        <p:spPr>
          <a:xfrm>
            <a:off x="9879488" y="6556466"/>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10" name="Rechteck 9"/>
          <p:cNvSpPr/>
          <p:nvPr userDrawn="1"/>
        </p:nvSpPr>
        <p:spPr>
          <a:xfrm>
            <a:off x="2740258" y="0"/>
            <a:ext cx="2298938" cy="97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9_Diagramm">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0" y="2020983"/>
            <a:ext cx="12212638" cy="4110605"/>
          </a:xfrm>
        </p:spPr>
        <p:txBody>
          <a:bodyPr/>
          <a:lstStyle/>
          <a:p>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8" name="Foliennummernplatzhalter 7"/>
          <p:cNvSpPr>
            <a:spLocks noGrp="1"/>
          </p:cNvSpPr>
          <p:nvPr>
            <p:ph type="sldNum" sz="quarter" idx="17"/>
          </p:nvPr>
        </p:nvSpPr>
        <p:spPr/>
        <p:txBody>
          <a:bodyPr/>
          <a:lstStyle>
            <a:lvl1pPr>
              <a:defRPr>
                <a:solidFill>
                  <a:schemeClr val="bg1"/>
                </a:solidFill>
              </a:defRPr>
            </a:lvl1pPr>
          </a:lstStyle>
          <a:p>
            <a:fld id="{5DDDDED7-290D-490E-84A4-0EC6E3B5D60A}" type="slidenum">
              <a:rPr lang="de-DE" smtClean="0"/>
              <a:pPr/>
              <a:t>‹#›</a:t>
            </a:fld>
            <a:endParaRPr lang="de-DE" dirty="0"/>
          </a:p>
        </p:txBody>
      </p:sp>
      <p:sp>
        <p:nvSpPr>
          <p:cNvPr id="9" name="Textplatzhalter 3"/>
          <p:cNvSpPr>
            <a:spLocks noGrp="1"/>
          </p:cNvSpPr>
          <p:nvPr>
            <p:ph type="body" sz="quarter" idx="20" hasCustomPrompt="1"/>
          </p:nvPr>
        </p:nvSpPr>
        <p:spPr>
          <a:xfrm rot="16200000">
            <a:off x="9959004" y="3711877"/>
            <a:ext cx="3660225" cy="278435"/>
          </a:xfrm>
        </p:spPr>
        <p:txBody>
          <a:bodyPr>
            <a:noAutofit/>
          </a:bodyPr>
          <a:lstStyle>
            <a:lvl1pPr marL="0" indent="0" algn="l">
              <a:buNone/>
              <a:defRPr sz="1100" i="1" baseline="0"/>
            </a:lvl1pPr>
          </a:lstStyle>
          <a:p>
            <a:pPr lvl="0"/>
            <a:r>
              <a:rPr lang="de-DE" dirty="0" smtClean="0"/>
              <a:t>Source: </a:t>
            </a:r>
            <a:endParaRPr lang="de-DE" dirty="0"/>
          </a:p>
        </p:txBody>
      </p:sp>
    </p:spTree>
    <p:extLst>
      <p:ext uri="{BB962C8B-B14F-4D97-AF65-F5344CB8AC3E}">
        <p14:creationId xmlns:p14="http://schemas.microsoft.com/office/powerpoint/2010/main" val="2611882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08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227490" y="2031461"/>
            <a:ext cx="11861295" cy="3742808"/>
          </a:xfrm>
        </p:spPr>
        <p:txBody>
          <a:bodyPr/>
          <a:lstStyle/>
          <a:p>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2" name="Textplatzhalter 11"/>
          <p:cNvSpPr>
            <a:spLocks noGrp="1"/>
          </p:cNvSpPr>
          <p:nvPr>
            <p:ph type="body" sz="quarter" idx="14" hasCustomPrompt="1"/>
          </p:nvPr>
        </p:nvSpPr>
        <p:spPr>
          <a:xfrm>
            <a:off x="1202180" y="5763793"/>
            <a:ext cx="10141155" cy="367795"/>
          </a:xfrm>
        </p:spPr>
        <p:txBody>
          <a:bodyPr anchor="ctr">
            <a:noAutofit/>
          </a:bodyPr>
          <a:lstStyle>
            <a:lvl1pPr marL="0" indent="0">
              <a:buNone/>
              <a:defRPr sz="2400">
                <a:latin typeface="BundesSans Regular Italic" panose="020B0002030500000203" pitchFamily="34" charset="0"/>
              </a:defRPr>
            </a:lvl1pPr>
          </a:lstStyle>
          <a:p>
            <a:pPr lvl="0"/>
            <a:r>
              <a:rPr lang="de-DE" dirty="0" smtClean="0"/>
              <a:t>Spin</a:t>
            </a:r>
            <a:endParaRPr lang="de-DE" dirty="0"/>
          </a:p>
        </p:txBody>
      </p:sp>
      <p:sp>
        <p:nvSpPr>
          <p:cNvPr id="6" name="Datumsplatzhalter 5"/>
          <p:cNvSpPr>
            <a:spLocks noGrp="1"/>
          </p:cNvSpPr>
          <p:nvPr>
            <p:ph type="dt" sz="half" idx="15"/>
          </p:nvPr>
        </p:nvSpPr>
        <p:spPr/>
        <p:txBody>
          <a:bodyPr/>
          <a:lstStyle/>
          <a:p>
            <a:fld id="{24666149-3DF0-43A7-B1CD-0A2DFAA469DF}" type="datetime5">
              <a:rPr lang="de-DE" smtClean="0">
                <a:solidFill>
                  <a:srgbClr val="004F80"/>
                </a:solidFill>
              </a:rPr>
              <a:pPr/>
              <a:t>18-03-22</a:t>
            </a:fld>
            <a:endParaRPr lang="de-DE" dirty="0">
              <a:solidFill>
                <a:srgbClr val="004F80"/>
              </a:solidFill>
            </a:endParaRPr>
          </a:p>
        </p:txBody>
      </p:sp>
      <p:sp>
        <p:nvSpPr>
          <p:cNvPr id="7" name="Fußzeilenplatzhalter 6"/>
          <p:cNvSpPr>
            <a:spLocks noGrp="1"/>
          </p:cNvSpPr>
          <p:nvPr>
            <p:ph type="ftr" sz="quarter" idx="16"/>
          </p:nvPr>
        </p:nvSpPr>
        <p:spPr/>
        <p:txBody>
          <a:bodyPr/>
          <a:lstStyle/>
          <a:p>
            <a:r>
              <a:rPr lang="de-DE" dirty="0" smtClean="0">
                <a:solidFill>
                  <a:srgbClr val="004F80"/>
                </a:solidFill>
              </a:rPr>
              <a:t>Referent</a:t>
            </a:r>
            <a:endParaRPr lang="de-DE" dirty="0">
              <a:solidFill>
                <a:srgbClr val="004F80"/>
              </a:solidFill>
            </a:endParaRPr>
          </a:p>
        </p:txBody>
      </p:sp>
      <p:sp>
        <p:nvSpPr>
          <p:cNvPr id="8" name="Foliennummernplatzhalter 7"/>
          <p:cNvSpPr>
            <a:spLocks noGrp="1"/>
          </p:cNvSpPr>
          <p:nvPr>
            <p:ph type="sldNum" sz="quarter" idx="17"/>
          </p:nvPr>
        </p:nvSpPr>
        <p:spPr/>
        <p:txBody>
          <a:bodyPr/>
          <a:lstStyle/>
          <a:p>
            <a:fld id="{5DDDDED7-290D-490E-84A4-0EC6E3B5D60A}" type="slidenum">
              <a:rPr lang="de-DE" smtClean="0">
                <a:solidFill>
                  <a:srgbClr val="004F80"/>
                </a:solidFill>
              </a:rPr>
              <a:pPr/>
              <a:t>‹#›</a:t>
            </a:fld>
            <a:endParaRPr lang="de-DE" dirty="0">
              <a:solidFill>
                <a:srgbClr val="004F80"/>
              </a:solidFill>
            </a:endParaRPr>
          </a:p>
        </p:txBody>
      </p:sp>
      <p:sp>
        <p:nvSpPr>
          <p:cNvPr id="9" name="Textplatzhalter 4"/>
          <p:cNvSpPr>
            <a:spLocks noGrp="1"/>
          </p:cNvSpPr>
          <p:nvPr>
            <p:ph type="body" sz="quarter" idx="20" hasCustomPrompt="1"/>
          </p:nvPr>
        </p:nvSpPr>
        <p:spPr>
          <a:xfrm rot="16200000">
            <a:off x="9942561" y="3712225"/>
            <a:ext cx="3670975" cy="288488"/>
          </a:xfrm>
        </p:spPr>
        <p:txBody>
          <a:bodyPr>
            <a:normAutofit/>
          </a:bodyPr>
          <a:lstStyle>
            <a:lvl1pPr marL="0" indent="0" algn="l">
              <a:buNone/>
              <a:defRPr sz="1100" i="1" baseline="0"/>
            </a:lvl1pPr>
          </a:lstStyle>
          <a:p>
            <a:pPr lvl="0"/>
            <a:r>
              <a:rPr lang="de-DE" dirty="0" smtClean="0"/>
              <a:t>Source: </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5934" y="373138"/>
            <a:ext cx="2762237" cy="825554"/>
          </a:xfrm>
          <a:prstGeom prst="rect">
            <a:avLst/>
          </a:prstGeom>
        </p:spPr>
      </p:pic>
    </p:spTree>
    <p:extLst>
      <p:ext uri="{BB962C8B-B14F-4D97-AF65-F5344CB8AC3E}">
        <p14:creationId xmlns:p14="http://schemas.microsoft.com/office/powerpoint/2010/main" val="19318228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02181" y="2198223"/>
            <a:ext cx="10170838" cy="338833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2" name="Textplatzhalter 11"/>
          <p:cNvSpPr>
            <a:spLocks noGrp="1"/>
          </p:cNvSpPr>
          <p:nvPr>
            <p:ph type="body" sz="quarter" idx="14" hasCustomPrompt="1"/>
          </p:nvPr>
        </p:nvSpPr>
        <p:spPr>
          <a:xfrm>
            <a:off x="1202180" y="5763793"/>
            <a:ext cx="10141155" cy="367795"/>
          </a:xfrm>
        </p:spPr>
        <p:txBody>
          <a:bodyPr anchor="ctr">
            <a:noAutofit/>
          </a:bodyPr>
          <a:lstStyle>
            <a:lvl1pPr marL="0" indent="0">
              <a:buNone/>
              <a:defRPr sz="2100" i="1">
                <a:latin typeface="+mj-lt"/>
              </a:defRPr>
            </a:lvl1pPr>
          </a:lstStyle>
          <a:p>
            <a:pPr lvl="0"/>
            <a:r>
              <a:rPr lang="de-DE" dirty="0" smtClean="0"/>
              <a:t>Spin</a:t>
            </a:r>
            <a:endParaRPr lang="de-DE" dirty="0"/>
          </a:p>
        </p:txBody>
      </p:sp>
      <p:sp>
        <p:nvSpPr>
          <p:cNvPr id="6" name="Datumsplatzhalter 5"/>
          <p:cNvSpPr>
            <a:spLocks noGrp="1"/>
          </p:cNvSpPr>
          <p:nvPr>
            <p:ph type="dt" sz="half" idx="15"/>
          </p:nvPr>
        </p:nvSpPr>
        <p:spPr/>
        <p:txBody>
          <a:bodyPr/>
          <a:lstStyle>
            <a:lvl1pPr>
              <a:defRPr sz="1100"/>
            </a:lvl1pPr>
          </a:lstStyle>
          <a:p>
            <a:fld id="{24666149-3DF0-43A7-B1CD-0A2DFAA469DF}" type="datetime5">
              <a:rPr lang="de-DE" smtClean="0">
                <a:solidFill>
                  <a:srgbClr val="004F80"/>
                </a:solidFill>
              </a:rPr>
              <a:pPr/>
              <a:t>18-03-22</a:t>
            </a:fld>
            <a:endParaRPr lang="de-DE">
              <a:solidFill>
                <a:srgbClr val="004F80"/>
              </a:solidFill>
            </a:endParaRPr>
          </a:p>
        </p:txBody>
      </p:sp>
      <p:sp>
        <p:nvSpPr>
          <p:cNvPr id="7" name="Fußzeilenplatzhalter 6"/>
          <p:cNvSpPr>
            <a:spLocks noGrp="1"/>
          </p:cNvSpPr>
          <p:nvPr>
            <p:ph type="ftr" sz="quarter" idx="16"/>
          </p:nvPr>
        </p:nvSpPr>
        <p:spPr/>
        <p:txBody>
          <a:bodyPr/>
          <a:lstStyle>
            <a:lvl1pPr>
              <a:defRPr sz="1100"/>
            </a:lvl1pPr>
          </a:lstStyle>
          <a:p>
            <a:r>
              <a:rPr lang="de-DE" smtClean="0">
                <a:solidFill>
                  <a:srgbClr val="004F80"/>
                </a:solidFill>
              </a:rPr>
              <a:t>Referent</a:t>
            </a:r>
            <a:endParaRPr lang="de-DE">
              <a:solidFill>
                <a:srgbClr val="004F80"/>
              </a:solidFill>
            </a:endParaRPr>
          </a:p>
        </p:txBody>
      </p:sp>
      <p:sp>
        <p:nvSpPr>
          <p:cNvPr id="8" name="Foliennummernplatzhalter 7"/>
          <p:cNvSpPr>
            <a:spLocks noGrp="1"/>
          </p:cNvSpPr>
          <p:nvPr>
            <p:ph type="sldNum" sz="quarter" idx="17"/>
          </p:nvPr>
        </p:nvSpPr>
        <p:spPr/>
        <p:txBody>
          <a:bodyPr/>
          <a:lstStyle>
            <a:lvl1pPr>
              <a:defRPr sz="1100"/>
            </a:lvl1pPr>
          </a:lstStyle>
          <a:p>
            <a:fld id="{5DDDDED7-290D-490E-84A4-0EC6E3B5D60A}" type="slidenum">
              <a:rPr lang="de-DE" smtClean="0">
                <a:solidFill>
                  <a:srgbClr val="004F80"/>
                </a:solidFill>
              </a:rPr>
              <a:pPr/>
              <a:t>‹#›</a:t>
            </a:fld>
            <a:endParaRPr lang="de-DE">
              <a:solidFill>
                <a:srgbClr val="004F80"/>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5934" y="373138"/>
            <a:ext cx="2762237" cy="825554"/>
          </a:xfrm>
          <a:prstGeom prst="rect">
            <a:avLst/>
          </a:prstGeom>
        </p:spPr>
      </p:pic>
    </p:spTree>
    <p:extLst>
      <p:ext uri="{BB962C8B-B14F-4D97-AF65-F5344CB8AC3E}">
        <p14:creationId xmlns:p14="http://schemas.microsoft.com/office/powerpoint/2010/main" val="22855461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8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1" y="2020984"/>
            <a:ext cx="11649899" cy="3742809"/>
          </a:xfrm>
        </p:spPr>
        <p:txBody>
          <a:bodyPr/>
          <a:lstStyle/>
          <a:p>
            <a:endParaRPr lang="de-DE"/>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2" name="Textplatzhalter 11"/>
          <p:cNvSpPr>
            <a:spLocks noGrp="1"/>
          </p:cNvSpPr>
          <p:nvPr>
            <p:ph type="body" sz="quarter" idx="14" hasCustomPrompt="1"/>
          </p:nvPr>
        </p:nvSpPr>
        <p:spPr>
          <a:xfrm>
            <a:off x="1202180" y="5763793"/>
            <a:ext cx="10141155" cy="367795"/>
          </a:xfrm>
        </p:spPr>
        <p:txBody>
          <a:bodyPr anchor="ctr">
            <a:noAutofit/>
          </a:bodyPr>
          <a:lstStyle>
            <a:lvl1pPr marL="0" indent="0">
              <a:buNone/>
              <a:defRPr sz="2100" i="1">
                <a:latin typeface="+mj-lt"/>
              </a:defRPr>
            </a:lvl1pPr>
          </a:lstStyle>
          <a:p>
            <a:pPr lvl="0"/>
            <a:r>
              <a:rPr lang="de-DE" dirty="0" smtClean="0"/>
              <a:t>Spin</a:t>
            </a:r>
            <a:endParaRPr lang="de-DE" dirty="0"/>
          </a:p>
        </p:txBody>
      </p:sp>
      <p:sp>
        <p:nvSpPr>
          <p:cNvPr id="6" name="Datumsplatzhalter 5"/>
          <p:cNvSpPr>
            <a:spLocks noGrp="1"/>
          </p:cNvSpPr>
          <p:nvPr>
            <p:ph type="dt" sz="half" idx="15"/>
          </p:nvPr>
        </p:nvSpPr>
        <p:spPr/>
        <p:txBody>
          <a:bodyPr/>
          <a:lstStyle>
            <a:lvl1pPr>
              <a:defRPr sz="1100"/>
            </a:lvl1pPr>
          </a:lstStyle>
          <a:p>
            <a:fld id="{24666149-3DF0-43A7-B1CD-0A2DFAA469DF}" type="datetime5">
              <a:rPr lang="de-DE" smtClean="0">
                <a:solidFill>
                  <a:srgbClr val="004F80"/>
                </a:solidFill>
              </a:rPr>
              <a:pPr/>
              <a:t>18-03-22</a:t>
            </a:fld>
            <a:endParaRPr lang="de-DE">
              <a:solidFill>
                <a:srgbClr val="004F80"/>
              </a:solidFill>
            </a:endParaRPr>
          </a:p>
        </p:txBody>
      </p:sp>
      <p:sp>
        <p:nvSpPr>
          <p:cNvPr id="7" name="Fußzeilenplatzhalter 6"/>
          <p:cNvSpPr>
            <a:spLocks noGrp="1"/>
          </p:cNvSpPr>
          <p:nvPr>
            <p:ph type="ftr" sz="quarter" idx="16"/>
          </p:nvPr>
        </p:nvSpPr>
        <p:spPr/>
        <p:txBody>
          <a:bodyPr/>
          <a:lstStyle>
            <a:lvl1pPr>
              <a:defRPr sz="1100"/>
            </a:lvl1pPr>
          </a:lstStyle>
          <a:p>
            <a:r>
              <a:rPr lang="de-DE" smtClean="0">
                <a:solidFill>
                  <a:srgbClr val="004F80"/>
                </a:solidFill>
              </a:rPr>
              <a:t>Referent</a:t>
            </a:r>
            <a:endParaRPr lang="de-DE">
              <a:solidFill>
                <a:srgbClr val="004F80"/>
              </a:solidFill>
            </a:endParaRPr>
          </a:p>
        </p:txBody>
      </p:sp>
      <p:sp>
        <p:nvSpPr>
          <p:cNvPr id="8" name="Foliennummernplatzhalter 7"/>
          <p:cNvSpPr>
            <a:spLocks noGrp="1"/>
          </p:cNvSpPr>
          <p:nvPr>
            <p:ph type="sldNum" sz="quarter" idx="17"/>
          </p:nvPr>
        </p:nvSpPr>
        <p:spPr/>
        <p:txBody>
          <a:bodyPr/>
          <a:lstStyle>
            <a:lvl1pPr>
              <a:defRPr sz="1100"/>
            </a:lvl1pPr>
          </a:lstStyle>
          <a:p>
            <a:fld id="{5DDDDED7-290D-490E-84A4-0EC6E3B5D60A}" type="slidenum">
              <a:rPr lang="de-DE" smtClean="0">
                <a:solidFill>
                  <a:srgbClr val="004F80"/>
                </a:solidFill>
              </a:rPr>
              <a:pPr/>
              <a:t>‹#›</a:t>
            </a:fld>
            <a:endParaRPr lang="de-DE">
              <a:solidFill>
                <a:srgbClr val="004F80"/>
              </a:solidFill>
            </a:endParaRPr>
          </a:p>
        </p:txBody>
      </p:sp>
      <p:sp>
        <p:nvSpPr>
          <p:cNvPr id="9" name="Textplatzhalter 3"/>
          <p:cNvSpPr>
            <a:spLocks noGrp="1"/>
          </p:cNvSpPr>
          <p:nvPr>
            <p:ph type="body" sz="quarter" idx="20" hasCustomPrompt="1"/>
          </p:nvPr>
        </p:nvSpPr>
        <p:spPr>
          <a:xfrm rot="16200000">
            <a:off x="9959004" y="3711877"/>
            <a:ext cx="3660225" cy="278435"/>
          </a:xfrm>
        </p:spPr>
        <p:txBody>
          <a:bodyPr>
            <a:noAutofit/>
          </a:bodyPr>
          <a:lstStyle>
            <a:lvl1pPr marL="0" indent="0" algn="l">
              <a:buNone/>
              <a:defRPr sz="1100" i="1" baseline="0"/>
            </a:lvl1pPr>
          </a:lstStyle>
          <a:p>
            <a:pPr lvl="0"/>
            <a:r>
              <a:rPr lang="de-DE" dirty="0" smtClean="0"/>
              <a:t>Source: </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5934" y="373138"/>
            <a:ext cx="2762237" cy="825554"/>
          </a:xfrm>
          <a:prstGeom prst="rect">
            <a:avLst/>
          </a:prstGeom>
        </p:spPr>
      </p:pic>
    </p:spTree>
    <p:extLst>
      <p:ext uri="{BB962C8B-B14F-4D97-AF65-F5344CB8AC3E}">
        <p14:creationId xmlns:p14="http://schemas.microsoft.com/office/powerpoint/2010/main" val="13101576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6580" y="1124182"/>
            <a:ext cx="9159479" cy="2391469"/>
          </a:xfrm>
          <a:prstGeom prst="rect">
            <a:avLst/>
          </a:prstGeom>
        </p:spPr>
        <p:txBody>
          <a:bodyPr lIns="109033" tIns="54517" rIns="109033" bIns="54517" anchor="b"/>
          <a:lstStyle>
            <a:lvl1pPr algn="ctr">
              <a:defRPr sz="7200"/>
            </a:lvl1pPr>
          </a:lstStyle>
          <a:p>
            <a:r>
              <a:rPr lang="en-US"/>
              <a:t>Click to edit Master title style</a:t>
            </a:r>
            <a:endParaRPr lang="fr-FR"/>
          </a:p>
        </p:txBody>
      </p:sp>
      <p:sp>
        <p:nvSpPr>
          <p:cNvPr id="3" name="Subtitle 2"/>
          <p:cNvSpPr>
            <a:spLocks noGrp="1"/>
          </p:cNvSpPr>
          <p:nvPr>
            <p:ph type="subTitle" idx="1"/>
          </p:nvPr>
        </p:nvSpPr>
        <p:spPr>
          <a:xfrm>
            <a:off x="1526580" y="3607875"/>
            <a:ext cx="9159479" cy="1658445"/>
          </a:xfrm>
          <a:prstGeom prst="rect">
            <a:avLst/>
          </a:prstGeom>
        </p:spPr>
        <p:txBody>
          <a:bodyPr lIns="109033" tIns="54517" rIns="109033" bIns="54517"/>
          <a:lstStyle>
            <a:lvl1pPr marL="0" indent="0" algn="ctr">
              <a:buNone/>
              <a:defRPr sz="2900"/>
            </a:lvl1pPr>
            <a:lvl2pPr marL="545165" indent="0" algn="ctr">
              <a:buNone/>
              <a:defRPr sz="2400"/>
            </a:lvl2pPr>
            <a:lvl3pPr marL="1090331" indent="0" algn="ctr">
              <a:buNone/>
              <a:defRPr sz="2100"/>
            </a:lvl3pPr>
            <a:lvl4pPr marL="1635496" indent="0" algn="ctr">
              <a:buNone/>
              <a:defRPr sz="1900"/>
            </a:lvl4pPr>
            <a:lvl5pPr marL="2180661" indent="0" algn="ctr">
              <a:buNone/>
              <a:defRPr sz="1900"/>
            </a:lvl5pPr>
            <a:lvl6pPr marL="2725826" indent="0" algn="ctr">
              <a:buNone/>
              <a:defRPr sz="1900"/>
            </a:lvl6pPr>
            <a:lvl7pPr marL="3270992" indent="0" algn="ctr">
              <a:buNone/>
              <a:defRPr sz="1900"/>
            </a:lvl7pPr>
            <a:lvl8pPr marL="3816157" indent="0" algn="ctr">
              <a:buNone/>
              <a:defRPr sz="1900"/>
            </a:lvl8pPr>
            <a:lvl9pPr marL="4361322" indent="0" algn="ctr">
              <a:buNone/>
              <a:defRPr sz="1900"/>
            </a:lvl9pPr>
          </a:lstStyle>
          <a:p>
            <a:r>
              <a:rPr lang="en-US"/>
              <a:t>Click to edit Master subtitle style</a:t>
            </a:r>
            <a:endParaRPr lang="fr-FR"/>
          </a:p>
        </p:txBody>
      </p:sp>
      <p:sp>
        <p:nvSpPr>
          <p:cNvPr id="4" name="Foliennummernplatzhalter 5"/>
          <p:cNvSpPr>
            <a:spLocks noGrp="1" noChangeArrowheads="1"/>
          </p:cNvSpPr>
          <p:nvPr>
            <p:ph type="sldNum" sz="quarter" idx="10"/>
          </p:nvPr>
        </p:nvSpPr>
        <p:spPr>
          <a:ln/>
        </p:spPr>
        <p:txBody>
          <a:bodyPr/>
          <a:lstStyle>
            <a:lvl1pPr>
              <a:defRPr/>
            </a:lvl1pPr>
          </a:lstStyle>
          <a:p>
            <a:pPr>
              <a:defRPr/>
            </a:pPr>
            <a:fld id="{C60C9AD2-03CD-4C86-B6D7-5335AF63EC7A}" type="slidenum">
              <a:rPr lang="fr-FR" altLang="zh-CN">
                <a:solidFill>
                  <a:srgbClr val="000000"/>
                </a:solidFill>
              </a:rPr>
              <a:pPr>
                <a:defRPr/>
              </a:pPr>
              <a:t>‹#›</a:t>
            </a:fld>
            <a:endParaRPr lang="fr-FR" altLang="zh-CN" sz="2100">
              <a:solidFill>
                <a:srgbClr val="000000"/>
              </a:solidFill>
            </a:endParaRPr>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99363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9619" y="365717"/>
            <a:ext cx="10533400" cy="1327711"/>
          </a:xfrm>
          <a:prstGeom prst="rect">
            <a:avLst/>
          </a:prstGeom>
        </p:spPr>
        <p:txBody>
          <a:bodyPr lIns="109033" tIns="54517" rIns="109033" bIns="54517"/>
          <a:lstStyle/>
          <a:p>
            <a:r>
              <a:rPr lang="en-US"/>
              <a:t>Click to edit Master title style</a:t>
            </a:r>
            <a:endParaRPr lang="fr-FR"/>
          </a:p>
        </p:txBody>
      </p:sp>
      <p:sp>
        <p:nvSpPr>
          <p:cNvPr id="3" name="Content Placeholder 2"/>
          <p:cNvSpPr>
            <a:spLocks noGrp="1"/>
          </p:cNvSpPr>
          <p:nvPr>
            <p:ph idx="1"/>
          </p:nvPr>
        </p:nvSpPr>
        <p:spPr>
          <a:xfrm>
            <a:off x="839619" y="1828583"/>
            <a:ext cx="10533400" cy="4358389"/>
          </a:xfrm>
          <a:prstGeom prst="rect">
            <a:avLst/>
          </a:prstGeom>
        </p:spPr>
        <p:txBody>
          <a:bodyPr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noChangeArrowheads="1"/>
          </p:cNvSpPr>
          <p:nvPr>
            <p:ph type="sldNum" sz="quarter" idx="10"/>
          </p:nvPr>
        </p:nvSpPr>
        <p:spPr>
          <a:ln/>
        </p:spPr>
        <p:txBody>
          <a:bodyPr/>
          <a:lstStyle>
            <a:lvl1pPr>
              <a:defRPr/>
            </a:lvl1pPr>
          </a:lstStyle>
          <a:p>
            <a:pPr>
              <a:defRPr/>
            </a:pPr>
            <a:fld id="{26BF87E0-2BF7-4E35-92A0-7D2E33474D50}" type="slidenum">
              <a:rPr lang="fr-FR" altLang="zh-CN">
                <a:solidFill>
                  <a:srgbClr val="000000"/>
                </a:solidFill>
              </a:rPr>
              <a:pPr>
                <a:defRPr/>
              </a:pPr>
              <a:t>‹#›</a:t>
            </a:fld>
            <a:endParaRPr lang="fr-FR" altLang="zh-CN" sz="2100">
              <a:solidFill>
                <a:srgbClr val="000000"/>
              </a:solidFill>
            </a:endParaRPr>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169272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3259" y="1712509"/>
            <a:ext cx="10533400" cy="2857360"/>
          </a:xfrm>
          <a:prstGeom prst="rect">
            <a:avLst/>
          </a:prstGeom>
        </p:spPr>
        <p:txBody>
          <a:bodyPr lIns="109033" tIns="54517" rIns="109033" bIns="54517" anchor="b"/>
          <a:lstStyle>
            <a:lvl1pPr>
              <a:defRPr sz="7200"/>
            </a:lvl1pPr>
          </a:lstStyle>
          <a:p>
            <a:r>
              <a:rPr lang="en-US"/>
              <a:t>Click to edit Master title style</a:t>
            </a:r>
            <a:endParaRPr lang="fr-FR"/>
          </a:p>
        </p:txBody>
      </p:sp>
      <p:sp>
        <p:nvSpPr>
          <p:cNvPr id="3" name="Text Placeholder 2"/>
          <p:cNvSpPr>
            <a:spLocks noGrp="1"/>
          </p:cNvSpPr>
          <p:nvPr>
            <p:ph type="body" idx="1"/>
          </p:nvPr>
        </p:nvSpPr>
        <p:spPr>
          <a:xfrm>
            <a:off x="833259" y="4596900"/>
            <a:ext cx="10533400" cy="1502618"/>
          </a:xfrm>
          <a:prstGeom prst="rect">
            <a:avLst/>
          </a:prstGeom>
        </p:spPr>
        <p:txBody>
          <a:bodyPr lIns="109033" tIns="54517" rIns="109033" bIns="54517"/>
          <a:lstStyle>
            <a:lvl1pPr marL="0" indent="0">
              <a:buNone/>
              <a:defRPr sz="2900"/>
            </a:lvl1pPr>
            <a:lvl2pPr marL="545165" indent="0">
              <a:buNone/>
              <a:defRPr sz="2400"/>
            </a:lvl2pPr>
            <a:lvl3pPr marL="1090331" indent="0">
              <a:buNone/>
              <a:defRPr sz="2100"/>
            </a:lvl3pPr>
            <a:lvl4pPr marL="1635496" indent="0">
              <a:buNone/>
              <a:defRPr sz="1900"/>
            </a:lvl4pPr>
            <a:lvl5pPr marL="2180661" indent="0">
              <a:buNone/>
              <a:defRPr sz="1900"/>
            </a:lvl5pPr>
            <a:lvl6pPr marL="2725826" indent="0">
              <a:buNone/>
              <a:defRPr sz="1900"/>
            </a:lvl6pPr>
            <a:lvl7pPr marL="3270992" indent="0">
              <a:buNone/>
              <a:defRPr sz="1900"/>
            </a:lvl7pPr>
            <a:lvl8pPr marL="3816157" indent="0">
              <a:buNone/>
              <a:defRPr sz="1900"/>
            </a:lvl8pPr>
            <a:lvl9pPr marL="4361322" indent="0">
              <a:buNone/>
              <a:defRPr sz="1900"/>
            </a:lvl9pPr>
          </a:lstStyle>
          <a:p>
            <a:pPr lvl="0"/>
            <a:r>
              <a:rPr lang="en-US"/>
              <a:t>Click to edit Master text styles</a:t>
            </a:r>
          </a:p>
        </p:txBody>
      </p:sp>
      <p:sp>
        <p:nvSpPr>
          <p:cNvPr id="4" name="Foliennummernplatzhalter 5"/>
          <p:cNvSpPr>
            <a:spLocks noGrp="1" noChangeArrowheads="1"/>
          </p:cNvSpPr>
          <p:nvPr>
            <p:ph type="sldNum" sz="quarter" idx="10"/>
          </p:nvPr>
        </p:nvSpPr>
        <p:spPr>
          <a:ln/>
        </p:spPr>
        <p:txBody>
          <a:bodyPr/>
          <a:lstStyle>
            <a:lvl1pPr>
              <a:defRPr/>
            </a:lvl1pPr>
          </a:lstStyle>
          <a:p>
            <a:pPr>
              <a:defRPr/>
            </a:pPr>
            <a:fld id="{143F27C6-4C9F-40C3-A18A-F5D0BC9CBBD6}" type="slidenum">
              <a:rPr lang="fr-FR" altLang="zh-CN">
                <a:solidFill>
                  <a:srgbClr val="000000"/>
                </a:solidFill>
              </a:rPr>
              <a:pPr>
                <a:defRPr/>
              </a:pPr>
              <a:t>‹#›</a:t>
            </a:fld>
            <a:endParaRPr lang="fr-FR" altLang="zh-CN" sz="2100">
              <a:solidFill>
                <a:srgbClr val="000000"/>
              </a:solidFill>
            </a:endParaRPr>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31769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9619" y="365717"/>
            <a:ext cx="10533400" cy="1327711"/>
          </a:xfrm>
          <a:prstGeom prst="rect">
            <a:avLst/>
          </a:prstGeom>
        </p:spPr>
        <p:txBody>
          <a:bodyPr lIns="109033" tIns="54517" rIns="109033" bIns="54517"/>
          <a:lstStyle/>
          <a:p>
            <a:r>
              <a:rPr lang="en-US"/>
              <a:t>Click to edit Master title style</a:t>
            </a:r>
            <a:endParaRPr lang="fr-FR"/>
          </a:p>
        </p:txBody>
      </p:sp>
      <p:sp>
        <p:nvSpPr>
          <p:cNvPr id="3" name="Content Placeholder 2"/>
          <p:cNvSpPr>
            <a:spLocks noGrp="1"/>
          </p:cNvSpPr>
          <p:nvPr>
            <p:ph sz="half" idx="1"/>
          </p:nvPr>
        </p:nvSpPr>
        <p:spPr>
          <a:xfrm>
            <a:off x="839619" y="1828583"/>
            <a:ext cx="5164928" cy="4358389"/>
          </a:xfrm>
          <a:prstGeom prst="rect">
            <a:avLst/>
          </a:prstGeom>
        </p:spPr>
        <p:txBody>
          <a:bodyPr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208091" y="1828583"/>
            <a:ext cx="5164928" cy="4358389"/>
          </a:xfrm>
          <a:prstGeom prst="rect">
            <a:avLst/>
          </a:prstGeom>
        </p:spPr>
        <p:txBody>
          <a:bodyPr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liennummernplatzhalter 5"/>
          <p:cNvSpPr>
            <a:spLocks noGrp="1" noChangeArrowheads="1"/>
          </p:cNvSpPr>
          <p:nvPr>
            <p:ph type="sldNum" sz="quarter" idx="10"/>
          </p:nvPr>
        </p:nvSpPr>
        <p:spPr>
          <a:ln/>
        </p:spPr>
        <p:txBody>
          <a:bodyPr/>
          <a:lstStyle>
            <a:lvl1pPr>
              <a:defRPr/>
            </a:lvl1pPr>
          </a:lstStyle>
          <a:p>
            <a:pPr>
              <a:defRPr/>
            </a:pPr>
            <a:fld id="{1B2DC4B9-C959-4148-8396-8B7A6409CF58}" type="slidenum">
              <a:rPr lang="fr-FR" altLang="zh-CN">
                <a:solidFill>
                  <a:srgbClr val="000000"/>
                </a:solidFill>
              </a:rPr>
              <a:pPr>
                <a:defRPr/>
              </a:pPr>
              <a:t>‹#›</a:t>
            </a:fld>
            <a:endParaRPr lang="fr-FR" altLang="zh-CN" sz="2100">
              <a:solidFill>
                <a:srgbClr val="000000"/>
              </a:solidFill>
            </a:endParaRPr>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647069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740" y="365717"/>
            <a:ext cx="10533400" cy="1327711"/>
          </a:xfrm>
          <a:prstGeom prst="rect">
            <a:avLst/>
          </a:prstGeom>
        </p:spPr>
        <p:txBody>
          <a:bodyPr lIns="109033" tIns="54517" rIns="109033" bIns="54517"/>
          <a:lstStyle/>
          <a:p>
            <a:r>
              <a:rPr lang="en-US"/>
              <a:t>Click to edit Master title style</a:t>
            </a:r>
            <a:endParaRPr lang="fr-FR"/>
          </a:p>
        </p:txBody>
      </p:sp>
      <p:sp>
        <p:nvSpPr>
          <p:cNvPr id="3" name="Text Placeholder 2"/>
          <p:cNvSpPr>
            <a:spLocks noGrp="1"/>
          </p:cNvSpPr>
          <p:nvPr>
            <p:ph type="body" idx="1"/>
          </p:nvPr>
        </p:nvSpPr>
        <p:spPr>
          <a:xfrm>
            <a:off x="841740" y="1683887"/>
            <a:ext cx="5167048" cy="825247"/>
          </a:xfrm>
          <a:prstGeom prst="rect">
            <a:avLst/>
          </a:prstGeom>
        </p:spPr>
        <p:txBody>
          <a:bodyPr lIns="109033" tIns="54517" rIns="109033" bIns="54517"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en-US"/>
              <a:t>Click to edit Master text styles</a:t>
            </a:r>
          </a:p>
        </p:txBody>
      </p:sp>
      <p:sp>
        <p:nvSpPr>
          <p:cNvPr id="4" name="Content Placeholder 3"/>
          <p:cNvSpPr>
            <a:spLocks noGrp="1"/>
          </p:cNvSpPr>
          <p:nvPr>
            <p:ph sz="half" idx="2"/>
          </p:nvPr>
        </p:nvSpPr>
        <p:spPr>
          <a:xfrm>
            <a:off x="841740" y="2509134"/>
            <a:ext cx="5167048" cy="3690559"/>
          </a:xfrm>
          <a:prstGeom prst="rect">
            <a:avLst/>
          </a:prstGeom>
        </p:spPr>
        <p:txBody>
          <a:bodyPr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82648" y="1683887"/>
            <a:ext cx="5192492" cy="825247"/>
          </a:xfrm>
          <a:prstGeom prst="rect">
            <a:avLst/>
          </a:prstGeom>
        </p:spPr>
        <p:txBody>
          <a:bodyPr lIns="109033" tIns="54517" rIns="109033" bIns="54517"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82648" y="2509134"/>
            <a:ext cx="5192492" cy="3690559"/>
          </a:xfrm>
          <a:prstGeom prst="rect">
            <a:avLst/>
          </a:prstGeom>
        </p:spPr>
        <p:txBody>
          <a:bodyPr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Foliennummernplatzhalter 5"/>
          <p:cNvSpPr>
            <a:spLocks noGrp="1" noChangeArrowheads="1"/>
          </p:cNvSpPr>
          <p:nvPr>
            <p:ph type="sldNum" sz="quarter" idx="10"/>
          </p:nvPr>
        </p:nvSpPr>
        <p:spPr>
          <a:ln/>
        </p:spPr>
        <p:txBody>
          <a:bodyPr/>
          <a:lstStyle>
            <a:lvl1pPr>
              <a:defRPr/>
            </a:lvl1pPr>
          </a:lstStyle>
          <a:p>
            <a:pPr>
              <a:defRPr/>
            </a:pPr>
            <a:fld id="{03379039-BB8A-4350-B989-73DFE981BA74}" type="slidenum">
              <a:rPr lang="fr-FR" altLang="zh-CN">
                <a:solidFill>
                  <a:srgbClr val="000000"/>
                </a:solidFill>
              </a:rPr>
              <a:pPr>
                <a:defRPr/>
              </a:pPr>
              <a:t>‹#›</a:t>
            </a:fld>
            <a:endParaRPr lang="fr-FR" altLang="zh-CN" sz="2100">
              <a:solidFill>
                <a:srgbClr val="000000"/>
              </a:solidFill>
            </a:endParaRPr>
          </a:p>
        </p:txBody>
      </p:sp>
      <p:sp>
        <p:nvSpPr>
          <p:cNvPr id="8"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89993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9619" y="365717"/>
            <a:ext cx="10533400" cy="1327711"/>
          </a:xfrm>
          <a:prstGeom prst="rect">
            <a:avLst/>
          </a:prstGeom>
        </p:spPr>
        <p:txBody>
          <a:bodyPr lIns="109033" tIns="54517" rIns="109033" bIns="54517"/>
          <a:lstStyle/>
          <a:p>
            <a:r>
              <a:rPr lang="en-US"/>
              <a:t>Click to edit Master title style</a:t>
            </a:r>
            <a:endParaRPr lang="fr-FR"/>
          </a:p>
        </p:txBody>
      </p:sp>
      <p:sp>
        <p:nvSpPr>
          <p:cNvPr id="3" name="Foliennummernplatzhalter 5"/>
          <p:cNvSpPr>
            <a:spLocks noGrp="1" noChangeArrowheads="1"/>
          </p:cNvSpPr>
          <p:nvPr>
            <p:ph type="sldNum" sz="quarter" idx="10"/>
          </p:nvPr>
        </p:nvSpPr>
        <p:spPr>
          <a:ln/>
        </p:spPr>
        <p:txBody>
          <a:bodyPr/>
          <a:lstStyle>
            <a:lvl1pPr>
              <a:defRPr/>
            </a:lvl1pPr>
          </a:lstStyle>
          <a:p>
            <a:pPr>
              <a:defRPr/>
            </a:pPr>
            <a:fld id="{36CBCF26-125B-4B83-9F88-78D2948413E2}" type="slidenum">
              <a:rPr lang="fr-FR" altLang="zh-CN">
                <a:solidFill>
                  <a:srgbClr val="000000"/>
                </a:solidFill>
              </a:rPr>
              <a:pPr>
                <a:defRPr/>
              </a:pPr>
              <a:t>‹#›</a:t>
            </a:fld>
            <a:endParaRPr lang="fr-FR" altLang="zh-CN" sz="2100">
              <a:solidFill>
                <a:srgbClr val="000000"/>
              </a:solidFill>
            </a:endParaRPr>
          </a:p>
        </p:txBody>
      </p:sp>
      <p:sp>
        <p:nvSpPr>
          <p:cNvPr id="4"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05639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Agenda">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559746" y="1849343"/>
            <a:ext cx="10380742"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p:txBody>
      </p:sp>
      <p:sp>
        <p:nvSpPr>
          <p:cNvPr id="2" name="Titel 1"/>
          <p:cNvSpPr>
            <a:spLocks noGrp="1"/>
          </p:cNvSpPr>
          <p:nvPr>
            <p:ph type="title" hasCustomPrompt="1"/>
          </p:nvPr>
        </p:nvSpPr>
        <p:spPr>
          <a:xfrm>
            <a:off x="559746" y="1120198"/>
            <a:ext cx="10380742" cy="524798"/>
          </a:xfrm>
        </p:spPr>
        <p:txBody>
          <a:bodyPr/>
          <a:lstStyle>
            <a:lvl1pPr>
              <a:defRPr>
                <a:latin typeface="Arial" panose="020B0604020202020204" pitchFamily="34" charset="0"/>
                <a:cs typeface="Arial" panose="020B0604020202020204" pitchFamily="34" charset="0"/>
              </a:defRPr>
            </a:lvl1pPr>
          </a:lstStyle>
          <a:p>
            <a:r>
              <a:rPr lang="en-GB" noProof="0" smtClean="0"/>
              <a:t>Agenda</a:t>
            </a:r>
            <a:endParaRPr lang="en-GB" noProof="0"/>
          </a:p>
        </p:txBody>
      </p:sp>
      <p:sp>
        <p:nvSpPr>
          <p:cNvPr id="8" name="Foliennummernplatzhalter 7"/>
          <p:cNvSpPr>
            <a:spLocks noGrp="1"/>
          </p:cNvSpPr>
          <p:nvPr>
            <p:ph type="sldNum" sz="quarter" idx="17"/>
          </p:nvPr>
        </p:nvSpPr>
        <p:spPr>
          <a:xfrm>
            <a:off x="9773457" y="6585173"/>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
        <p:nvSpPr>
          <p:cNvPr id="20" name="Textplatzhalter 11"/>
          <p:cNvSpPr>
            <a:spLocks noGrp="1"/>
          </p:cNvSpPr>
          <p:nvPr>
            <p:ph type="body" sz="quarter" idx="19" hasCustomPrompt="1"/>
          </p:nvPr>
        </p:nvSpPr>
        <p:spPr>
          <a:xfrm>
            <a:off x="7538248" y="6415956"/>
            <a:ext cx="4626982" cy="134947"/>
          </a:xfrm>
        </p:spPr>
        <p:txBody>
          <a:bodyPr anchor="ctr">
            <a:noAutofit/>
          </a:bodyPr>
          <a:lstStyle>
            <a:lvl1pPr marL="0" indent="0" algn="r">
              <a:buNone/>
              <a:defRPr sz="1400" i="1" baseline="0">
                <a:solidFill>
                  <a:schemeClr val="tx1"/>
                </a:solidFill>
                <a:latin typeface="Arial" panose="020B0604020202020204" pitchFamily="34" charset="0"/>
                <a:cs typeface="Arial" panose="020B0604020202020204" pitchFamily="34" charset="0"/>
              </a:defRPr>
            </a:lvl1pPr>
          </a:lstStyle>
          <a:p>
            <a:pPr lvl="0"/>
            <a:r>
              <a:rPr lang="en-GB" noProof="0" dirty="0" smtClean="0"/>
              <a:t>Source: </a:t>
            </a:r>
            <a:endParaRPr lang="en-GB" noProof="0" dirty="0"/>
          </a:p>
        </p:txBody>
      </p:sp>
      <p:sp>
        <p:nvSpPr>
          <p:cNvPr id="6" name="Rechteck 5"/>
          <p:cNvSpPr/>
          <p:nvPr userDrawn="1"/>
        </p:nvSpPr>
        <p:spPr>
          <a:xfrm>
            <a:off x="2740258" y="0"/>
            <a:ext cx="2298938" cy="99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spTree>
    <p:extLst>
      <p:ext uri="{BB962C8B-B14F-4D97-AF65-F5344CB8AC3E}">
        <p14:creationId xmlns:p14="http://schemas.microsoft.com/office/powerpoint/2010/main" val="25207771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guide id="5" orient="horz" pos="93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noChangeArrowheads="1"/>
          </p:cNvSpPr>
          <p:nvPr>
            <p:ph type="sldNum" sz="quarter" idx="10"/>
          </p:nvPr>
        </p:nvSpPr>
        <p:spPr>
          <a:ln/>
        </p:spPr>
        <p:txBody>
          <a:bodyPr/>
          <a:lstStyle>
            <a:lvl1pPr>
              <a:defRPr/>
            </a:lvl1pPr>
          </a:lstStyle>
          <a:p>
            <a:pPr>
              <a:defRPr/>
            </a:pPr>
            <a:fld id="{3F305BD8-0C86-4756-99FB-471E8CD356D2}" type="slidenum">
              <a:rPr lang="fr-FR" altLang="zh-CN">
                <a:solidFill>
                  <a:srgbClr val="000000"/>
                </a:solidFill>
              </a:rPr>
              <a:pPr>
                <a:defRPr/>
              </a:pPr>
              <a:t>‹#›</a:t>
            </a:fld>
            <a:endParaRPr lang="fr-FR" altLang="zh-CN" sz="2100">
              <a:solidFill>
                <a:srgbClr val="000000"/>
              </a:solidFill>
            </a:endParaRPr>
          </a:p>
        </p:txBody>
      </p:sp>
      <p:sp>
        <p:nvSpPr>
          <p:cNvPr id="3"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143979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740" y="457941"/>
            <a:ext cx="3939424" cy="1602793"/>
          </a:xfrm>
          <a:prstGeom prst="rect">
            <a:avLst/>
          </a:prstGeom>
        </p:spPr>
        <p:txBody>
          <a:bodyPr lIns="109033" tIns="54517" rIns="109033" bIns="54517" anchor="b"/>
          <a:lstStyle>
            <a:lvl1pPr>
              <a:defRPr sz="3800"/>
            </a:lvl1pPr>
          </a:lstStyle>
          <a:p>
            <a:r>
              <a:rPr lang="en-US"/>
              <a:t>Click to edit Master title style</a:t>
            </a:r>
            <a:endParaRPr lang="fr-FR"/>
          </a:p>
        </p:txBody>
      </p:sp>
      <p:sp>
        <p:nvSpPr>
          <p:cNvPr id="3" name="Content Placeholder 2"/>
          <p:cNvSpPr>
            <a:spLocks noGrp="1"/>
          </p:cNvSpPr>
          <p:nvPr>
            <p:ph idx="1"/>
          </p:nvPr>
        </p:nvSpPr>
        <p:spPr>
          <a:xfrm>
            <a:off x="5192492" y="989026"/>
            <a:ext cx="6182648" cy="4881522"/>
          </a:xfrm>
          <a:prstGeom prst="rect">
            <a:avLst/>
          </a:prstGeom>
        </p:spPr>
        <p:txBody>
          <a:bodyPr lIns="109033" tIns="54517" rIns="109033" bIns="54517"/>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41740" y="2060734"/>
            <a:ext cx="3939424" cy="3817764"/>
          </a:xfrm>
          <a:prstGeom prst="rect">
            <a:avLst/>
          </a:prstGeom>
        </p:spPr>
        <p:txBody>
          <a:bodyPr lIns="109033" tIns="54517" rIns="109033" bIns="54517"/>
          <a:lstStyle>
            <a:lvl1pPr marL="0" indent="0">
              <a:buNone/>
              <a:defRPr sz="1900"/>
            </a:lvl1pPr>
            <a:lvl2pPr marL="545165" indent="0">
              <a:buNone/>
              <a:defRPr sz="1700"/>
            </a:lvl2pPr>
            <a:lvl3pPr marL="1090331" indent="0">
              <a:buNone/>
              <a:defRPr sz="1400"/>
            </a:lvl3pPr>
            <a:lvl4pPr marL="1635496" indent="0">
              <a:buNone/>
              <a:defRPr sz="1200"/>
            </a:lvl4pPr>
            <a:lvl5pPr marL="2180661" indent="0">
              <a:buNone/>
              <a:defRPr sz="1200"/>
            </a:lvl5pPr>
            <a:lvl6pPr marL="2725826" indent="0">
              <a:buNone/>
              <a:defRPr sz="1200"/>
            </a:lvl6pPr>
            <a:lvl7pPr marL="3270992" indent="0">
              <a:buNone/>
              <a:defRPr sz="1200"/>
            </a:lvl7pPr>
            <a:lvl8pPr marL="3816157" indent="0">
              <a:buNone/>
              <a:defRPr sz="1200"/>
            </a:lvl8pPr>
            <a:lvl9pPr marL="4361322" indent="0">
              <a:buNone/>
              <a:defRPr sz="1200"/>
            </a:lvl9pPr>
          </a:lstStyle>
          <a:p>
            <a:pPr lvl="0"/>
            <a:r>
              <a:rPr lang="en-US"/>
              <a:t>Click to edit Master text styles</a:t>
            </a:r>
          </a:p>
        </p:txBody>
      </p:sp>
      <p:sp>
        <p:nvSpPr>
          <p:cNvPr id="5" name="Foliennummernplatzhalter 5"/>
          <p:cNvSpPr>
            <a:spLocks noGrp="1" noChangeArrowheads="1"/>
          </p:cNvSpPr>
          <p:nvPr>
            <p:ph type="sldNum" sz="quarter" idx="10"/>
          </p:nvPr>
        </p:nvSpPr>
        <p:spPr>
          <a:ln/>
        </p:spPr>
        <p:txBody>
          <a:bodyPr/>
          <a:lstStyle>
            <a:lvl1pPr>
              <a:defRPr/>
            </a:lvl1pPr>
          </a:lstStyle>
          <a:p>
            <a:pPr>
              <a:defRPr/>
            </a:pPr>
            <a:fld id="{31EC651D-E207-4508-80FC-6538260814A9}" type="slidenum">
              <a:rPr lang="fr-FR" altLang="zh-CN">
                <a:solidFill>
                  <a:srgbClr val="000000"/>
                </a:solidFill>
              </a:rPr>
              <a:pPr>
                <a:defRPr/>
              </a:pPr>
              <a:t>‹#›</a:t>
            </a:fld>
            <a:endParaRPr lang="fr-FR" altLang="zh-CN" sz="2100">
              <a:solidFill>
                <a:srgbClr val="000000"/>
              </a:solidFill>
            </a:endParaRPr>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99991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740" y="457941"/>
            <a:ext cx="3939424" cy="1602793"/>
          </a:xfrm>
          <a:prstGeom prst="rect">
            <a:avLst/>
          </a:prstGeom>
        </p:spPr>
        <p:txBody>
          <a:bodyPr lIns="109033" tIns="54517" rIns="109033" bIns="54517" anchor="b"/>
          <a:lstStyle>
            <a:lvl1pPr>
              <a:defRPr sz="3800"/>
            </a:lvl1pPr>
          </a:lstStyle>
          <a:p>
            <a:r>
              <a:rPr lang="en-US"/>
              <a:t>Click to edit Master title style</a:t>
            </a:r>
            <a:endParaRPr lang="fr-FR"/>
          </a:p>
        </p:txBody>
      </p:sp>
      <p:sp>
        <p:nvSpPr>
          <p:cNvPr id="3" name="Picture Placeholder 2"/>
          <p:cNvSpPr>
            <a:spLocks noGrp="1"/>
          </p:cNvSpPr>
          <p:nvPr>
            <p:ph type="pic" idx="1"/>
          </p:nvPr>
        </p:nvSpPr>
        <p:spPr>
          <a:xfrm>
            <a:off x="5192492" y="989026"/>
            <a:ext cx="6182648" cy="4881522"/>
          </a:xfrm>
          <a:prstGeom prst="rect">
            <a:avLst/>
          </a:prstGeom>
        </p:spPr>
        <p:txBody>
          <a:bodyPr lIns="109033" tIns="54517" rIns="109033" bIns="54517"/>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pPr lvl="0"/>
            <a:endParaRPr lang="fr-FR" noProof="0">
              <a:sym typeface="Calibri" panose="020F0502020204030204" pitchFamily="34" charset="0"/>
            </a:endParaRPr>
          </a:p>
        </p:txBody>
      </p:sp>
      <p:sp>
        <p:nvSpPr>
          <p:cNvPr id="4" name="Text Placeholder 3"/>
          <p:cNvSpPr>
            <a:spLocks noGrp="1"/>
          </p:cNvSpPr>
          <p:nvPr>
            <p:ph type="body" sz="half" idx="2"/>
          </p:nvPr>
        </p:nvSpPr>
        <p:spPr>
          <a:xfrm>
            <a:off x="841740" y="2060734"/>
            <a:ext cx="3939424" cy="3817764"/>
          </a:xfrm>
          <a:prstGeom prst="rect">
            <a:avLst/>
          </a:prstGeom>
        </p:spPr>
        <p:txBody>
          <a:bodyPr lIns="109033" tIns="54517" rIns="109033" bIns="54517"/>
          <a:lstStyle>
            <a:lvl1pPr marL="0" indent="0">
              <a:buNone/>
              <a:defRPr sz="1900"/>
            </a:lvl1pPr>
            <a:lvl2pPr marL="545165" indent="0">
              <a:buNone/>
              <a:defRPr sz="1700"/>
            </a:lvl2pPr>
            <a:lvl3pPr marL="1090331" indent="0">
              <a:buNone/>
              <a:defRPr sz="1400"/>
            </a:lvl3pPr>
            <a:lvl4pPr marL="1635496" indent="0">
              <a:buNone/>
              <a:defRPr sz="1200"/>
            </a:lvl4pPr>
            <a:lvl5pPr marL="2180661" indent="0">
              <a:buNone/>
              <a:defRPr sz="1200"/>
            </a:lvl5pPr>
            <a:lvl6pPr marL="2725826" indent="0">
              <a:buNone/>
              <a:defRPr sz="1200"/>
            </a:lvl6pPr>
            <a:lvl7pPr marL="3270992" indent="0">
              <a:buNone/>
              <a:defRPr sz="1200"/>
            </a:lvl7pPr>
            <a:lvl8pPr marL="3816157" indent="0">
              <a:buNone/>
              <a:defRPr sz="1200"/>
            </a:lvl8pPr>
            <a:lvl9pPr marL="4361322" indent="0">
              <a:buNone/>
              <a:defRPr sz="1200"/>
            </a:lvl9pPr>
          </a:lstStyle>
          <a:p>
            <a:pPr lvl="0"/>
            <a:r>
              <a:rPr lang="en-US"/>
              <a:t>Click to edit Master text styles</a:t>
            </a:r>
          </a:p>
        </p:txBody>
      </p:sp>
      <p:sp>
        <p:nvSpPr>
          <p:cNvPr id="5" name="Foliennummernplatzhalter 5"/>
          <p:cNvSpPr>
            <a:spLocks noGrp="1" noChangeArrowheads="1"/>
          </p:cNvSpPr>
          <p:nvPr>
            <p:ph type="sldNum" sz="quarter" idx="10"/>
          </p:nvPr>
        </p:nvSpPr>
        <p:spPr>
          <a:ln/>
        </p:spPr>
        <p:txBody>
          <a:bodyPr/>
          <a:lstStyle>
            <a:lvl1pPr>
              <a:defRPr/>
            </a:lvl1pPr>
          </a:lstStyle>
          <a:p>
            <a:pPr>
              <a:defRPr/>
            </a:pPr>
            <a:fld id="{43C05CA7-699A-4C36-AA2E-C8196F9410E7}" type="slidenum">
              <a:rPr lang="fr-FR" altLang="zh-CN">
                <a:solidFill>
                  <a:srgbClr val="000000"/>
                </a:solidFill>
              </a:rPr>
              <a:pPr>
                <a:defRPr/>
              </a:pPr>
              <a:t>‹#›</a:t>
            </a:fld>
            <a:endParaRPr lang="fr-FR" altLang="zh-CN" sz="2100">
              <a:solidFill>
                <a:srgbClr val="000000"/>
              </a:solidFill>
            </a:endParaRPr>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653417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9619" y="365717"/>
            <a:ext cx="10533400" cy="1327711"/>
          </a:xfrm>
          <a:prstGeom prst="rect">
            <a:avLst/>
          </a:prstGeom>
        </p:spPr>
        <p:txBody>
          <a:bodyPr lIns="109033" tIns="54517" rIns="109033" bIns="54517"/>
          <a:lstStyle/>
          <a:p>
            <a:r>
              <a:rPr lang="en-US"/>
              <a:t>Click to edit Master title style</a:t>
            </a:r>
            <a:endParaRPr lang="fr-FR"/>
          </a:p>
        </p:txBody>
      </p:sp>
      <p:sp>
        <p:nvSpPr>
          <p:cNvPr id="3" name="Vertical Text Placeholder 2"/>
          <p:cNvSpPr>
            <a:spLocks noGrp="1"/>
          </p:cNvSpPr>
          <p:nvPr>
            <p:ph type="body" orient="vert" idx="1"/>
          </p:nvPr>
        </p:nvSpPr>
        <p:spPr>
          <a:xfrm>
            <a:off x="839619" y="1828583"/>
            <a:ext cx="10533400" cy="4358389"/>
          </a:xfrm>
          <a:prstGeom prst="rect">
            <a:avLst/>
          </a:prstGeom>
        </p:spPr>
        <p:txBody>
          <a:bodyPr vert="eaVert"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noChangeArrowheads="1"/>
          </p:cNvSpPr>
          <p:nvPr>
            <p:ph type="sldNum" sz="quarter" idx="10"/>
          </p:nvPr>
        </p:nvSpPr>
        <p:spPr>
          <a:ln/>
        </p:spPr>
        <p:txBody>
          <a:bodyPr/>
          <a:lstStyle>
            <a:lvl1pPr>
              <a:defRPr/>
            </a:lvl1pPr>
          </a:lstStyle>
          <a:p>
            <a:pPr>
              <a:defRPr/>
            </a:pPr>
            <a:fld id="{2A333887-5B8B-4B0B-A732-EA9CE35582DD}" type="slidenum">
              <a:rPr lang="fr-FR" altLang="zh-CN">
                <a:solidFill>
                  <a:srgbClr val="000000"/>
                </a:solidFill>
              </a:rPr>
              <a:pPr>
                <a:defRPr/>
              </a:pPr>
              <a:t>‹#›</a:t>
            </a:fld>
            <a:endParaRPr lang="fr-FR" altLang="zh-CN" sz="2100">
              <a:solidFill>
                <a:srgbClr val="000000"/>
              </a:solidFill>
            </a:endParaRPr>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08325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9670" y="365717"/>
            <a:ext cx="2633350" cy="5821256"/>
          </a:xfrm>
          <a:prstGeom prst="rect">
            <a:avLst/>
          </a:prstGeom>
        </p:spPr>
        <p:txBody>
          <a:bodyPr vert="eaVert" lIns="109033" tIns="54517" rIns="109033" bIns="54517"/>
          <a:lstStyle/>
          <a:p>
            <a:r>
              <a:rPr lang="en-US"/>
              <a:t>Click to edit Master title style</a:t>
            </a:r>
            <a:endParaRPr lang="fr-FR"/>
          </a:p>
        </p:txBody>
      </p:sp>
      <p:sp>
        <p:nvSpPr>
          <p:cNvPr id="3" name="Vertical Text Placeholder 2"/>
          <p:cNvSpPr>
            <a:spLocks noGrp="1"/>
          </p:cNvSpPr>
          <p:nvPr>
            <p:ph type="body" orient="vert" idx="1"/>
          </p:nvPr>
        </p:nvSpPr>
        <p:spPr>
          <a:xfrm>
            <a:off x="839620" y="365717"/>
            <a:ext cx="7696506" cy="5821256"/>
          </a:xfrm>
          <a:prstGeom prst="rect">
            <a:avLst/>
          </a:prstGeom>
        </p:spPr>
        <p:txBody>
          <a:bodyPr vert="eaVert" lIns="109033" tIns="54517" rIns="109033" bIns="545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noChangeArrowheads="1"/>
          </p:cNvSpPr>
          <p:nvPr>
            <p:ph type="sldNum" sz="quarter" idx="10"/>
          </p:nvPr>
        </p:nvSpPr>
        <p:spPr>
          <a:ln/>
        </p:spPr>
        <p:txBody>
          <a:bodyPr/>
          <a:lstStyle>
            <a:lvl1pPr>
              <a:defRPr/>
            </a:lvl1pPr>
          </a:lstStyle>
          <a:p>
            <a:pPr>
              <a:defRPr/>
            </a:pPr>
            <a:fld id="{FE080CB8-06B9-434C-B17D-4E2148801BF2}" type="slidenum">
              <a:rPr lang="fr-FR" altLang="zh-CN">
                <a:solidFill>
                  <a:srgbClr val="000000"/>
                </a:solidFill>
              </a:rPr>
              <a:pPr>
                <a:defRPr/>
              </a:pPr>
              <a:t>‹#›</a:t>
            </a:fld>
            <a:endParaRPr lang="fr-FR" altLang="zh-CN" sz="2100">
              <a:solidFill>
                <a:srgbClr val="000000"/>
              </a:solidFill>
            </a:endParaRPr>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10947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9619" y="365717"/>
            <a:ext cx="10533400" cy="1327711"/>
          </a:xfrm>
          <a:prstGeom prst="rect">
            <a:avLst/>
          </a:prstGeom>
        </p:spPr>
        <p:txBody>
          <a:bodyPr lIns="109033" tIns="54517" rIns="109033" bIns="54517"/>
          <a:lstStyle/>
          <a:p>
            <a:r>
              <a:rPr lang="en-US"/>
              <a:t>Click to edit Master title style</a:t>
            </a:r>
            <a:endParaRPr lang="fr-FR"/>
          </a:p>
        </p:txBody>
      </p:sp>
      <p:sp>
        <p:nvSpPr>
          <p:cNvPr id="3" name="Foliennummernplatzhalter 5"/>
          <p:cNvSpPr>
            <a:spLocks noGrp="1" noChangeArrowheads="1"/>
          </p:cNvSpPr>
          <p:nvPr>
            <p:ph type="sldNum" sz="quarter" idx="10"/>
          </p:nvPr>
        </p:nvSpPr>
        <p:spPr>
          <a:ln/>
        </p:spPr>
        <p:txBody>
          <a:bodyPr/>
          <a:lstStyle>
            <a:lvl1pPr>
              <a:defRPr/>
            </a:lvl1pPr>
          </a:lstStyle>
          <a:p>
            <a:pPr>
              <a:defRPr/>
            </a:pPr>
            <a:fld id="{69E2EC5B-3DF7-458B-8C21-854BC9D8A33C}" type="slidenum">
              <a:rPr lang="fr-FR" altLang="zh-CN">
                <a:solidFill>
                  <a:srgbClr val="000000"/>
                </a:solidFill>
              </a:rPr>
              <a:pPr>
                <a:defRPr/>
              </a:pPr>
              <a:t>‹#›</a:t>
            </a:fld>
            <a:endParaRPr lang="fr-FR" altLang="zh-CN" sz="2100">
              <a:solidFill>
                <a:srgbClr val="000000"/>
              </a:solidFill>
            </a:endParaRPr>
          </a:p>
        </p:txBody>
      </p:sp>
      <p:sp>
        <p:nvSpPr>
          <p:cNvPr id="4" name="Fußzeilenplatzhalter 4"/>
          <p:cNvSpPr>
            <a:spLocks noGrp="1" noChangeArrowheads="1"/>
          </p:cNvSpPr>
          <p:nvPr>
            <p:ph type="ftr" sz="quarter" idx="11"/>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79812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4" name="Rechteck 13"/>
          <p:cNvSpPr/>
          <p:nvPr userDrawn="1"/>
        </p:nvSpPr>
        <p:spPr>
          <a:xfrm>
            <a:off x="1" y="1450146"/>
            <a:ext cx="4893861" cy="4646192"/>
          </a:xfrm>
          <a:prstGeom prst="rect">
            <a:avLst/>
          </a:prstGeom>
          <a:solidFill>
            <a:srgbClr val="E6E7EC"/>
          </a:solidFill>
          <a:ln>
            <a:noFill/>
          </a:ln>
          <a:effectLst/>
        </p:spPr>
        <p:style>
          <a:lnRef idx="1">
            <a:schemeClr val="accent1"/>
          </a:lnRef>
          <a:fillRef idx="3">
            <a:schemeClr val="accent1"/>
          </a:fillRef>
          <a:effectRef idx="2">
            <a:schemeClr val="accent1"/>
          </a:effectRef>
          <a:fontRef idx="minor">
            <a:schemeClr val="lt1"/>
          </a:fontRef>
        </p:style>
        <p:txBody>
          <a:bodyPr lIns="109033" tIns="54517" rIns="109033" bIns="54517" rtlCol="0" anchor="ctr"/>
          <a:lstStyle/>
          <a:p>
            <a:pPr algn="ctr" defTabSz="545165" eaLnBrk="0" hangingPunct="0"/>
            <a:endParaRPr lang="de-DE" sz="2100">
              <a:solidFill>
                <a:srgbClr val="FFFFFF"/>
              </a:solidFill>
            </a:endParaRPr>
          </a:p>
        </p:txBody>
      </p:sp>
      <p:pic>
        <p:nvPicPr>
          <p:cNvPr id="8" name="Bild 7" descr="PPT-Vorlage_002.png"/>
          <p:cNvPicPr>
            <a:picLocks noChangeAspect="1"/>
          </p:cNvPicPr>
          <p:nvPr userDrawn="1"/>
        </p:nvPicPr>
        <p:blipFill>
          <a:blip r:embed="rId2"/>
          <a:srcRect b="14936"/>
          <a:stretch>
            <a:fillRect/>
          </a:stretch>
        </p:blipFill>
        <p:spPr>
          <a:xfrm>
            <a:off x="173913" y="5612837"/>
            <a:ext cx="2633011" cy="1256276"/>
          </a:xfrm>
          <a:prstGeom prst="rect">
            <a:avLst/>
          </a:prstGeom>
        </p:spPr>
      </p:pic>
      <p:sp>
        <p:nvSpPr>
          <p:cNvPr id="11" name="Titel 1"/>
          <p:cNvSpPr>
            <a:spLocks noGrp="1"/>
          </p:cNvSpPr>
          <p:nvPr>
            <p:ph type="title"/>
          </p:nvPr>
        </p:nvSpPr>
        <p:spPr>
          <a:xfrm>
            <a:off x="809937" y="250058"/>
            <a:ext cx="10389223" cy="745815"/>
          </a:xfrm>
          <a:prstGeom prst="rect">
            <a:avLst/>
          </a:prstGeom>
        </p:spPr>
        <p:txBody>
          <a:bodyPr lIns="0" tIns="54517" rIns="109033" bIns="54517" anchor="b"/>
          <a:lstStyle>
            <a:lvl1pPr algn="l">
              <a:defRPr sz="3100" b="1">
                <a:solidFill>
                  <a:schemeClr val="tx1"/>
                </a:solidFill>
              </a:defRPr>
            </a:lvl1pPr>
          </a:lstStyle>
          <a:p>
            <a:r>
              <a:rPr lang="de-DE"/>
              <a:t>Mastertitelformat bearbeiten</a:t>
            </a:r>
          </a:p>
        </p:txBody>
      </p:sp>
      <p:sp>
        <p:nvSpPr>
          <p:cNvPr id="20" name="Textplatzhalter 12"/>
          <p:cNvSpPr>
            <a:spLocks noGrp="1"/>
          </p:cNvSpPr>
          <p:nvPr>
            <p:ph type="body" sz="quarter" idx="10"/>
          </p:nvPr>
        </p:nvSpPr>
        <p:spPr>
          <a:xfrm>
            <a:off x="803576" y="1780891"/>
            <a:ext cx="3886374" cy="3831946"/>
          </a:xfrm>
          <a:prstGeom prst="rect">
            <a:avLst/>
          </a:prstGeom>
        </p:spPr>
        <p:txBody>
          <a:bodyPr vert="horz" lIns="0" tIns="54517" rIns="109033" bIns="54517"/>
          <a:lstStyle>
            <a:lvl1pPr>
              <a:buClr>
                <a:srgbClr val="0077AE"/>
              </a:buClr>
              <a:buSzPct val="100000"/>
              <a:buFont typeface="Lucida Grande"/>
              <a:buChar char="➜"/>
              <a:defRPr sz="2100" b="1"/>
            </a:lvl1pPr>
            <a:lvl2pPr marL="637920" indent="-212009">
              <a:buClr>
                <a:schemeClr val="tx1"/>
              </a:buClr>
              <a:buFont typeface="Arial"/>
              <a:buChar char="•"/>
              <a:defRPr sz="1900" b="0" i="0">
                <a:solidFill>
                  <a:srgbClr val="000000"/>
                </a:solidFill>
                <a:latin typeface="+mn-lt"/>
              </a:defRPr>
            </a:lvl2pPr>
            <a:lvl3pPr marL="859392" indent="-221474">
              <a:buClr>
                <a:schemeClr val="tx1"/>
              </a:buClr>
              <a:buFont typeface="Lucida Grande"/>
              <a:buChar char="-"/>
              <a:defRPr sz="1900" b="0" i="0">
                <a:solidFill>
                  <a:srgbClr val="000000"/>
                </a:solidFill>
                <a:latin typeface="+mn-lt"/>
              </a:defRPr>
            </a:lvl3pPr>
            <a:lvl4pPr>
              <a:buClr>
                <a:srgbClr val="0077AE"/>
              </a:buClr>
              <a:buFont typeface="Lucida Grande"/>
              <a:buChar char="➜"/>
              <a:defRPr sz="1900" b="0" i="0">
                <a:solidFill>
                  <a:srgbClr val="000000"/>
                </a:solidFill>
                <a:latin typeface="+mn-lt"/>
              </a:defRPr>
            </a:lvl4pPr>
            <a:lvl5pPr>
              <a:buClr>
                <a:srgbClr val="0077AE"/>
              </a:buClr>
              <a:buFont typeface="Lucida Grande"/>
              <a:buChar char="➜"/>
              <a:defRPr sz="1900" b="0" i="0">
                <a:solidFill>
                  <a:srgbClr val="000000"/>
                </a:solidFill>
                <a:latin typeface="+mn-lt"/>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711459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ingle Column">
    <p:spTree>
      <p:nvGrpSpPr>
        <p:cNvPr id="1" name=""/>
        <p:cNvGrpSpPr/>
        <p:nvPr/>
      </p:nvGrpSpPr>
      <p:grpSpPr>
        <a:xfrm>
          <a:off x="0" y="0"/>
          <a:ext cx="0" cy="0"/>
          <a:chOff x="0" y="0"/>
          <a:chExt cx="0" cy="0"/>
        </a:xfrm>
      </p:grpSpPr>
      <p:sp>
        <p:nvSpPr>
          <p:cNvPr id="16" name="Rechteck 15"/>
          <p:cNvSpPr/>
          <p:nvPr userDrawn="1"/>
        </p:nvSpPr>
        <p:spPr>
          <a:xfrm>
            <a:off x="0" y="1450146"/>
            <a:ext cx="11199157" cy="4646192"/>
          </a:xfrm>
          <a:prstGeom prst="rect">
            <a:avLst/>
          </a:prstGeom>
          <a:solidFill>
            <a:srgbClr val="E6E7EC"/>
          </a:solidFill>
          <a:ln>
            <a:noFill/>
          </a:ln>
          <a:effectLst/>
        </p:spPr>
        <p:style>
          <a:lnRef idx="1">
            <a:schemeClr val="accent1"/>
          </a:lnRef>
          <a:fillRef idx="3">
            <a:schemeClr val="accent1"/>
          </a:fillRef>
          <a:effectRef idx="2">
            <a:schemeClr val="accent1"/>
          </a:effectRef>
          <a:fontRef idx="minor">
            <a:schemeClr val="lt1"/>
          </a:fontRef>
        </p:style>
        <p:txBody>
          <a:bodyPr lIns="109033" tIns="54517" rIns="109033" bIns="54517" rtlCol="0" anchor="ctr"/>
          <a:lstStyle/>
          <a:p>
            <a:pPr algn="ctr" defTabSz="545165" eaLnBrk="0" hangingPunct="0"/>
            <a:endParaRPr lang="de-DE" sz="2100">
              <a:solidFill>
                <a:srgbClr val="FFFFFF"/>
              </a:solidFill>
            </a:endParaRPr>
          </a:p>
        </p:txBody>
      </p:sp>
      <p:sp>
        <p:nvSpPr>
          <p:cNvPr id="19" name="Inhaltsplatzhalter 25"/>
          <p:cNvSpPr>
            <a:spLocks noGrp="1"/>
          </p:cNvSpPr>
          <p:nvPr>
            <p:ph sz="quarter" idx="12"/>
          </p:nvPr>
        </p:nvSpPr>
        <p:spPr>
          <a:xfrm>
            <a:off x="5701352" y="1453326"/>
            <a:ext cx="5463883" cy="4643012"/>
          </a:xfrm>
          <a:prstGeom prst="rect">
            <a:avLst/>
          </a:prstGeom>
        </p:spPr>
        <p:txBody>
          <a:bodyPr vert="horz" lIns="386338" tIns="446435" rIns="109033" bIns="54517"/>
          <a:lstStyle>
            <a:lvl1pPr>
              <a:buClr>
                <a:srgbClr val="0077AE"/>
              </a:buClr>
              <a:buFont typeface="Lucida Grande"/>
              <a:buChar char="➜"/>
              <a:defRPr sz="2100" b="1"/>
            </a:lvl1pPr>
            <a:lvl2pPr marL="636026" indent="-212009">
              <a:buFont typeface="Arial"/>
              <a:buChar char="•"/>
              <a:defRPr sz="1900"/>
            </a:lvl2pPr>
            <a:lvl3pPr marL="863178" indent="-227152">
              <a:buFont typeface="Lucida Grande"/>
              <a:buChar char="-"/>
              <a:defRPr sz="1900"/>
            </a:lvl3pPr>
            <a:lvl4pPr>
              <a:defRPr sz="1900"/>
            </a:lvl4pPr>
            <a:lvl5pPr>
              <a:defRPr sz="1900"/>
            </a:lvl5pPr>
          </a:lstStyle>
          <a:p>
            <a:pPr lvl="0"/>
            <a:endParaRPr lang="de-DE"/>
          </a:p>
        </p:txBody>
      </p:sp>
      <p:sp>
        <p:nvSpPr>
          <p:cNvPr id="9" name="Titel 1"/>
          <p:cNvSpPr>
            <a:spLocks noGrp="1"/>
          </p:cNvSpPr>
          <p:nvPr>
            <p:ph type="title"/>
          </p:nvPr>
        </p:nvSpPr>
        <p:spPr>
          <a:xfrm>
            <a:off x="809937" y="250058"/>
            <a:ext cx="10389223" cy="745815"/>
          </a:xfrm>
          <a:prstGeom prst="rect">
            <a:avLst/>
          </a:prstGeom>
        </p:spPr>
        <p:txBody>
          <a:bodyPr lIns="0" tIns="54517" rIns="109033" bIns="54517" anchor="b"/>
          <a:lstStyle>
            <a:lvl1pPr algn="l">
              <a:defRPr sz="3100" b="1">
                <a:solidFill>
                  <a:schemeClr val="tx1"/>
                </a:solidFill>
              </a:defRPr>
            </a:lvl1pPr>
          </a:lstStyle>
          <a:p>
            <a:r>
              <a:rPr lang="de-DE"/>
              <a:t>Mastertitelformat bearbeiten</a:t>
            </a:r>
          </a:p>
        </p:txBody>
      </p:sp>
      <p:pic>
        <p:nvPicPr>
          <p:cNvPr id="6" name="Bild 5" descr="PPT-Vorlage_002.png"/>
          <p:cNvPicPr>
            <a:picLocks noChangeAspect="1"/>
          </p:cNvPicPr>
          <p:nvPr userDrawn="1"/>
        </p:nvPicPr>
        <p:blipFill>
          <a:blip r:embed="rId2"/>
          <a:srcRect b="14936"/>
          <a:stretch>
            <a:fillRect/>
          </a:stretch>
        </p:blipFill>
        <p:spPr>
          <a:xfrm>
            <a:off x="173913" y="5612837"/>
            <a:ext cx="2633011" cy="1256276"/>
          </a:xfrm>
          <a:prstGeom prst="rect">
            <a:avLst/>
          </a:prstGeom>
        </p:spPr>
      </p:pic>
      <p:sp>
        <p:nvSpPr>
          <p:cNvPr id="13" name="Textplatzhalter 12"/>
          <p:cNvSpPr>
            <a:spLocks noGrp="1"/>
          </p:cNvSpPr>
          <p:nvPr>
            <p:ph type="body" sz="quarter" idx="10"/>
          </p:nvPr>
        </p:nvSpPr>
        <p:spPr>
          <a:xfrm>
            <a:off x="803574" y="1780890"/>
            <a:ext cx="4687873" cy="1615505"/>
          </a:xfrm>
          <a:prstGeom prst="rect">
            <a:avLst/>
          </a:prstGeom>
        </p:spPr>
        <p:txBody>
          <a:bodyPr vert="horz" lIns="0" tIns="54517" rIns="109033" bIns="54517"/>
          <a:lstStyle>
            <a:lvl1pPr>
              <a:buClr>
                <a:srgbClr val="0077AE"/>
              </a:buClr>
              <a:buSzPct val="100000"/>
              <a:buFont typeface="Lucida Grande"/>
              <a:buChar char="➜"/>
              <a:defRPr sz="2100" b="1"/>
            </a:lvl1pPr>
            <a:lvl2pPr marL="637920" indent="-212009">
              <a:buClr>
                <a:schemeClr val="tx1"/>
              </a:buClr>
              <a:buFont typeface="Arial"/>
              <a:buChar char="•"/>
              <a:defRPr sz="1900" b="0" i="0">
                <a:solidFill>
                  <a:srgbClr val="000000"/>
                </a:solidFill>
                <a:latin typeface="+mn-lt"/>
              </a:defRPr>
            </a:lvl2pPr>
            <a:lvl3pPr marL="859392" indent="-221474">
              <a:buClr>
                <a:schemeClr val="tx1"/>
              </a:buClr>
              <a:buFont typeface="Lucida Grande"/>
              <a:buChar char="-"/>
              <a:defRPr sz="1900" b="0" i="0">
                <a:solidFill>
                  <a:srgbClr val="000000"/>
                </a:solidFill>
                <a:latin typeface="+mn-lt"/>
              </a:defRPr>
            </a:lvl3pPr>
            <a:lvl4pPr>
              <a:buClr>
                <a:srgbClr val="0077AE"/>
              </a:buClr>
              <a:buFont typeface="Lucida Grande"/>
              <a:buChar char="➜"/>
              <a:defRPr sz="1900" b="0" i="0">
                <a:solidFill>
                  <a:srgbClr val="000000"/>
                </a:solidFill>
                <a:latin typeface="+mn-lt"/>
              </a:defRPr>
            </a:lvl4pPr>
            <a:lvl5pPr>
              <a:buClr>
                <a:srgbClr val="0077AE"/>
              </a:buClr>
              <a:buFont typeface="Lucida Grande"/>
              <a:buChar char="➜"/>
              <a:defRPr sz="1900" b="0" i="0">
                <a:solidFill>
                  <a:srgbClr val="000000"/>
                </a:solidFill>
                <a:latin typeface="+mn-lt"/>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27620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5948" y="2133878"/>
            <a:ext cx="10380742" cy="147240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31896" y="3892497"/>
            <a:ext cx="8548847" cy="1755440"/>
          </a:xfrm>
        </p:spPr>
        <p:txBody>
          <a:bodyPr/>
          <a:lstStyle>
            <a:lvl1pPr marL="0" indent="0" algn="ctr">
              <a:buNone/>
              <a:defRPr/>
            </a:lvl1pPr>
            <a:lvl2pPr marL="545165" indent="0" algn="ctr">
              <a:buNone/>
              <a:defRPr/>
            </a:lvl2pPr>
            <a:lvl3pPr marL="1090331" indent="0" algn="ctr">
              <a:buNone/>
              <a:defRPr/>
            </a:lvl3pPr>
            <a:lvl4pPr marL="1635496" indent="0" algn="ctr">
              <a:buNone/>
              <a:defRPr/>
            </a:lvl4pPr>
            <a:lvl5pPr marL="2180661" indent="0" algn="ctr">
              <a:buNone/>
              <a:defRPr/>
            </a:lvl5pPr>
            <a:lvl6pPr marL="2725826" indent="0" algn="ctr">
              <a:buNone/>
              <a:defRPr/>
            </a:lvl6pPr>
            <a:lvl7pPr marL="3270992" indent="0" algn="ctr">
              <a:buNone/>
              <a:defRPr/>
            </a:lvl7pPr>
            <a:lvl8pPr marL="3816157" indent="0" algn="ctr">
              <a:buNone/>
              <a:defRPr/>
            </a:lvl8pPr>
            <a:lvl9pPr marL="4361322"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FB3355-43F8-487B-B74F-A9952EF4CF78}"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341697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9C0530-7714-4702-9565-C5E1DA36C0A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04166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559746" y="1849343"/>
            <a:ext cx="10380742"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a:xfrm>
            <a:off x="559746" y="1120198"/>
            <a:ext cx="10380742" cy="524798"/>
          </a:xfrm>
        </p:spPr>
        <p:txBody>
          <a:bodyPr/>
          <a:lstStyle>
            <a:lvl1pPr>
              <a:defRPr>
                <a:latin typeface="Arial" panose="020B0604020202020204" pitchFamily="34" charset="0"/>
                <a:cs typeface="Arial" panose="020B0604020202020204" pitchFamily="34" charset="0"/>
              </a:defRPr>
            </a:lvl1pPr>
          </a:lstStyle>
          <a:p>
            <a:r>
              <a:rPr lang="en-GB" noProof="0" smtClean="0"/>
              <a:t>Titelmasterformat durch Klicken bearbeiten</a:t>
            </a:r>
            <a:endParaRPr lang="en-GB" noProof="0"/>
          </a:p>
        </p:txBody>
      </p:sp>
      <p:sp>
        <p:nvSpPr>
          <p:cNvPr id="8" name="Foliennummernplatzhalter 7"/>
          <p:cNvSpPr>
            <a:spLocks noGrp="1"/>
          </p:cNvSpPr>
          <p:nvPr>
            <p:ph type="sldNum" sz="quarter" idx="17"/>
          </p:nvPr>
        </p:nvSpPr>
        <p:spPr>
          <a:xfrm>
            <a:off x="9773457" y="6585173"/>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a:p>
        </p:txBody>
      </p:sp>
      <p:sp>
        <p:nvSpPr>
          <p:cNvPr id="19" name="Textplatzhalter 11"/>
          <p:cNvSpPr>
            <a:spLocks noGrp="1"/>
          </p:cNvSpPr>
          <p:nvPr>
            <p:ph type="body" sz="quarter" idx="14" hasCustomPrompt="1"/>
          </p:nvPr>
        </p:nvSpPr>
        <p:spPr>
          <a:xfrm>
            <a:off x="574587" y="5462225"/>
            <a:ext cx="10365901" cy="745323"/>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en-GB" noProof="0" dirty="0" smtClean="0"/>
              <a:t>Spin</a:t>
            </a:r>
          </a:p>
          <a:p>
            <a:pPr lvl="0"/>
            <a:r>
              <a:rPr lang="en-GB" noProof="0" dirty="0" smtClean="0"/>
              <a:t>Spin</a:t>
            </a:r>
            <a:endParaRPr lang="en-GB" noProof="0" dirty="0"/>
          </a:p>
        </p:txBody>
      </p:sp>
      <p:sp>
        <p:nvSpPr>
          <p:cNvPr id="20" name="Textplatzhalter 11"/>
          <p:cNvSpPr>
            <a:spLocks noGrp="1"/>
          </p:cNvSpPr>
          <p:nvPr>
            <p:ph type="body" sz="quarter" idx="19" hasCustomPrompt="1"/>
          </p:nvPr>
        </p:nvSpPr>
        <p:spPr>
          <a:xfrm>
            <a:off x="7538248" y="6415956"/>
            <a:ext cx="4626982" cy="134947"/>
          </a:xfrm>
        </p:spPr>
        <p:txBody>
          <a:bodyPr anchor="ctr">
            <a:noAutofit/>
          </a:bodyPr>
          <a:lstStyle>
            <a:lvl1pPr marL="0" indent="0" algn="r">
              <a:buNone/>
              <a:defRPr sz="1400" i="1" baseline="0">
                <a:solidFill>
                  <a:schemeClr val="tx1"/>
                </a:solidFill>
                <a:latin typeface="Arial" panose="020B0604020202020204" pitchFamily="34" charset="0"/>
                <a:cs typeface="Arial" panose="020B0604020202020204" pitchFamily="34" charset="0"/>
              </a:defRPr>
            </a:lvl1pPr>
          </a:lstStyle>
          <a:p>
            <a:pPr lvl="0"/>
            <a:r>
              <a:rPr lang="en-GB" noProof="0" dirty="0" smtClean="0"/>
              <a:t>Source: </a:t>
            </a:r>
            <a:endParaRPr lang="en-GB" noProof="0" dirty="0"/>
          </a:p>
        </p:txBody>
      </p:sp>
      <p:sp>
        <p:nvSpPr>
          <p:cNvPr id="7" name="Rechteck 6"/>
          <p:cNvSpPr/>
          <p:nvPr userDrawn="1"/>
        </p:nvSpPr>
        <p:spPr>
          <a:xfrm>
            <a:off x="2740258" y="0"/>
            <a:ext cx="2298938" cy="99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spTree>
    <p:extLst>
      <p:ext uri="{BB962C8B-B14F-4D97-AF65-F5344CB8AC3E}">
        <p14:creationId xmlns:p14="http://schemas.microsoft.com/office/powerpoint/2010/main" val="17261423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880">
          <p15:clr>
            <a:srgbClr val="FBAE40"/>
          </p15:clr>
        </p15:guide>
        <p15:guide id="2" orient="horz" pos="93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4714" y="4414042"/>
            <a:ext cx="10380742" cy="1364282"/>
          </a:xfrm>
        </p:spPr>
        <p:txBody>
          <a:bodyPr anchor="t"/>
          <a:lstStyle>
            <a:lvl1pPr algn="l">
              <a:defRPr sz="4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4714" y="2911424"/>
            <a:ext cx="10380742" cy="1502618"/>
          </a:xfrm>
        </p:spPr>
        <p:txBody>
          <a:bodyPr anchor="b"/>
          <a:lstStyle>
            <a:lvl1pPr marL="0" indent="0">
              <a:buNone/>
              <a:defRPr sz="2400"/>
            </a:lvl1pPr>
            <a:lvl2pPr marL="545165" indent="0">
              <a:buNone/>
              <a:defRPr sz="2100"/>
            </a:lvl2pPr>
            <a:lvl3pPr marL="1090331" indent="0">
              <a:buNone/>
              <a:defRPr sz="1900"/>
            </a:lvl3pPr>
            <a:lvl4pPr marL="1635496" indent="0">
              <a:buNone/>
              <a:defRPr sz="1700"/>
            </a:lvl4pPr>
            <a:lvl5pPr marL="2180661" indent="0">
              <a:buNone/>
              <a:defRPr sz="1700"/>
            </a:lvl5pPr>
            <a:lvl6pPr marL="2725826" indent="0">
              <a:buNone/>
              <a:defRPr sz="1700"/>
            </a:lvl6pPr>
            <a:lvl7pPr marL="3270992" indent="0">
              <a:buNone/>
              <a:defRPr sz="1700"/>
            </a:lvl7pPr>
            <a:lvl8pPr marL="3816157" indent="0">
              <a:buNone/>
              <a:defRPr sz="1700"/>
            </a:lvl8pPr>
            <a:lvl9pPr marL="4361322" indent="0">
              <a:buNone/>
              <a:defRPr sz="17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B741FF-354E-495F-885F-501687ADD5D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804798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5948" y="1984410"/>
            <a:ext cx="5088599" cy="412146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08091" y="1984410"/>
            <a:ext cx="5088599" cy="412146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26F3C-0DD3-49C1-BD4A-C578626CA4DA}"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826472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632" y="275083"/>
            <a:ext cx="10991374" cy="114485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10632" y="1537600"/>
            <a:ext cx="539603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de-DE" smtClean="0"/>
              <a:t>Textmasterformat bearbeiten</a:t>
            </a:r>
          </a:p>
        </p:txBody>
      </p:sp>
      <p:sp>
        <p:nvSpPr>
          <p:cNvPr id="4" name="Inhaltsplatzhalter 3"/>
          <p:cNvSpPr>
            <a:spLocks noGrp="1"/>
          </p:cNvSpPr>
          <p:nvPr>
            <p:ph sz="half" idx="2"/>
          </p:nvPr>
        </p:nvSpPr>
        <p:spPr>
          <a:xfrm>
            <a:off x="610632" y="2178399"/>
            <a:ext cx="539603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203851" y="1537600"/>
            <a:ext cx="539815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de-DE" smtClean="0"/>
              <a:t>Textmasterformat bearbeiten</a:t>
            </a:r>
          </a:p>
        </p:txBody>
      </p:sp>
      <p:sp>
        <p:nvSpPr>
          <p:cNvPr id="6" name="Inhaltsplatzhalter 5"/>
          <p:cNvSpPr>
            <a:spLocks noGrp="1"/>
          </p:cNvSpPr>
          <p:nvPr>
            <p:ph sz="quarter" idx="4"/>
          </p:nvPr>
        </p:nvSpPr>
        <p:spPr>
          <a:xfrm>
            <a:off x="6203851" y="2178399"/>
            <a:ext cx="539815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A70EED-241B-4ED6-8F88-25AAF297BB15}"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05496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CEF3B0-37D5-454E-93CD-8CB34E4C8AA6}"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97360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EEA7C6-ABBF-4741-BA32-5B880584B53D}"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532288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632" y="273492"/>
            <a:ext cx="4017874" cy="1163933"/>
          </a:xfrm>
        </p:spPr>
        <p:txBody>
          <a:bodyPr anchor="b"/>
          <a:lstStyle>
            <a:lvl1pPr algn="l">
              <a:defRPr sz="2400" b="1"/>
            </a:lvl1pPr>
          </a:lstStyle>
          <a:p>
            <a:r>
              <a:rPr lang="de-DE" smtClean="0"/>
              <a:t>Titelmasterformat durch Klicken bearbeiten</a:t>
            </a:r>
            <a:endParaRPr lang="de-DE"/>
          </a:p>
        </p:txBody>
      </p:sp>
      <p:sp>
        <p:nvSpPr>
          <p:cNvPr id="3" name="Inhaltsplatzhalter 2"/>
          <p:cNvSpPr>
            <a:spLocks noGrp="1"/>
          </p:cNvSpPr>
          <p:nvPr>
            <p:ph idx="1"/>
          </p:nvPr>
        </p:nvSpPr>
        <p:spPr>
          <a:xfrm>
            <a:off x="4774802" y="273493"/>
            <a:ext cx="6827204" cy="586259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0632" y="1437426"/>
            <a:ext cx="4017874" cy="469866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20FC1E-FBF3-4B3C-BED3-E895FDF55F85}"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049737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3762" y="4808379"/>
            <a:ext cx="7327583" cy="567656"/>
          </a:xfrm>
        </p:spPr>
        <p:txBody>
          <a:bodyPr anchor="b"/>
          <a:lstStyle>
            <a:lvl1pPr algn="l">
              <a:defRPr sz="2400" b="1"/>
            </a:lvl1pPr>
          </a:lstStyle>
          <a:p>
            <a:r>
              <a:rPr lang="de-DE" smtClean="0"/>
              <a:t>Titelmasterformat durch Klicken bearbeiten</a:t>
            </a:r>
            <a:endParaRPr lang="de-DE"/>
          </a:p>
        </p:txBody>
      </p:sp>
      <p:sp>
        <p:nvSpPr>
          <p:cNvPr id="3" name="Bildplatzhalter 2"/>
          <p:cNvSpPr>
            <a:spLocks noGrp="1"/>
          </p:cNvSpPr>
          <p:nvPr>
            <p:ph type="pic" idx="1"/>
          </p:nvPr>
        </p:nvSpPr>
        <p:spPr>
          <a:xfrm>
            <a:off x="2393762" y="613768"/>
            <a:ext cx="7327583" cy="4121468"/>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pPr lvl="0"/>
            <a:endParaRPr lang="de-DE" noProof="0" smtClean="0"/>
          </a:p>
        </p:txBody>
      </p:sp>
      <p:sp>
        <p:nvSpPr>
          <p:cNvPr id="4" name="Textplatzhalter 3"/>
          <p:cNvSpPr>
            <a:spLocks noGrp="1"/>
          </p:cNvSpPr>
          <p:nvPr>
            <p:ph type="body" sz="half" idx="2"/>
          </p:nvPr>
        </p:nvSpPr>
        <p:spPr>
          <a:xfrm>
            <a:off x="2393762" y="5376036"/>
            <a:ext cx="7327583" cy="80616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BA5F0C-08EC-433E-A51D-B7B8C61D567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651510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A1FC2-D435-4AF4-ADD0-F87E2C8A05CE}"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147107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01504" y="610588"/>
            <a:ext cx="2595186" cy="549529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948" y="610588"/>
            <a:ext cx="7582013" cy="549529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63A554-5FB0-471C-9075-F264F15CA04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268386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pic>
        <p:nvPicPr>
          <p:cNvPr id="5" name="Afbeelding 1" descr="P01477 Wetlands_Powerpoint_slide3_RGB_HR2_p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263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610632" y="1895368"/>
            <a:ext cx="10991374" cy="3612644"/>
          </a:xfrm>
        </p:spPr>
        <p:txBody>
          <a:bodyPr>
            <a:normAutofit/>
          </a:bodyPr>
          <a:lstStyle>
            <a:lvl1pPr marL="408874" indent="-408874" algn="l">
              <a:buFont typeface="Arial"/>
              <a:buChar char="•"/>
              <a:defRPr sz="2400" baseline="0">
                <a:solidFill>
                  <a:schemeClr val="accent1"/>
                </a:solidFill>
              </a:defRPr>
            </a:lvl1pPr>
            <a:lvl2pPr marL="545165" indent="0" algn="l">
              <a:buFontTx/>
              <a:buNone/>
              <a:defRPr>
                <a:solidFill>
                  <a:schemeClr val="accent1"/>
                </a:solidFill>
              </a:defRPr>
            </a:lvl2pPr>
            <a:lvl3pPr marL="1090331" indent="0" algn="l">
              <a:buFontTx/>
              <a:buNone/>
              <a:defRPr>
                <a:solidFill>
                  <a:schemeClr val="accent1"/>
                </a:solidFill>
              </a:defRPr>
            </a:lvl3pPr>
            <a:lvl4pPr marL="1635496" indent="0" algn="l">
              <a:buFontTx/>
              <a:buNone/>
              <a:defRPr>
                <a:solidFill>
                  <a:schemeClr val="accent1"/>
                </a:solidFill>
              </a:defRPr>
            </a:lvl4pPr>
            <a:lvl5pPr marL="2180661" indent="0" algn="l">
              <a:buFontTx/>
              <a:buNone/>
              <a:defRPr>
                <a:solidFill>
                  <a:schemeClr val="accent1"/>
                </a:solidFill>
              </a:defRPr>
            </a:lvl5pPr>
          </a:lstStyle>
          <a:p>
            <a:pPr lvl="0"/>
            <a:r>
              <a:rPr lang="de-DE" smtClean="0"/>
              <a:t>Textmasterformat bearbeiten</a:t>
            </a:r>
          </a:p>
        </p:txBody>
      </p:sp>
      <p:sp>
        <p:nvSpPr>
          <p:cNvPr id="22" name="Titel 1"/>
          <p:cNvSpPr>
            <a:spLocks noGrp="1"/>
          </p:cNvSpPr>
          <p:nvPr>
            <p:ph type="title"/>
          </p:nvPr>
        </p:nvSpPr>
        <p:spPr>
          <a:xfrm>
            <a:off x="610632" y="275084"/>
            <a:ext cx="10991374" cy="530552"/>
          </a:xfrm>
        </p:spPr>
        <p:txBody>
          <a:bodyPr>
            <a:noAutofit/>
          </a:bodyPr>
          <a:lstStyle>
            <a:lvl1pPr algn="l">
              <a:defRPr sz="3800" b="1" baseline="0"/>
            </a:lvl1pPr>
          </a:lstStyle>
          <a:p>
            <a:r>
              <a:rPr lang="de-DE" smtClean="0"/>
              <a:t>Titelmasterformat durch Klicken bearbeiten</a:t>
            </a:r>
            <a:endParaRPr lang="nl-NL" dirty="0"/>
          </a:p>
        </p:txBody>
      </p:sp>
      <p:sp>
        <p:nvSpPr>
          <p:cNvPr id="23" name="Tijdelijke aanduiding voor tekst 2"/>
          <p:cNvSpPr>
            <a:spLocks noGrp="1"/>
          </p:cNvSpPr>
          <p:nvPr>
            <p:ph type="body" idx="16"/>
          </p:nvPr>
        </p:nvSpPr>
        <p:spPr>
          <a:xfrm>
            <a:off x="610632" y="824721"/>
            <a:ext cx="10999854" cy="426138"/>
          </a:xfrm>
        </p:spPr>
        <p:txBody>
          <a:bodyPr anchor="b"/>
          <a:lstStyle>
            <a:lvl1pPr marL="0" indent="0">
              <a:buNone/>
              <a:defRPr sz="2400" baseline="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de-DE" smtClean="0"/>
              <a:t>Textmasterformat bearbeiten</a:t>
            </a:r>
          </a:p>
        </p:txBody>
      </p:sp>
      <p:sp>
        <p:nvSpPr>
          <p:cNvPr id="6" name="Tijdelijke aanduiding voor dianummer 5"/>
          <p:cNvSpPr>
            <a:spLocks noGrp="1"/>
          </p:cNvSpPr>
          <p:nvPr>
            <p:ph type="sldNum" sz="quarter" idx="17"/>
          </p:nvPr>
        </p:nvSpPr>
        <p:spPr>
          <a:xfrm>
            <a:off x="621235" y="6307818"/>
            <a:ext cx="674239" cy="271902"/>
          </a:xfrm>
        </p:spPr>
        <p:txBody>
          <a:bodyPr/>
          <a:lstStyle>
            <a:lvl1pPr defTabSz="545165" fontAlgn="auto">
              <a:spcBef>
                <a:spcPts val="0"/>
              </a:spcBef>
              <a:spcAft>
                <a:spcPts val="0"/>
              </a:spcAft>
              <a:defRPr sz="1200" b="1">
                <a:solidFill>
                  <a:srgbClr val="0781AE"/>
                </a:solidFill>
                <a:latin typeface="Aller"/>
              </a:defRPr>
            </a:lvl1pPr>
          </a:lstStyle>
          <a:p>
            <a:pPr>
              <a:defRPr/>
            </a:pPr>
            <a:fld id="{3780B2EC-75AD-4915-A116-BEFE7794A011}" type="slidenum">
              <a:rPr lang="nl-NL"/>
              <a:pPr>
                <a:defRPr/>
              </a:pPr>
              <a:t>‹#›</a:t>
            </a:fld>
            <a:endParaRPr lang="nl-NL"/>
          </a:p>
        </p:txBody>
      </p:sp>
    </p:spTree>
    <p:extLst>
      <p:ext uri="{BB962C8B-B14F-4D97-AF65-F5344CB8AC3E}">
        <p14:creationId xmlns:p14="http://schemas.microsoft.com/office/powerpoint/2010/main" val="293328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 zwei Spalten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559746" y="1855527"/>
            <a:ext cx="4969534"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a:xfrm>
            <a:off x="559746" y="1112021"/>
            <a:ext cx="10380742" cy="524798"/>
          </a:xfrm>
        </p:spPr>
        <p:txBody>
          <a:bodyPr/>
          <a:lstStyle>
            <a:lvl1pPr>
              <a:defRPr>
                <a:latin typeface="Arial" panose="020B0604020202020204" pitchFamily="34" charset="0"/>
                <a:cs typeface="Arial" panose="020B0604020202020204" pitchFamily="34" charset="0"/>
              </a:defRPr>
            </a:lvl1pPr>
          </a:lstStyle>
          <a:p>
            <a:r>
              <a:rPr lang="en-GB" noProof="0" smtClean="0"/>
              <a:t>Titelmasterformat durch Klicken bearbeiten</a:t>
            </a:r>
            <a:endParaRPr lang="en-GB" noProof="0"/>
          </a:p>
        </p:txBody>
      </p:sp>
      <p:sp>
        <p:nvSpPr>
          <p:cNvPr id="8" name="Foliennummernplatzhalter 7"/>
          <p:cNvSpPr>
            <a:spLocks noGrp="1"/>
          </p:cNvSpPr>
          <p:nvPr>
            <p:ph type="sldNum" sz="quarter" idx="17"/>
          </p:nvPr>
        </p:nvSpPr>
        <p:spPr>
          <a:xfrm>
            <a:off x="9773457" y="6585173"/>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a:p>
        </p:txBody>
      </p:sp>
      <p:sp>
        <p:nvSpPr>
          <p:cNvPr id="19" name="Textplatzhalter 11"/>
          <p:cNvSpPr>
            <a:spLocks noGrp="1"/>
          </p:cNvSpPr>
          <p:nvPr>
            <p:ph type="body" sz="quarter" idx="14" hasCustomPrompt="1"/>
          </p:nvPr>
        </p:nvSpPr>
        <p:spPr>
          <a:xfrm>
            <a:off x="574587" y="5461210"/>
            <a:ext cx="10365901" cy="745323"/>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en-GB" noProof="0" dirty="0" smtClean="0"/>
              <a:t>Spin</a:t>
            </a:r>
          </a:p>
          <a:p>
            <a:pPr lvl="0"/>
            <a:r>
              <a:rPr lang="en-GB" noProof="0" dirty="0" smtClean="0"/>
              <a:t>Spin</a:t>
            </a:r>
            <a:endParaRPr lang="en-GB" noProof="0" dirty="0"/>
          </a:p>
        </p:txBody>
      </p:sp>
      <p:sp>
        <p:nvSpPr>
          <p:cNvPr id="20" name="Textplatzhalter 11"/>
          <p:cNvSpPr>
            <a:spLocks noGrp="1"/>
          </p:cNvSpPr>
          <p:nvPr>
            <p:ph type="body" sz="quarter" idx="19" hasCustomPrompt="1"/>
          </p:nvPr>
        </p:nvSpPr>
        <p:spPr>
          <a:xfrm>
            <a:off x="7538248" y="6415956"/>
            <a:ext cx="4626982" cy="134947"/>
          </a:xfrm>
        </p:spPr>
        <p:txBody>
          <a:bodyPr anchor="ctr">
            <a:noAutofit/>
          </a:bodyPr>
          <a:lstStyle>
            <a:lvl1pPr marL="0" indent="0" algn="r">
              <a:buNone/>
              <a:defRPr sz="1400" i="1" baseline="0">
                <a:solidFill>
                  <a:schemeClr val="tx1"/>
                </a:solidFill>
                <a:latin typeface="Arial" panose="020B0604020202020204" pitchFamily="34" charset="0"/>
                <a:cs typeface="Arial" panose="020B0604020202020204" pitchFamily="34" charset="0"/>
              </a:defRPr>
            </a:lvl1pPr>
          </a:lstStyle>
          <a:p>
            <a:pPr lvl="0"/>
            <a:r>
              <a:rPr lang="en-GB" noProof="0" dirty="0" smtClean="0"/>
              <a:t>Source: </a:t>
            </a:r>
            <a:endParaRPr lang="en-GB" noProof="0" dirty="0"/>
          </a:p>
        </p:txBody>
      </p:sp>
      <p:sp>
        <p:nvSpPr>
          <p:cNvPr id="11" name="Textplatzhalter 9"/>
          <p:cNvSpPr>
            <a:spLocks noGrp="1"/>
          </p:cNvSpPr>
          <p:nvPr>
            <p:ph type="body" sz="quarter" idx="20"/>
          </p:nvPr>
        </p:nvSpPr>
        <p:spPr>
          <a:xfrm>
            <a:off x="5970954" y="1855526"/>
            <a:ext cx="4969534"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smtClean="0"/>
              <a:t>Textmasterformat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endParaRPr lang="en-GB" noProof="0"/>
          </a:p>
        </p:txBody>
      </p:sp>
    </p:spTree>
    <p:extLst>
      <p:ext uri="{BB962C8B-B14F-4D97-AF65-F5344CB8AC3E}">
        <p14:creationId xmlns:p14="http://schemas.microsoft.com/office/powerpoint/2010/main" val="114004545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guide id="5" orient="horz" pos="9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le 1"/>
          <p:cNvSpPr>
            <a:spLocks noGrp="1"/>
          </p:cNvSpPr>
          <p:nvPr>
            <p:ph type="title"/>
          </p:nvPr>
        </p:nvSpPr>
        <p:spPr>
          <a:xfrm>
            <a:off x="1045126" y="401338"/>
            <a:ext cx="10564717" cy="357168"/>
          </a:xfrm>
        </p:spPr>
        <p:txBody>
          <a:bodyPr/>
          <a:lstStyle>
            <a:lvl1pPr>
              <a:defRPr sz="2900" baseline="0"/>
            </a:lvl1pPr>
          </a:lstStyle>
          <a:p>
            <a:r>
              <a:rPr lang="de-DE" smtClean="0"/>
              <a:t>Titelmasterformat durch Klicken bearbeiten</a:t>
            </a:r>
            <a:endParaRPr lang="de-DE" dirty="0"/>
          </a:p>
        </p:txBody>
      </p:sp>
      <p:sp>
        <p:nvSpPr>
          <p:cNvPr id="11" name="Text Placeholder 10"/>
          <p:cNvSpPr>
            <a:spLocks noGrp="1"/>
          </p:cNvSpPr>
          <p:nvPr>
            <p:ph type="body" sz="quarter" idx="13"/>
          </p:nvPr>
        </p:nvSpPr>
        <p:spPr>
          <a:xfrm>
            <a:off x="1045127" y="6175841"/>
            <a:ext cx="10564715" cy="216250"/>
          </a:xfrm>
        </p:spPr>
        <p:txBody>
          <a:bodyPr anchor="b"/>
          <a:lstStyle>
            <a:lvl1pPr>
              <a:lnSpc>
                <a:spcPct val="100000"/>
              </a:lnSpc>
              <a:spcBef>
                <a:spcPts val="0"/>
              </a:spcBef>
              <a:defRPr sz="1100" b="0" baseline="0"/>
            </a:lvl1pPr>
            <a:lvl2pPr>
              <a:lnSpc>
                <a:spcPct val="100000"/>
              </a:lnSpc>
              <a:spcBef>
                <a:spcPts val="0"/>
              </a:spcBef>
              <a:defRPr sz="1100" b="0"/>
            </a:lvl2pPr>
            <a:lvl3pPr>
              <a:defRPr sz="1100" b="0"/>
            </a:lvl3pPr>
            <a:lvl4pPr>
              <a:defRPr sz="1100" b="0"/>
            </a:lvl4pPr>
            <a:lvl5pPr>
              <a:defRPr sz="1100" b="0"/>
            </a:lvl5pPr>
          </a:lstStyle>
          <a:p>
            <a:pPr lvl="0"/>
            <a:r>
              <a:rPr lang="de-DE" smtClean="0"/>
              <a:t>Textmasterformat bearbeiten</a:t>
            </a:r>
          </a:p>
        </p:txBody>
      </p:sp>
      <p:sp>
        <p:nvSpPr>
          <p:cNvPr id="13" name="Text Placeholder 8"/>
          <p:cNvSpPr>
            <a:spLocks noGrp="1"/>
          </p:cNvSpPr>
          <p:nvPr>
            <p:ph type="body" sz="quarter" idx="12"/>
          </p:nvPr>
        </p:nvSpPr>
        <p:spPr>
          <a:xfrm>
            <a:off x="1045127" y="716328"/>
            <a:ext cx="10564715" cy="554141"/>
          </a:xfrm>
        </p:spPr>
        <p:txBody>
          <a:bodyPr/>
          <a:lstStyle>
            <a:lvl1pPr>
              <a:defRPr sz="2100" b="0">
                <a:solidFill>
                  <a:schemeClr val="bg2"/>
                </a:solidFill>
              </a:defRPr>
            </a:lvl1pPr>
          </a:lstStyle>
          <a:p>
            <a:pPr lvl="0"/>
            <a:r>
              <a:rPr lang="de-DE" smtClean="0"/>
              <a:t>Textmasterformat bearbeiten</a:t>
            </a:r>
          </a:p>
        </p:txBody>
      </p:sp>
      <p:sp>
        <p:nvSpPr>
          <p:cNvPr id="5" name="Footer Placeholder 4"/>
          <p:cNvSpPr>
            <a:spLocks noGrp="1"/>
          </p:cNvSpPr>
          <p:nvPr>
            <p:ph type="ftr" sz="quarter" idx="14"/>
          </p:nvPr>
        </p:nvSpPr>
        <p:spPr/>
        <p:txBody>
          <a:bodyPr/>
          <a:lstStyle>
            <a:lvl1pPr>
              <a:defRPr>
                <a:solidFill>
                  <a:srgbClr val="000000"/>
                </a:solidFill>
              </a:defRPr>
            </a:lvl1pPr>
          </a:lstStyle>
          <a:p>
            <a:pPr>
              <a:defRPr/>
            </a:pPr>
            <a:r>
              <a:rPr lang="de-DE"/>
              <a:t>KfW Entwicklungsbank / Die Finanzielle Zusammenarbeit mit Entwicklungs- und Schwellenländern</a:t>
            </a:r>
          </a:p>
        </p:txBody>
      </p:sp>
    </p:spTree>
    <p:extLst>
      <p:ext uri="{BB962C8B-B14F-4D97-AF65-F5344CB8AC3E}">
        <p14:creationId xmlns:p14="http://schemas.microsoft.com/office/powerpoint/2010/main" val="165649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Gliederung">
    <p:spTree>
      <p:nvGrpSpPr>
        <p:cNvPr id="1" name=""/>
        <p:cNvGrpSpPr/>
        <p:nvPr/>
      </p:nvGrpSpPr>
      <p:grpSpPr>
        <a:xfrm>
          <a:off x="0" y="0"/>
          <a:ext cx="0" cy="0"/>
          <a:chOff x="0" y="0"/>
          <a:chExt cx="0" cy="0"/>
        </a:xfrm>
      </p:grpSpPr>
      <p:sp>
        <p:nvSpPr>
          <p:cNvPr id="2" name="Titel 1"/>
          <p:cNvSpPr>
            <a:spLocks noGrp="1"/>
          </p:cNvSpPr>
          <p:nvPr>
            <p:ph type="title"/>
          </p:nvPr>
        </p:nvSpPr>
        <p:spPr>
          <a:xfrm>
            <a:off x="552934" y="470661"/>
            <a:ext cx="10991374" cy="613132"/>
          </a:xfrm>
        </p:spPr>
        <p:txBody>
          <a:bodyPr>
            <a:normAutofit/>
          </a:bodyPr>
          <a:lstStyle>
            <a:lvl1pPr>
              <a:defRPr sz="2400" b="1">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52934" y="1496421"/>
            <a:ext cx="10991374" cy="4533297"/>
          </a:xfrm>
          <a:prstGeom prst="rect">
            <a:avLst/>
          </a:prstGeom>
        </p:spPr>
        <p:txBody>
          <a:bodyPr lIns="0" tIns="0" rIns="0" bIns="0">
            <a:normAutofit/>
          </a:bodyPr>
          <a:lstStyle>
            <a:lvl1pPr marL="257558" indent="-257558">
              <a:lnSpc>
                <a:spcPct val="120000"/>
              </a:lnSpc>
              <a:spcBef>
                <a:spcPts val="0"/>
              </a:spcBef>
              <a:buFont typeface="+mj-lt"/>
              <a:buNone/>
              <a:defRPr sz="1800" b="1" cap="none" baseline="0">
                <a:latin typeface="Arial" pitchFamily="34" charset="0"/>
                <a:cs typeface="Arial" pitchFamily="34" charset="0"/>
              </a:defRPr>
            </a:lvl1pPr>
            <a:lvl2pPr marL="0" indent="0">
              <a:lnSpc>
                <a:spcPct val="120000"/>
              </a:lnSpc>
              <a:spcBef>
                <a:spcPts val="0"/>
              </a:spcBef>
              <a:buSzPct val="100000"/>
              <a:buFont typeface="Meta Offc" pitchFamily="34" charset="0"/>
              <a:buNone/>
              <a:defRPr sz="1800"/>
            </a:lvl2pPr>
            <a:lvl3pPr marL="686822" indent="-429264">
              <a:lnSpc>
                <a:spcPct val="120000"/>
              </a:lnSpc>
              <a:spcBef>
                <a:spcPts val="0"/>
              </a:spcBef>
              <a:buFont typeface="Meta Offc" pitchFamily="34" charset="0"/>
              <a:buNone/>
              <a:defRPr sz="1800" cap="none" baseline="0">
                <a:latin typeface="Arial" pitchFamily="34" charset="0"/>
                <a:cs typeface="Arial" pitchFamily="34" charset="0"/>
              </a:defRPr>
            </a:lvl3pPr>
            <a:lvl4pPr marL="686822" indent="-429264">
              <a:lnSpc>
                <a:spcPct val="120000"/>
              </a:lnSpc>
              <a:spcBef>
                <a:spcPts val="0"/>
              </a:spcBef>
              <a:buFont typeface="Symbol" pitchFamily="18" charset="2"/>
              <a:buNone/>
              <a:defRPr lang="de-DE" sz="1800" kern="1200" cap="none" baseline="0" dirty="0" smtClean="0">
                <a:solidFill>
                  <a:schemeClr val="tx1"/>
                </a:solidFill>
                <a:latin typeface="Arial" pitchFamily="34" charset="0"/>
                <a:ea typeface="+mn-ea"/>
                <a:cs typeface="Arial" pitchFamily="34" charset="0"/>
              </a:defRPr>
            </a:lvl4pPr>
            <a:lvl5pPr marL="686822" indent="-429264">
              <a:lnSpc>
                <a:spcPct val="120000"/>
              </a:lnSpc>
              <a:spcBef>
                <a:spcPts val="0"/>
              </a:spcBef>
              <a:buFont typeface="+mj-lt"/>
              <a:buNone/>
              <a:defRPr sz="1800" cap="none" baseline="0">
                <a:latin typeface="Arial" pitchFamily="34" charset="0"/>
                <a:cs typeface="Arial" pitchFamily="34" charset="0"/>
              </a:defRPr>
            </a:lvl5pPr>
          </a:lstStyle>
          <a:p>
            <a:pPr lvl="0"/>
            <a:r>
              <a:rPr lang="de-DE" dirty="0" smtClean="0"/>
              <a:t>Textmasterformate durch Klicken bearbeiten</a:t>
            </a:r>
          </a:p>
          <a:p>
            <a:pPr lvl="4"/>
            <a:r>
              <a:rPr lang="de-DE" dirty="0" smtClean="0"/>
              <a:t>Zweite Ebene</a:t>
            </a:r>
          </a:p>
          <a:p>
            <a:pPr lvl="2"/>
            <a:r>
              <a:rPr lang="de-DE" dirty="0" smtClean="0"/>
              <a:t>Dritte Ebene</a:t>
            </a:r>
          </a:p>
          <a:p>
            <a:pPr lvl="3"/>
            <a:r>
              <a:rPr lang="de-DE" dirty="0" smtClean="0"/>
              <a:t>Vierte Ebene</a:t>
            </a:r>
          </a:p>
        </p:txBody>
      </p:sp>
      <p:sp>
        <p:nvSpPr>
          <p:cNvPr id="8" name="Textplatzhalter 7"/>
          <p:cNvSpPr>
            <a:spLocks noGrp="1"/>
          </p:cNvSpPr>
          <p:nvPr>
            <p:ph type="body" sz="quarter" idx="13"/>
          </p:nvPr>
        </p:nvSpPr>
        <p:spPr>
          <a:xfrm>
            <a:off x="552935" y="302666"/>
            <a:ext cx="10961691" cy="287803"/>
          </a:xfrm>
          <a:prstGeom prst="rect">
            <a:avLst/>
          </a:prstGeom>
        </p:spPr>
        <p:txBody>
          <a:bodyPr lIns="0" tIns="0" rIns="0" bIns="0">
            <a:normAutofit/>
          </a:bodyPr>
          <a:lstStyle>
            <a:lvl1pPr marL="0" indent="0">
              <a:buNone/>
              <a:defRPr sz="1300" b="0" cap="none" baseline="0">
                <a:latin typeface="Arial" pitchFamily="34" charset="0"/>
                <a:cs typeface="Arial" pitchFamily="34" charset="0"/>
              </a:defRPr>
            </a:lvl1pPr>
          </a:lstStyle>
          <a:p>
            <a:pPr lvl="0"/>
            <a:r>
              <a:rPr lang="de-DE" dirty="0" smtClean="0"/>
              <a:t>Textmasterformate durch Klicken bearbeiten</a:t>
            </a:r>
          </a:p>
        </p:txBody>
      </p:sp>
      <p:sp>
        <p:nvSpPr>
          <p:cNvPr id="5" name="Datumsplatzhalter 8"/>
          <p:cNvSpPr>
            <a:spLocks noGrp="1"/>
          </p:cNvSpPr>
          <p:nvPr>
            <p:ph type="dt" sz="half" idx="14"/>
          </p:nvPr>
        </p:nvSpPr>
        <p:spPr/>
        <p:txBody>
          <a:bodyPr/>
          <a:lstStyle>
            <a:lvl1pPr>
              <a:defRPr/>
            </a:lvl1pPr>
          </a:lstStyle>
          <a:p>
            <a:pPr>
              <a:defRPr/>
            </a:pPr>
            <a:r>
              <a:rPr lang="de-DE">
                <a:solidFill>
                  <a:srgbClr val="000000"/>
                </a:solidFill>
              </a:rPr>
              <a:t>04.03.2015</a:t>
            </a:r>
          </a:p>
        </p:txBody>
      </p:sp>
      <p:sp>
        <p:nvSpPr>
          <p:cNvPr id="6" name="Foliennummernplatzhalter 9"/>
          <p:cNvSpPr>
            <a:spLocks noGrp="1"/>
          </p:cNvSpPr>
          <p:nvPr>
            <p:ph type="sldNum" sz="quarter" idx="15"/>
          </p:nvPr>
        </p:nvSpPr>
        <p:spPr/>
        <p:txBody>
          <a:bodyPr/>
          <a:lstStyle>
            <a:lvl1pPr>
              <a:defRPr/>
            </a:lvl1pPr>
          </a:lstStyle>
          <a:p>
            <a:pPr>
              <a:defRPr/>
            </a:pPr>
            <a:fld id="{C8277358-720B-4823-B68D-57B08FF1A251}" type="slidenum">
              <a:rPr lang="de-DE">
                <a:solidFill>
                  <a:srgbClr val="000000"/>
                </a:solidFill>
              </a:rPr>
              <a:pPr>
                <a:defRPr/>
              </a:pPr>
              <a:t>‹#›</a:t>
            </a:fld>
            <a:endParaRPr lang="de-DE" dirty="0">
              <a:solidFill>
                <a:srgbClr val="000000"/>
              </a:solidFill>
            </a:endParaRPr>
          </a:p>
        </p:txBody>
      </p:sp>
      <p:sp>
        <p:nvSpPr>
          <p:cNvPr id="7" name="Fußzeilenplatzhalter 10"/>
          <p:cNvSpPr>
            <a:spLocks noGrp="1"/>
          </p:cNvSpPr>
          <p:nvPr>
            <p:ph type="ftr" sz="quarter" idx="16"/>
          </p:nvPr>
        </p:nvSpPr>
        <p:spPr/>
        <p:txBody>
          <a:bodyPr/>
          <a:lstStyle>
            <a:lvl1pPr>
              <a:defRPr/>
            </a:lvl1pPr>
          </a:lstStyle>
          <a:p>
            <a:pPr>
              <a:defRPr/>
            </a:pPr>
            <a:r>
              <a:rPr lang="de-DE">
                <a:solidFill>
                  <a:srgbClr val="000000"/>
                </a:solidFill>
              </a:rPr>
              <a:t>Jour Fixe BMUB IG I 2/UBA</a:t>
            </a:r>
          </a:p>
        </p:txBody>
      </p:sp>
    </p:spTree>
    <p:extLst>
      <p:ext uri="{BB962C8B-B14F-4D97-AF65-F5344CB8AC3E}">
        <p14:creationId xmlns:p14="http://schemas.microsoft.com/office/powerpoint/2010/main" val="2876990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4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202181" y="2198223"/>
            <a:ext cx="10170838" cy="393336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4" name="Datumsplatzhalter 5"/>
          <p:cNvSpPr>
            <a:spLocks noGrp="1"/>
          </p:cNvSpPr>
          <p:nvPr>
            <p:ph type="dt" sz="half" idx="14"/>
          </p:nvPr>
        </p:nvSpPr>
        <p:spPr/>
        <p:txBody>
          <a:bodyPr/>
          <a:lstStyle>
            <a:lvl1pPr>
              <a:defRPr/>
            </a:lvl1pPr>
          </a:lstStyle>
          <a:p>
            <a:pPr>
              <a:defRPr/>
            </a:pPr>
            <a:fld id="{A70187E2-F989-47D9-9D27-35B2CEF26B32}" type="datetime5">
              <a:rPr lang="de-DE">
                <a:solidFill>
                  <a:srgbClr val="000000"/>
                </a:solidFill>
              </a:rPr>
              <a:pPr>
                <a:defRPr/>
              </a:pPr>
              <a:t>18-03-22</a:t>
            </a:fld>
            <a:endParaRPr lang="de-DE" dirty="0">
              <a:solidFill>
                <a:srgbClr val="000000"/>
              </a:solidFill>
            </a:endParaRPr>
          </a:p>
        </p:txBody>
      </p:sp>
      <p:sp>
        <p:nvSpPr>
          <p:cNvPr id="5" name="Fußzeilenplatzhalter 6"/>
          <p:cNvSpPr>
            <a:spLocks noGrp="1"/>
          </p:cNvSpPr>
          <p:nvPr>
            <p:ph type="ftr" sz="quarter" idx="15"/>
          </p:nvPr>
        </p:nvSpPr>
        <p:spPr/>
        <p:txBody>
          <a:bodyPr/>
          <a:lstStyle>
            <a:lvl1pPr>
              <a:defRPr/>
            </a:lvl1pPr>
          </a:lstStyle>
          <a:p>
            <a:pPr>
              <a:defRPr/>
            </a:pPr>
            <a:r>
              <a:rPr lang="de-DE">
                <a:solidFill>
                  <a:srgbClr val="000000"/>
                </a:solidFill>
              </a:rPr>
              <a:t>Referent</a:t>
            </a:r>
          </a:p>
        </p:txBody>
      </p:sp>
      <p:sp>
        <p:nvSpPr>
          <p:cNvPr id="6" name="Foliennummernplatzhalter 8"/>
          <p:cNvSpPr>
            <a:spLocks noGrp="1"/>
          </p:cNvSpPr>
          <p:nvPr>
            <p:ph type="sldNum" sz="quarter" idx="16"/>
          </p:nvPr>
        </p:nvSpPr>
        <p:spPr/>
        <p:txBody>
          <a:bodyPr/>
          <a:lstStyle>
            <a:lvl1pPr>
              <a:defRPr/>
            </a:lvl1pPr>
          </a:lstStyle>
          <a:p>
            <a:pPr>
              <a:defRPr/>
            </a:pPr>
            <a:fld id="{98462559-197C-4C32-980D-112C1D05E083}"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648776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2" name="Titel 1"/>
          <p:cNvSpPr>
            <a:spLocks noGrp="1"/>
          </p:cNvSpPr>
          <p:nvPr>
            <p:ph type="title"/>
          </p:nvPr>
        </p:nvSpPr>
        <p:spPr>
          <a:xfrm>
            <a:off x="552934" y="477444"/>
            <a:ext cx="10991374" cy="606349"/>
          </a:xfrm>
        </p:spPr>
        <p:txBody>
          <a:bodyPr/>
          <a:lstStyle>
            <a:lvl1pPr>
              <a:lnSpc>
                <a:spcPts val="2623"/>
              </a:lnSpc>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52934" y="1496421"/>
            <a:ext cx="8150691" cy="4876589"/>
          </a:xfrm>
          <a:prstGeom prst="rect">
            <a:avLst/>
          </a:prstGeom>
        </p:spPr>
        <p:txBody>
          <a:bodyPr lIns="0" tIns="0" rIns="0" bIns="0">
            <a:normAutofit/>
          </a:bodyPr>
          <a:lstStyle>
            <a:lvl1pPr marL="0" indent="0">
              <a:lnSpc>
                <a:spcPct val="120000"/>
              </a:lnSpc>
              <a:spcBef>
                <a:spcPts val="0"/>
              </a:spcBef>
              <a:buNone/>
              <a:defRPr sz="1800" b="1" cap="all" baseline="0"/>
            </a:lvl1pPr>
            <a:lvl2pPr marL="0" indent="0">
              <a:lnSpc>
                <a:spcPct val="120000"/>
              </a:lnSpc>
              <a:spcBef>
                <a:spcPts val="0"/>
              </a:spcBef>
              <a:buSzPct val="100000"/>
              <a:buFont typeface="Meta Offc" pitchFamily="34" charset="0"/>
              <a:buNone/>
              <a:defRPr sz="1800"/>
            </a:lvl2pPr>
            <a:lvl3pPr marL="193169" indent="-193169">
              <a:lnSpc>
                <a:spcPct val="120000"/>
              </a:lnSpc>
              <a:spcBef>
                <a:spcPts val="0"/>
              </a:spcBef>
              <a:buFont typeface="Meta Offc" pitchFamily="34" charset="0"/>
              <a:buChar char="•"/>
              <a:defRPr sz="1800"/>
            </a:lvl3pPr>
            <a:lvl4pPr marL="386338" indent="-193169">
              <a:lnSpc>
                <a:spcPct val="120000"/>
              </a:lnSpc>
              <a:spcBef>
                <a:spcPts val="0"/>
              </a:spcBef>
              <a:buFont typeface="Symbol" pitchFamily="18" charset="2"/>
              <a:buChar char="-"/>
              <a:defRPr lang="de-DE" sz="1800" kern="1200" dirty="0" smtClean="0">
                <a:solidFill>
                  <a:schemeClr val="tx1"/>
                </a:solidFill>
                <a:latin typeface="+mn-lt"/>
                <a:ea typeface="+mn-ea"/>
                <a:cs typeface="+mn-cs"/>
              </a:defRPr>
            </a:lvl4pPr>
            <a:lvl5pPr marL="579506" indent="-193169">
              <a:lnSpc>
                <a:spcPct val="120000"/>
              </a:lnSpc>
              <a:spcBef>
                <a:spcPts val="0"/>
              </a:spcBef>
              <a:buFont typeface="Arial" pitchFamily="34" charset="0"/>
              <a:buChar cha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p:nvPr>
        </p:nvSpPr>
        <p:spPr>
          <a:xfrm>
            <a:off x="552935" y="302667"/>
            <a:ext cx="10961691" cy="231599"/>
          </a:xfrm>
          <a:prstGeom prst="rect">
            <a:avLst/>
          </a:prstGeom>
        </p:spPr>
        <p:txBody>
          <a:bodyPr lIns="0" tIns="0" rIns="0" bIns="0">
            <a:normAutofit/>
          </a:bodyPr>
          <a:lstStyle>
            <a:lvl1pPr marL="0" marR="0" indent="0" algn="l" defTabSz="1090331" rtl="0" eaLnBrk="1" fontAlgn="auto" latinLnBrk="0" hangingPunct="1">
              <a:lnSpc>
                <a:spcPct val="100000"/>
              </a:lnSpc>
              <a:spcBef>
                <a:spcPct val="20000"/>
              </a:spcBef>
              <a:spcAft>
                <a:spcPts val="0"/>
              </a:spcAft>
              <a:buClrTx/>
              <a:buSzTx/>
              <a:buFont typeface="Arial" pitchFamily="34" charset="0"/>
              <a:buNone/>
              <a:tabLst/>
              <a:defRPr sz="1400" b="0" cap="none" baseline="0"/>
            </a:lvl1pPr>
          </a:lstStyle>
          <a:p>
            <a:pPr lvl="0"/>
            <a:r>
              <a:rPr lang="de-DE" smtClean="0"/>
              <a:t>Textmasterformat bearbeiten</a:t>
            </a:r>
          </a:p>
        </p:txBody>
      </p:sp>
      <p:sp>
        <p:nvSpPr>
          <p:cNvPr id="10" name="Textplatzhalter 9"/>
          <p:cNvSpPr>
            <a:spLocks noGrp="1"/>
          </p:cNvSpPr>
          <p:nvPr>
            <p:ph type="body" sz="quarter" idx="14"/>
          </p:nvPr>
        </p:nvSpPr>
        <p:spPr>
          <a:xfrm>
            <a:off x="8894448" y="1499439"/>
            <a:ext cx="2720280" cy="4873572"/>
          </a:xfrm>
        </p:spPr>
        <p:txBody>
          <a:bodyPr>
            <a:normAutofit/>
          </a:bodyPr>
          <a:lstStyle>
            <a:lvl1pPr indent="0">
              <a:lnSpc>
                <a:spcPts val="1789"/>
              </a:lnSpc>
              <a:spcBef>
                <a:spcPts val="0"/>
              </a:spcBef>
              <a:buFont typeface="Arial" pitchFamily="34" charset="0"/>
              <a:buNone/>
              <a:defRPr sz="1400" b="0" cap="none" baseline="0">
                <a:solidFill>
                  <a:schemeClr val="tx2"/>
                </a:solidFill>
              </a:defRPr>
            </a:lvl1pPr>
            <a:lvl2pPr marL="0" indent="0">
              <a:lnSpc>
                <a:spcPts val="1789"/>
              </a:lnSpc>
              <a:spcBef>
                <a:spcPts val="0"/>
              </a:spcBef>
              <a:buNone/>
              <a:defRPr sz="1400" b="0" cap="none" baseline="0">
                <a:solidFill>
                  <a:schemeClr val="tx2"/>
                </a:solidFill>
              </a:defRPr>
            </a:lvl2pPr>
            <a:lvl3pPr marL="0" indent="0">
              <a:lnSpc>
                <a:spcPts val="1789"/>
              </a:lnSpc>
              <a:spcBef>
                <a:spcPts val="0"/>
              </a:spcBef>
              <a:buNone/>
              <a:defRPr sz="1400" b="0" cap="none" baseline="0">
                <a:solidFill>
                  <a:schemeClr val="tx2"/>
                </a:solidFill>
              </a:defRPr>
            </a:lvl3pPr>
            <a:lvl4pPr marL="0" indent="0">
              <a:lnSpc>
                <a:spcPts val="1789"/>
              </a:lnSpc>
              <a:spcBef>
                <a:spcPts val="0"/>
              </a:spcBef>
              <a:buNone/>
              <a:defRPr sz="1400" b="0" cap="none" baseline="0">
                <a:solidFill>
                  <a:schemeClr val="tx2"/>
                </a:solidFill>
              </a:defRPr>
            </a:lvl4pPr>
            <a:lvl5pPr marL="0" indent="0">
              <a:lnSpc>
                <a:spcPts val="1789"/>
              </a:lnSpc>
              <a:spcBef>
                <a:spcPts val="0"/>
              </a:spcBef>
              <a:buNone/>
              <a:defRPr sz="1400" b="0" cap="none" baseline="0">
                <a:solidFill>
                  <a:schemeClr val="tx2"/>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Inhaltsplatzhalter 4"/>
          <p:cNvSpPr>
            <a:spLocks noGrp="1"/>
          </p:cNvSpPr>
          <p:nvPr>
            <p:ph sz="quarter" idx="18"/>
          </p:nvPr>
        </p:nvSpPr>
        <p:spPr>
          <a:xfrm>
            <a:off x="3894899" y="6753038"/>
            <a:ext cx="1221264" cy="91588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8"/>
          <p:cNvSpPr>
            <a:spLocks noGrp="1"/>
          </p:cNvSpPr>
          <p:nvPr>
            <p:ph type="dt" sz="half" idx="19"/>
          </p:nvPr>
        </p:nvSpPr>
        <p:spPr/>
        <p:txBody>
          <a:bodyPr/>
          <a:lstStyle>
            <a:lvl1pPr>
              <a:defRPr/>
            </a:lvl1pPr>
          </a:lstStyle>
          <a:p>
            <a:pPr>
              <a:defRPr/>
            </a:pPr>
            <a:r>
              <a:rPr lang="de-DE">
                <a:solidFill>
                  <a:srgbClr val="000000"/>
                </a:solidFill>
              </a:rPr>
              <a:t>19. Mai 2015</a:t>
            </a:r>
            <a:endParaRPr lang="de-DE" dirty="0">
              <a:solidFill>
                <a:srgbClr val="000000"/>
              </a:solidFill>
            </a:endParaRPr>
          </a:p>
        </p:txBody>
      </p:sp>
      <p:sp>
        <p:nvSpPr>
          <p:cNvPr id="9" name="Foliennummernplatzhalter 10"/>
          <p:cNvSpPr>
            <a:spLocks noGrp="1"/>
          </p:cNvSpPr>
          <p:nvPr>
            <p:ph type="sldNum" sz="quarter" idx="20"/>
          </p:nvPr>
        </p:nvSpPr>
        <p:spPr/>
        <p:txBody>
          <a:bodyPr/>
          <a:lstStyle>
            <a:lvl1pPr>
              <a:defRPr/>
            </a:lvl1pPr>
          </a:lstStyle>
          <a:p>
            <a:pPr>
              <a:defRPr/>
            </a:pPr>
            <a:fld id="{793B2E14-6239-4A18-A4AD-092810EF07E5}" type="slidenum">
              <a:rPr lang="de-DE">
                <a:solidFill>
                  <a:srgbClr val="000000"/>
                </a:solidFill>
              </a:rPr>
              <a:pPr>
                <a:defRPr/>
              </a:pPr>
              <a:t>‹#›</a:t>
            </a:fld>
            <a:endParaRPr lang="de-DE" dirty="0">
              <a:solidFill>
                <a:srgbClr val="000000"/>
              </a:solidFill>
            </a:endParaRPr>
          </a:p>
        </p:txBody>
      </p:sp>
      <p:sp>
        <p:nvSpPr>
          <p:cNvPr id="11" name="Fußzeilenplatzhalter 11"/>
          <p:cNvSpPr>
            <a:spLocks noGrp="1"/>
          </p:cNvSpPr>
          <p:nvPr>
            <p:ph type="ftr" sz="quarter" idx="21"/>
          </p:nvPr>
        </p:nvSpPr>
        <p:spPr/>
        <p:txBody>
          <a:bodyPr/>
          <a:lstStyle>
            <a:lvl1pPr>
              <a:defRPr/>
            </a:lvl1pPr>
          </a:lstStyle>
          <a:p>
            <a:pPr>
              <a:defRPr/>
            </a:pPr>
            <a:r>
              <a:rPr lang="de-DE">
                <a:solidFill>
                  <a:srgbClr val="000000"/>
                </a:solidFill>
              </a:rPr>
              <a:t>16. Sitzung des Beirats der GVC-VDI</a:t>
            </a:r>
          </a:p>
        </p:txBody>
      </p:sp>
    </p:spTree>
    <p:extLst>
      <p:ext uri="{BB962C8B-B14F-4D97-AF65-F5344CB8AC3E}">
        <p14:creationId xmlns:p14="http://schemas.microsoft.com/office/powerpoint/2010/main" val="5694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5" name="Rechteck 4"/>
          <p:cNvSpPr/>
          <p:nvPr userDrawn="1"/>
        </p:nvSpPr>
        <p:spPr>
          <a:xfrm>
            <a:off x="2739362" y="0"/>
            <a:ext cx="2300472" cy="993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endParaRPr lang="en-GB">
              <a:solidFill>
                <a:srgbClr val="FFFFFF"/>
              </a:solidFill>
            </a:endParaRPr>
          </a:p>
        </p:txBody>
      </p:sp>
      <p:pic>
        <p:nvPicPr>
          <p:cNvPr id="6" name="Grafik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9616" y="176499"/>
            <a:ext cx="1914586" cy="58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1202181" y="2198223"/>
            <a:ext cx="10170838"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2" name="Textplatzhalter 11"/>
          <p:cNvSpPr>
            <a:spLocks noGrp="1"/>
          </p:cNvSpPr>
          <p:nvPr>
            <p:ph type="body" sz="quarter" idx="14"/>
          </p:nvPr>
        </p:nvSpPr>
        <p:spPr>
          <a:xfrm>
            <a:off x="1202180" y="5763793"/>
            <a:ext cx="10141155" cy="367795"/>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de-DE" noProof="0" smtClean="0"/>
              <a:t>Textmasterformat bearbeiten</a:t>
            </a:r>
          </a:p>
        </p:txBody>
      </p:sp>
      <p:sp>
        <p:nvSpPr>
          <p:cNvPr id="7" name="Foliennummernplatzhalter 7"/>
          <p:cNvSpPr>
            <a:spLocks noGrp="1"/>
          </p:cNvSpPr>
          <p:nvPr>
            <p:ph type="sldNum" sz="quarter" idx="15"/>
          </p:nvPr>
        </p:nvSpPr>
        <p:spPr/>
        <p:txBody>
          <a:bodyPr/>
          <a:lstStyle>
            <a:lvl1pPr>
              <a:defRPr sz="1400">
                <a:latin typeface="Arial" panose="020B0604020202020204" pitchFamily="34" charset="0"/>
                <a:cs typeface="Arial" panose="020B0604020202020204" pitchFamily="34" charset="0"/>
              </a:defRPr>
            </a:lvl1pPr>
          </a:lstStyle>
          <a:p>
            <a:pPr>
              <a:defRPr/>
            </a:pPr>
            <a:fld id="{9F35F852-C118-496E-8F5C-67F3226FA89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786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5948" y="2133878"/>
            <a:ext cx="10380742" cy="147240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31896" y="3892497"/>
            <a:ext cx="8548847" cy="1755440"/>
          </a:xfrm>
        </p:spPr>
        <p:txBody>
          <a:bodyPr/>
          <a:lstStyle>
            <a:lvl1pPr marL="0" indent="0" algn="ctr">
              <a:buNone/>
              <a:defRPr/>
            </a:lvl1pPr>
            <a:lvl2pPr marL="545165" indent="0" algn="ctr">
              <a:buNone/>
              <a:defRPr/>
            </a:lvl2pPr>
            <a:lvl3pPr marL="1090331" indent="0" algn="ctr">
              <a:buNone/>
              <a:defRPr/>
            </a:lvl3pPr>
            <a:lvl4pPr marL="1635496" indent="0" algn="ctr">
              <a:buNone/>
              <a:defRPr/>
            </a:lvl4pPr>
            <a:lvl5pPr marL="2180661" indent="0" algn="ctr">
              <a:buNone/>
              <a:defRPr/>
            </a:lvl5pPr>
            <a:lvl6pPr marL="2725826" indent="0" algn="ctr">
              <a:buNone/>
              <a:defRPr/>
            </a:lvl6pPr>
            <a:lvl7pPr marL="3270992" indent="0" algn="ctr">
              <a:buNone/>
              <a:defRPr/>
            </a:lvl7pPr>
            <a:lvl8pPr marL="3816157" indent="0" algn="ctr">
              <a:buNone/>
              <a:defRPr/>
            </a:lvl8pPr>
            <a:lvl9pPr marL="4361322"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FB3355-43F8-487B-B74F-A9952EF4CF78}"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163045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9C0530-7714-4702-9565-C5E1DA36C0A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77100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4714" y="4414042"/>
            <a:ext cx="10380742" cy="1364282"/>
          </a:xfrm>
        </p:spPr>
        <p:txBody>
          <a:bodyPr anchor="t"/>
          <a:lstStyle>
            <a:lvl1pPr algn="l">
              <a:defRPr sz="4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4714" y="2911424"/>
            <a:ext cx="10380742" cy="1502618"/>
          </a:xfrm>
        </p:spPr>
        <p:txBody>
          <a:bodyPr anchor="b"/>
          <a:lstStyle>
            <a:lvl1pPr marL="0" indent="0">
              <a:buNone/>
              <a:defRPr sz="2400"/>
            </a:lvl1pPr>
            <a:lvl2pPr marL="545165" indent="0">
              <a:buNone/>
              <a:defRPr sz="2100"/>
            </a:lvl2pPr>
            <a:lvl3pPr marL="1090331" indent="0">
              <a:buNone/>
              <a:defRPr sz="1900"/>
            </a:lvl3pPr>
            <a:lvl4pPr marL="1635496" indent="0">
              <a:buNone/>
              <a:defRPr sz="1700"/>
            </a:lvl4pPr>
            <a:lvl5pPr marL="2180661" indent="0">
              <a:buNone/>
              <a:defRPr sz="1700"/>
            </a:lvl5pPr>
            <a:lvl6pPr marL="2725826" indent="0">
              <a:buNone/>
              <a:defRPr sz="1700"/>
            </a:lvl6pPr>
            <a:lvl7pPr marL="3270992" indent="0">
              <a:buNone/>
              <a:defRPr sz="1700"/>
            </a:lvl7pPr>
            <a:lvl8pPr marL="3816157" indent="0">
              <a:buNone/>
              <a:defRPr sz="1700"/>
            </a:lvl8pPr>
            <a:lvl9pPr marL="4361322" indent="0">
              <a:buNone/>
              <a:defRPr sz="17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B741FF-354E-495F-885F-501687ADD5D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864738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5948" y="1984410"/>
            <a:ext cx="5088599" cy="412146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08091" y="1984410"/>
            <a:ext cx="5088599" cy="412146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26F3C-0DD3-49C1-BD4A-C578626CA4DA}"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3864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632" y="275083"/>
            <a:ext cx="10991374" cy="1144852"/>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10632" y="1537600"/>
            <a:ext cx="539603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de-DE" smtClean="0"/>
              <a:t>Textmasterformat bearbeiten</a:t>
            </a:r>
          </a:p>
        </p:txBody>
      </p:sp>
      <p:sp>
        <p:nvSpPr>
          <p:cNvPr id="4" name="Inhaltsplatzhalter 3"/>
          <p:cNvSpPr>
            <a:spLocks noGrp="1"/>
          </p:cNvSpPr>
          <p:nvPr>
            <p:ph sz="half" idx="2"/>
          </p:nvPr>
        </p:nvSpPr>
        <p:spPr>
          <a:xfrm>
            <a:off x="610632" y="2178399"/>
            <a:ext cx="539603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203851" y="1537600"/>
            <a:ext cx="539815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de-DE" smtClean="0"/>
              <a:t>Textmasterformat bearbeiten</a:t>
            </a:r>
          </a:p>
        </p:txBody>
      </p:sp>
      <p:sp>
        <p:nvSpPr>
          <p:cNvPr id="6" name="Inhaltsplatzhalter 5"/>
          <p:cNvSpPr>
            <a:spLocks noGrp="1"/>
          </p:cNvSpPr>
          <p:nvPr>
            <p:ph sz="quarter" idx="4"/>
          </p:nvPr>
        </p:nvSpPr>
        <p:spPr>
          <a:xfrm>
            <a:off x="6203851" y="2178399"/>
            <a:ext cx="539815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A70EED-241B-4ED6-8F88-25AAF297BB15}"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12774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drei 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559746" y="1112021"/>
            <a:ext cx="10380742" cy="524798"/>
          </a:xfrm>
        </p:spPr>
        <p:txBody>
          <a:bodyPr/>
          <a:lstStyle>
            <a:lvl1pPr>
              <a:defRPr>
                <a:latin typeface="Arial" panose="020B0604020202020204" pitchFamily="34" charset="0"/>
                <a:cs typeface="Arial" panose="020B0604020202020204" pitchFamily="34" charset="0"/>
              </a:defRPr>
            </a:lvl1pPr>
          </a:lstStyle>
          <a:p>
            <a:r>
              <a:rPr lang="en-GB" noProof="0" smtClean="0"/>
              <a:t>Titelmasterformat durch Klicken bearbeiten</a:t>
            </a:r>
            <a:endParaRPr lang="en-GB" noProof="0"/>
          </a:p>
        </p:txBody>
      </p:sp>
      <p:sp>
        <p:nvSpPr>
          <p:cNvPr id="8" name="Foliennummernplatzhalter 7"/>
          <p:cNvSpPr>
            <a:spLocks noGrp="1"/>
          </p:cNvSpPr>
          <p:nvPr>
            <p:ph type="sldNum" sz="quarter" idx="17"/>
          </p:nvPr>
        </p:nvSpPr>
        <p:spPr>
          <a:xfrm>
            <a:off x="9773457" y="6585173"/>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
        <p:nvSpPr>
          <p:cNvPr id="19" name="Textplatzhalter 11"/>
          <p:cNvSpPr>
            <a:spLocks noGrp="1"/>
          </p:cNvSpPr>
          <p:nvPr>
            <p:ph type="body" sz="quarter" idx="14" hasCustomPrompt="1"/>
          </p:nvPr>
        </p:nvSpPr>
        <p:spPr>
          <a:xfrm>
            <a:off x="574587" y="5461210"/>
            <a:ext cx="10365901" cy="745323"/>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en-GB" noProof="0" dirty="0" smtClean="0"/>
              <a:t>Spin</a:t>
            </a:r>
          </a:p>
          <a:p>
            <a:pPr lvl="0"/>
            <a:r>
              <a:rPr lang="en-GB" noProof="0" dirty="0" smtClean="0"/>
              <a:t>Spin</a:t>
            </a:r>
            <a:endParaRPr lang="en-GB" noProof="0" dirty="0"/>
          </a:p>
        </p:txBody>
      </p:sp>
      <p:sp>
        <p:nvSpPr>
          <p:cNvPr id="20" name="Textplatzhalter 11"/>
          <p:cNvSpPr>
            <a:spLocks noGrp="1"/>
          </p:cNvSpPr>
          <p:nvPr>
            <p:ph type="body" sz="quarter" idx="19" hasCustomPrompt="1"/>
          </p:nvPr>
        </p:nvSpPr>
        <p:spPr>
          <a:xfrm>
            <a:off x="7538248" y="6415956"/>
            <a:ext cx="4626982" cy="134947"/>
          </a:xfrm>
        </p:spPr>
        <p:txBody>
          <a:bodyPr anchor="ctr">
            <a:noAutofit/>
          </a:bodyPr>
          <a:lstStyle>
            <a:lvl1pPr marL="0" indent="0" algn="r">
              <a:buNone/>
              <a:defRPr sz="1400" i="1" baseline="0">
                <a:solidFill>
                  <a:schemeClr val="tx1"/>
                </a:solidFill>
                <a:latin typeface="Arial" panose="020B0604020202020204" pitchFamily="34" charset="0"/>
                <a:cs typeface="Arial" panose="020B0604020202020204" pitchFamily="34" charset="0"/>
              </a:defRPr>
            </a:lvl1pPr>
          </a:lstStyle>
          <a:p>
            <a:pPr lvl="0"/>
            <a:r>
              <a:rPr lang="en-GB" noProof="0" dirty="0" smtClean="0"/>
              <a:t>Source: </a:t>
            </a:r>
            <a:endParaRPr lang="en-GB" noProof="0" dirty="0"/>
          </a:p>
        </p:txBody>
      </p:sp>
      <p:sp>
        <p:nvSpPr>
          <p:cNvPr id="12" name="Inhaltsplatzhalter 2"/>
          <p:cNvSpPr>
            <a:spLocks noGrp="1"/>
          </p:cNvSpPr>
          <p:nvPr>
            <p:ph sz="half" idx="1" hasCustomPrompt="1"/>
          </p:nvPr>
        </p:nvSpPr>
        <p:spPr>
          <a:xfrm>
            <a:off x="560985" y="3541201"/>
            <a:ext cx="3365688" cy="1710586"/>
          </a:xfrm>
        </p:spPr>
        <p:txBody>
          <a:bodyPr/>
          <a:lstStyle>
            <a:lvl1pPr>
              <a:defRPr sz="2100">
                <a:latin typeface="Arial" panose="020B0604020202020204" pitchFamily="34" charset="0"/>
                <a:cs typeface="Arial" panose="020B0604020202020204" pitchFamily="34" charset="0"/>
              </a:defRPr>
            </a:lvl1pPr>
            <a:lvl2pPr>
              <a:defRPr sz="1900">
                <a:latin typeface="Arial" panose="020B0604020202020204" pitchFamily="34" charset="0"/>
                <a:cs typeface="Arial" panose="020B0604020202020204" pitchFamily="34" charset="0"/>
              </a:defRPr>
            </a:lvl2pPr>
            <a:lvl3pPr>
              <a:defRPr sz="1700"/>
            </a:lvl3pPr>
            <a:lvl4pPr>
              <a:defRPr sz="1400"/>
            </a:lvl4pPr>
            <a:lvl5pPr>
              <a:defRPr sz="1200"/>
            </a:lvl5pPr>
            <a:lvl6pPr>
              <a:defRPr sz="2100"/>
            </a:lvl6pPr>
            <a:lvl7pPr>
              <a:defRPr sz="2100"/>
            </a:lvl7pPr>
            <a:lvl8pPr>
              <a:defRPr sz="2100"/>
            </a:lvl8pPr>
            <a:lvl9pPr>
              <a:defRPr sz="2100"/>
            </a:lvl9pPr>
          </a:lstStyle>
          <a:p>
            <a:pPr lvl="0"/>
            <a:r>
              <a:rPr lang="en-GB" noProof="0" smtClean="0"/>
              <a:t>Textmasterformate durch Klicken bearbeiten</a:t>
            </a:r>
          </a:p>
          <a:p>
            <a:pPr lvl="1"/>
            <a:r>
              <a:rPr lang="en-GB" noProof="0" smtClean="0"/>
              <a:t>Zweite Ebene</a:t>
            </a:r>
          </a:p>
        </p:txBody>
      </p:sp>
      <p:sp>
        <p:nvSpPr>
          <p:cNvPr id="13" name="Inhaltsplatzhalter 3"/>
          <p:cNvSpPr>
            <a:spLocks noGrp="1"/>
          </p:cNvSpPr>
          <p:nvPr>
            <p:ph sz="half" idx="2" hasCustomPrompt="1"/>
          </p:nvPr>
        </p:nvSpPr>
        <p:spPr>
          <a:xfrm>
            <a:off x="4081167" y="3541201"/>
            <a:ext cx="3365688" cy="1710586"/>
          </a:xfrm>
        </p:spPr>
        <p:txBody>
          <a:bodyPr/>
          <a:lstStyle>
            <a:lvl1pPr>
              <a:defRPr sz="2100">
                <a:latin typeface="Arial" panose="020B0604020202020204" pitchFamily="34" charset="0"/>
                <a:cs typeface="Arial" panose="020B0604020202020204" pitchFamily="34" charset="0"/>
              </a:defRPr>
            </a:lvl1pPr>
            <a:lvl2pPr>
              <a:defRPr sz="1900">
                <a:latin typeface="Arial" panose="020B0604020202020204" pitchFamily="34" charset="0"/>
                <a:cs typeface="Arial" panose="020B0604020202020204" pitchFamily="34" charset="0"/>
              </a:defRPr>
            </a:lvl2pPr>
            <a:lvl3pPr>
              <a:defRPr sz="1700"/>
            </a:lvl3pPr>
            <a:lvl4pPr>
              <a:defRPr sz="1400"/>
            </a:lvl4pPr>
            <a:lvl5pPr>
              <a:defRPr sz="1200"/>
            </a:lvl5pPr>
            <a:lvl6pPr>
              <a:defRPr sz="2100"/>
            </a:lvl6pPr>
            <a:lvl7pPr>
              <a:defRPr sz="2100"/>
            </a:lvl7pPr>
            <a:lvl8pPr>
              <a:defRPr sz="2100"/>
            </a:lvl8pPr>
            <a:lvl9pPr>
              <a:defRPr sz="2100"/>
            </a:lvl9pPr>
          </a:lstStyle>
          <a:p>
            <a:pPr lvl="0"/>
            <a:r>
              <a:rPr lang="en-GB" noProof="0" smtClean="0"/>
              <a:t>Textmasterformate durch Klicken bearbeiten</a:t>
            </a:r>
          </a:p>
          <a:p>
            <a:pPr lvl="1"/>
            <a:r>
              <a:rPr lang="en-GB" noProof="0" smtClean="0"/>
              <a:t>Zweite Ebene</a:t>
            </a:r>
          </a:p>
        </p:txBody>
      </p:sp>
      <p:sp>
        <p:nvSpPr>
          <p:cNvPr id="14" name="Inhaltsplatzhalter 3"/>
          <p:cNvSpPr>
            <a:spLocks noGrp="1"/>
          </p:cNvSpPr>
          <p:nvPr>
            <p:ph sz="half" idx="13" hasCustomPrompt="1"/>
          </p:nvPr>
        </p:nvSpPr>
        <p:spPr>
          <a:xfrm>
            <a:off x="7601351" y="3541201"/>
            <a:ext cx="3365688" cy="1710586"/>
          </a:xfrm>
        </p:spPr>
        <p:txBody>
          <a:bodyPr/>
          <a:lstStyle>
            <a:lvl1pPr>
              <a:defRPr sz="2100">
                <a:latin typeface="Arial" panose="020B0604020202020204" pitchFamily="34" charset="0"/>
                <a:cs typeface="Arial" panose="020B0604020202020204" pitchFamily="34" charset="0"/>
              </a:defRPr>
            </a:lvl1pPr>
            <a:lvl2pPr>
              <a:defRPr sz="1900">
                <a:latin typeface="Arial" panose="020B0604020202020204" pitchFamily="34" charset="0"/>
                <a:cs typeface="Arial" panose="020B0604020202020204" pitchFamily="34" charset="0"/>
              </a:defRPr>
            </a:lvl2pPr>
            <a:lvl3pPr>
              <a:defRPr sz="1700"/>
            </a:lvl3pPr>
            <a:lvl4pPr>
              <a:defRPr sz="1400"/>
            </a:lvl4pPr>
            <a:lvl5pPr>
              <a:defRPr sz="1200"/>
            </a:lvl5pPr>
            <a:lvl6pPr>
              <a:defRPr sz="2100"/>
            </a:lvl6pPr>
            <a:lvl7pPr>
              <a:defRPr sz="2100"/>
            </a:lvl7pPr>
            <a:lvl8pPr>
              <a:defRPr sz="2100"/>
            </a:lvl8pPr>
            <a:lvl9pPr>
              <a:defRPr sz="2100"/>
            </a:lvl9pPr>
          </a:lstStyle>
          <a:p>
            <a:pPr lvl="0"/>
            <a:r>
              <a:rPr lang="en-GB" noProof="0" smtClean="0"/>
              <a:t>Textmasterformate durch Klicken bearbeiten</a:t>
            </a:r>
          </a:p>
          <a:p>
            <a:pPr lvl="1"/>
            <a:r>
              <a:rPr lang="en-GB" noProof="0" smtClean="0"/>
              <a:t>Zweite Ebene</a:t>
            </a:r>
          </a:p>
        </p:txBody>
      </p:sp>
      <p:sp>
        <p:nvSpPr>
          <p:cNvPr id="15" name="Bildplatzhalter 9"/>
          <p:cNvSpPr>
            <a:spLocks noGrp="1"/>
          </p:cNvSpPr>
          <p:nvPr>
            <p:ph type="pic" sz="quarter" idx="20"/>
          </p:nvPr>
        </p:nvSpPr>
        <p:spPr>
          <a:xfrm>
            <a:off x="560985" y="1853937"/>
            <a:ext cx="3365688" cy="1596975"/>
          </a:xfrm>
        </p:spPr>
        <p:txBody>
          <a:bodyPr/>
          <a:lstStyle>
            <a:lvl1pPr marL="0" indent="0">
              <a:buNone/>
              <a:defRPr sz="1400">
                <a:latin typeface="Arial" panose="020B0604020202020204" pitchFamily="34" charset="0"/>
                <a:cs typeface="Arial" panose="020B0604020202020204" pitchFamily="34" charset="0"/>
              </a:defRPr>
            </a:lvl1pPr>
          </a:lstStyle>
          <a:p>
            <a:r>
              <a:rPr lang="en-GB" noProof="0" dirty="0" err="1" smtClean="0"/>
              <a:t>Bild</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auf Symbol </a:t>
            </a:r>
            <a:r>
              <a:rPr lang="en-GB" noProof="0" dirty="0" err="1" smtClean="0"/>
              <a:t>hinzufügen</a:t>
            </a:r>
            <a:endParaRPr lang="en-GB" noProof="0" dirty="0"/>
          </a:p>
        </p:txBody>
      </p:sp>
      <p:sp>
        <p:nvSpPr>
          <p:cNvPr id="16" name="Bildplatzhalter 9"/>
          <p:cNvSpPr>
            <a:spLocks noGrp="1"/>
          </p:cNvSpPr>
          <p:nvPr>
            <p:ph type="pic" sz="quarter" idx="21"/>
          </p:nvPr>
        </p:nvSpPr>
        <p:spPr>
          <a:xfrm>
            <a:off x="4081167" y="1853937"/>
            <a:ext cx="3365688" cy="1596975"/>
          </a:xfrm>
        </p:spPr>
        <p:txBody>
          <a:bodyPr/>
          <a:lstStyle>
            <a:lvl1pPr marL="0" indent="0">
              <a:buNone/>
              <a:defRPr sz="1400">
                <a:latin typeface="Arial" panose="020B0604020202020204" pitchFamily="34" charset="0"/>
                <a:cs typeface="Arial" panose="020B0604020202020204" pitchFamily="34" charset="0"/>
              </a:defRPr>
            </a:lvl1pPr>
          </a:lstStyle>
          <a:p>
            <a:r>
              <a:rPr lang="en-GB" noProof="0" smtClean="0"/>
              <a:t>Bild durch Klicken auf Symbol hinzufügen</a:t>
            </a:r>
            <a:endParaRPr lang="en-GB" noProof="0"/>
          </a:p>
        </p:txBody>
      </p:sp>
      <p:sp>
        <p:nvSpPr>
          <p:cNvPr id="17" name="Bildplatzhalter 9"/>
          <p:cNvSpPr>
            <a:spLocks noGrp="1"/>
          </p:cNvSpPr>
          <p:nvPr>
            <p:ph type="pic" sz="quarter" idx="22"/>
          </p:nvPr>
        </p:nvSpPr>
        <p:spPr>
          <a:xfrm>
            <a:off x="7601351" y="1853937"/>
            <a:ext cx="3365688" cy="1596975"/>
          </a:xfrm>
        </p:spPr>
        <p:txBody>
          <a:bodyPr/>
          <a:lstStyle>
            <a:lvl1pPr marL="0" indent="0">
              <a:buNone/>
              <a:defRPr sz="1400">
                <a:latin typeface="Arial" panose="020B0604020202020204" pitchFamily="34" charset="0"/>
                <a:cs typeface="Arial" panose="020B0604020202020204" pitchFamily="34" charset="0"/>
              </a:defRPr>
            </a:lvl1pPr>
          </a:lstStyle>
          <a:p>
            <a:r>
              <a:rPr lang="en-GB" noProof="0" smtClean="0"/>
              <a:t>Bild durch Klicken auf Symbol hinzufügen</a:t>
            </a:r>
            <a:endParaRPr lang="en-GB" noProof="0"/>
          </a:p>
        </p:txBody>
      </p:sp>
    </p:spTree>
    <p:extLst>
      <p:ext uri="{BB962C8B-B14F-4D97-AF65-F5344CB8AC3E}">
        <p14:creationId xmlns:p14="http://schemas.microsoft.com/office/powerpoint/2010/main" val="39817838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guide id="3" orient="horz" pos="93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CEF3B0-37D5-454E-93CD-8CB34E4C8AA6}"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909932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EEA7C6-ABBF-4741-BA32-5B880584B53D}"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0497803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632" y="273492"/>
            <a:ext cx="4017874" cy="1163933"/>
          </a:xfrm>
        </p:spPr>
        <p:txBody>
          <a:bodyPr anchor="b"/>
          <a:lstStyle>
            <a:lvl1pPr algn="l">
              <a:defRPr sz="2400" b="1"/>
            </a:lvl1pPr>
          </a:lstStyle>
          <a:p>
            <a:r>
              <a:rPr lang="de-DE" smtClean="0"/>
              <a:t>Titelmasterformat durch Klicken bearbeiten</a:t>
            </a:r>
            <a:endParaRPr lang="de-DE"/>
          </a:p>
        </p:txBody>
      </p:sp>
      <p:sp>
        <p:nvSpPr>
          <p:cNvPr id="3" name="Inhaltsplatzhalter 2"/>
          <p:cNvSpPr>
            <a:spLocks noGrp="1"/>
          </p:cNvSpPr>
          <p:nvPr>
            <p:ph idx="1"/>
          </p:nvPr>
        </p:nvSpPr>
        <p:spPr>
          <a:xfrm>
            <a:off x="4774802" y="273493"/>
            <a:ext cx="6827204" cy="586259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0632" y="1437426"/>
            <a:ext cx="4017874" cy="469866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20FC1E-FBF3-4B3C-BED3-E895FDF55F85}"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603862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3762" y="4808379"/>
            <a:ext cx="7327583" cy="567656"/>
          </a:xfrm>
        </p:spPr>
        <p:txBody>
          <a:bodyPr anchor="b"/>
          <a:lstStyle>
            <a:lvl1pPr algn="l">
              <a:defRPr sz="2400" b="1"/>
            </a:lvl1pPr>
          </a:lstStyle>
          <a:p>
            <a:r>
              <a:rPr lang="de-DE" smtClean="0"/>
              <a:t>Titelmasterformat durch Klicken bearbeiten</a:t>
            </a:r>
            <a:endParaRPr lang="de-DE"/>
          </a:p>
        </p:txBody>
      </p:sp>
      <p:sp>
        <p:nvSpPr>
          <p:cNvPr id="3" name="Bildplatzhalter 2"/>
          <p:cNvSpPr>
            <a:spLocks noGrp="1"/>
          </p:cNvSpPr>
          <p:nvPr>
            <p:ph type="pic" idx="1"/>
          </p:nvPr>
        </p:nvSpPr>
        <p:spPr>
          <a:xfrm>
            <a:off x="2393762" y="613768"/>
            <a:ext cx="7327583" cy="4121468"/>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pPr lvl="0"/>
            <a:endParaRPr lang="de-DE" noProof="0" smtClean="0"/>
          </a:p>
        </p:txBody>
      </p:sp>
      <p:sp>
        <p:nvSpPr>
          <p:cNvPr id="4" name="Textplatzhalter 3"/>
          <p:cNvSpPr>
            <a:spLocks noGrp="1"/>
          </p:cNvSpPr>
          <p:nvPr>
            <p:ph type="body" sz="half" idx="2"/>
          </p:nvPr>
        </p:nvSpPr>
        <p:spPr>
          <a:xfrm>
            <a:off x="2393762" y="5376036"/>
            <a:ext cx="7327583" cy="80616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BA5F0C-08EC-433E-A51D-B7B8C61D567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006176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A1FC2-D435-4AF4-ADD0-F87E2C8A05CE}"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502166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01504" y="610588"/>
            <a:ext cx="2595186" cy="549529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948" y="610588"/>
            <a:ext cx="7582013" cy="549529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63A554-5FB0-471C-9075-F264F15CA04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732294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pic>
        <p:nvPicPr>
          <p:cNvPr id="5" name="Afbeelding 1" descr="P01477 Wetlands_Powerpoint_slide3_RGB_HR2_p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263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610632" y="1895368"/>
            <a:ext cx="10991374" cy="3612644"/>
          </a:xfrm>
        </p:spPr>
        <p:txBody>
          <a:bodyPr>
            <a:normAutofit/>
          </a:bodyPr>
          <a:lstStyle>
            <a:lvl1pPr marL="408874" indent="-408874" algn="l">
              <a:buFont typeface="Arial"/>
              <a:buChar char="•"/>
              <a:defRPr sz="2400" baseline="0">
                <a:solidFill>
                  <a:schemeClr val="accent1"/>
                </a:solidFill>
              </a:defRPr>
            </a:lvl1pPr>
            <a:lvl2pPr marL="545165" indent="0" algn="l">
              <a:buFontTx/>
              <a:buNone/>
              <a:defRPr>
                <a:solidFill>
                  <a:schemeClr val="accent1"/>
                </a:solidFill>
              </a:defRPr>
            </a:lvl2pPr>
            <a:lvl3pPr marL="1090331" indent="0" algn="l">
              <a:buFontTx/>
              <a:buNone/>
              <a:defRPr>
                <a:solidFill>
                  <a:schemeClr val="accent1"/>
                </a:solidFill>
              </a:defRPr>
            </a:lvl3pPr>
            <a:lvl4pPr marL="1635496" indent="0" algn="l">
              <a:buFontTx/>
              <a:buNone/>
              <a:defRPr>
                <a:solidFill>
                  <a:schemeClr val="accent1"/>
                </a:solidFill>
              </a:defRPr>
            </a:lvl4pPr>
            <a:lvl5pPr marL="2180661" indent="0" algn="l">
              <a:buFontTx/>
              <a:buNone/>
              <a:defRPr>
                <a:solidFill>
                  <a:schemeClr val="accent1"/>
                </a:solidFill>
              </a:defRPr>
            </a:lvl5pPr>
          </a:lstStyle>
          <a:p>
            <a:pPr lvl="0"/>
            <a:r>
              <a:rPr lang="de-DE" smtClean="0"/>
              <a:t>Textmasterformat bearbeiten</a:t>
            </a:r>
          </a:p>
        </p:txBody>
      </p:sp>
      <p:sp>
        <p:nvSpPr>
          <p:cNvPr id="22" name="Titel 1"/>
          <p:cNvSpPr>
            <a:spLocks noGrp="1"/>
          </p:cNvSpPr>
          <p:nvPr>
            <p:ph type="title"/>
          </p:nvPr>
        </p:nvSpPr>
        <p:spPr>
          <a:xfrm>
            <a:off x="610632" y="275084"/>
            <a:ext cx="10991374" cy="530552"/>
          </a:xfrm>
        </p:spPr>
        <p:txBody>
          <a:bodyPr>
            <a:noAutofit/>
          </a:bodyPr>
          <a:lstStyle>
            <a:lvl1pPr algn="l">
              <a:defRPr sz="3800" b="1" baseline="0"/>
            </a:lvl1pPr>
          </a:lstStyle>
          <a:p>
            <a:r>
              <a:rPr lang="de-DE" smtClean="0"/>
              <a:t>Titelmasterformat durch Klicken bearbeiten</a:t>
            </a:r>
            <a:endParaRPr lang="nl-NL" dirty="0"/>
          </a:p>
        </p:txBody>
      </p:sp>
      <p:sp>
        <p:nvSpPr>
          <p:cNvPr id="23" name="Tijdelijke aanduiding voor tekst 2"/>
          <p:cNvSpPr>
            <a:spLocks noGrp="1"/>
          </p:cNvSpPr>
          <p:nvPr>
            <p:ph type="body" idx="16"/>
          </p:nvPr>
        </p:nvSpPr>
        <p:spPr>
          <a:xfrm>
            <a:off x="610632" y="824721"/>
            <a:ext cx="10999854" cy="426138"/>
          </a:xfrm>
        </p:spPr>
        <p:txBody>
          <a:bodyPr anchor="b"/>
          <a:lstStyle>
            <a:lvl1pPr marL="0" indent="0">
              <a:buNone/>
              <a:defRPr sz="2400" baseline="0">
                <a:solidFill>
                  <a:schemeClr val="tx1">
                    <a:tint val="75000"/>
                  </a:schemeClr>
                </a:solidFill>
              </a:defRPr>
            </a:lvl1pPr>
            <a:lvl2pPr marL="545165" indent="0">
              <a:buNone/>
              <a:defRPr sz="2100">
                <a:solidFill>
                  <a:schemeClr val="tx1">
                    <a:tint val="75000"/>
                  </a:schemeClr>
                </a:solidFill>
              </a:defRPr>
            </a:lvl2pPr>
            <a:lvl3pPr marL="1090331" indent="0">
              <a:buNone/>
              <a:defRPr sz="1900">
                <a:solidFill>
                  <a:schemeClr val="tx1">
                    <a:tint val="75000"/>
                  </a:schemeClr>
                </a:solidFill>
              </a:defRPr>
            </a:lvl3pPr>
            <a:lvl4pPr marL="1635496" indent="0">
              <a:buNone/>
              <a:defRPr sz="1700">
                <a:solidFill>
                  <a:schemeClr val="tx1">
                    <a:tint val="75000"/>
                  </a:schemeClr>
                </a:solidFill>
              </a:defRPr>
            </a:lvl4pPr>
            <a:lvl5pPr marL="2180661" indent="0">
              <a:buNone/>
              <a:defRPr sz="1700">
                <a:solidFill>
                  <a:schemeClr val="tx1">
                    <a:tint val="75000"/>
                  </a:schemeClr>
                </a:solidFill>
              </a:defRPr>
            </a:lvl5pPr>
            <a:lvl6pPr marL="2725826" indent="0">
              <a:buNone/>
              <a:defRPr sz="1700">
                <a:solidFill>
                  <a:schemeClr val="tx1">
                    <a:tint val="75000"/>
                  </a:schemeClr>
                </a:solidFill>
              </a:defRPr>
            </a:lvl6pPr>
            <a:lvl7pPr marL="3270992" indent="0">
              <a:buNone/>
              <a:defRPr sz="1700">
                <a:solidFill>
                  <a:schemeClr val="tx1">
                    <a:tint val="75000"/>
                  </a:schemeClr>
                </a:solidFill>
              </a:defRPr>
            </a:lvl7pPr>
            <a:lvl8pPr marL="3816157" indent="0">
              <a:buNone/>
              <a:defRPr sz="1700">
                <a:solidFill>
                  <a:schemeClr val="tx1">
                    <a:tint val="75000"/>
                  </a:schemeClr>
                </a:solidFill>
              </a:defRPr>
            </a:lvl8pPr>
            <a:lvl9pPr marL="4361322" indent="0">
              <a:buNone/>
              <a:defRPr sz="1700">
                <a:solidFill>
                  <a:schemeClr val="tx1">
                    <a:tint val="75000"/>
                  </a:schemeClr>
                </a:solidFill>
              </a:defRPr>
            </a:lvl9pPr>
          </a:lstStyle>
          <a:p>
            <a:pPr lvl="0"/>
            <a:r>
              <a:rPr lang="de-DE" smtClean="0"/>
              <a:t>Textmasterformat bearbeiten</a:t>
            </a:r>
          </a:p>
        </p:txBody>
      </p:sp>
      <p:sp>
        <p:nvSpPr>
          <p:cNvPr id="6" name="Tijdelijke aanduiding voor dianummer 5"/>
          <p:cNvSpPr>
            <a:spLocks noGrp="1"/>
          </p:cNvSpPr>
          <p:nvPr>
            <p:ph type="sldNum" sz="quarter" idx="17"/>
          </p:nvPr>
        </p:nvSpPr>
        <p:spPr>
          <a:xfrm>
            <a:off x="621235" y="6307818"/>
            <a:ext cx="674239" cy="271902"/>
          </a:xfrm>
        </p:spPr>
        <p:txBody>
          <a:bodyPr/>
          <a:lstStyle>
            <a:lvl1pPr defTabSz="545165" fontAlgn="auto">
              <a:spcBef>
                <a:spcPts val="0"/>
              </a:spcBef>
              <a:spcAft>
                <a:spcPts val="0"/>
              </a:spcAft>
              <a:defRPr sz="1200" b="1">
                <a:solidFill>
                  <a:srgbClr val="0781AE"/>
                </a:solidFill>
                <a:latin typeface="Aller"/>
              </a:defRPr>
            </a:lvl1pPr>
          </a:lstStyle>
          <a:p>
            <a:pPr>
              <a:defRPr/>
            </a:pPr>
            <a:fld id="{3780B2EC-75AD-4915-A116-BEFE7794A011}" type="slidenum">
              <a:rPr lang="nl-NL"/>
              <a:pPr>
                <a:defRPr/>
              </a:pPr>
              <a:t>‹#›</a:t>
            </a:fld>
            <a:endParaRPr lang="nl-NL"/>
          </a:p>
        </p:txBody>
      </p:sp>
    </p:spTree>
    <p:extLst>
      <p:ext uri="{BB962C8B-B14F-4D97-AF65-F5344CB8AC3E}">
        <p14:creationId xmlns:p14="http://schemas.microsoft.com/office/powerpoint/2010/main" val="3989230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le 1"/>
          <p:cNvSpPr>
            <a:spLocks noGrp="1"/>
          </p:cNvSpPr>
          <p:nvPr>
            <p:ph type="title"/>
          </p:nvPr>
        </p:nvSpPr>
        <p:spPr>
          <a:xfrm>
            <a:off x="1045126" y="401338"/>
            <a:ext cx="10564717" cy="357168"/>
          </a:xfrm>
        </p:spPr>
        <p:txBody>
          <a:bodyPr/>
          <a:lstStyle>
            <a:lvl1pPr>
              <a:defRPr sz="2900" baseline="0"/>
            </a:lvl1pPr>
          </a:lstStyle>
          <a:p>
            <a:r>
              <a:rPr lang="de-DE" smtClean="0"/>
              <a:t>Titelmasterformat durch Klicken bearbeiten</a:t>
            </a:r>
            <a:endParaRPr lang="de-DE" dirty="0"/>
          </a:p>
        </p:txBody>
      </p:sp>
      <p:sp>
        <p:nvSpPr>
          <p:cNvPr id="11" name="Text Placeholder 10"/>
          <p:cNvSpPr>
            <a:spLocks noGrp="1"/>
          </p:cNvSpPr>
          <p:nvPr>
            <p:ph type="body" sz="quarter" idx="13"/>
          </p:nvPr>
        </p:nvSpPr>
        <p:spPr>
          <a:xfrm>
            <a:off x="1045127" y="6175841"/>
            <a:ext cx="10564715" cy="216250"/>
          </a:xfrm>
        </p:spPr>
        <p:txBody>
          <a:bodyPr anchor="b"/>
          <a:lstStyle>
            <a:lvl1pPr>
              <a:lnSpc>
                <a:spcPct val="100000"/>
              </a:lnSpc>
              <a:spcBef>
                <a:spcPts val="0"/>
              </a:spcBef>
              <a:defRPr sz="1100" b="0" baseline="0"/>
            </a:lvl1pPr>
            <a:lvl2pPr>
              <a:lnSpc>
                <a:spcPct val="100000"/>
              </a:lnSpc>
              <a:spcBef>
                <a:spcPts val="0"/>
              </a:spcBef>
              <a:defRPr sz="1100" b="0"/>
            </a:lvl2pPr>
            <a:lvl3pPr>
              <a:defRPr sz="1100" b="0"/>
            </a:lvl3pPr>
            <a:lvl4pPr>
              <a:defRPr sz="1100" b="0"/>
            </a:lvl4pPr>
            <a:lvl5pPr>
              <a:defRPr sz="1100" b="0"/>
            </a:lvl5pPr>
          </a:lstStyle>
          <a:p>
            <a:pPr lvl="0"/>
            <a:r>
              <a:rPr lang="de-DE" smtClean="0"/>
              <a:t>Textmasterformat bearbeiten</a:t>
            </a:r>
          </a:p>
        </p:txBody>
      </p:sp>
      <p:sp>
        <p:nvSpPr>
          <p:cNvPr id="13" name="Text Placeholder 8"/>
          <p:cNvSpPr>
            <a:spLocks noGrp="1"/>
          </p:cNvSpPr>
          <p:nvPr>
            <p:ph type="body" sz="quarter" idx="12"/>
          </p:nvPr>
        </p:nvSpPr>
        <p:spPr>
          <a:xfrm>
            <a:off x="1045127" y="716328"/>
            <a:ext cx="10564715" cy="554141"/>
          </a:xfrm>
        </p:spPr>
        <p:txBody>
          <a:bodyPr/>
          <a:lstStyle>
            <a:lvl1pPr>
              <a:defRPr sz="2100" b="0">
                <a:solidFill>
                  <a:schemeClr val="bg2"/>
                </a:solidFill>
              </a:defRPr>
            </a:lvl1pPr>
          </a:lstStyle>
          <a:p>
            <a:pPr lvl="0"/>
            <a:r>
              <a:rPr lang="de-DE" smtClean="0"/>
              <a:t>Textmasterformat bearbeiten</a:t>
            </a:r>
          </a:p>
        </p:txBody>
      </p:sp>
      <p:sp>
        <p:nvSpPr>
          <p:cNvPr id="5" name="Footer Placeholder 4"/>
          <p:cNvSpPr>
            <a:spLocks noGrp="1"/>
          </p:cNvSpPr>
          <p:nvPr>
            <p:ph type="ftr" sz="quarter" idx="14"/>
          </p:nvPr>
        </p:nvSpPr>
        <p:spPr/>
        <p:txBody>
          <a:bodyPr/>
          <a:lstStyle>
            <a:lvl1pPr>
              <a:defRPr>
                <a:solidFill>
                  <a:srgbClr val="000000"/>
                </a:solidFill>
              </a:defRPr>
            </a:lvl1pPr>
          </a:lstStyle>
          <a:p>
            <a:pPr>
              <a:defRPr/>
            </a:pPr>
            <a:r>
              <a:rPr lang="de-DE"/>
              <a:t>KfW Entwicklungsbank / Die Finanzielle Zusammenarbeit mit Entwicklungs- und Schwellenländern</a:t>
            </a:r>
          </a:p>
        </p:txBody>
      </p:sp>
    </p:spTree>
    <p:extLst>
      <p:ext uri="{BB962C8B-B14F-4D97-AF65-F5344CB8AC3E}">
        <p14:creationId xmlns:p14="http://schemas.microsoft.com/office/powerpoint/2010/main" val="2428869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Gliederung">
    <p:spTree>
      <p:nvGrpSpPr>
        <p:cNvPr id="1" name=""/>
        <p:cNvGrpSpPr/>
        <p:nvPr/>
      </p:nvGrpSpPr>
      <p:grpSpPr>
        <a:xfrm>
          <a:off x="0" y="0"/>
          <a:ext cx="0" cy="0"/>
          <a:chOff x="0" y="0"/>
          <a:chExt cx="0" cy="0"/>
        </a:xfrm>
      </p:grpSpPr>
      <p:sp>
        <p:nvSpPr>
          <p:cNvPr id="2" name="Titel 1"/>
          <p:cNvSpPr>
            <a:spLocks noGrp="1"/>
          </p:cNvSpPr>
          <p:nvPr>
            <p:ph type="title"/>
          </p:nvPr>
        </p:nvSpPr>
        <p:spPr>
          <a:xfrm>
            <a:off x="552934" y="470661"/>
            <a:ext cx="10991374" cy="613132"/>
          </a:xfrm>
        </p:spPr>
        <p:txBody>
          <a:bodyPr>
            <a:normAutofit/>
          </a:bodyPr>
          <a:lstStyle>
            <a:lvl1pPr>
              <a:defRPr sz="2400" b="1">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52934" y="1496421"/>
            <a:ext cx="10991374" cy="4533297"/>
          </a:xfrm>
          <a:prstGeom prst="rect">
            <a:avLst/>
          </a:prstGeom>
        </p:spPr>
        <p:txBody>
          <a:bodyPr lIns="0" tIns="0" rIns="0" bIns="0">
            <a:normAutofit/>
          </a:bodyPr>
          <a:lstStyle>
            <a:lvl1pPr marL="257558" indent="-257558">
              <a:lnSpc>
                <a:spcPct val="120000"/>
              </a:lnSpc>
              <a:spcBef>
                <a:spcPts val="0"/>
              </a:spcBef>
              <a:buFont typeface="+mj-lt"/>
              <a:buNone/>
              <a:defRPr sz="1800" b="1" cap="none" baseline="0">
                <a:latin typeface="Arial" pitchFamily="34" charset="0"/>
                <a:cs typeface="Arial" pitchFamily="34" charset="0"/>
              </a:defRPr>
            </a:lvl1pPr>
            <a:lvl2pPr marL="0" indent="0">
              <a:lnSpc>
                <a:spcPct val="120000"/>
              </a:lnSpc>
              <a:spcBef>
                <a:spcPts val="0"/>
              </a:spcBef>
              <a:buSzPct val="100000"/>
              <a:buFont typeface="Meta Offc" pitchFamily="34" charset="0"/>
              <a:buNone/>
              <a:defRPr sz="1800"/>
            </a:lvl2pPr>
            <a:lvl3pPr marL="686822" indent="-429264">
              <a:lnSpc>
                <a:spcPct val="120000"/>
              </a:lnSpc>
              <a:spcBef>
                <a:spcPts val="0"/>
              </a:spcBef>
              <a:buFont typeface="Meta Offc" pitchFamily="34" charset="0"/>
              <a:buNone/>
              <a:defRPr sz="1800" cap="none" baseline="0">
                <a:latin typeface="Arial" pitchFamily="34" charset="0"/>
                <a:cs typeface="Arial" pitchFamily="34" charset="0"/>
              </a:defRPr>
            </a:lvl3pPr>
            <a:lvl4pPr marL="686822" indent="-429264">
              <a:lnSpc>
                <a:spcPct val="120000"/>
              </a:lnSpc>
              <a:spcBef>
                <a:spcPts val="0"/>
              </a:spcBef>
              <a:buFont typeface="Symbol" pitchFamily="18" charset="2"/>
              <a:buNone/>
              <a:defRPr lang="de-DE" sz="1800" kern="1200" cap="none" baseline="0" dirty="0" smtClean="0">
                <a:solidFill>
                  <a:schemeClr val="tx1"/>
                </a:solidFill>
                <a:latin typeface="Arial" pitchFamily="34" charset="0"/>
                <a:ea typeface="+mn-ea"/>
                <a:cs typeface="Arial" pitchFamily="34" charset="0"/>
              </a:defRPr>
            </a:lvl4pPr>
            <a:lvl5pPr marL="686822" indent="-429264">
              <a:lnSpc>
                <a:spcPct val="120000"/>
              </a:lnSpc>
              <a:spcBef>
                <a:spcPts val="0"/>
              </a:spcBef>
              <a:buFont typeface="+mj-lt"/>
              <a:buNone/>
              <a:defRPr sz="1800" cap="none" baseline="0">
                <a:latin typeface="Arial" pitchFamily="34" charset="0"/>
                <a:cs typeface="Arial" pitchFamily="34" charset="0"/>
              </a:defRPr>
            </a:lvl5pPr>
          </a:lstStyle>
          <a:p>
            <a:pPr lvl="0"/>
            <a:r>
              <a:rPr lang="de-DE" dirty="0" smtClean="0"/>
              <a:t>Textmasterformate durch Klicken bearbeiten</a:t>
            </a:r>
          </a:p>
          <a:p>
            <a:pPr lvl="4"/>
            <a:r>
              <a:rPr lang="de-DE" dirty="0" smtClean="0"/>
              <a:t>Zweite Ebene</a:t>
            </a:r>
          </a:p>
          <a:p>
            <a:pPr lvl="2"/>
            <a:r>
              <a:rPr lang="de-DE" dirty="0" smtClean="0"/>
              <a:t>Dritte Ebene</a:t>
            </a:r>
          </a:p>
          <a:p>
            <a:pPr lvl="3"/>
            <a:r>
              <a:rPr lang="de-DE" dirty="0" smtClean="0"/>
              <a:t>Vierte Ebene</a:t>
            </a:r>
          </a:p>
        </p:txBody>
      </p:sp>
      <p:sp>
        <p:nvSpPr>
          <p:cNvPr id="8" name="Textplatzhalter 7"/>
          <p:cNvSpPr>
            <a:spLocks noGrp="1"/>
          </p:cNvSpPr>
          <p:nvPr>
            <p:ph type="body" sz="quarter" idx="13"/>
          </p:nvPr>
        </p:nvSpPr>
        <p:spPr>
          <a:xfrm>
            <a:off x="552935" y="302666"/>
            <a:ext cx="10961691" cy="287803"/>
          </a:xfrm>
          <a:prstGeom prst="rect">
            <a:avLst/>
          </a:prstGeom>
        </p:spPr>
        <p:txBody>
          <a:bodyPr lIns="0" tIns="0" rIns="0" bIns="0">
            <a:normAutofit/>
          </a:bodyPr>
          <a:lstStyle>
            <a:lvl1pPr marL="0" indent="0">
              <a:buNone/>
              <a:defRPr sz="1300" b="0" cap="none" baseline="0">
                <a:latin typeface="Arial" pitchFamily="34" charset="0"/>
                <a:cs typeface="Arial" pitchFamily="34" charset="0"/>
              </a:defRPr>
            </a:lvl1pPr>
          </a:lstStyle>
          <a:p>
            <a:pPr lvl="0"/>
            <a:r>
              <a:rPr lang="de-DE" dirty="0" smtClean="0"/>
              <a:t>Textmasterformate durch Klicken bearbeiten</a:t>
            </a:r>
          </a:p>
        </p:txBody>
      </p:sp>
      <p:sp>
        <p:nvSpPr>
          <p:cNvPr id="5" name="Datumsplatzhalter 8"/>
          <p:cNvSpPr>
            <a:spLocks noGrp="1"/>
          </p:cNvSpPr>
          <p:nvPr>
            <p:ph type="dt" sz="half" idx="14"/>
          </p:nvPr>
        </p:nvSpPr>
        <p:spPr/>
        <p:txBody>
          <a:bodyPr/>
          <a:lstStyle>
            <a:lvl1pPr>
              <a:defRPr/>
            </a:lvl1pPr>
          </a:lstStyle>
          <a:p>
            <a:pPr>
              <a:defRPr/>
            </a:pPr>
            <a:r>
              <a:rPr lang="de-DE">
                <a:solidFill>
                  <a:srgbClr val="000000"/>
                </a:solidFill>
              </a:rPr>
              <a:t>04.03.2015</a:t>
            </a:r>
          </a:p>
        </p:txBody>
      </p:sp>
      <p:sp>
        <p:nvSpPr>
          <p:cNvPr id="6" name="Foliennummernplatzhalter 9"/>
          <p:cNvSpPr>
            <a:spLocks noGrp="1"/>
          </p:cNvSpPr>
          <p:nvPr>
            <p:ph type="sldNum" sz="quarter" idx="15"/>
          </p:nvPr>
        </p:nvSpPr>
        <p:spPr/>
        <p:txBody>
          <a:bodyPr/>
          <a:lstStyle>
            <a:lvl1pPr>
              <a:defRPr/>
            </a:lvl1pPr>
          </a:lstStyle>
          <a:p>
            <a:pPr>
              <a:defRPr/>
            </a:pPr>
            <a:fld id="{C8277358-720B-4823-B68D-57B08FF1A251}" type="slidenum">
              <a:rPr lang="de-DE">
                <a:solidFill>
                  <a:srgbClr val="000000"/>
                </a:solidFill>
              </a:rPr>
              <a:pPr>
                <a:defRPr/>
              </a:pPr>
              <a:t>‹#›</a:t>
            </a:fld>
            <a:endParaRPr lang="de-DE" dirty="0">
              <a:solidFill>
                <a:srgbClr val="000000"/>
              </a:solidFill>
            </a:endParaRPr>
          </a:p>
        </p:txBody>
      </p:sp>
      <p:sp>
        <p:nvSpPr>
          <p:cNvPr id="7" name="Fußzeilenplatzhalter 10"/>
          <p:cNvSpPr>
            <a:spLocks noGrp="1"/>
          </p:cNvSpPr>
          <p:nvPr>
            <p:ph type="ftr" sz="quarter" idx="16"/>
          </p:nvPr>
        </p:nvSpPr>
        <p:spPr/>
        <p:txBody>
          <a:bodyPr/>
          <a:lstStyle>
            <a:lvl1pPr>
              <a:defRPr/>
            </a:lvl1pPr>
          </a:lstStyle>
          <a:p>
            <a:pPr>
              <a:defRPr/>
            </a:pPr>
            <a:r>
              <a:rPr lang="de-DE">
                <a:solidFill>
                  <a:srgbClr val="000000"/>
                </a:solidFill>
              </a:rPr>
              <a:t>Jour Fixe BMUB IG I 2/UBA</a:t>
            </a:r>
          </a:p>
        </p:txBody>
      </p:sp>
    </p:spTree>
    <p:extLst>
      <p:ext uri="{BB962C8B-B14F-4D97-AF65-F5344CB8AC3E}">
        <p14:creationId xmlns:p14="http://schemas.microsoft.com/office/powerpoint/2010/main" val="3693499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04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1202181" y="2198223"/>
            <a:ext cx="10170838" cy="393336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4" name="Datumsplatzhalter 5"/>
          <p:cNvSpPr>
            <a:spLocks noGrp="1"/>
          </p:cNvSpPr>
          <p:nvPr>
            <p:ph type="dt" sz="half" idx="14"/>
          </p:nvPr>
        </p:nvSpPr>
        <p:spPr/>
        <p:txBody>
          <a:bodyPr/>
          <a:lstStyle>
            <a:lvl1pPr>
              <a:defRPr/>
            </a:lvl1pPr>
          </a:lstStyle>
          <a:p>
            <a:pPr>
              <a:defRPr/>
            </a:pPr>
            <a:fld id="{A70187E2-F989-47D9-9D27-35B2CEF26B32}" type="datetime5">
              <a:rPr lang="de-DE">
                <a:solidFill>
                  <a:srgbClr val="000000"/>
                </a:solidFill>
              </a:rPr>
              <a:pPr>
                <a:defRPr/>
              </a:pPr>
              <a:t>18-03-22</a:t>
            </a:fld>
            <a:endParaRPr lang="de-DE" dirty="0">
              <a:solidFill>
                <a:srgbClr val="000000"/>
              </a:solidFill>
            </a:endParaRPr>
          </a:p>
        </p:txBody>
      </p:sp>
      <p:sp>
        <p:nvSpPr>
          <p:cNvPr id="5" name="Fußzeilenplatzhalter 6"/>
          <p:cNvSpPr>
            <a:spLocks noGrp="1"/>
          </p:cNvSpPr>
          <p:nvPr>
            <p:ph type="ftr" sz="quarter" idx="15"/>
          </p:nvPr>
        </p:nvSpPr>
        <p:spPr/>
        <p:txBody>
          <a:bodyPr/>
          <a:lstStyle>
            <a:lvl1pPr>
              <a:defRPr/>
            </a:lvl1pPr>
          </a:lstStyle>
          <a:p>
            <a:pPr>
              <a:defRPr/>
            </a:pPr>
            <a:r>
              <a:rPr lang="de-DE">
                <a:solidFill>
                  <a:srgbClr val="000000"/>
                </a:solidFill>
              </a:rPr>
              <a:t>Referent</a:t>
            </a:r>
          </a:p>
        </p:txBody>
      </p:sp>
      <p:sp>
        <p:nvSpPr>
          <p:cNvPr id="6" name="Foliennummernplatzhalter 8"/>
          <p:cNvSpPr>
            <a:spLocks noGrp="1"/>
          </p:cNvSpPr>
          <p:nvPr>
            <p:ph type="sldNum" sz="quarter" idx="16"/>
          </p:nvPr>
        </p:nvSpPr>
        <p:spPr/>
        <p:txBody>
          <a:bodyPr/>
          <a:lstStyle>
            <a:lvl1pPr>
              <a:defRPr/>
            </a:lvl1pPr>
          </a:lstStyle>
          <a:p>
            <a:pPr>
              <a:defRPr/>
            </a:pPr>
            <a:fld id="{98462559-197C-4C32-980D-112C1D05E083}"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72927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4_Trennfolie für neues Kapitel">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81075"/>
            <a:ext cx="12212638" cy="5876908"/>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sp>
        <p:nvSpPr>
          <p:cNvPr id="4105" name="Rectangle 9" descr="Horizontal dünn"/>
          <p:cNvSpPr>
            <a:spLocks noChangeArrowheads="1"/>
          </p:cNvSpPr>
          <p:nvPr userDrawn="1"/>
        </p:nvSpPr>
        <p:spPr bwMode="auto">
          <a:xfrm>
            <a:off x="2747844" y="0"/>
            <a:ext cx="9464794" cy="992205"/>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5037713" y="327556"/>
            <a:ext cx="7174925" cy="66465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78130"/>
            <a:ext cx="12212638" cy="305294"/>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sp>
        <p:nvSpPr>
          <p:cNvPr id="4098" name="Rectangle 2"/>
          <p:cNvSpPr>
            <a:spLocks noGrp="1" noChangeArrowheads="1"/>
          </p:cNvSpPr>
          <p:nvPr>
            <p:ph type="ctrTitle" hasCustomPrompt="1"/>
          </p:nvPr>
        </p:nvSpPr>
        <p:spPr>
          <a:xfrm>
            <a:off x="555506" y="1551911"/>
            <a:ext cx="10520679" cy="686911"/>
          </a:xfrm>
        </p:spPr>
        <p:txBody>
          <a:bodyPr/>
          <a:lstStyle>
            <a:lvl1pPr>
              <a:defRPr baseline="0">
                <a:solidFill>
                  <a:srgbClr val="FFFFFF"/>
                </a:solidFill>
                <a:latin typeface="Arial" panose="020B0604020202020204" pitchFamily="34" charset="0"/>
                <a:cs typeface="Arial" panose="020B0604020202020204" pitchFamily="34" charset="0"/>
              </a:defRPr>
            </a:lvl1pPr>
          </a:lstStyle>
          <a:p>
            <a:pPr lvl="0"/>
            <a:r>
              <a:rPr lang="de-DE" noProof="0" dirty="0" smtClean="0"/>
              <a:t>Titel des folgenden Kapitels eingeben</a:t>
            </a:r>
          </a:p>
        </p:txBody>
      </p:sp>
      <p:sp>
        <p:nvSpPr>
          <p:cNvPr id="9" name="Foliennummernplatzhalter 7"/>
          <p:cNvSpPr>
            <a:spLocks noGrp="1"/>
          </p:cNvSpPr>
          <p:nvPr>
            <p:ph type="sldNum" sz="quarter" idx="17"/>
          </p:nvPr>
        </p:nvSpPr>
        <p:spPr>
          <a:xfrm>
            <a:off x="9879488" y="6556466"/>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10" name="Rechteck 9"/>
          <p:cNvSpPr/>
          <p:nvPr userDrawn="1"/>
        </p:nvSpPr>
        <p:spPr>
          <a:xfrm>
            <a:off x="2740258" y="0"/>
            <a:ext cx="2298938" cy="97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pic>
        <p:nvPicPr>
          <p:cNvPr id="12" name="Picture 1" descr="\\192.168.46.1\Renac_AG\04_Marketing\03_Grafik\Logo\Logo_Kunden und Partner\Auswärtiges Amt\Englisch\Auswaertiges_Amt_engl_o_c.jpg"/>
          <p:cNvPicPr>
            <a:picLocks noChangeAspect="1" noChangeArrowheads="1"/>
          </p:cNvPicPr>
          <p:nvPr userDrawn="1"/>
        </p:nvPicPr>
        <p:blipFill>
          <a:blip r:embed="rId4" cstate="print"/>
          <a:srcRect l="6578" t="6929" r="12040" b="7613"/>
          <a:stretch>
            <a:fillRect/>
          </a:stretch>
        </p:blipFill>
        <p:spPr bwMode="auto">
          <a:xfrm>
            <a:off x="432101" y="105953"/>
            <a:ext cx="2115810" cy="804239"/>
          </a:xfrm>
          <a:prstGeom prst="rect">
            <a:avLst/>
          </a:prstGeom>
          <a:noFill/>
        </p:spPr>
      </p:pic>
    </p:spTree>
    <p:extLst>
      <p:ext uri="{BB962C8B-B14F-4D97-AF65-F5344CB8AC3E}">
        <p14:creationId xmlns:p14="http://schemas.microsoft.com/office/powerpoint/2010/main" val="27880076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2" name="Titel 1"/>
          <p:cNvSpPr>
            <a:spLocks noGrp="1"/>
          </p:cNvSpPr>
          <p:nvPr>
            <p:ph type="title"/>
          </p:nvPr>
        </p:nvSpPr>
        <p:spPr>
          <a:xfrm>
            <a:off x="552934" y="477444"/>
            <a:ext cx="10991374" cy="606349"/>
          </a:xfrm>
        </p:spPr>
        <p:txBody>
          <a:bodyPr/>
          <a:lstStyle>
            <a:lvl1pPr>
              <a:lnSpc>
                <a:spcPts val="2623"/>
              </a:lnSpc>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52934" y="1496421"/>
            <a:ext cx="8150691" cy="4876589"/>
          </a:xfrm>
          <a:prstGeom prst="rect">
            <a:avLst/>
          </a:prstGeom>
        </p:spPr>
        <p:txBody>
          <a:bodyPr lIns="0" tIns="0" rIns="0" bIns="0">
            <a:normAutofit/>
          </a:bodyPr>
          <a:lstStyle>
            <a:lvl1pPr marL="0" indent="0">
              <a:lnSpc>
                <a:spcPct val="120000"/>
              </a:lnSpc>
              <a:spcBef>
                <a:spcPts val="0"/>
              </a:spcBef>
              <a:buNone/>
              <a:defRPr sz="1800" b="1" cap="all" baseline="0"/>
            </a:lvl1pPr>
            <a:lvl2pPr marL="0" indent="0">
              <a:lnSpc>
                <a:spcPct val="120000"/>
              </a:lnSpc>
              <a:spcBef>
                <a:spcPts val="0"/>
              </a:spcBef>
              <a:buSzPct val="100000"/>
              <a:buFont typeface="Meta Offc" pitchFamily="34" charset="0"/>
              <a:buNone/>
              <a:defRPr sz="1800"/>
            </a:lvl2pPr>
            <a:lvl3pPr marL="193169" indent="-193169">
              <a:lnSpc>
                <a:spcPct val="120000"/>
              </a:lnSpc>
              <a:spcBef>
                <a:spcPts val="0"/>
              </a:spcBef>
              <a:buFont typeface="Meta Offc" pitchFamily="34" charset="0"/>
              <a:buChar char="•"/>
              <a:defRPr sz="1800"/>
            </a:lvl3pPr>
            <a:lvl4pPr marL="386338" indent="-193169">
              <a:lnSpc>
                <a:spcPct val="120000"/>
              </a:lnSpc>
              <a:spcBef>
                <a:spcPts val="0"/>
              </a:spcBef>
              <a:buFont typeface="Symbol" pitchFamily="18" charset="2"/>
              <a:buChar char="-"/>
              <a:defRPr lang="de-DE" sz="1800" kern="1200" dirty="0" smtClean="0">
                <a:solidFill>
                  <a:schemeClr val="tx1"/>
                </a:solidFill>
                <a:latin typeface="+mn-lt"/>
                <a:ea typeface="+mn-ea"/>
                <a:cs typeface="+mn-cs"/>
              </a:defRPr>
            </a:lvl4pPr>
            <a:lvl5pPr marL="579506" indent="-193169">
              <a:lnSpc>
                <a:spcPct val="120000"/>
              </a:lnSpc>
              <a:spcBef>
                <a:spcPts val="0"/>
              </a:spcBef>
              <a:buFont typeface="Arial" pitchFamily="34" charset="0"/>
              <a:buChar cha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p:nvPr>
        </p:nvSpPr>
        <p:spPr>
          <a:xfrm>
            <a:off x="552935" y="302667"/>
            <a:ext cx="10961691" cy="231599"/>
          </a:xfrm>
          <a:prstGeom prst="rect">
            <a:avLst/>
          </a:prstGeom>
        </p:spPr>
        <p:txBody>
          <a:bodyPr lIns="0" tIns="0" rIns="0" bIns="0">
            <a:normAutofit/>
          </a:bodyPr>
          <a:lstStyle>
            <a:lvl1pPr marL="0" marR="0" indent="0" algn="l" defTabSz="1090331" rtl="0" eaLnBrk="1" fontAlgn="auto" latinLnBrk="0" hangingPunct="1">
              <a:lnSpc>
                <a:spcPct val="100000"/>
              </a:lnSpc>
              <a:spcBef>
                <a:spcPct val="20000"/>
              </a:spcBef>
              <a:spcAft>
                <a:spcPts val="0"/>
              </a:spcAft>
              <a:buClrTx/>
              <a:buSzTx/>
              <a:buFont typeface="Arial" pitchFamily="34" charset="0"/>
              <a:buNone/>
              <a:tabLst/>
              <a:defRPr sz="1400" b="0" cap="none" baseline="0"/>
            </a:lvl1pPr>
          </a:lstStyle>
          <a:p>
            <a:pPr lvl="0"/>
            <a:r>
              <a:rPr lang="de-DE" smtClean="0"/>
              <a:t>Textmasterformat bearbeiten</a:t>
            </a:r>
          </a:p>
        </p:txBody>
      </p:sp>
      <p:sp>
        <p:nvSpPr>
          <p:cNvPr id="10" name="Textplatzhalter 9"/>
          <p:cNvSpPr>
            <a:spLocks noGrp="1"/>
          </p:cNvSpPr>
          <p:nvPr>
            <p:ph type="body" sz="quarter" idx="14"/>
          </p:nvPr>
        </p:nvSpPr>
        <p:spPr>
          <a:xfrm>
            <a:off x="8894448" y="1499439"/>
            <a:ext cx="2720280" cy="4873572"/>
          </a:xfrm>
        </p:spPr>
        <p:txBody>
          <a:bodyPr>
            <a:normAutofit/>
          </a:bodyPr>
          <a:lstStyle>
            <a:lvl1pPr indent="0">
              <a:lnSpc>
                <a:spcPts val="1789"/>
              </a:lnSpc>
              <a:spcBef>
                <a:spcPts val="0"/>
              </a:spcBef>
              <a:buFont typeface="Arial" pitchFamily="34" charset="0"/>
              <a:buNone/>
              <a:defRPr sz="1400" b="0" cap="none" baseline="0">
                <a:solidFill>
                  <a:schemeClr val="tx2"/>
                </a:solidFill>
              </a:defRPr>
            </a:lvl1pPr>
            <a:lvl2pPr marL="0" indent="0">
              <a:lnSpc>
                <a:spcPts val="1789"/>
              </a:lnSpc>
              <a:spcBef>
                <a:spcPts val="0"/>
              </a:spcBef>
              <a:buNone/>
              <a:defRPr sz="1400" b="0" cap="none" baseline="0">
                <a:solidFill>
                  <a:schemeClr val="tx2"/>
                </a:solidFill>
              </a:defRPr>
            </a:lvl2pPr>
            <a:lvl3pPr marL="0" indent="0">
              <a:lnSpc>
                <a:spcPts val="1789"/>
              </a:lnSpc>
              <a:spcBef>
                <a:spcPts val="0"/>
              </a:spcBef>
              <a:buNone/>
              <a:defRPr sz="1400" b="0" cap="none" baseline="0">
                <a:solidFill>
                  <a:schemeClr val="tx2"/>
                </a:solidFill>
              </a:defRPr>
            </a:lvl3pPr>
            <a:lvl4pPr marL="0" indent="0">
              <a:lnSpc>
                <a:spcPts val="1789"/>
              </a:lnSpc>
              <a:spcBef>
                <a:spcPts val="0"/>
              </a:spcBef>
              <a:buNone/>
              <a:defRPr sz="1400" b="0" cap="none" baseline="0">
                <a:solidFill>
                  <a:schemeClr val="tx2"/>
                </a:solidFill>
              </a:defRPr>
            </a:lvl4pPr>
            <a:lvl5pPr marL="0" indent="0">
              <a:lnSpc>
                <a:spcPts val="1789"/>
              </a:lnSpc>
              <a:spcBef>
                <a:spcPts val="0"/>
              </a:spcBef>
              <a:buNone/>
              <a:defRPr sz="1400" b="0" cap="none" baseline="0">
                <a:solidFill>
                  <a:schemeClr val="tx2"/>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Inhaltsplatzhalter 4"/>
          <p:cNvSpPr>
            <a:spLocks noGrp="1"/>
          </p:cNvSpPr>
          <p:nvPr>
            <p:ph sz="quarter" idx="18"/>
          </p:nvPr>
        </p:nvSpPr>
        <p:spPr>
          <a:xfrm>
            <a:off x="3894899" y="6753038"/>
            <a:ext cx="1221264" cy="91588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8"/>
          <p:cNvSpPr>
            <a:spLocks noGrp="1"/>
          </p:cNvSpPr>
          <p:nvPr>
            <p:ph type="dt" sz="half" idx="19"/>
          </p:nvPr>
        </p:nvSpPr>
        <p:spPr/>
        <p:txBody>
          <a:bodyPr/>
          <a:lstStyle>
            <a:lvl1pPr>
              <a:defRPr/>
            </a:lvl1pPr>
          </a:lstStyle>
          <a:p>
            <a:pPr>
              <a:defRPr/>
            </a:pPr>
            <a:r>
              <a:rPr lang="de-DE">
                <a:solidFill>
                  <a:srgbClr val="000000"/>
                </a:solidFill>
              </a:rPr>
              <a:t>19. Mai 2015</a:t>
            </a:r>
            <a:endParaRPr lang="de-DE" dirty="0">
              <a:solidFill>
                <a:srgbClr val="000000"/>
              </a:solidFill>
            </a:endParaRPr>
          </a:p>
        </p:txBody>
      </p:sp>
      <p:sp>
        <p:nvSpPr>
          <p:cNvPr id="9" name="Foliennummernplatzhalter 10"/>
          <p:cNvSpPr>
            <a:spLocks noGrp="1"/>
          </p:cNvSpPr>
          <p:nvPr>
            <p:ph type="sldNum" sz="quarter" idx="20"/>
          </p:nvPr>
        </p:nvSpPr>
        <p:spPr/>
        <p:txBody>
          <a:bodyPr/>
          <a:lstStyle>
            <a:lvl1pPr>
              <a:defRPr/>
            </a:lvl1pPr>
          </a:lstStyle>
          <a:p>
            <a:pPr>
              <a:defRPr/>
            </a:pPr>
            <a:fld id="{793B2E14-6239-4A18-A4AD-092810EF07E5}" type="slidenum">
              <a:rPr lang="de-DE">
                <a:solidFill>
                  <a:srgbClr val="000000"/>
                </a:solidFill>
              </a:rPr>
              <a:pPr>
                <a:defRPr/>
              </a:pPr>
              <a:t>‹#›</a:t>
            </a:fld>
            <a:endParaRPr lang="de-DE" dirty="0">
              <a:solidFill>
                <a:srgbClr val="000000"/>
              </a:solidFill>
            </a:endParaRPr>
          </a:p>
        </p:txBody>
      </p:sp>
      <p:sp>
        <p:nvSpPr>
          <p:cNvPr id="11" name="Fußzeilenplatzhalter 11"/>
          <p:cNvSpPr>
            <a:spLocks noGrp="1"/>
          </p:cNvSpPr>
          <p:nvPr>
            <p:ph type="ftr" sz="quarter" idx="21"/>
          </p:nvPr>
        </p:nvSpPr>
        <p:spPr/>
        <p:txBody>
          <a:bodyPr/>
          <a:lstStyle>
            <a:lvl1pPr>
              <a:defRPr/>
            </a:lvl1pPr>
          </a:lstStyle>
          <a:p>
            <a:pPr>
              <a:defRPr/>
            </a:pPr>
            <a:r>
              <a:rPr lang="de-DE">
                <a:solidFill>
                  <a:srgbClr val="000000"/>
                </a:solidFill>
              </a:rPr>
              <a:t>16. Sitzung des Beirats der GVC-VDI</a:t>
            </a:r>
          </a:p>
        </p:txBody>
      </p:sp>
    </p:spTree>
    <p:extLst>
      <p:ext uri="{BB962C8B-B14F-4D97-AF65-F5344CB8AC3E}">
        <p14:creationId xmlns:p14="http://schemas.microsoft.com/office/powerpoint/2010/main" val="855315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5" name="Rechteck 4"/>
          <p:cNvSpPr/>
          <p:nvPr userDrawn="1"/>
        </p:nvSpPr>
        <p:spPr>
          <a:xfrm>
            <a:off x="2739362" y="0"/>
            <a:ext cx="2300472" cy="993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endParaRPr lang="en-GB">
              <a:solidFill>
                <a:srgbClr val="FFFFFF"/>
              </a:solidFill>
            </a:endParaRPr>
          </a:p>
        </p:txBody>
      </p:sp>
      <p:pic>
        <p:nvPicPr>
          <p:cNvPr id="6" name="Grafik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9616" y="176499"/>
            <a:ext cx="1914586" cy="58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1202181" y="2198223"/>
            <a:ext cx="10170838"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2" name="Textplatzhalter 11"/>
          <p:cNvSpPr>
            <a:spLocks noGrp="1"/>
          </p:cNvSpPr>
          <p:nvPr>
            <p:ph type="body" sz="quarter" idx="14"/>
          </p:nvPr>
        </p:nvSpPr>
        <p:spPr>
          <a:xfrm>
            <a:off x="1202180" y="5763793"/>
            <a:ext cx="10141155" cy="367795"/>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de-DE" noProof="0" smtClean="0"/>
              <a:t>Textmasterformat bearbeiten</a:t>
            </a:r>
          </a:p>
        </p:txBody>
      </p:sp>
      <p:sp>
        <p:nvSpPr>
          <p:cNvPr id="7" name="Foliennummernplatzhalter 7"/>
          <p:cNvSpPr>
            <a:spLocks noGrp="1"/>
          </p:cNvSpPr>
          <p:nvPr>
            <p:ph type="sldNum" sz="quarter" idx="15"/>
          </p:nvPr>
        </p:nvSpPr>
        <p:spPr/>
        <p:txBody>
          <a:bodyPr/>
          <a:lstStyle>
            <a:lvl1pPr>
              <a:defRPr sz="1400">
                <a:latin typeface="Arial" panose="020B0604020202020204" pitchFamily="34" charset="0"/>
                <a:cs typeface="Arial" panose="020B0604020202020204" pitchFamily="34" charset="0"/>
              </a:defRPr>
            </a:lvl1pPr>
          </a:lstStyle>
          <a:p>
            <a:pPr>
              <a:defRPr/>
            </a:pPr>
            <a:fld id="{9F35F852-C118-496E-8F5C-67F3226FA89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4479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Endfolie">
    <p:spTree>
      <p:nvGrpSpPr>
        <p:cNvPr id="1" name=""/>
        <p:cNvGrpSpPr/>
        <p:nvPr/>
      </p:nvGrpSpPr>
      <p:grpSpPr>
        <a:xfrm>
          <a:off x="0" y="0"/>
          <a:ext cx="0" cy="0"/>
          <a:chOff x="0" y="0"/>
          <a:chExt cx="0" cy="0"/>
        </a:xfrm>
      </p:grpSpPr>
      <p:sp>
        <p:nvSpPr>
          <p:cNvPr id="25" name="Rectangle 14"/>
          <p:cNvSpPr>
            <a:spLocks noChangeArrowheads="1"/>
          </p:cNvSpPr>
          <p:nvPr userDrawn="1"/>
        </p:nvSpPr>
        <p:spPr bwMode="white">
          <a:xfrm>
            <a:off x="0" y="981075"/>
            <a:ext cx="12212638" cy="5876908"/>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de-DE">
              <a:latin typeface="Arial" panose="020B0604020202020204" pitchFamily="34" charset="0"/>
              <a:cs typeface="Arial" panose="020B0604020202020204" pitchFamily="34" charset="0"/>
            </a:endParaRPr>
          </a:p>
        </p:txBody>
      </p:sp>
      <p:sp>
        <p:nvSpPr>
          <p:cNvPr id="8" name="Foliennummernplatzhalter 7"/>
          <p:cNvSpPr>
            <a:spLocks noGrp="1"/>
          </p:cNvSpPr>
          <p:nvPr>
            <p:ph type="sldNum" sz="quarter" idx="17"/>
          </p:nvPr>
        </p:nvSpPr>
        <p:spPr>
          <a:xfrm>
            <a:off x="9879488" y="6556466"/>
            <a:ext cx="1174618" cy="285986"/>
          </a:xfrm>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23" name="Titel 1"/>
          <p:cNvSpPr>
            <a:spLocks noGrp="1"/>
          </p:cNvSpPr>
          <p:nvPr>
            <p:ph type="ctrTitle"/>
          </p:nvPr>
        </p:nvSpPr>
        <p:spPr bwMode="auto">
          <a:xfrm>
            <a:off x="555506" y="1126567"/>
            <a:ext cx="10520679" cy="686911"/>
          </a:xfrm>
          <a:noFill/>
          <a:ln>
            <a:miter lim="800000"/>
            <a:headEnd/>
            <a:tailEnd/>
          </a:ln>
        </p:spPr>
        <p:txBody>
          <a:bodyPr vert="horz" wrap="square" lIns="109033" tIns="54517" rIns="109033" bIns="54517" numCol="1" anchor="t" anchorCtr="0" compatLnSpc="1">
            <a:prstTxWarp prst="textNoShape">
              <a:avLst/>
            </a:prstTxWarp>
          </a:bodyPr>
          <a:lstStyle>
            <a:lvl1pPr>
              <a:defRPr>
                <a:solidFill>
                  <a:schemeClr val="bg1"/>
                </a:solidFill>
                <a:latin typeface="Arial" panose="020B0604020202020204" pitchFamily="34" charset="0"/>
                <a:cs typeface="Arial" panose="020B0604020202020204" pitchFamily="34" charset="0"/>
              </a:defRPr>
            </a:lvl1pPr>
          </a:lstStyle>
          <a:p>
            <a:r>
              <a:rPr lang="de-DE" dirty="0" err="1" smtClean="0"/>
              <a:t>Thank</a:t>
            </a:r>
            <a:r>
              <a:rPr lang="de-DE" dirty="0" smtClean="0"/>
              <a:t> </a:t>
            </a:r>
            <a:r>
              <a:rPr lang="de-DE" dirty="0" err="1" smtClean="0"/>
              <a:t>you</a:t>
            </a:r>
            <a:r>
              <a:rPr lang="de-DE" dirty="0" smtClean="0"/>
              <a:t> for </a:t>
            </a:r>
            <a:r>
              <a:rPr lang="de-DE" dirty="0" err="1" smtClean="0"/>
              <a:t>your</a:t>
            </a:r>
            <a:r>
              <a:rPr lang="de-DE" dirty="0" smtClean="0"/>
              <a:t> </a:t>
            </a:r>
            <a:r>
              <a:rPr lang="de-DE" dirty="0" err="1" smtClean="0"/>
              <a:t>attention</a:t>
            </a:r>
            <a:r>
              <a:rPr lang="de-DE" dirty="0" smtClean="0"/>
              <a:t> !  </a:t>
            </a:r>
          </a:p>
        </p:txBody>
      </p:sp>
      <p:sp>
        <p:nvSpPr>
          <p:cNvPr id="24" name="Textplatzhalter 2"/>
          <p:cNvSpPr>
            <a:spLocks noGrp="1"/>
          </p:cNvSpPr>
          <p:nvPr>
            <p:ph type="subTitle" idx="1" hasCustomPrompt="1"/>
          </p:nvPr>
        </p:nvSpPr>
        <p:spPr bwMode="auto">
          <a:xfrm>
            <a:off x="555506" y="1992063"/>
            <a:ext cx="10548243" cy="3160145"/>
          </a:xfrm>
          <a:noFill/>
          <a:ln>
            <a:miter lim="800000"/>
            <a:headEnd/>
            <a:tailEnd/>
          </a:ln>
        </p:spPr>
        <p:txBody>
          <a:bodyPr vert="horz" wrap="square" lIns="109033" tIns="54517" rIns="109033" bIns="54517" numCol="1" anchor="t" anchorCtr="0" compatLnSpc="1">
            <a:prstTxWarp prst="textNoShape">
              <a:avLst/>
            </a:prstTxWarp>
          </a:bodyPr>
          <a:lstStyle>
            <a:lvl1pPr marL="0" indent="0">
              <a:buNone/>
              <a:defRPr b="1">
                <a:solidFill>
                  <a:schemeClr val="bg1"/>
                </a:solidFill>
                <a:latin typeface="Arial" panose="020B0604020202020204" pitchFamily="34" charset="0"/>
                <a:cs typeface="Arial" panose="020B0604020202020204" pitchFamily="34" charset="0"/>
              </a:defRPr>
            </a:lvl1pPr>
          </a:lstStyle>
          <a:p>
            <a:pPr marL="0" indent="0">
              <a:buNone/>
            </a:pPr>
            <a:r>
              <a:rPr lang="de-DE" sz="2100" b="1" dirty="0" smtClean="0">
                <a:solidFill>
                  <a:schemeClr val="bg1"/>
                </a:solidFill>
                <a:latin typeface="Arial" charset="0"/>
              </a:rPr>
              <a:t>NAME SPEAKER</a:t>
            </a:r>
          </a:p>
          <a:p>
            <a:pPr marL="0" indent="0">
              <a:buNone/>
            </a:pPr>
            <a:endParaRPr lang="de-DE" sz="2100" b="1" dirty="0" smtClean="0">
              <a:solidFill>
                <a:schemeClr val="bg1"/>
              </a:solidFill>
              <a:latin typeface="Arial" charset="0"/>
            </a:endParaRPr>
          </a:p>
          <a:p>
            <a:pPr marL="0" indent="0">
              <a:buNone/>
            </a:pPr>
            <a:r>
              <a:rPr lang="de-DE" sz="2100" dirty="0" err="1" smtClean="0">
                <a:latin typeface="Arial" charset="0"/>
              </a:rPr>
              <a:t>Renewables</a:t>
            </a:r>
            <a:r>
              <a:rPr lang="de-DE" sz="2100" dirty="0" smtClean="0">
                <a:latin typeface="Arial" charset="0"/>
              </a:rPr>
              <a:t> Academy (RENAC) AG  </a:t>
            </a:r>
          </a:p>
          <a:p>
            <a:pPr marL="0" indent="0">
              <a:buNone/>
            </a:pPr>
            <a:r>
              <a:rPr lang="de-DE" sz="2100" dirty="0" smtClean="0">
                <a:latin typeface="Arial" charset="0"/>
              </a:rPr>
              <a:t>Schönhauser Allee 10-11</a:t>
            </a:r>
          </a:p>
          <a:p>
            <a:pPr marL="0" indent="0">
              <a:buNone/>
            </a:pPr>
            <a:r>
              <a:rPr lang="de-DE" sz="2100" dirty="0" smtClean="0">
                <a:latin typeface="Arial" charset="0"/>
              </a:rPr>
              <a:t>10119 Berlin</a:t>
            </a:r>
          </a:p>
          <a:p>
            <a:pPr marL="0" indent="0">
              <a:buNone/>
            </a:pPr>
            <a:endParaRPr lang="de-DE" sz="2100" dirty="0" smtClean="0">
              <a:latin typeface="Arial" charset="0"/>
            </a:endParaRPr>
          </a:p>
          <a:p>
            <a:pPr marL="0" indent="0">
              <a:buNone/>
            </a:pPr>
            <a:r>
              <a:rPr lang="de-DE" sz="2100" b="1" dirty="0" smtClean="0">
                <a:solidFill>
                  <a:schemeClr val="bg1"/>
                </a:solidFill>
                <a:latin typeface="Arial" charset="0"/>
              </a:rPr>
              <a:t>EMAIL SPEAKER</a:t>
            </a:r>
          </a:p>
          <a:p>
            <a:pPr marL="0" indent="0">
              <a:buNone/>
            </a:pPr>
            <a:r>
              <a:rPr lang="de-DE" sz="2100" b="1" dirty="0" smtClean="0">
                <a:solidFill>
                  <a:schemeClr val="bg1"/>
                </a:solidFill>
                <a:latin typeface="Arial" charset="0"/>
              </a:rPr>
              <a:t>PHONE SPEAKER</a:t>
            </a:r>
          </a:p>
          <a:p>
            <a:pPr marL="0" indent="0">
              <a:buNone/>
            </a:pPr>
            <a:endParaRPr lang="de-DE" sz="2100" dirty="0" smtClean="0">
              <a:solidFill>
                <a:srgbClr val="FF0000"/>
              </a:solidFill>
              <a:latin typeface="Arial" charset="0"/>
            </a:endParaRPr>
          </a:p>
        </p:txBody>
      </p:sp>
    </p:spTree>
    <p:extLst>
      <p:ext uri="{BB962C8B-B14F-4D97-AF65-F5344CB8AC3E}">
        <p14:creationId xmlns:p14="http://schemas.microsoft.com/office/powerpoint/2010/main" val="42108724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70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02181" y="2198223"/>
            <a:ext cx="10170838" cy="33883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2" name="Textplatzhalter 11"/>
          <p:cNvSpPr>
            <a:spLocks noGrp="1"/>
          </p:cNvSpPr>
          <p:nvPr>
            <p:ph type="body" sz="quarter" idx="14" hasCustomPrompt="1"/>
          </p:nvPr>
        </p:nvSpPr>
        <p:spPr>
          <a:xfrm>
            <a:off x="1202180" y="5763793"/>
            <a:ext cx="10141155" cy="367795"/>
          </a:xfrm>
        </p:spPr>
        <p:txBody>
          <a:bodyPr anchor="ctr">
            <a:noAutofit/>
          </a:bodyPr>
          <a:lstStyle>
            <a:lvl1pPr marL="0" indent="0">
              <a:buNone/>
              <a:defRPr sz="2100" i="1">
                <a:latin typeface="Arial" panose="020B0604020202020204" pitchFamily="34" charset="0"/>
                <a:cs typeface="Arial" panose="020B0604020202020204" pitchFamily="34" charset="0"/>
              </a:defRPr>
            </a:lvl1pPr>
          </a:lstStyle>
          <a:p>
            <a:pPr lvl="0"/>
            <a:r>
              <a:rPr lang="en-GB" noProof="0" dirty="0" smtClean="0"/>
              <a:t>Spin</a:t>
            </a:r>
            <a:endParaRPr lang="en-GB" noProof="0" dirty="0"/>
          </a:p>
        </p:txBody>
      </p:sp>
      <p:sp>
        <p:nvSpPr>
          <p:cNvPr id="8" name="Foliennummernplatzhalter 7"/>
          <p:cNvSpPr>
            <a:spLocks noGrp="1"/>
          </p:cNvSpPr>
          <p:nvPr>
            <p:ph type="sldNum" sz="quarter" idx="17"/>
          </p:nvPr>
        </p:nvSpPr>
        <p:spPr/>
        <p:txBody>
          <a:bodyPr/>
          <a:lstStyle>
            <a:lvl1pPr>
              <a:defRPr sz="14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
        <p:nvSpPr>
          <p:cNvPr id="3" name="Rechteck 2"/>
          <p:cNvSpPr/>
          <p:nvPr userDrawn="1"/>
        </p:nvSpPr>
        <p:spPr>
          <a:xfrm>
            <a:off x="2740258" y="0"/>
            <a:ext cx="2298938" cy="99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spTree>
    <p:extLst>
      <p:ext uri="{BB962C8B-B14F-4D97-AF65-F5344CB8AC3E}">
        <p14:creationId xmlns:p14="http://schemas.microsoft.com/office/powerpoint/2010/main" val="14398740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02181" y="2198223"/>
            <a:ext cx="10170838" cy="338833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2" name="Textplatzhalter 11"/>
          <p:cNvSpPr>
            <a:spLocks noGrp="1"/>
          </p:cNvSpPr>
          <p:nvPr>
            <p:ph type="body" sz="quarter" idx="14" hasCustomPrompt="1"/>
          </p:nvPr>
        </p:nvSpPr>
        <p:spPr>
          <a:xfrm>
            <a:off x="1202180" y="5763793"/>
            <a:ext cx="10141155" cy="367795"/>
          </a:xfrm>
        </p:spPr>
        <p:txBody>
          <a:bodyPr anchor="ctr">
            <a:noAutofit/>
          </a:bodyPr>
          <a:lstStyle>
            <a:lvl1pPr marL="0" indent="0">
              <a:buNone/>
              <a:defRPr sz="2100" i="1">
                <a:latin typeface="+mj-lt"/>
              </a:defRPr>
            </a:lvl1pPr>
          </a:lstStyle>
          <a:p>
            <a:pPr lvl="0"/>
            <a:r>
              <a:rPr lang="de-DE" dirty="0" smtClean="0"/>
              <a:t>Spin</a:t>
            </a:r>
            <a:endParaRPr lang="de-DE" dirty="0"/>
          </a:p>
        </p:txBody>
      </p:sp>
      <p:sp>
        <p:nvSpPr>
          <p:cNvPr id="8" name="Foliennummernplatzhalter 7"/>
          <p:cNvSpPr>
            <a:spLocks noGrp="1"/>
          </p:cNvSpPr>
          <p:nvPr>
            <p:ph type="sldNum" sz="quarter" idx="17"/>
          </p:nvPr>
        </p:nvSpPr>
        <p:spPr/>
        <p:txBody>
          <a:bodyPr/>
          <a:lstStyle>
            <a:lvl1pPr>
              <a:defRPr sz="1100">
                <a:solidFill>
                  <a:schemeClr val="bg1"/>
                </a:solidFill>
              </a:defRPr>
            </a:lvl1pPr>
          </a:lstStyle>
          <a:p>
            <a:fld id="{5DDDDED7-290D-490E-84A4-0EC6E3B5D60A}" type="slidenum">
              <a:rPr lang="de-DE" smtClean="0"/>
              <a:pPr/>
              <a:t>‹#›</a:t>
            </a:fld>
            <a:endParaRPr lang="de-DE" dirty="0"/>
          </a:p>
        </p:txBody>
      </p:sp>
    </p:spTree>
    <p:extLst>
      <p:ext uri="{BB962C8B-B14F-4D97-AF65-F5344CB8AC3E}">
        <p14:creationId xmlns:p14="http://schemas.microsoft.com/office/powerpoint/2010/main" val="33291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9.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9.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descr="Horizontal dünn"/>
          <p:cNvSpPr>
            <a:spLocks noChangeArrowheads="1"/>
          </p:cNvSpPr>
          <p:nvPr/>
        </p:nvSpPr>
        <p:spPr bwMode="auto">
          <a:xfrm>
            <a:off x="0" y="6578130"/>
            <a:ext cx="12212638" cy="305294"/>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en-GB" noProof="0">
              <a:latin typeface="Arial" panose="020B0604020202020204" pitchFamily="34" charset="0"/>
              <a:cs typeface="Arial" panose="020B0604020202020204" pitchFamily="34" charset="0"/>
            </a:endParaRPr>
          </a:p>
        </p:txBody>
      </p:sp>
      <p:sp>
        <p:nvSpPr>
          <p:cNvPr id="1039" name="Rectangle 15" descr="Horizontal dünn"/>
          <p:cNvSpPr>
            <a:spLocks noChangeArrowheads="1"/>
          </p:cNvSpPr>
          <p:nvPr/>
        </p:nvSpPr>
        <p:spPr bwMode="auto">
          <a:xfrm>
            <a:off x="2747844" y="0"/>
            <a:ext cx="9464794" cy="992205"/>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033" tIns="54517" rIns="109033" bIns="54517" anchor="ctr"/>
          <a:lstStyle/>
          <a:p>
            <a:endParaRPr lang="en-GB" noProof="0">
              <a:latin typeface="Arial" panose="020B0604020202020204" pitchFamily="34" charset="0"/>
              <a:cs typeface="Arial" panose="020B0604020202020204" pitchFamily="34" charset="0"/>
            </a:endParaRPr>
          </a:p>
        </p:txBody>
      </p:sp>
      <p:pic>
        <p:nvPicPr>
          <p:cNvPr id="1040" name="Picture 16" descr="C:\Dokumente und Einstellungen\jens.stuhr\Desktop\AA\header.jpg"/>
          <p:cNvPicPr>
            <a:picLocks noChangeAspect="1" noChangeArrowheads="1"/>
          </p:cNvPicPr>
          <p:nvPr/>
        </p:nvPicPr>
        <p:blipFill>
          <a:blip r:embed="rId12" cstate="print">
            <a:extLst>
              <a:ext uri="{28A0092B-C50C-407E-A947-70E740481C1C}">
                <a14:useLocalDpi xmlns:a14="http://schemas.microsoft.com/office/drawing/2010/main" val="0"/>
              </a:ext>
            </a:extLst>
          </a:blip>
          <a:srcRect r="705"/>
          <a:stretch>
            <a:fillRect/>
          </a:stretch>
        </p:blipFill>
        <p:spPr bwMode="auto">
          <a:xfrm>
            <a:off x="5037713" y="327556"/>
            <a:ext cx="7174925" cy="6646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59746" y="1136552"/>
            <a:ext cx="10380742" cy="52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ctr" anchorCtr="0" compatLnSpc="1">
            <a:prstTxWarp prst="textNoShape">
              <a:avLst/>
            </a:prstTxWarp>
          </a:bodyPr>
          <a:lstStyle/>
          <a:p>
            <a:pPr lvl="0"/>
            <a:r>
              <a:rPr lang="en-GB" noProof="0" dirty="0" err="1" smtClean="0"/>
              <a:t>Klicken</a:t>
            </a:r>
            <a:r>
              <a:rPr lang="en-GB" noProof="0" dirty="0" smtClean="0"/>
              <a:t> </a:t>
            </a:r>
            <a:r>
              <a:rPr lang="en-GB" noProof="0" dirty="0" err="1" smtClean="0"/>
              <a:t>Sie</a:t>
            </a:r>
            <a:r>
              <a:rPr lang="en-GB" noProof="0" dirty="0" smtClean="0"/>
              <a:t>, um das </a:t>
            </a:r>
            <a:r>
              <a:rPr lang="en-GB" noProof="0" dirty="0" err="1" smtClean="0"/>
              <a:t>Titelformat</a:t>
            </a:r>
            <a:r>
              <a:rPr lang="en-GB" noProof="0" dirty="0" smtClean="0"/>
              <a:t> </a:t>
            </a:r>
            <a:r>
              <a:rPr lang="en-GB" noProof="0" dirty="0" err="1" smtClean="0"/>
              <a:t>zu</a:t>
            </a:r>
            <a:r>
              <a:rPr lang="en-GB" noProof="0" dirty="0" smtClean="0"/>
              <a:t> </a:t>
            </a:r>
            <a:r>
              <a:rPr lang="en-GB" noProof="0" dirty="0" err="1" smtClean="0"/>
              <a:t>bearbeiten</a:t>
            </a:r>
            <a:endParaRPr lang="en-GB" noProof="0" dirty="0" smtClean="0"/>
          </a:p>
        </p:txBody>
      </p:sp>
      <p:sp>
        <p:nvSpPr>
          <p:cNvPr id="1027" name="Rectangle 3"/>
          <p:cNvSpPr>
            <a:spLocks noGrp="1" noChangeArrowheads="1"/>
          </p:cNvSpPr>
          <p:nvPr>
            <p:ph type="body" idx="1"/>
          </p:nvPr>
        </p:nvSpPr>
        <p:spPr bwMode="auto">
          <a:xfrm>
            <a:off x="559746" y="2378748"/>
            <a:ext cx="10380742" cy="412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p>
            <a:pPr lvl="0"/>
            <a:r>
              <a:rPr lang="en-GB" noProof="0" dirty="0" err="1" smtClean="0"/>
              <a:t>Klicken</a:t>
            </a:r>
            <a:r>
              <a:rPr lang="en-GB" noProof="0" dirty="0" smtClean="0"/>
              <a:t> </a:t>
            </a:r>
            <a:r>
              <a:rPr lang="en-GB" noProof="0" dirty="0" err="1" smtClean="0"/>
              <a:t>Sie</a:t>
            </a:r>
            <a:r>
              <a:rPr lang="en-GB" noProof="0" dirty="0" smtClean="0"/>
              <a:t>, um die </a:t>
            </a:r>
            <a:r>
              <a:rPr lang="en-GB" noProof="0" dirty="0" err="1" smtClean="0"/>
              <a:t>Formate</a:t>
            </a:r>
            <a:r>
              <a:rPr lang="en-GB" noProof="0" dirty="0" smtClean="0"/>
              <a:t> des </a:t>
            </a:r>
            <a:r>
              <a:rPr lang="en-GB" noProof="0" dirty="0" err="1" smtClean="0"/>
              <a:t>Vorlagentextes</a:t>
            </a:r>
            <a:r>
              <a:rPr lang="en-GB" noProof="0" dirty="0" smtClean="0"/>
              <a:t> </a:t>
            </a:r>
            <a:r>
              <a:rPr lang="en-GB" noProof="0" dirty="0" err="1" smtClean="0"/>
              <a:t>zu</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030" name="Rectangle 6"/>
          <p:cNvSpPr>
            <a:spLocks noGrp="1" noChangeArrowheads="1"/>
          </p:cNvSpPr>
          <p:nvPr>
            <p:ph type="sldNum" sz="quarter" idx="4"/>
          </p:nvPr>
        </p:nvSpPr>
        <p:spPr bwMode="white">
          <a:xfrm>
            <a:off x="9765871" y="6500216"/>
            <a:ext cx="1174618" cy="36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b" anchorCtr="1" compatLnSpc="1">
            <a:prstTxWarp prst="textNoShape">
              <a:avLst/>
            </a:prstTxWarp>
          </a:bodyPr>
          <a:lstStyle>
            <a:lvl1pPr algn="ctr">
              <a:defRPr sz="1400" b="1">
                <a:solidFill>
                  <a:schemeClr val="bg1"/>
                </a:solidFill>
                <a:latin typeface="Arial" panose="020B0604020202020204" pitchFamily="34" charset="0"/>
                <a:cs typeface="Arial" panose="020B0604020202020204" pitchFamily="34" charset="0"/>
              </a:defRPr>
            </a:lvl1pPr>
          </a:lstStyle>
          <a:p>
            <a:fld id="{D97E56A5-80BE-4372-92AF-82C1C76E2CFA}" type="slidenum">
              <a:rPr lang="en-GB" smtClean="0"/>
              <a:pPr/>
              <a:t>‹#›</a:t>
            </a:fld>
            <a:endParaRPr lang="en-GB"/>
          </a:p>
        </p:txBody>
      </p:sp>
      <p:pic>
        <p:nvPicPr>
          <p:cNvPr id="9" name="Picture 1" descr="\\192.168.46.1\Renac_AG\04_Marketing\03_Grafik\Logo\Logo_Kunden und Partner\Auswärtiges Amt\Englisch\Auswaertiges_Amt_engl_o_c.jpg"/>
          <p:cNvPicPr>
            <a:picLocks noChangeAspect="1" noChangeArrowheads="1"/>
          </p:cNvPicPr>
          <p:nvPr/>
        </p:nvPicPr>
        <p:blipFill>
          <a:blip r:embed="rId13" cstate="print"/>
          <a:srcRect l="6578" t="6929" r="12040" b="7613"/>
          <a:stretch>
            <a:fillRect/>
          </a:stretch>
        </p:blipFill>
        <p:spPr bwMode="auto">
          <a:xfrm>
            <a:off x="432101" y="105953"/>
            <a:ext cx="2115810" cy="804239"/>
          </a:xfrm>
          <a:prstGeom prst="rect">
            <a:avLst/>
          </a:prstGeom>
          <a:noFill/>
        </p:spPr>
      </p:pic>
      <p:sp>
        <p:nvSpPr>
          <p:cNvPr id="10" name="Rechteck 9"/>
          <p:cNvSpPr/>
          <p:nvPr/>
        </p:nvSpPr>
        <p:spPr>
          <a:xfrm>
            <a:off x="2740258" y="0"/>
            <a:ext cx="2298938" cy="99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a:endParaRPr lang="en-GB"/>
          </a:p>
        </p:txBody>
      </p:sp>
      <p:pic>
        <p:nvPicPr>
          <p:cNvPr id="11" name="Grafik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49614" y="104589"/>
            <a:ext cx="1914694" cy="5892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0" r:id="rId2"/>
    <p:sldLayoutId id="2147483745" r:id="rId3"/>
    <p:sldLayoutId id="2147483743" r:id="rId4"/>
    <p:sldLayoutId id="2147483744" r:id="rId5"/>
    <p:sldLayoutId id="2147483746" r:id="rId6"/>
    <p:sldLayoutId id="2147483742" r:id="rId7"/>
    <p:sldLayoutId id="2147483747" r:id="rId8"/>
    <p:sldLayoutId id="2147483757" r:id="rId9"/>
    <p:sldLayoutId id="2147483758" r:id="rId10"/>
  </p:sldLayoutIdLst>
  <p:timing>
    <p:tnLst>
      <p:par>
        <p:cTn id="1" dur="indefinite" restart="never" nodeType="tmRoot"/>
      </p:par>
    </p:tnLst>
  </p:timing>
  <p:hf hdr="0"/>
  <p:txStyles>
    <p:titleStyle>
      <a:lvl1pPr algn="l" rtl="0" eaLnBrk="1" fontAlgn="base" hangingPunct="1">
        <a:spcBef>
          <a:spcPct val="0"/>
        </a:spcBef>
        <a:spcAft>
          <a:spcPct val="0"/>
        </a:spcAft>
        <a:defRPr sz="2600" b="1">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600" b="1">
          <a:solidFill>
            <a:schemeClr val="tx1"/>
          </a:solidFill>
          <a:latin typeface="Verdana" pitchFamily="34" charset="0"/>
        </a:defRPr>
      </a:lvl2pPr>
      <a:lvl3pPr algn="l" rtl="0" eaLnBrk="1" fontAlgn="base" hangingPunct="1">
        <a:spcBef>
          <a:spcPct val="0"/>
        </a:spcBef>
        <a:spcAft>
          <a:spcPct val="0"/>
        </a:spcAft>
        <a:defRPr sz="2600" b="1">
          <a:solidFill>
            <a:schemeClr val="tx1"/>
          </a:solidFill>
          <a:latin typeface="Verdana" pitchFamily="34" charset="0"/>
        </a:defRPr>
      </a:lvl3pPr>
      <a:lvl4pPr algn="l" rtl="0" eaLnBrk="1" fontAlgn="base" hangingPunct="1">
        <a:spcBef>
          <a:spcPct val="0"/>
        </a:spcBef>
        <a:spcAft>
          <a:spcPct val="0"/>
        </a:spcAft>
        <a:defRPr sz="2600" b="1">
          <a:solidFill>
            <a:schemeClr val="tx1"/>
          </a:solidFill>
          <a:latin typeface="Verdana" pitchFamily="34" charset="0"/>
        </a:defRPr>
      </a:lvl4pPr>
      <a:lvl5pPr algn="l" rtl="0" eaLnBrk="1" fontAlgn="base" hangingPunct="1">
        <a:spcBef>
          <a:spcPct val="0"/>
        </a:spcBef>
        <a:spcAft>
          <a:spcPct val="0"/>
        </a:spcAft>
        <a:defRPr sz="2600" b="1">
          <a:solidFill>
            <a:schemeClr val="tx1"/>
          </a:solidFill>
          <a:latin typeface="Verdana" pitchFamily="34" charset="0"/>
        </a:defRPr>
      </a:lvl5pPr>
      <a:lvl6pPr marL="545165" algn="l" rtl="0" eaLnBrk="1" fontAlgn="base" hangingPunct="1">
        <a:spcBef>
          <a:spcPct val="0"/>
        </a:spcBef>
        <a:spcAft>
          <a:spcPct val="0"/>
        </a:spcAft>
        <a:defRPr sz="2600" b="1">
          <a:solidFill>
            <a:schemeClr val="tx1"/>
          </a:solidFill>
          <a:latin typeface="Verdana" pitchFamily="34" charset="0"/>
        </a:defRPr>
      </a:lvl6pPr>
      <a:lvl7pPr marL="1090331" algn="l" rtl="0" eaLnBrk="1" fontAlgn="base" hangingPunct="1">
        <a:spcBef>
          <a:spcPct val="0"/>
        </a:spcBef>
        <a:spcAft>
          <a:spcPct val="0"/>
        </a:spcAft>
        <a:defRPr sz="2600" b="1">
          <a:solidFill>
            <a:schemeClr val="tx1"/>
          </a:solidFill>
          <a:latin typeface="Verdana" pitchFamily="34" charset="0"/>
        </a:defRPr>
      </a:lvl7pPr>
      <a:lvl8pPr marL="1635496" algn="l" rtl="0" eaLnBrk="1" fontAlgn="base" hangingPunct="1">
        <a:spcBef>
          <a:spcPct val="0"/>
        </a:spcBef>
        <a:spcAft>
          <a:spcPct val="0"/>
        </a:spcAft>
        <a:defRPr sz="2600" b="1">
          <a:solidFill>
            <a:schemeClr val="tx1"/>
          </a:solidFill>
          <a:latin typeface="Verdana" pitchFamily="34" charset="0"/>
        </a:defRPr>
      </a:lvl8pPr>
      <a:lvl9pPr marL="2180661" algn="l" rtl="0" eaLnBrk="1" fontAlgn="base" hangingPunct="1">
        <a:spcBef>
          <a:spcPct val="0"/>
        </a:spcBef>
        <a:spcAft>
          <a:spcPct val="0"/>
        </a:spcAft>
        <a:defRPr sz="2600" b="1">
          <a:solidFill>
            <a:schemeClr val="tx1"/>
          </a:solidFill>
          <a:latin typeface="Verdana" pitchFamily="34" charset="0"/>
        </a:defRPr>
      </a:lvl9pPr>
    </p:titleStyle>
    <p:bodyStyle>
      <a:lvl1pPr marL="408874" indent="-408874" algn="l" rtl="0" eaLnBrk="1" fontAlgn="base" hangingPunct="1">
        <a:spcBef>
          <a:spcPct val="20000"/>
        </a:spcBef>
        <a:spcAft>
          <a:spcPct val="0"/>
        </a:spcAft>
        <a:buBlip>
          <a:blip r:embed="rId15"/>
        </a:buBlip>
        <a:defRPr sz="2600">
          <a:solidFill>
            <a:schemeClr val="tx1"/>
          </a:solidFill>
          <a:latin typeface="Arial" panose="020B0604020202020204" pitchFamily="34" charset="0"/>
          <a:ea typeface="+mn-ea"/>
          <a:cs typeface="Arial" panose="020B0604020202020204" pitchFamily="34" charset="0"/>
        </a:defRPr>
      </a:lvl1pPr>
      <a:lvl2pPr marL="885894" indent="-340728" algn="l" rtl="0" eaLnBrk="1" fontAlgn="base" hangingPunct="1">
        <a:spcBef>
          <a:spcPct val="20000"/>
        </a:spcBef>
        <a:spcAft>
          <a:spcPct val="0"/>
        </a:spcAft>
        <a:buSzPct val="90000"/>
        <a:buBlip>
          <a:blip r:embed="rId15"/>
        </a:buBlip>
        <a:defRPr>
          <a:solidFill>
            <a:schemeClr val="tx1"/>
          </a:solidFill>
          <a:latin typeface="Arial" panose="020B0604020202020204" pitchFamily="34" charset="0"/>
          <a:cs typeface="Arial" panose="020B0604020202020204" pitchFamily="34" charset="0"/>
        </a:defRPr>
      </a:lvl2pPr>
      <a:lvl3pPr marL="1362913" indent="-272583" algn="l" rtl="0" eaLnBrk="1" fontAlgn="base" hangingPunct="1">
        <a:spcBef>
          <a:spcPct val="20000"/>
        </a:spcBef>
        <a:spcAft>
          <a:spcPct val="0"/>
        </a:spcAft>
        <a:buSzPct val="85000"/>
        <a:buBlip>
          <a:blip r:embed="rId15"/>
        </a:buBlip>
        <a:defRPr sz="1900">
          <a:solidFill>
            <a:schemeClr val="tx1"/>
          </a:solidFill>
          <a:latin typeface="Arial" panose="020B0604020202020204" pitchFamily="34" charset="0"/>
          <a:cs typeface="Arial" panose="020B0604020202020204" pitchFamily="34" charset="0"/>
        </a:defRPr>
      </a:lvl3pPr>
      <a:lvl4pPr marL="1908078" indent="-272583" algn="l" rtl="0" eaLnBrk="1" fontAlgn="base" hangingPunct="1">
        <a:spcBef>
          <a:spcPct val="20000"/>
        </a:spcBef>
        <a:spcAft>
          <a:spcPct val="0"/>
        </a:spcAft>
        <a:buSzPct val="85000"/>
        <a:buBlip>
          <a:blip r:embed="rId15"/>
        </a:buBlip>
        <a:defRPr sz="1900">
          <a:solidFill>
            <a:schemeClr val="tx1"/>
          </a:solidFill>
          <a:latin typeface="Arial" panose="020B0604020202020204" pitchFamily="34" charset="0"/>
          <a:cs typeface="Arial" panose="020B0604020202020204" pitchFamily="34" charset="0"/>
        </a:defRPr>
      </a:lvl4pPr>
      <a:lvl5pPr marL="2453244" indent="-272583" algn="l" rtl="0" eaLnBrk="1" fontAlgn="base" hangingPunct="1">
        <a:spcBef>
          <a:spcPct val="20000"/>
        </a:spcBef>
        <a:spcAft>
          <a:spcPct val="0"/>
        </a:spcAft>
        <a:buSzPct val="85000"/>
        <a:buBlip>
          <a:blip r:embed="rId15"/>
        </a:buBlip>
        <a:defRPr sz="1900">
          <a:solidFill>
            <a:schemeClr val="tx1"/>
          </a:solidFill>
          <a:latin typeface="Arial" panose="020B0604020202020204" pitchFamily="34" charset="0"/>
          <a:cs typeface="Arial" panose="020B0604020202020204" pitchFamily="34" charset="0"/>
        </a:defRPr>
      </a:lvl5pPr>
      <a:lvl6pPr marL="2998409" indent="-272583" algn="l" rtl="0" eaLnBrk="1" fontAlgn="base" hangingPunct="1">
        <a:spcBef>
          <a:spcPct val="20000"/>
        </a:spcBef>
        <a:spcAft>
          <a:spcPct val="0"/>
        </a:spcAft>
        <a:buSzPct val="85000"/>
        <a:buBlip>
          <a:blip r:embed="rId15"/>
        </a:buBlip>
        <a:defRPr sz="1900">
          <a:solidFill>
            <a:schemeClr val="tx1"/>
          </a:solidFill>
          <a:latin typeface="+mn-lt"/>
        </a:defRPr>
      </a:lvl6pPr>
      <a:lvl7pPr marL="3543574" indent="-272583" algn="l" rtl="0" eaLnBrk="1" fontAlgn="base" hangingPunct="1">
        <a:spcBef>
          <a:spcPct val="20000"/>
        </a:spcBef>
        <a:spcAft>
          <a:spcPct val="0"/>
        </a:spcAft>
        <a:buSzPct val="85000"/>
        <a:buBlip>
          <a:blip r:embed="rId15"/>
        </a:buBlip>
        <a:defRPr sz="1900">
          <a:solidFill>
            <a:schemeClr val="tx1"/>
          </a:solidFill>
          <a:latin typeface="+mn-lt"/>
        </a:defRPr>
      </a:lvl7pPr>
      <a:lvl8pPr marL="4088740" indent="-272583" algn="l" rtl="0" eaLnBrk="1" fontAlgn="base" hangingPunct="1">
        <a:spcBef>
          <a:spcPct val="20000"/>
        </a:spcBef>
        <a:spcAft>
          <a:spcPct val="0"/>
        </a:spcAft>
        <a:buSzPct val="85000"/>
        <a:buBlip>
          <a:blip r:embed="rId15"/>
        </a:buBlip>
        <a:defRPr sz="1900">
          <a:solidFill>
            <a:schemeClr val="tx1"/>
          </a:solidFill>
          <a:latin typeface="+mn-lt"/>
        </a:defRPr>
      </a:lvl8pPr>
      <a:lvl9pPr marL="4633905" indent="-272583" algn="l" rtl="0" eaLnBrk="1" fontAlgn="base" hangingPunct="1">
        <a:spcBef>
          <a:spcPct val="20000"/>
        </a:spcBef>
        <a:spcAft>
          <a:spcPct val="0"/>
        </a:spcAft>
        <a:buSzPct val="85000"/>
        <a:buBlip>
          <a:blip r:embed="rId15"/>
        </a:buBlip>
        <a:defRPr sz="1900">
          <a:solidFill>
            <a:schemeClr val="tx1"/>
          </a:solidFill>
          <a:latin typeface="+mn-lt"/>
        </a:defRPr>
      </a:lvl9pPr>
    </p:bodyStyle>
    <p:otherStyle>
      <a:defPPr>
        <a:defRPr lang="de-DE"/>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4"/>
          <p:cNvSpPr>
            <a:spLocks noChangeArrowheads="1"/>
          </p:cNvSpPr>
          <p:nvPr/>
        </p:nvSpPr>
        <p:spPr bwMode="auto">
          <a:xfrm>
            <a:off x="195063" y="179679"/>
            <a:ext cx="11805550" cy="12990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9033" tIns="54517" rIns="109033" bIns="54517"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auto">
              <a:spcBef>
                <a:spcPts val="0"/>
              </a:spcBef>
              <a:spcAft>
                <a:spcPts val="0"/>
              </a:spcAft>
              <a:defRPr/>
            </a:pPr>
            <a:endParaRPr lang="de-DE" altLang="de-DE" smtClean="0">
              <a:solidFill>
                <a:srgbClr val="004F80"/>
              </a:solidFill>
              <a:latin typeface="Neue Praxis" charset="0"/>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9" y="181260"/>
            <a:ext cx="2917485" cy="1272067"/>
          </a:xfrm>
          <a:prstGeom prst="rect">
            <a:avLst/>
          </a:prstGeom>
        </p:spPr>
      </p:pic>
      <p:sp>
        <p:nvSpPr>
          <p:cNvPr id="2" name="Title Placeholder 1"/>
          <p:cNvSpPr>
            <a:spLocks noGrp="1"/>
          </p:cNvSpPr>
          <p:nvPr>
            <p:ph type="title"/>
          </p:nvPr>
        </p:nvSpPr>
        <p:spPr>
          <a:xfrm>
            <a:off x="1202181" y="1654419"/>
            <a:ext cx="10141155" cy="366564"/>
          </a:xfrm>
          <a:prstGeom prst="rect">
            <a:avLst/>
          </a:prstGeom>
        </p:spPr>
        <p:txBody>
          <a:bodyPr vert="horz" lIns="109033" tIns="54517" rIns="109033" bIns="54517" rtlCol="0" anchor="ctr">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202181" y="2198223"/>
            <a:ext cx="10141155" cy="3933365"/>
          </a:xfrm>
          <a:prstGeom prst="rect">
            <a:avLst/>
          </a:prstGeom>
        </p:spPr>
        <p:txBody>
          <a:bodyPr vert="horz" lIns="109033" tIns="54517" rIns="109033" bIns="54517"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1202181" y="6366651"/>
            <a:ext cx="2747844" cy="365717"/>
          </a:xfrm>
          <a:prstGeom prst="rect">
            <a:avLst/>
          </a:prstGeom>
        </p:spPr>
        <p:txBody>
          <a:bodyPr vert="horz" lIns="109033" tIns="54517" rIns="109033" bIns="54517" rtlCol="0" anchor="ctr"/>
          <a:lstStyle>
            <a:lvl1pPr algn="l">
              <a:defRPr sz="1100">
                <a:solidFill>
                  <a:schemeClr val="accent1"/>
                </a:solidFill>
              </a:defRPr>
            </a:lvl1pPr>
          </a:lstStyle>
          <a:p>
            <a:pPr fontAlgn="auto">
              <a:spcBef>
                <a:spcPts val="0"/>
              </a:spcBef>
              <a:spcAft>
                <a:spcPts val="0"/>
              </a:spcAft>
            </a:pPr>
            <a:fld id="{2E3C8B67-4F58-4312-82B2-557F154282B7}" type="datetime5">
              <a:rPr lang="de-DE" smtClean="0">
                <a:solidFill>
                  <a:srgbClr val="004F80"/>
                </a:solidFill>
                <a:latin typeface="Arial"/>
              </a:rPr>
              <a:pPr fontAlgn="auto">
                <a:spcBef>
                  <a:spcPts val="0"/>
                </a:spcBef>
                <a:spcAft>
                  <a:spcPts val="0"/>
                </a:spcAft>
              </a:pPr>
              <a:t>18-03-22</a:t>
            </a:fld>
            <a:endParaRPr lang="de-DE">
              <a:solidFill>
                <a:srgbClr val="004F80"/>
              </a:solidFill>
              <a:latin typeface="Arial"/>
            </a:endParaRPr>
          </a:p>
        </p:txBody>
      </p:sp>
      <p:sp>
        <p:nvSpPr>
          <p:cNvPr id="5" name="Footer Placeholder 4"/>
          <p:cNvSpPr>
            <a:spLocks noGrp="1"/>
          </p:cNvSpPr>
          <p:nvPr>
            <p:ph type="ftr" sz="quarter" idx="3"/>
          </p:nvPr>
        </p:nvSpPr>
        <p:spPr>
          <a:xfrm>
            <a:off x="4211875" y="6366651"/>
            <a:ext cx="4121765" cy="365717"/>
          </a:xfrm>
          <a:prstGeom prst="rect">
            <a:avLst/>
          </a:prstGeom>
        </p:spPr>
        <p:txBody>
          <a:bodyPr vert="horz" lIns="109033" tIns="54517" rIns="109033" bIns="54517" rtlCol="0" anchor="ctr"/>
          <a:lstStyle>
            <a:lvl1pPr algn="ctr">
              <a:defRPr sz="1100">
                <a:solidFill>
                  <a:schemeClr val="accent1"/>
                </a:solidFill>
              </a:defRPr>
            </a:lvl1pPr>
          </a:lstStyle>
          <a:p>
            <a:pPr fontAlgn="auto">
              <a:spcBef>
                <a:spcPts val="0"/>
              </a:spcBef>
              <a:spcAft>
                <a:spcPts val="0"/>
              </a:spcAft>
            </a:pPr>
            <a:r>
              <a:rPr lang="de-DE" smtClean="0">
                <a:solidFill>
                  <a:srgbClr val="004F80"/>
                </a:solidFill>
                <a:latin typeface="Arial"/>
              </a:rPr>
              <a:t>Referent</a:t>
            </a:r>
            <a:endParaRPr lang="de-DE">
              <a:solidFill>
                <a:srgbClr val="004F80"/>
              </a:solidFill>
              <a:latin typeface="Arial"/>
            </a:endParaRPr>
          </a:p>
        </p:txBody>
      </p:sp>
      <p:sp>
        <p:nvSpPr>
          <p:cNvPr id="6" name="Slide Number Placeholder 5"/>
          <p:cNvSpPr>
            <a:spLocks noGrp="1"/>
          </p:cNvSpPr>
          <p:nvPr>
            <p:ph type="sldNum" sz="quarter" idx="4"/>
          </p:nvPr>
        </p:nvSpPr>
        <p:spPr>
          <a:xfrm>
            <a:off x="8625175" y="6366651"/>
            <a:ext cx="2747844" cy="365717"/>
          </a:xfrm>
          <a:prstGeom prst="rect">
            <a:avLst/>
          </a:prstGeom>
        </p:spPr>
        <p:txBody>
          <a:bodyPr vert="horz" lIns="109033" tIns="54517" rIns="109033" bIns="54517" rtlCol="0" anchor="ctr"/>
          <a:lstStyle>
            <a:lvl1pPr algn="r">
              <a:defRPr sz="1100">
                <a:solidFill>
                  <a:schemeClr val="accent1"/>
                </a:solidFill>
              </a:defRPr>
            </a:lvl1pPr>
          </a:lstStyle>
          <a:p>
            <a:pPr fontAlgn="auto">
              <a:spcBef>
                <a:spcPts val="0"/>
              </a:spcBef>
              <a:spcAft>
                <a:spcPts val="0"/>
              </a:spcAft>
            </a:pPr>
            <a:fld id="{5DDDDED7-290D-490E-84A4-0EC6E3B5D60A}" type="slidenum">
              <a:rPr lang="de-DE" smtClean="0">
                <a:solidFill>
                  <a:srgbClr val="004F80"/>
                </a:solidFill>
                <a:latin typeface="Arial"/>
              </a:rPr>
              <a:pPr fontAlgn="auto">
                <a:spcBef>
                  <a:spcPts val="0"/>
                </a:spcBef>
                <a:spcAft>
                  <a:spcPts val="0"/>
                </a:spcAft>
              </a:pPr>
              <a:t>‹#›</a:t>
            </a:fld>
            <a:endParaRPr lang="de-DE">
              <a:solidFill>
                <a:srgbClr val="004F80"/>
              </a:solidFill>
              <a:latin typeface="Arial"/>
            </a:endParaRPr>
          </a:p>
        </p:txBody>
      </p:sp>
      <p:cxnSp>
        <p:nvCxnSpPr>
          <p:cNvPr id="7" name="Gerade Verbindung 2"/>
          <p:cNvCxnSpPr>
            <a:cxnSpLocks noChangeShapeType="1"/>
          </p:cNvCxnSpPr>
          <p:nvPr/>
        </p:nvCxnSpPr>
        <p:spPr bwMode="auto">
          <a:xfrm>
            <a:off x="209905" y="1477178"/>
            <a:ext cx="11805550" cy="0"/>
          </a:xfrm>
          <a:prstGeom prst="line">
            <a:avLst/>
          </a:prstGeom>
          <a:noFill/>
          <a:ln w="12700" algn="ctr">
            <a:solidFill>
              <a:srgbClr val="004F80"/>
            </a:solidFill>
            <a:round/>
            <a:headEnd/>
            <a:tailEnd/>
          </a:ln>
          <a:extLst>
            <a:ext uri="{909E8E84-426E-40DD-AFC4-6F175D3DCCD1}">
              <a14:hiddenFill xmlns:a14="http://schemas.microsoft.com/office/drawing/2010/main">
                <a:noFill/>
              </a14:hiddenFill>
            </a:ext>
          </a:extLst>
        </p:spPr>
      </p:cxnSp>
      <p:cxnSp>
        <p:nvCxnSpPr>
          <p:cNvPr id="8" name="Gerade Verbindung 9"/>
          <p:cNvCxnSpPr>
            <a:cxnSpLocks noChangeShapeType="1"/>
          </p:cNvCxnSpPr>
          <p:nvPr/>
        </p:nvCxnSpPr>
        <p:spPr bwMode="auto">
          <a:xfrm>
            <a:off x="212025" y="6307818"/>
            <a:ext cx="11805550" cy="0"/>
          </a:xfrm>
          <a:prstGeom prst="line">
            <a:avLst/>
          </a:prstGeom>
          <a:noFill/>
          <a:ln w="12700" algn="ctr">
            <a:solidFill>
              <a:srgbClr val="004F8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42392089"/>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hdr="0"/>
  <p:txStyles>
    <p:titleStyle>
      <a:lvl1pPr algn="l" defTabSz="1090331" rtl="0" eaLnBrk="1" latinLnBrk="0" hangingPunct="1">
        <a:lnSpc>
          <a:spcPct val="90000"/>
        </a:lnSpc>
        <a:spcBef>
          <a:spcPct val="0"/>
        </a:spcBef>
        <a:buNone/>
        <a:defRPr sz="2900" kern="1200">
          <a:solidFill>
            <a:schemeClr val="tx1"/>
          </a:solidFill>
          <a:latin typeface="+mj-lt"/>
          <a:ea typeface="+mj-ea"/>
          <a:cs typeface="+mj-cs"/>
        </a:defRPr>
      </a:lvl1pPr>
    </p:titleStyle>
    <p:bodyStyle>
      <a:lvl1pPr marL="272583" indent="-272583" algn="l" defTabSz="1090331" rtl="0" eaLnBrk="1" latinLnBrk="0" hangingPunct="1">
        <a:lnSpc>
          <a:spcPct val="90000"/>
        </a:lnSpc>
        <a:spcBef>
          <a:spcPts val="1192"/>
        </a:spcBef>
        <a:buFont typeface="Wingdings" panose="05000000000000000000" pitchFamily="2" charset="2"/>
        <a:buChar char="§"/>
        <a:defRPr sz="2400" kern="1200">
          <a:solidFill>
            <a:schemeClr val="tx1"/>
          </a:solidFill>
          <a:latin typeface="+mn-lt"/>
          <a:ea typeface="+mn-ea"/>
          <a:cs typeface="+mn-cs"/>
        </a:defRPr>
      </a:lvl1pPr>
      <a:lvl2pPr marL="817748" indent="-272583" algn="l" defTabSz="1090331" rtl="0" eaLnBrk="1" latinLnBrk="0" hangingPunct="1">
        <a:lnSpc>
          <a:spcPct val="90000"/>
        </a:lnSpc>
        <a:spcBef>
          <a:spcPts val="596"/>
        </a:spcBef>
        <a:buFont typeface="Wingdings" panose="05000000000000000000" pitchFamily="2" charset="2"/>
        <a:buChar char="§"/>
        <a:defRPr sz="1900" kern="1200">
          <a:solidFill>
            <a:schemeClr val="tx1"/>
          </a:solidFill>
          <a:latin typeface="+mn-lt"/>
          <a:ea typeface="+mn-ea"/>
          <a:cs typeface="+mn-cs"/>
        </a:defRPr>
      </a:lvl2pPr>
      <a:lvl3pPr marL="1362913"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3pPr>
      <a:lvl4pPr marL="1908078"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4pPr>
      <a:lvl5pPr marL="2453244"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5pPr>
      <a:lvl6pPr marL="2998409"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6pPr>
      <a:lvl7pPr marL="3543574"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7pPr>
      <a:lvl8pPr marL="4088740"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8pPr>
      <a:lvl9pPr marL="4633905"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4"/>
          <p:cNvSpPr>
            <a:spLocks noChangeArrowheads="1"/>
          </p:cNvSpPr>
          <p:nvPr/>
        </p:nvSpPr>
        <p:spPr bwMode="auto">
          <a:xfrm>
            <a:off x="195063" y="179679"/>
            <a:ext cx="11805550" cy="12990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9033" tIns="54517" rIns="109033" bIns="54517"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auto">
              <a:spcBef>
                <a:spcPts val="0"/>
              </a:spcBef>
              <a:spcAft>
                <a:spcPts val="0"/>
              </a:spcAft>
              <a:defRPr/>
            </a:pPr>
            <a:endParaRPr lang="de-DE" altLang="de-DE" smtClean="0">
              <a:solidFill>
                <a:srgbClr val="004F80"/>
              </a:solidFill>
              <a:latin typeface="Neue Praxis" charset="0"/>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949" y="181260"/>
            <a:ext cx="2917485" cy="1272067"/>
          </a:xfrm>
          <a:prstGeom prst="rect">
            <a:avLst/>
          </a:prstGeom>
        </p:spPr>
      </p:pic>
      <p:sp>
        <p:nvSpPr>
          <p:cNvPr id="2" name="Title Placeholder 1"/>
          <p:cNvSpPr>
            <a:spLocks noGrp="1"/>
          </p:cNvSpPr>
          <p:nvPr>
            <p:ph type="title"/>
          </p:nvPr>
        </p:nvSpPr>
        <p:spPr>
          <a:xfrm>
            <a:off x="1202181" y="1654419"/>
            <a:ext cx="10141155" cy="366564"/>
          </a:xfrm>
          <a:prstGeom prst="rect">
            <a:avLst/>
          </a:prstGeom>
        </p:spPr>
        <p:txBody>
          <a:bodyPr vert="horz" lIns="109033" tIns="54517" rIns="109033" bIns="54517" rtlCol="0" anchor="ctr">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202181" y="2198223"/>
            <a:ext cx="10141155" cy="3933365"/>
          </a:xfrm>
          <a:prstGeom prst="rect">
            <a:avLst/>
          </a:prstGeom>
        </p:spPr>
        <p:txBody>
          <a:bodyPr vert="horz" lIns="109033" tIns="54517" rIns="109033" bIns="54517"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1202181" y="6366651"/>
            <a:ext cx="2747844" cy="365717"/>
          </a:xfrm>
          <a:prstGeom prst="rect">
            <a:avLst/>
          </a:prstGeom>
        </p:spPr>
        <p:txBody>
          <a:bodyPr vert="horz" lIns="109033" tIns="54517" rIns="109033" bIns="54517" rtlCol="0" anchor="ctr"/>
          <a:lstStyle>
            <a:lvl1pPr algn="l">
              <a:defRPr sz="1100">
                <a:solidFill>
                  <a:schemeClr val="accent1"/>
                </a:solidFill>
              </a:defRPr>
            </a:lvl1pPr>
          </a:lstStyle>
          <a:p>
            <a:pPr fontAlgn="auto">
              <a:spcBef>
                <a:spcPts val="0"/>
              </a:spcBef>
              <a:spcAft>
                <a:spcPts val="0"/>
              </a:spcAft>
            </a:pPr>
            <a:fld id="{2E3C8B67-4F58-4312-82B2-557F154282B7}" type="datetime5">
              <a:rPr lang="de-DE" smtClean="0">
                <a:solidFill>
                  <a:srgbClr val="004F80"/>
                </a:solidFill>
                <a:latin typeface="Arial"/>
              </a:rPr>
              <a:pPr fontAlgn="auto">
                <a:spcBef>
                  <a:spcPts val="0"/>
                </a:spcBef>
                <a:spcAft>
                  <a:spcPts val="0"/>
                </a:spcAft>
              </a:pPr>
              <a:t>18-03-22</a:t>
            </a:fld>
            <a:endParaRPr lang="de-DE">
              <a:solidFill>
                <a:srgbClr val="004F80"/>
              </a:solidFill>
              <a:latin typeface="Arial"/>
            </a:endParaRPr>
          </a:p>
        </p:txBody>
      </p:sp>
      <p:sp>
        <p:nvSpPr>
          <p:cNvPr id="5" name="Footer Placeholder 4"/>
          <p:cNvSpPr>
            <a:spLocks noGrp="1"/>
          </p:cNvSpPr>
          <p:nvPr>
            <p:ph type="ftr" sz="quarter" idx="3"/>
          </p:nvPr>
        </p:nvSpPr>
        <p:spPr>
          <a:xfrm>
            <a:off x="4211875" y="6366651"/>
            <a:ext cx="4121765" cy="365717"/>
          </a:xfrm>
          <a:prstGeom prst="rect">
            <a:avLst/>
          </a:prstGeom>
        </p:spPr>
        <p:txBody>
          <a:bodyPr vert="horz" lIns="109033" tIns="54517" rIns="109033" bIns="54517" rtlCol="0" anchor="ctr"/>
          <a:lstStyle>
            <a:lvl1pPr algn="ctr">
              <a:defRPr sz="1100">
                <a:solidFill>
                  <a:schemeClr val="accent1"/>
                </a:solidFill>
              </a:defRPr>
            </a:lvl1pPr>
          </a:lstStyle>
          <a:p>
            <a:pPr fontAlgn="auto">
              <a:spcBef>
                <a:spcPts val="0"/>
              </a:spcBef>
              <a:spcAft>
                <a:spcPts val="0"/>
              </a:spcAft>
            </a:pPr>
            <a:r>
              <a:rPr lang="de-DE" smtClean="0">
                <a:solidFill>
                  <a:srgbClr val="004F80"/>
                </a:solidFill>
                <a:latin typeface="Arial"/>
              </a:rPr>
              <a:t>Referent</a:t>
            </a:r>
            <a:endParaRPr lang="de-DE">
              <a:solidFill>
                <a:srgbClr val="004F80"/>
              </a:solidFill>
              <a:latin typeface="Arial"/>
            </a:endParaRPr>
          </a:p>
        </p:txBody>
      </p:sp>
      <p:sp>
        <p:nvSpPr>
          <p:cNvPr id="6" name="Slide Number Placeholder 5"/>
          <p:cNvSpPr>
            <a:spLocks noGrp="1"/>
          </p:cNvSpPr>
          <p:nvPr>
            <p:ph type="sldNum" sz="quarter" idx="4"/>
          </p:nvPr>
        </p:nvSpPr>
        <p:spPr>
          <a:xfrm>
            <a:off x="8625175" y="6366651"/>
            <a:ext cx="2747844" cy="365717"/>
          </a:xfrm>
          <a:prstGeom prst="rect">
            <a:avLst/>
          </a:prstGeom>
        </p:spPr>
        <p:txBody>
          <a:bodyPr vert="horz" lIns="109033" tIns="54517" rIns="109033" bIns="54517" rtlCol="0" anchor="ctr"/>
          <a:lstStyle>
            <a:lvl1pPr algn="r">
              <a:defRPr sz="1100">
                <a:solidFill>
                  <a:schemeClr val="accent1"/>
                </a:solidFill>
              </a:defRPr>
            </a:lvl1pPr>
          </a:lstStyle>
          <a:p>
            <a:pPr fontAlgn="auto">
              <a:spcBef>
                <a:spcPts val="0"/>
              </a:spcBef>
              <a:spcAft>
                <a:spcPts val="0"/>
              </a:spcAft>
            </a:pPr>
            <a:fld id="{5DDDDED7-290D-490E-84A4-0EC6E3B5D60A}" type="slidenum">
              <a:rPr lang="de-DE" smtClean="0">
                <a:solidFill>
                  <a:srgbClr val="004F80"/>
                </a:solidFill>
                <a:latin typeface="Arial"/>
              </a:rPr>
              <a:pPr fontAlgn="auto">
                <a:spcBef>
                  <a:spcPts val="0"/>
                </a:spcBef>
                <a:spcAft>
                  <a:spcPts val="0"/>
                </a:spcAft>
              </a:pPr>
              <a:t>‹#›</a:t>
            </a:fld>
            <a:endParaRPr lang="de-DE">
              <a:solidFill>
                <a:srgbClr val="004F80"/>
              </a:solidFill>
              <a:latin typeface="Arial"/>
            </a:endParaRPr>
          </a:p>
        </p:txBody>
      </p:sp>
      <p:cxnSp>
        <p:nvCxnSpPr>
          <p:cNvPr id="7" name="Gerade Verbindung 2"/>
          <p:cNvCxnSpPr>
            <a:cxnSpLocks noChangeShapeType="1"/>
          </p:cNvCxnSpPr>
          <p:nvPr/>
        </p:nvCxnSpPr>
        <p:spPr bwMode="auto">
          <a:xfrm>
            <a:off x="209905" y="1477178"/>
            <a:ext cx="11805550" cy="0"/>
          </a:xfrm>
          <a:prstGeom prst="line">
            <a:avLst/>
          </a:prstGeom>
          <a:noFill/>
          <a:ln w="12700" algn="ctr">
            <a:solidFill>
              <a:srgbClr val="004F80"/>
            </a:solidFill>
            <a:round/>
            <a:headEnd/>
            <a:tailEnd/>
          </a:ln>
          <a:extLst>
            <a:ext uri="{909E8E84-426E-40DD-AFC4-6F175D3DCCD1}">
              <a14:hiddenFill xmlns:a14="http://schemas.microsoft.com/office/drawing/2010/main">
                <a:noFill/>
              </a14:hiddenFill>
            </a:ext>
          </a:extLst>
        </p:spPr>
      </p:cxnSp>
      <p:cxnSp>
        <p:nvCxnSpPr>
          <p:cNvPr id="8" name="Gerade Verbindung 9"/>
          <p:cNvCxnSpPr>
            <a:cxnSpLocks noChangeShapeType="1"/>
          </p:cNvCxnSpPr>
          <p:nvPr/>
        </p:nvCxnSpPr>
        <p:spPr bwMode="auto">
          <a:xfrm>
            <a:off x="212025" y="6307818"/>
            <a:ext cx="11805550" cy="0"/>
          </a:xfrm>
          <a:prstGeom prst="line">
            <a:avLst/>
          </a:prstGeom>
          <a:noFill/>
          <a:ln w="12700" algn="ctr">
            <a:solidFill>
              <a:srgbClr val="004F8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0132869"/>
      </p:ext>
    </p:extLst>
  </p:cSld>
  <p:clrMap bg1="lt1" tx1="dk1" bg2="lt2" tx2="dk2" accent1="accent1" accent2="accent2" accent3="accent3" accent4="accent4" accent5="accent5" accent6="accent6" hlink="hlink" folHlink="folHlink"/>
  <p:sldLayoutIdLst>
    <p:sldLayoutId id="2147483765" r:id="rId1"/>
    <p:sldLayoutId id="2147483766" r:id="rId2"/>
  </p:sldLayoutIdLst>
  <p:timing>
    <p:tnLst>
      <p:par>
        <p:cTn id="1" dur="indefinite" restart="never" nodeType="tmRoot"/>
      </p:par>
    </p:tnLst>
  </p:timing>
  <p:hf hdr="0"/>
  <p:txStyles>
    <p:titleStyle>
      <a:lvl1pPr algn="l" defTabSz="1090331" rtl="0" eaLnBrk="1" latinLnBrk="0" hangingPunct="1">
        <a:lnSpc>
          <a:spcPct val="90000"/>
        </a:lnSpc>
        <a:spcBef>
          <a:spcPct val="0"/>
        </a:spcBef>
        <a:buNone/>
        <a:defRPr sz="2900" kern="1200">
          <a:solidFill>
            <a:schemeClr val="tx1"/>
          </a:solidFill>
          <a:latin typeface="+mj-lt"/>
          <a:ea typeface="+mj-ea"/>
          <a:cs typeface="+mj-cs"/>
        </a:defRPr>
      </a:lvl1pPr>
    </p:titleStyle>
    <p:bodyStyle>
      <a:lvl1pPr marL="272583" indent="-272583" algn="l" defTabSz="1090331" rtl="0" eaLnBrk="1" latinLnBrk="0" hangingPunct="1">
        <a:lnSpc>
          <a:spcPct val="90000"/>
        </a:lnSpc>
        <a:spcBef>
          <a:spcPts val="1192"/>
        </a:spcBef>
        <a:buFont typeface="Wingdings" panose="05000000000000000000" pitchFamily="2" charset="2"/>
        <a:buChar char="§"/>
        <a:defRPr sz="2400" kern="1200">
          <a:solidFill>
            <a:schemeClr val="tx1"/>
          </a:solidFill>
          <a:latin typeface="+mn-lt"/>
          <a:ea typeface="+mn-ea"/>
          <a:cs typeface="+mn-cs"/>
        </a:defRPr>
      </a:lvl1pPr>
      <a:lvl2pPr marL="817748" indent="-272583" algn="l" defTabSz="1090331" rtl="0" eaLnBrk="1" latinLnBrk="0" hangingPunct="1">
        <a:lnSpc>
          <a:spcPct val="90000"/>
        </a:lnSpc>
        <a:spcBef>
          <a:spcPts val="596"/>
        </a:spcBef>
        <a:buFont typeface="Wingdings" panose="05000000000000000000" pitchFamily="2" charset="2"/>
        <a:buChar char="§"/>
        <a:defRPr sz="1900" kern="1200">
          <a:solidFill>
            <a:schemeClr val="tx1"/>
          </a:solidFill>
          <a:latin typeface="+mn-lt"/>
          <a:ea typeface="+mn-ea"/>
          <a:cs typeface="+mn-cs"/>
        </a:defRPr>
      </a:lvl2pPr>
      <a:lvl3pPr marL="1362913"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3pPr>
      <a:lvl4pPr marL="1908078"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4pPr>
      <a:lvl5pPr marL="2453244" indent="-272583" algn="l" defTabSz="1090331" rtl="0" eaLnBrk="1" latinLnBrk="0" hangingPunct="1">
        <a:lnSpc>
          <a:spcPct val="90000"/>
        </a:lnSpc>
        <a:spcBef>
          <a:spcPts val="596"/>
        </a:spcBef>
        <a:buFont typeface="Wingdings" panose="05000000000000000000" pitchFamily="2" charset="2"/>
        <a:buChar char="§"/>
        <a:defRPr sz="1400" kern="1200">
          <a:solidFill>
            <a:schemeClr val="tx1"/>
          </a:solidFill>
          <a:latin typeface="+mn-lt"/>
          <a:ea typeface="+mn-ea"/>
          <a:cs typeface="+mn-cs"/>
        </a:defRPr>
      </a:lvl5pPr>
      <a:lvl6pPr marL="2998409"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6pPr>
      <a:lvl7pPr marL="3543574"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7pPr>
      <a:lvl8pPr marL="4088740"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8pPr>
      <a:lvl9pPr marL="4633905"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hteck 8"/>
          <p:cNvSpPr>
            <a:spLocks noChangeArrowheads="1"/>
          </p:cNvSpPr>
          <p:nvPr/>
        </p:nvSpPr>
        <p:spPr bwMode="auto">
          <a:xfrm>
            <a:off x="0" y="6050226"/>
            <a:ext cx="12212638" cy="818887"/>
          </a:xfrm>
          <a:prstGeom prst="rect">
            <a:avLst/>
          </a:prstGeom>
          <a:solidFill>
            <a:schemeClr val="bg1"/>
          </a:solidFill>
          <a:ln>
            <a:noFill/>
          </a:ln>
          <a:extLst>
            <a:ext uri="{91240B29-F687-4F45-9708-019B960494DF}">
              <a14:hiddenLine xmlns:a14="http://schemas.microsoft.com/office/drawing/2010/main" w="9525">
                <a:solidFill>
                  <a:schemeClr val="accent1"/>
                </a:solidFill>
                <a:bevel/>
                <a:headEnd/>
                <a:tailEnd/>
              </a14:hiddenLine>
            </a:ext>
          </a:extLst>
        </p:spPr>
        <p:txBody>
          <a:bodyPr lIns="109033" tIns="54517" rIns="109033" bIns="54517"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defTabSz="545165">
              <a:defRPr/>
            </a:pPr>
            <a:endParaRPr lang="fr-FR" altLang="fr-FR" sz="2100">
              <a:solidFill>
                <a:srgbClr val="FFFFFF"/>
              </a:solidFill>
            </a:endParaRPr>
          </a:p>
        </p:txBody>
      </p:sp>
      <p:pic>
        <p:nvPicPr>
          <p:cNvPr id="1027" name="Bild 9" descr="Logo_RE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61283" y="6261705"/>
            <a:ext cx="2054521" cy="44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oliennummernplatzhalter 5"/>
          <p:cNvSpPr>
            <a:spLocks noGrp="1" noChangeArrowheads="1"/>
          </p:cNvSpPr>
          <p:nvPr>
            <p:ph type="sldNum" sz="quarter" idx="4"/>
          </p:nvPr>
        </p:nvSpPr>
        <p:spPr bwMode="auto">
          <a:xfrm>
            <a:off x="173860" y="6390502"/>
            <a:ext cx="2043921" cy="3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033" tIns="54517" rIns="109033" bIns="54517" numCol="1" anchor="b"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SimSun" panose="02010600030101010101" pitchFamily="2" charset="-122"/>
              </a:defRPr>
            </a:lvl1pPr>
          </a:lstStyle>
          <a:p>
            <a:pPr defTabSz="545165">
              <a:defRPr/>
            </a:pPr>
            <a:fld id="{155BDC14-AD8D-45A8-86EA-FFA162B45B6C}" type="slidenum">
              <a:rPr lang="fr-FR" altLang="zh-CN" smtClean="0">
                <a:solidFill>
                  <a:srgbClr val="000000"/>
                </a:solidFill>
              </a:rPr>
              <a:pPr defTabSz="545165">
                <a:defRPr/>
              </a:pPr>
              <a:t>‹#›</a:t>
            </a:fld>
            <a:endParaRPr lang="fr-FR" altLang="zh-CN" sz="2100">
              <a:solidFill>
                <a:srgbClr val="000000"/>
              </a:solidFill>
            </a:endParaRPr>
          </a:p>
        </p:txBody>
      </p:sp>
      <p:sp>
        <p:nvSpPr>
          <p:cNvPr id="1029" name="Fußzeilenplatzhalter 4"/>
          <p:cNvSpPr>
            <a:spLocks noGrp="1" noChangeArrowheads="1"/>
          </p:cNvSpPr>
          <p:nvPr>
            <p:ph type="ftr" sz="quarter" idx="3"/>
          </p:nvPr>
        </p:nvSpPr>
        <p:spPr bwMode="auto">
          <a:xfrm>
            <a:off x="2436168" y="6390502"/>
            <a:ext cx="7261854" cy="3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033" tIns="54517" rIns="109033" bIns="54517" numCol="1" anchor="b" anchorCtr="0" compatLnSpc="1">
            <a:prstTxWarp prst="textNoShape">
              <a:avLst/>
            </a:prstTxWarp>
          </a:bodyPr>
          <a:lstStyle>
            <a:lvl1pPr algn="ctr" eaLnBrk="1" hangingPunct="1">
              <a:buFont typeface="Arial" panose="020B0604020202020204" pitchFamily="34" charset="0"/>
              <a:buNone/>
              <a:defRPr sz="1200">
                <a:latin typeface="Arial" panose="020B0604020202020204" pitchFamily="34" charset="0"/>
                <a:ea typeface="SimSun" panose="02010600030101010101" pitchFamily="2" charset="-122"/>
              </a:defRPr>
            </a:lvl1pPr>
          </a:lstStyle>
          <a:p>
            <a:pPr defTabSz="545165">
              <a:defRPr/>
            </a:pPr>
            <a:endParaRPr lang="fr-FR" altLang="fr-FR">
              <a:solidFill>
                <a:srgbClr val="000000"/>
              </a:solidFill>
            </a:endParaRPr>
          </a:p>
        </p:txBody>
      </p:sp>
      <p:sp>
        <p:nvSpPr>
          <p:cNvPr id="1030" name="Rechteck 6"/>
          <p:cNvSpPr>
            <a:spLocks noChangeArrowheads="1"/>
          </p:cNvSpPr>
          <p:nvPr/>
        </p:nvSpPr>
        <p:spPr bwMode="auto">
          <a:xfrm>
            <a:off x="0" y="-12720"/>
            <a:ext cx="12212638" cy="6064536"/>
          </a:xfrm>
          <a:prstGeom prst="rect">
            <a:avLst/>
          </a:prstGeom>
          <a:solidFill>
            <a:srgbClr val="E9EDF6"/>
          </a:solidFill>
          <a:ln>
            <a:noFill/>
          </a:ln>
          <a:extLst>
            <a:ext uri="{91240B29-F687-4F45-9708-019B960494DF}">
              <a14:hiddenLine xmlns:a14="http://schemas.microsoft.com/office/drawing/2010/main" w="9525">
                <a:solidFill>
                  <a:schemeClr val="accent1"/>
                </a:solidFill>
                <a:bevel/>
                <a:headEnd/>
                <a:tailEnd/>
              </a14:hiddenLine>
            </a:ext>
          </a:extLst>
        </p:spPr>
        <p:txBody>
          <a:bodyPr lIns="109033" tIns="54517" rIns="109033" bIns="54517"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defTabSz="545165">
              <a:defRPr/>
            </a:pPr>
            <a:endParaRPr lang="fr-FR" altLang="fr-FR" sz="2100">
              <a:solidFill>
                <a:srgbClr val="FFFFFF"/>
              </a:solidFill>
            </a:endParaRPr>
          </a:p>
        </p:txBody>
      </p:sp>
    </p:spTree>
    <p:extLst>
      <p:ext uri="{BB962C8B-B14F-4D97-AF65-F5344CB8AC3E}">
        <p14:creationId xmlns:p14="http://schemas.microsoft.com/office/powerpoint/2010/main" val="4600296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1" r:id="rId13"/>
    <p:sldLayoutId id="2147483782" r:id="rId14"/>
  </p:sldLayoutIdLst>
  <p:hf sldNum="0" hdr="0" ftr="0" dt="0"/>
  <p:txStyles>
    <p:titleStyle>
      <a:lvl1pPr marL="545165" indent="-545165" algn="ctr" rtl="0" eaLnBrk="0" fontAlgn="base" hangingPunct="0">
        <a:spcBef>
          <a:spcPct val="0"/>
        </a:spcBef>
        <a:spcAft>
          <a:spcPct val="0"/>
        </a:spcAft>
        <a:defRPr sz="5200" kern="1200">
          <a:solidFill>
            <a:schemeClr val="tx1"/>
          </a:solidFill>
          <a:latin typeface="+mj-lt"/>
          <a:ea typeface="+mj-ea"/>
          <a:cs typeface="+mj-cs"/>
          <a:sym typeface="Calibri" panose="020F0502020204030204" pitchFamily="34" charset="0"/>
        </a:defRPr>
      </a:lvl1pPr>
      <a:lvl2pPr marL="545165" indent="-545165" algn="ctr" rtl="0" eaLnBrk="0" fontAlgn="base" hangingPunct="0">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545165" indent="-545165" algn="ctr" rtl="0" eaLnBrk="0" fontAlgn="base" hangingPunct="0">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545165" indent="-545165" algn="ctr" rtl="0" eaLnBrk="0" fontAlgn="base" hangingPunct="0">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545165" indent="-545165" algn="ctr" rtl="0" eaLnBrk="0" fontAlgn="base" hangingPunct="0">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1090331" indent="-545165" algn="ctr" rtl="0" fontAlgn="base">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635496" indent="-545165" algn="ctr" rtl="0" fontAlgn="base">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180661" indent="-545165" algn="ctr" rtl="0" fontAlgn="base">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25826" indent="-545165" algn="ctr" rtl="0" fontAlgn="base">
        <a:spcBef>
          <a:spcPct val="0"/>
        </a:spcBef>
        <a:spcAft>
          <a:spcPct val="0"/>
        </a:spcAft>
        <a:defRPr sz="52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408874" indent="-408874" algn="l" defTabSz="545165" rtl="0" eaLnBrk="0" fontAlgn="base" hangingPunct="0">
        <a:spcBef>
          <a:spcPct val="20000"/>
        </a:spcBef>
        <a:spcAft>
          <a:spcPct val="0"/>
        </a:spcAft>
        <a:buFont typeface="Arial" panose="020B0604020202020204" pitchFamily="34" charset="0"/>
        <a:buChar char="•"/>
        <a:defRPr sz="3800" kern="1200">
          <a:solidFill>
            <a:schemeClr val="tx1"/>
          </a:solidFill>
          <a:latin typeface="+mn-lt"/>
          <a:ea typeface="+mn-ea"/>
          <a:cs typeface="+mn-cs"/>
          <a:sym typeface="Calibri" panose="020F0502020204030204" pitchFamily="34" charset="0"/>
        </a:defRPr>
      </a:lvl1pPr>
      <a:lvl2pPr marL="885894" indent="-340728" algn="l" defTabSz="545165"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sym typeface="Calibri" panose="020F0502020204030204" pitchFamily="34" charset="0"/>
        </a:defRPr>
      </a:lvl2pPr>
      <a:lvl3pPr marL="1362913" indent="-272583" algn="l" defTabSz="54516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sym typeface="Calibri" panose="020F0502020204030204" pitchFamily="34" charset="0"/>
        </a:defRPr>
      </a:lvl3pPr>
      <a:lvl4pPr marL="1908078" indent="-272583" algn="l" defTabSz="54516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4pPr>
      <a:lvl5pPr marL="2453244" indent="-272583" algn="l" defTabSz="54516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5pPr>
      <a:lvl6pPr marL="2998409"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6pPr>
      <a:lvl7pPr marL="3543574"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7pPr>
      <a:lvl8pPr marL="4088740"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8pPr>
      <a:lvl9pPr marL="4633905" indent="-272583" algn="l" defTabSz="1090331" rtl="0" eaLnBrk="1" latinLnBrk="0" hangingPunct="1">
        <a:lnSpc>
          <a:spcPct val="90000"/>
        </a:lnSpc>
        <a:spcBef>
          <a:spcPts val="596"/>
        </a:spcBef>
        <a:buFont typeface="Arial" panose="020B0604020202020204" pitchFamily="34" charset="0"/>
        <a:buChar char="•"/>
        <a:defRPr sz="2100" kern="1200">
          <a:solidFill>
            <a:schemeClr val="tx1"/>
          </a:solidFill>
          <a:latin typeface="+mn-lt"/>
          <a:ea typeface="+mn-ea"/>
          <a:cs typeface="+mn-cs"/>
        </a:defRPr>
      </a:lvl9pPr>
    </p:bodyStyle>
    <p:otherStyle>
      <a:defPPr>
        <a:defRPr lang="fr-FR"/>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5948" y="610588"/>
            <a:ext cx="10380742" cy="114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ctr" anchorCtr="0" compatLnSpc="1">
            <a:prstTxWarp prst="textNoShape">
              <a:avLst/>
            </a:prstTxWarp>
          </a:bodyPr>
          <a:lstStyle/>
          <a:p>
            <a:pPr lvl="0"/>
            <a:r>
              <a:rPr lang="de-DE" altLang="de-DE" smtClean="0"/>
              <a:t>Klicken Sie, um das Titelformat zu bearbeiten</a:t>
            </a:r>
          </a:p>
        </p:txBody>
      </p:sp>
      <p:sp>
        <p:nvSpPr>
          <p:cNvPr id="3076" name="Rectangle 4"/>
          <p:cNvSpPr>
            <a:spLocks noGrp="1" noChangeArrowheads="1"/>
          </p:cNvSpPr>
          <p:nvPr>
            <p:ph type="dt" sz="half" idx="2"/>
          </p:nvPr>
        </p:nvSpPr>
        <p:spPr bwMode="auto">
          <a:xfrm>
            <a:off x="915948" y="6258525"/>
            <a:ext cx="2544300"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defRPr sz="1700"/>
            </a:lvl1pPr>
          </a:lstStyle>
          <a:p>
            <a:pPr>
              <a:defRPr/>
            </a:pPr>
            <a:endParaRPr lang="de-DE">
              <a:solidFill>
                <a:srgbClr val="000000"/>
              </a:solidFill>
            </a:endParaRPr>
          </a:p>
        </p:txBody>
      </p:sp>
      <p:sp>
        <p:nvSpPr>
          <p:cNvPr id="3077" name="Rectangle 5"/>
          <p:cNvSpPr>
            <a:spLocks noGrp="1" noChangeArrowheads="1"/>
          </p:cNvSpPr>
          <p:nvPr>
            <p:ph type="ftr" sz="quarter" idx="3"/>
          </p:nvPr>
        </p:nvSpPr>
        <p:spPr bwMode="auto">
          <a:xfrm>
            <a:off x="4172652" y="6258525"/>
            <a:ext cx="3867335"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lgn="ctr">
              <a:defRPr sz="1700"/>
            </a:lvl1pPr>
          </a:lstStyle>
          <a:p>
            <a:pPr>
              <a:defRPr/>
            </a:pPr>
            <a:endParaRPr lang="de-DE">
              <a:solidFill>
                <a:srgbClr val="000000"/>
              </a:solidFill>
            </a:endParaRPr>
          </a:p>
        </p:txBody>
      </p:sp>
      <p:sp>
        <p:nvSpPr>
          <p:cNvPr id="3078" name="Rectangle 6"/>
          <p:cNvSpPr>
            <a:spLocks noGrp="1" noChangeArrowheads="1"/>
          </p:cNvSpPr>
          <p:nvPr>
            <p:ph type="sldNum" sz="quarter" idx="4"/>
          </p:nvPr>
        </p:nvSpPr>
        <p:spPr bwMode="auto">
          <a:xfrm>
            <a:off x="8752390" y="6258525"/>
            <a:ext cx="2544300"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lgn="r">
              <a:defRPr sz="1700"/>
            </a:lvl1pPr>
          </a:lstStyle>
          <a:p>
            <a:pPr>
              <a:defRPr/>
            </a:pPr>
            <a:fld id="{7D60E32E-2A7A-417F-9D26-F3BC4C3CBBA1}" type="slidenum">
              <a:rPr lang="de-DE">
                <a:solidFill>
                  <a:srgbClr val="000000"/>
                </a:solidFill>
              </a:rPr>
              <a:pPr>
                <a:defRPr/>
              </a:pPr>
              <a:t>‹#›</a:t>
            </a:fld>
            <a:endParaRPr lang="de-DE">
              <a:solidFill>
                <a:srgbClr val="000000"/>
              </a:solidFill>
            </a:endParaRPr>
          </a:p>
        </p:txBody>
      </p:sp>
      <p:sp>
        <p:nvSpPr>
          <p:cNvPr id="1030" name="Rectangle 11"/>
          <p:cNvSpPr>
            <a:spLocks noChangeArrowheads="1"/>
          </p:cNvSpPr>
          <p:nvPr/>
        </p:nvSpPr>
        <p:spPr bwMode="auto">
          <a:xfrm>
            <a:off x="-534303" y="-221020"/>
            <a:ext cx="12212638" cy="134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1" name="Rectangle 12"/>
          <p:cNvSpPr>
            <a:spLocks noChangeArrowheads="1"/>
          </p:cNvSpPr>
          <p:nvPr/>
        </p:nvSpPr>
        <p:spPr bwMode="auto">
          <a:xfrm>
            <a:off x="-534303" y="602638"/>
            <a:ext cx="12212638" cy="32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endParaRPr lang="de-DE" altLang="de-DE" smtClean="0">
              <a:solidFill>
                <a:srgbClr val="000000"/>
              </a:solidFill>
            </a:endParaRPr>
          </a:p>
        </p:txBody>
      </p:sp>
      <p:pic>
        <p:nvPicPr>
          <p:cNvPr id="1032" name="Picture 13" descr="adl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5316" y="381617"/>
            <a:ext cx="2824173" cy="101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407088" y="1068529"/>
            <a:ext cx="12212638" cy="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4" name="Rectangle 18"/>
          <p:cNvSpPr>
            <a:spLocks noChangeArrowheads="1"/>
          </p:cNvSpPr>
          <p:nvPr/>
        </p:nvSpPr>
        <p:spPr bwMode="auto">
          <a:xfrm>
            <a:off x="-534303" y="1609154"/>
            <a:ext cx="12212638" cy="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5" name="Rectangle 22"/>
          <p:cNvSpPr>
            <a:spLocks noGrp="1" noChangeArrowheads="1"/>
          </p:cNvSpPr>
          <p:nvPr>
            <p:ph type="body" idx="1"/>
          </p:nvPr>
        </p:nvSpPr>
        <p:spPr bwMode="auto">
          <a:xfrm>
            <a:off x="915948" y="1984410"/>
            <a:ext cx="10380742" cy="412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extLst>
      <p:ext uri="{BB962C8B-B14F-4D97-AF65-F5344CB8AC3E}">
        <p14:creationId xmlns:p14="http://schemas.microsoft.com/office/powerpoint/2010/main" val="21350817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Black" pitchFamily="34" charset="0"/>
        </a:defRPr>
      </a:lvl2pPr>
      <a:lvl3pPr algn="ctr" rtl="0" eaLnBrk="0" fontAlgn="base" hangingPunct="0">
        <a:spcBef>
          <a:spcPct val="0"/>
        </a:spcBef>
        <a:spcAft>
          <a:spcPct val="0"/>
        </a:spcAft>
        <a:defRPr sz="4300">
          <a:solidFill>
            <a:schemeClr val="tx2"/>
          </a:solidFill>
          <a:latin typeface="Arial Black" pitchFamily="34" charset="0"/>
        </a:defRPr>
      </a:lvl3pPr>
      <a:lvl4pPr algn="ctr" rtl="0" eaLnBrk="0" fontAlgn="base" hangingPunct="0">
        <a:spcBef>
          <a:spcPct val="0"/>
        </a:spcBef>
        <a:spcAft>
          <a:spcPct val="0"/>
        </a:spcAft>
        <a:defRPr sz="4300">
          <a:solidFill>
            <a:schemeClr val="tx2"/>
          </a:solidFill>
          <a:latin typeface="Arial Black" pitchFamily="34" charset="0"/>
        </a:defRPr>
      </a:lvl4pPr>
      <a:lvl5pPr algn="ctr" rtl="0" eaLnBrk="0" fontAlgn="base" hangingPunct="0">
        <a:spcBef>
          <a:spcPct val="0"/>
        </a:spcBef>
        <a:spcAft>
          <a:spcPct val="0"/>
        </a:spcAft>
        <a:defRPr sz="4300">
          <a:solidFill>
            <a:schemeClr val="tx2"/>
          </a:solidFill>
          <a:latin typeface="Arial Black" pitchFamily="34" charset="0"/>
        </a:defRPr>
      </a:lvl5pPr>
      <a:lvl6pPr marL="545165" algn="ctr" rtl="0" fontAlgn="base">
        <a:spcBef>
          <a:spcPct val="0"/>
        </a:spcBef>
        <a:spcAft>
          <a:spcPct val="0"/>
        </a:spcAft>
        <a:defRPr sz="4300">
          <a:solidFill>
            <a:schemeClr val="tx2"/>
          </a:solidFill>
          <a:latin typeface="Arial Black" pitchFamily="34" charset="0"/>
        </a:defRPr>
      </a:lvl6pPr>
      <a:lvl7pPr marL="1090331" algn="ctr" rtl="0" fontAlgn="base">
        <a:spcBef>
          <a:spcPct val="0"/>
        </a:spcBef>
        <a:spcAft>
          <a:spcPct val="0"/>
        </a:spcAft>
        <a:defRPr sz="4300">
          <a:solidFill>
            <a:schemeClr val="tx2"/>
          </a:solidFill>
          <a:latin typeface="Arial Black" pitchFamily="34" charset="0"/>
        </a:defRPr>
      </a:lvl7pPr>
      <a:lvl8pPr marL="1635496" algn="ctr" rtl="0" fontAlgn="base">
        <a:spcBef>
          <a:spcPct val="0"/>
        </a:spcBef>
        <a:spcAft>
          <a:spcPct val="0"/>
        </a:spcAft>
        <a:defRPr sz="4300">
          <a:solidFill>
            <a:schemeClr val="tx2"/>
          </a:solidFill>
          <a:latin typeface="Arial Black" pitchFamily="34" charset="0"/>
        </a:defRPr>
      </a:lvl8pPr>
      <a:lvl9pPr marL="2180661" algn="ctr" rtl="0" fontAlgn="base">
        <a:spcBef>
          <a:spcPct val="0"/>
        </a:spcBef>
        <a:spcAft>
          <a:spcPct val="0"/>
        </a:spcAft>
        <a:defRPr sz="4300">
          <a:solidFill>
            <a:schemeClr val="tx2"/>
          </a:solidFill>
          <a:latin typeface="Arial Black" pitchFamily="34" charset="0"/>
        </a:defRPr>
      </a:lvl9pPr>
    </p:titleStyle>
    <p:bodyStyle>
      <a:lvl1pPr marL="408874" indent="-408874" algn="l" rtl="0" eaLnBrk="0" fontAlgn="base" hangingPunct="0">
        <a:spcBef>
          <a:spcPct val="20000"/>
        </a:spcBef>
        <a:spcAft>
          <a:spcPct val="0"/>
        </a:spcAft>
        <a:defRPr sz="3800">
          <a:solidFill>
            <a:schemeClr val="tx1"/>
          </a:solidFill>
          <a:latin typeface="+mn-lt"/>
          <a:ea typeface="+mn-ea"/>
          <a:cs typeface="+mn-cs"/>
        </a:defRPr>
      </a:lvl1pPr>
      <a:lvl2pPr marL="910502" indent="-340728" algn="l" rtl="0" eaLnBrk="0" fontAlgn="base" hangingPunct="0">
        <a:spcBef>
          <a:spcPct val="20000"/>
        </a:spcBef>
        <a:spcAft>
          <a:spcPct val="0"/>
        </a:spcAft>
        <a:buChar char="–"/>
        <a:defRPr sz="3300">
          <a:solidFill>
            <a:schemeClr val="tx1"/>
          </a:solidFill>
          <a:latin typeface="Times New Roman" pitchFamily="18" charset="0"/>
        </a:defRPr>
      </a:lvl2pPr>
      <a:lvl3pPr marL="1410237" indent="-272583" algn="l" rtl="0" eaLnBrk="0" fontAlgn="base" hangingPunct="0">
        <a:spcBef>
          <a:spcPct val="20000"/>
        </a:spcBef>
        <a:spcAft>
          <a:spcPct val="0"/>
        </a:spcAft>
        <a:buChar char="•"/>
        <a:defRPr sz="2900">
          <a:solidFill>
            <a:schemeClr val="tx1"/>
          </a:solidFill>
          <a:latin typeface="Times New Roman" pitchFamily="18" charset="0"/>
        </a:defRPr>
      </a:lvl3pPr>
      <a:lvl4pPr marL="1909972" indent="-272583" algn="l" rtl="0" eaLnBrk="0" fontAlgn="base" hangingPunct="0">
        <a:spcBef>
          <a:spcPct val="20000"/>
        </a:spcBef>
        <a:spcAft>
          <a:spcPct val="0"/>
        </a:spcAft>
        <a:buChar char="–"/>
        <a:defRPr sz="2400">
          <a:solidFill>
            <a:schemeClr val="tx1"/>
          </a:solidFill>
          <a:latin typeface="Times New Roman" pitchFamily="18" charset="0"/>
        </a:defRPr>
      </a:lvl4pPr>
      <a:lvl5pPr marL="2453244" indent="-272583" algn="l" rtl="0" eaLnBrk="0" fontAlgn="base" hangingPunct="0">
        <a:spcBef>
          <a:spcPct val="20000"/>
        </a:spcBef>
        <a:spcAft>
          <a:spcPct val="0"/>
        </a:spcAft>
        <a:buChar char="»"/>
        <a:defRPr sz="2400">
          <a:solidFill>
            <a:schemeClr val="tx1"/>
          </a:solidFill>
          <a:latin typeface="Times New Roman" pitchFamily="18" charset="0"/>
        </a:defRPr>
      </a:lvl5pPr>
      <a:lvl6pPr marL="2998409" indent="-272583" algn="l" rtl="0" fontAlgn="base">
        <a:spcBef>
          <a:spcPct val="20000"/>
        </a:spcBef>
        <a:spcAft>
          <a:spcPct val="0"/>
        </a:spcAft>
        <a:buChar char="»"/>
        <a:defRPr sz="2400">
          <a:solidFill>
            <a:schemeClr val="tx1"/>
          </a:solidFill>
          <a:latin typeface="Times New Roman" pitchFamily="18" charset="0"/>
        </a:defRPr>
      </a:lvl6pPr>
      <a:lvl7pPr marL="3543574" indent="-272583" algn="l" rtl="0" fontAlgn="base">
        <a:spcBef>
          <a:spcPct val="20000"/>
        </a:spcBef>
        <a:spcAft>
          <a:spcPct val="0"/>
        </a:spcAft>
        <a:buChar char="»"/>
        <a:defRPr sz="2400">
          <a:solidFill>
            <a:schemeClr val="tx1"/>
          </a:solidFill>
          <a:latin typeface="Times New Roman" pitchFamily="18" charset="0"/>
        </a:defRPr>
      </a:lvl7pPr>
      <a:lvl8pPr marL="4088740" indent="-272583" algn="l" rtl="0" fontAlgn="base">
        <a:spcBef>
          <a:spcPct val="20000"/>
        </a:spcBef>
        <a:spcAft>
          <a:spcPct val="0"/>
        </a:spcAft>
        <a:buChar char="»"/>
        <a:defRPr sz="2400">
          <a:solidFill>
            <a:schemeClr val="tx1"/>
          </a:solidFill>
          <a:latin typeface="Times New Roman" pitchFamily="18" charset="0"/>
        </a:defRPr>
      </a:lvl8pPr>
      <a:lvl9pPr marL="4633905" indent="-272583" algn="l" rtl="0" fontAlgn="base">
        <a:spcBef>
          <a:spcPct val="20000"/>
        </a:spcBef>
        <a:spcAft>
          <a:spcPct val="0"/>
        </a:spcAft>
        <a:buChar char="»"/>
        <a:defRPr sz="2400">
          <a:solidFill>
            <a:schemeClr val="tx1"/>
          </a:solidFill>
          <a:latin typeface="Times New Roman" pitchFamily="18" charset="0"/>
        </a:defRPr>
      </a:lvl9pPr>
    </p:bodyStyle>
    <p:otherStyle>
      <a:defPPr>
        <a:defRPr lang="de-DE"/>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5948" y="610588"/>
            <a:ext cx="10380742" cy="114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ctr" anchorCtr="0" compatLnSpc="1">
            <a:prstTxWarp prst="textNoShape">
              <a:avLst/>
            </a:prstTxWarp>
          </a:bodyPr>
          <a:lstStyle/>
          <a:p>
            <a:pPr lvl="0"/>
            <a:r>
              <a:rPr lang="de-DE" altLang="de-DE" smtClean="0"/>
              <a:t>Klicken Sie, um das Titelformat zu bearbeiten</a:t>
            </a:r>
          </a:p>
        </p:txBody>
      </p:sp>
      <p:sp>
        <p:nvSpPr>
          <p:cNvPr id="3076" name="Rectangle 4"/>
          <p:cNvSpPr>
            <a:spLocks noGrp="1" noChangeArrowheads="1"/>
          </p:cNvSpPr>
          <p:nvPr>
            <p:ph type="dt" sz="half" idx="2"/>
          </p:nvPr>
        </p:nvSpPr>
        <p:spPr bwMode="auto">
          <a:xfrm>
            <a:off x="915948" y="6258525"/>
            <a:ext cx="2544300"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defRPr sz="1700"/>
            </a:lvl1pPr>
          </a:lstStyle>
          <a:p>
            <a:pPr>
              <a:defRPr/>
            </a:pPr>
            <a:endParaRPr lang="de-DE">
              <a:solidFill>
                <a:srgbClr val="000000"/>
              </a:solidFill>
            </a:endParaRPr>
          </a:p>
        </p:txBody>
      </p:sp>
      <p:sp>
        <p:nvSpPr>
          <p:cNvPr id="3077" name="Rectangle 5"/>
          <p:cNvSpPr>
            <a:spLocks noGrp="1" noChangeArrowheads="1"/>
          </p:cNvSpPr>
          <p:nvPr>
            <p:ph type="ftr" sz="quarter" idx="3"/>
          </p:nvPr>
        </p:nvSpPr>
        <p:spPr bwMode="auto">
          <a:xfrm>
            <a:off x="4172652" y="6258525"/>
            <a:ext cx="3867335"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lgn="ctr">
              <a:defRPr sz="1700"/>
            </a:lvl1pPr>
          </a:lstStyle>
          <a:p>
            <a:pPr>
              <a:defRPr/>
            </a:pPr>
            <a:endParaRPr lang="de-DE">
              <a:solidFill>
                <a:srgbClr val="000000"/>
              </a:solidFill>
            </a:endParaRPr>
          </a:p>
        </p:txBody>
      </p:sp>
      <p:sp>
        <p:nvSpPr>
          <p:cNvPr id="3078" name="Rectangle 6"/>
          <p:cNvSpPr>
            <a:spLocks noGrp="1" noChangeArrowheads="1"/>
          </p:cNvSpPr>
          <p:nvPr>
            <p:ph type="sldNum" sz="quarter" idx="4"/>
          </p:nvPr>
        </p:nvSpPr>
        <p:spPr bwMode="auto">
          <a:xfrm>
            <a:off x="8752390" y="6258525"/>
            <a:ext cx="2544300" cy="4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lvl1pPr algn="r">
              <a:defRPr sz="1700"/>
            </a:lvl1pPr>
          </a:lstStyle>
          <a:p>
            <a:pPr>
              <a:defRPr/>
            </a:pPr>
            <a:fld id="{7D60E32E-2A7A-417F-9D26-F3BC4C3CBBA1}" type="slidenum">
              <a:rPr lang="de-DE">
                <a:solidFill>
                  <a:srgbClr val="000000"/>
                </a:solidFill>
              </a:rPr>
              <a:pPr>
                <a:defRPr/>
              </a:pPr>
              <a:t>‹#›</a:t>
            </a:fld>
            <a:endParaRPr lang="de-DE">
              <a:solidFill>
                <a:srgbClr val="000000"/>
              </a:solidFill>
            </a:endParaRPr>
          </a:p>
        </p:txBody>
      </p:sp>
      <p:sp>
        <p:nvSpPr>
          <p:cNvPr id="1030" name="Rectangle 11"/>
          <p:cNvSpPr>
            <a:spLocks noChangeArrowheads="1"/>
          </p:cNvSpPr>
          <p:nvPr/>
        </p:nvSpPr>
        <p:spPr bwMode="auto">
          <a:xfrm>
            <a:off x="-534303" y="-221020"/>
            <a:ext cx="12212638" cy="134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1" name="Rectangle 12"/>
          <p:cNvSpPr>
            <a:spLocks noChangeArrowheads="1"/>
          </p:cNvSpPr>
          <p:nvPr/>
        </p:nvSpPr>
        <p:spPr bwMode="auto">
          <a:xfrm>
            <a:off x="-534303" y="602638"/>
            <a:ext cx="12212638" cy="32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endParaRPr lang="de-DE" altLang="de-DE" smtClean="0">
              <a:solidFill>
                <a:srgbClr val="000000"/>
              </a:solidFill>
            </a:endParaRPr>
          </a:p>
        </p:txBody>
      </p:sp>
      <p:pic>
        <p:nvPicPr>
          <p:cNvPr id="1032" name="Picture 13" descr="adl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5316" y="381617"/>
            <a:ext cx="2824173" cy="101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407088" y="1068529"/>
            <a:ext cx="12212638" cy="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4" name="Rectangle 18"/>
          <p:cNvSpPr>
            <a:spLocks noChangeArrowheads="1"/>
          </p:cNvSpPr>
          <p:nvPr/>
        </p:nvSpPr>
        <p:spPr bwMode="auto">
          <a:xfrm>
            <a:off x="-534303" y="1609154"/>
            <a:ext cx="12212638" cy="69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033" tIns="54517" rIns="109033" bIns="545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400" smtClean="0">
                <a:solidFill>
                  <a:srgbClr val="000000"/>
                </a:solidFill>
                <a:cs typeface="Times New Roman" pitchFamily="18" charset="0"/>
              </a:rPr>
              <a:t> </a:t>
            </a:r>
          </a:p>
          <a:p>
            <a:pPr>
              <a:defRPr/>
            </a:pPr>
            <a:endParaRPr lang="de-DE" altLang="de-DE" smtClean="0">
              <a:solidFill>
                <a:srgbClr val="000000"/>
              </a:solidFill>
            </a:endParaRPr>
          </a:p>
        </p:txBody>
      </p:sp>
      <p:sp>
        <p:nvSpPr>
          <p:cNvPr id="1035" name="Rectangle 22"/>
          <p:cNvSpPr>
            <a:spLocks noGrp="1" noChangeArrowheads="1"/>
          </p:cNvSpPr>
          <p:nvPr>
            <p:ph type="body" idx="1"/>
          </p:nvPr>
        </p:nvSpPr>
        <p:spPr bwMode="auto">
          <a:xfrm>
            <a:off x="915948" y="1984410"/>
            <a:ext cx="10380742" cy="412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extLst>
      <p:ext uri="{BB962C8B-B14F-4D97-AF65-F5344CB8AC3E}">
        <p14:creationId xmlns:p14="http://schemas.microsoft.com/office/powerpoint/2010/main" val="56787448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7" r:id="rId12"/>
    <p:sldLayoutId id="2147483818" r:id="rId13"/>
    <p:sldLayoutId id="2147483819" r:id="rId14"/>
    <p:sldLayoutId id="2147483820" r:id="rId15"/>
    <p:sldLayoutId id="2147483821" r:id="rId16"/>
    <p:sldLayoutId id="2147483822" r:id="rId17"/>
  </p:sldLayoutIdLst>
  <p:hf hdr="0" ft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Black" pitchFamily="34" charset="0"/>
        </a:defRPr>
      </a:lvl2pPr>
      <a:lvl3pPr algn="ctr" rtl="0" eaLnBrk="0" fontAlgn="base" hangingPunct="0">
        <a:spcBef>
          <a:spcPct val="0"/>
        </a:spcBef>
        <a:spcAft>
          <a:spcPct val="0"/>
        </a:spcAft>
        <a:defRPr sz="4300">
          <a:solidFill>
            <a:schemeClr val="tx2"/>
          </a:solidFill>
          <a:latin typeface="Arial Black" pitchFamily="34" charset="0"/>
        </a:defRPr>
      </a:lvl3pPr>
      <a:lvl4pPr algn="ctr" rtl="0" eaLnBrk="0" fontAlgn="base" hangingPunct="0">
        <a:spcBef>
          <a:spcPct val="0"/>
        </a:spcBef>
        <a:spcAft>
          <a:spcPct val="0"/>
        </a:spcAft>
        <a:defRPr sz="4300">
          <a:solidFill>
            <a:schemeClr val="tx2"/>
          </a:solidFill>
          <a:latin typeface="Arial Black" pitchFamily="34" charset="0"/>
        </a:defRPr>
      </a:lvl4pPr>
      <a:lvl5pPr algn="ctr" rtl="0" eaLnBrk="0" fontAlgn="base" hangingPunct="0">
        <a:spcBef>
          <a:spcPct val="0"/>
        </a:spcBef>
        <a:spcAft>
          <a:spcPct val="0"/>
        </a:spcAft>
        <a:defRPr sz="4300">
          <a:solidFill>
            <a:schemeClr val="tx2"/>
          </a:solidFill>
          <a:latin typeface="Arial Black" pitchFamily="34" charset="0"/>
        </a:defRPr>
      </a:lvl5pPr>
      <a:lvl6pPr marL="545165" algn="ctr" rtl="0" fontAlgn="base">
        <a:spcBef>
          <a:spcPct val="0"/>
        </a:spcBef>
        <a:spcAft>
          <a:spcPct val="0"/>
        </a:spcAft>
        <a:defRPr sz="4300">
          <a:solidFill>
            <a:schemeClr val="tx2"/>
          </a:solidFill>
          <a:latin typeface="Arial Black" pitchFamily="34" charset="0"/>
        </a:defRPr>
      </a:lvl6pPr>
      <a:lvl7pPr marL="1090331" algn="ctr" rtl="0" fontAlgn="base">
        <a:spcBef>
          <a:spcPct val="0"/>
        </a:spcBef>
        <a:spcAft>
          <a:spcPct val="0"/>
        </a:spcAft>
        <a:defRPr sz="4300">
          <a:solidFill>
            <a:schemeClr val="tx2"/>
          </a:solidFill>
          <a:latin typeface="Arial Black" pitchFamily="34" charset="0"/>
        </a:defRPr>
      </a:lvl7pPr>
      <a:lvl8pPr marL="1635496" algn="ctr" rtl="0" fontAlgn="base">
        <a:spcBef>
          <a:spcPct val="0"/>
        </a:spcBef>
        <a:spcAft>
          <a:spcPct val="0"/>
        </a:spcAft>
        <a:defRPr sz="4300">
          <a:solidFill>
            <a:schemeClr val="tx2"/>
          </a:solidFill>
          <a:latin typeface="Arial Black" pitchFamily="34" charset="0"/>
        </a:defRPr>
      </a:lvl8pPr>
      <a:lvl9pPr marL="2180661" algn="ctr" rtl="0" fontAlgn="base">
        <a:spcBef>
          <a:spcPct val="0"/>
        </a:spcBef>
        <a:spcAft>
          <a:spcPct val="0"/>
        </a:spcAft>
        <a:defRPr sz="4300">
          <a:solidFill>
            <a:schemeClr val="tx2"/>
          </a:solidFill>
          <a:latin typeface="Arial Black" pitchFamily="34" charset="0"/>
        </a:defRPr>
      </a:lvl9pPr>
    </p:titleStyle>
    <p:bodyStyle>
      <a:lvl1pPr marL="408874" indent="-408874" algn="l" rtl="0" eaLnBrk="0" fontAlgn="base" hangingPunct="0">
        <a:spcBef>
          <a:spcPct val="20000"/>
        </a:spcBef>
        <a:spcAft>
          <a:spcPct val="0"/>
        </a:spcAft>
        <a:defRPr sz="3800">
          <a:solidFill>
            <a:schemeClr val="tx1"/>
          </a:solidFill>
          <a:latin typeface="+mn-lt"/>
          <a:ea typeface="+mn-ea"/>
          <a:cs typeface="+mn-cs"/>
        </a:defRPr>
      </a:lvl1pPr>
      <a:lvl2pPr marL="910502" indent="-340728" algn="l" rtl="0" eaLnBrk="0" fontAlgn="base" hangingPunct="0">
        <a:spcBef>
          <a:spcPct val="20000"/>
        </a:spcBef>
        <a:spcAft>
          <a:spcPct val="0"/>
        </a:spcAft>
        <a:buChar char="–"/>
        <a:defRPr sz="3300">
          <a:solidFill>
            <a:schemeClr val="tx1"/>
          </a:solidFill>
          <a:latin typeface="Times New Roman" pitchFamily="18" charset="0"/>
        </a:defRPr>
      </a:lvl2pPr>
      <a:lvl3pPr marL="1410237" indent="-272583" algn="l" rtl="0" eaLnBrk="0" fontAlgn="base" hangingPunct="0">
        <a:spcBef>
          <a:spcPct val="20000"/>
        </a:spcBef>
        <a:spcAft>
          <a:spcPct val="0"/>
        </a:spcAft>
        <a:buChar char="•"/>
        <a:defRPr sz="2900">
          <a:solidFill>
            <a:schemeClr val="tx1"/>
          </a:solidFill>
          <a:latin typeface="Times New Roman" pitchFamily="18" charset="0"/>
        </a:defRPr>
      </a:lvl3pPr>
      <a:lvl4pPr marL="1909972" indent="-272583" algn="l" rtl="0" eaLnBrk="0" fontAlgn="base" hangingPunct="0">
        <a:spcBef>
          <a:spcPct val="20000"/>
        </a:spcBef>
        <a:spcAft>
          <a:spcPct val="0"/>
        </a:spcAft>
        <a:buChar char="–"/>
        <a:defRPr sz="2400">
          <a:solidFill>
            <a:schemeClr val="tx1"/>
          </a:solidFill>
          <a:latin typeface="Times New Roman" pitchFamily="18" charset="0"/>
        </a:defRPr>
      </a:lvl4pPr>
      <a:lvl5pPr marL="2453244" indent="-272583" algn="l" rtl="0" eaLnBrk="0" fontAlgn="base" hangingPunct="0">
        <a:spcBef>
          <a:spcPct val="20000"/>
        </a:spcBef>
        <a:spcAft>
          <a:spcPct val="0"/>
        </a:spcAft>
        <a:buChar char="»"/>
        <a:defRPr sz="2400">
          <a:solidFill>
            <a:schemeClr val="tx1"/>
          </a:solidFill>
          <a:latin typeface="Times New Roman" pitchFamily="18" charset="0"/>
        </a:defRPr>
      </a:lvl5pPr>
      <a:lvl6pPr marL="2998409" indent="-272583" algn="l" rtl="0" fontAlgn="base">
        <a:spcBef>
          <a:spcPct val="20000"/>
        </a:spcBef>
        <a:spcAft>
          <a:spcPct val="0"/>
        </a:spcAft>
        <a:buChar char="»"/>
        <a:defRPr sz="2400">
          <a:solidFill>
            <a:schemeClr val="tx1"/>
          </a:solidFill>
          <a:latin typeface="Times New Roman" pitchFamily="18" charset="0"/>
        </a:defRPr>
      </a:lvl6pPr>
      <a:lvl7pPr marL="3543574" indent="-272583" algn="l" rtl="0" fontAlgn="base">
        <a:spcBef>
          <a:spcPct val="20000"/>
        </a:spcBef>
        <a:spcAft>
          <a:spcPct val="0"/>
        </a:spcAft>
        <a:buChar char="»"/>
        <a:defRPr sz="2400">
          <a:solidFill>
            <a:schemeClr val="tx1"/>
          </a:solidFill>
          <a:latin typeface="Times New Roman" pitchFamily="18" charset="0"/>
        </a:defRPr>
      </a:lvl7pPr>
      <a:lvl8pPr marL="4088740" indent="-272583" algn="l" rtl="0" fontAlgn="base">
        <a:spcBef>
          <a:spcPct val="20000"/>
        </a:spcBef>
        <a:spcAft>
          <a:spcPct val="0"/>
        </a:spcAft>
        <a:buChar char="»"/>
        <a:defRPr sz="2400">
          <a:solidFill>
            <a:schemeClr val="tx1"/>
          </a:solidFill>
          <a:latin typeface="Times New Roman" pitchFamily="18" charset="0"/>
        </a:defRPr>
      </a:lvl8pPr>
      <a:lvl9pPr marL="4633905" indent="-272583" algn="l" rtl="0" fontAlgn="base">
        <a:spcBef>
          <a:spcPct val="20000"/>
        </a:spcBef>
        <a:spcAft>
          <a:spcPct val="0"/>
        </a:spcAft>
        <a:buChar char="»"/>
        <a:defRPr sz="2400">
          <a:solidFill>
            <a:schemeClr val="tx1"/>
          </a:solidFill>
          <a:latin typeface="Times New Roman" pitchFamily="18" charset="0"/>
        </a:defRPr>
      </a:lvl9pPr>
    </p:bodyStyle>
    <p:otherStyle>
      <a:defPPr>
        <a:defRPr lang="de-DE"/>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bmw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2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2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154525\AppData\Local\Temp\scp33934\home\user\.transfer\154525#\20160215-eeg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8" y="782316"/>
            <a:ext cx="12165230" cy="6082176"/>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9"/>
          <p:cNvSpPr>
            <a:spLocks noGrp="1" noChangeArrowheads="1"/>
          </p:cNvSpPr>
          <p:nvPr>
            <p:ph type="subTitle" idx="1"/>
          </p:nvPr>
        </p:nvSpPr>
        <p:spPr>
          <a:xfrm>
            <a:off x="555506" y="1270816"/>
            <a:ext cx="10548243" cy="4760229"/>
          </a:xfrm>
        </p:spPr>
        <p:txBody>
          <a:bodyPr/>
          <a:lstStyle/>
          <a:p>
            <a:pPr algn="ctr"/>
            <a:r>
              <a:rPr lang="en-US" sz="4800" b="1" dirty="0"/>
              <a:t>Energy transition the German experience</a:t>
            </a:r>
            <a:endParaRPr lang="de-DE" sz="4800" dirty="0"/>
          </a:p>
          <a:p>
            <a:pPr algn="ctr"/>
            <a:endParaRPr lang="de-DE" sz="3300" dirty="0">
              <a:solidFill>
                <a:schemeClr val="bg1"/>
              </a:solidFill>
            </a:endParaRPr>
          </a:p>
          <a:p>
            <a:r>
              <a:rPr lang="de-DE" sz="3300" dirty="0" smtClean="0">
                <a:solidFill>
                  <a:schemeClr val="tx1"/>
                </a:solidFill>
              </a:rPr>
              <a:t>Ellen </a:t>
            </a:r>
            <a:r>
              <a:rPr lang="de-DE" sz="3300" dirty="0">
                <a:solidFill>
                  <a:schemeClr val="tx1"/>
                </a:solidFill>
              </a:rPr>
              <a:t>von </a:t>
            </a:r>
            <a:r>
              <a:rPr lang="de-DE" sz="3300" dirty="0">
                <a:solidFill>
                  <a:schemeClr val="tx1"/>
                </a:solidFill>
              </a:rPr>
              <a:t>Zitzewitz</a:t>
            </a:r>
          </a:p>
          <a:p>
            <a:r>
              <a:rPr lang="de-DE" sz="3300" dirty="0">
                <a:solidFill>
                  <a:schemeClr val="tx1"/>
                </a:solidFill>
              </a:rPr>
              <a:t>German </a:t>
            </a:r>
            <a:r>
              <a:rPr lang="de-DE" sz="3300" dirty="0" err="1">
                <a:solidFill>
                  <a:schemeClr val="tx1"/>
                </a:solidFill>
              </a:rPr>
              <a:t>Embassy</a:t>
            </a:r>
            <a:r>
              <a:rPr lang="de-DE" sz="3300" dirty="0">
                <a:solidFill>
                  <a:schemeClr val="tx1"/>
                </a:solidFill>
              </a:rPr>
              <a:t> Moscow</a:t>
            </a:r>
            <a:endParaRPr lang="en-US" sz="3300" dirty="0">
              <a:solidFill>
                <a:schemeClr val="tx1"/>
              </a:solidFill>
            </a:endParaRPr>
          </a:p>
          <a:p>
            <a:endParaRPr lang="en-US" sz="2400" dirty="0">
              <a:solidFill>
                <a:schemeClr val="tx1"/>
              </a:solidFill>
            </a:endParaRPr>
          </a:p>
          <a:p>
            <a:r>
              <a:rPr lang="de-DE" sz="2400" dirty="0">
                <a:solidFill>
                  <a:schemeClr val="tx1"/>
                </a:solidFill>
              </a:rPr>
              <a:t>March 22th 2018</a:t>
            </a:r>
            <a:endParaRPr lang="en-US" sz="2400" dirty="0">
              <a:solidFill>
                <a:schemeClr val="tx1"/>
              </a:solidFill>
            </a:endParaRPr>
          </a:p>
          <a:p>
            <a:r>
              <a:rPr lang="en-GB" sz="2400" dirty="0">
                <a:solidFill>
                  <a:schemeClr val="tx1"/>
                </a:solidFill>
              </a:rPr>
              <a:t>IX International Forum Ecology</a:t>
            </a:r>
          </a:p>
          <a:p>
            <a:endParaRPr lang="en-GB" sz="2900" dirty="0">
              <a:solidFill>
                <a:schemeClr val="bg1"/>
              </a:solidFill>
            </a:endParaRPr>
          </a:p>
          <a:p>
            <a:endParaRPr lang="de-DE"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88164" y="1525810"/>
            <a:ext cx="10141156" cy="605548"/>
          </a:xfrm>
        </p:spPr>
        <p:txBody>
          <a:bodyPr/>
          <a:lstStyle/>
          <a:p>
            <a:r>
              <a:rPr lang="en-GB" dirty="0" smtClean="0">
                <a:cs typeface="Arial" panose="020B0604020202020204" pitchFamily="34" charset="0"/>
              </a:rPr>
              <a:t>Gross job creation in the German renewables sector</a:t>
            </a:r>
            <a:endParaRPr lang="en-GB" sz="2400" dirty="0">
              <a:cs typeface="Arial" panose="020B0604020202020204" pitchFamily="34" charset="0"/>
            </a:endParaRPr>
          </a:p>
        </p:txBody>
      </p:sp>
      <p:sp>
        <p:nvSpPr>
          <p:cNvPr id="10" name="Textplatzhalter 9"/>
          <p:cNvSpPr>
            <a:spLocks noGrp="1"/>
          </p:cNvSpPr>
          <p:nvPr>
            <p:ph type="body" sz="quarter" idx="14"/>
          </p:nvPr>
        </p:nvSpPr>
        <p:spPr>
          <a:xfrm>
            <a:off x="1202182" y="5806916"/>
            <a:ext cx="9497894" cy="367795"/>
          </a:xfrm>
        </p:spPr>
        <p:txBody>
          <a:bodyPr/>
          <a:lstStyle/>
          <a:p>
            <a:r>
              <a:rPr lang="en-US" dirty="0"/>
              <a:t>The renewables sector has positive employment effects in Germany.</a:t>
            </a:r>
            <a:endParaRPr lang="de-DE" dirty="0"/>
          </a:p>
        </p:txBody>
      </p:sp>
      <p:sp>
        <p:nvSpPr>
          <p:cNvPr id="5" name="Datumsplatzhalter 4"/>
          <p:cNvSpPr>
            <a:spLocks noGrp="1"/>
          </p:cNvSpPr>
          <p:nvPr>
            <p:ph type="dt" sz="half" idx="15"/>
          </p:nvPr>
        </p:nvSpPr>
        <p:spPr/>
        <p:txBody>
          <a:bodyPr/>
          <a:lstStyle/>
          <a:p>
            <a:fld id="{24666149-3DF0-43A7-B1CD-0A2DFAA469DF}" type="datetime5">
              <a:rPr lang="de-DE" smtClean="0">
                <a:solidFill>
                  <a:srgbClr val="004F80"/>
                </a:solidFill>
                <a:cs typeface="Arial" panose="020B0604020202020204" pitchFamily="34" charset="0"/>
              </a:rPr>
              <a:pPr/>
              <a:t>18-03-22</a:t>
            </a:fld>
            <a:endParaRPr lang="de-DE" dirty="0">
              <a:solidFill>
                <a:srgbClr val="004F80"/>
              </a:solidFill>
            </a:endParaRPr>
          </a:p>
        </p:txBody>
      </p:sp>
      <p:sp>
        <p:nvSpPr>
          <p:cNvPr id="6" name="Fußzeilenplatzhalter 5"/>
          <p:cNvSpPr>
            <a:spLocks noGrp="1"/>
          </p:cNvSpPr>
          <p:nvPr>
            <p:ph type="ftr" sz="quarter" idx="16"/>
          </p:nvPr>
        </p:nvSpPr>
        <p:spPr/>
        <p:txBody>
          <a:bodyPr/>
          <a:lstStyle/>
          <a:p>
            <a:r>
              <a:rPr lang="de-DE" dirty="0" smtClean="0">
                <a:solidFill>
                  <a:srgbClr val="004F80"/>
                </a:solidFill>
                <a:cs typeface="Arial" panose="020B0604020202020204" pitchFamily="34" charset="0"/>
              </a:rPr>
              <a:t>Speaker</a:t>
            </a:r>
            <a:endParaRPr lang="de-DE" dirty="0">
              <a:solidFill>
                <a:srgbClr val="004F80"/>
              </a:solidFill>
            </a:endParaRPr>
          </a:p>
        </p:txBody>
      </p:sp>
      <p:sp>
        <p:nvSpPr>
          <p:cNvPr id="7" name="Foliennummernplatzhalter 6"/>
          <p:cNvSpPr>
            <a:spLocks noGrp="1"/>
          </p:cNvSpPr>
          <p:nvPr>
            <p:ph type="sldNum" sz="quarter" idx="17"/>
          </p:nvPr>
        </p:nvSpPr>
        <p:spPr/>
        <p:txBody>
          <a:bodyPr/>
          <a:lstStyle/>
          <a:p>
            <a:fld id="{5DDDDED7-290D-490E-84A4-0EC6E3B5D60A}" type="slidenum">
              <a:rPr lang="de-DE" smtClean="0">
                <a:solidFill>
                  <a:srgbClr val="004F80"/>
                </a:solidFill>
                <a:cs typeface="Arial" panose="020B0604020202020204" pitchFamily="34" charset="0"/>
              </a:rPr>
              <a:pPr/>
              <a:t>10</a:t>
            </a:fld>
            <a:endParaRPr lang="de-DE" dirty="0">
              <a:solidFill>
                <a:srgbClr val="004F80"/>
              </a:solidFill>
              <a:cs typeface="Arial" panose="020B0604020202020204" pitchFamily="34" charset="0"/>
            </a:endParaRPr>
          </a:p>
        </p:txBody>
      </p:sp>
      <p:sp>
        <p:nvSpPr>
          <p:cNvPr id="12" name="Textplatzhalter 11"/>
          <p:cNvSpPr>
            <a:spLocks noGrp="1"/>
          </p:cNvSpPr>
          <p:nvPr>
            <p:ph type="body" sz="quarter" idx="20"/>
          </p:nvPr>
        </p:nvSpPr>
        <p:spPr>
          <a:xfrm rot="16200000">
            <a:off x="9947015" y="3682703"/>
            <a:ext cx="3722140" cy="306474"/>
          </a:xfrm>
        </p:spPr>
        <p:txBody>
          <a:bodyPr>
            <a:noAutofit/>
          </a:bodyPr>
          <a:lstStyle/>
          <a:p>
            <a:r>
              <a:rPr lang="de-DE" dirty="0">
                <a:latin typeface="Arial" panose="020B0604020202020204" pitchFamily="34" charset="0"/>
                <a:cs typeface="Arial" panose="020B0604020202020204" pitchFamily="34" charset="0"/>
              </a:rPr>
              <a:t>Source: </a:t>
            </a:r>
            <a:r>
              <a:rPr lang="de-DE" dirty="0">
                <a:latin typeface="Arial" panose="020B0604020202020204" pitchFamily="34" charset="0"/>
                <a:cs typeface="Arial" panose="020B0604020202020204" pitchFamily="34" charset="0"/>
              </a:rPr>
              <a:t>BMWi - DLR/DIW/GWS </a:t>
            </a:r>
            <a:r>
              <a:rPr lang="de-DE" dirty="0" smtClean="0">
                <a:latin typeface="Arial" panose="020B0604020202020204" pitchFamily="34" charset="0"/>
                <a:cs typeface="Arial" panose="020B0604020202020204" pitchFamily="34" charset="0"/>
              </a:rPr>
              <a:t>2015 </a:t>
            </a:r>
            <a:endParaRPr lang="de-DE" dirty="0">
              <a:latin typeface="Arial" panose="020B0604020202020204" pitchFamily="34" charset="0"/>
              <a:cs typeface="Arial" panose="020B0604020202020204" pitchFamily="34" charset="0"/>
            </a:endParaRPr>
          </a:p>
        </p:txBody>
      </p:sp>
      <p:graphicFrame>
        <p:nvGraphicFramePr>
          <p:cNvPr id="13" name="Diagrammplatzhalter 12"/>
          <p:cNvGraphicFramePr>
            <a:graphicFrameLocks noGrp="1"/>
          </p:cNvGraphicFramePr>
          <p:nvPr>
            <p:ph type="chart" sz="quarter" idx="19"/>
            <p:extLst>
              <p:ext uri="{D42A27DB-BD31-4B8C-83A1-F6EECF244321}">
                <p14:modId xmlns:p14="http://schemas.microsoft.com/office/powerpoint/2010/main" val="2654972610"/>
              </p:ext>
            </p:extLst>
          </p:nvPr>
        </p:nvGraphicFramePr>
        <p:xfrm>
          <a:off x="0" y="2055325"/>
          <a:ext cx="11654847" cy="353693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a:stretch>
            <a:fillRect/>
          </a:stretch>
        </p:blipFill>
        <p:spPr>
          <a:xfrm>
            <a:off x="3590884" y="3338917"/>
            <a:ext cx="585189" cy="419779"/>
          </a:xfrm>
          <a:prstGeom prst="rect">
            <a:avLst/>
          </a:prstGeom>
        </p:spPr>
      </p:pic>
    </p:spTree>
    <p:extLst>
      <p:ext uri="{BB962C8B-B14F-4D97-AF65-F5344CB8AC3E}">
        <p14:creationId xmlns:p14="http://schemas.microsoft.com/office/powerpoint/2010/main" val="73205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88164" y="1525810"/>
            <a:ext cx="10141156" cy="605548"/>
          </a:xfrm>
        </p:spPr>
        <p:txBody>
          <a:bodyPr/>
          <a:lstStyle/>
          <a:p>
            <a:r>
              <a:rPr lang="en-GB" dirty="0" smtClean="0">
                <a:cs typeface="Arial" panose="020B0604020202020204" pitchFamily="34" charset="0"/>
              </a:rPr>
              <a:t>Gross job creation in the German renewables sector</a:t>
            </a:r>
            <a:endParaRPr lang="en-GB" sz="2400" dirty="0">
              <a:cs typeface="Arial" panose="020B0604020202020204" pitchFamily="34" charset="0"/>
            </a:endParaRPr>
          </a:p>
        </p:txBody>
      </p:sp>
      <p:sp>
        <p:nvSpPr>
          <p:cNvPr id="10" name="Textplatzhalter 9"/>
          <p:cNvSpPr>
            <a:spLocks noGrp="1"/>
          </p:cNvSpPr>
          <p:nvPr>
            <p:ph type="body" sz="quarter" idx="14"/>
          </p:nvPr>
        </p:nvSpPr>
        <p:spPr>
          <a:xfrm>
            <a:off x="1202182" y="5806916"/>
            <a:ext cx="9497894" cy="367795"/>
          </a:xfrm>
        </p:spPr>
        <p:txBody>
          <a:bodyPr/>
          <a:lstStyle/>
          <a:p>
            <a:r>
              <a:rPr lang="en-US" dirty="0"/>
              <a:t>The renewables sector has positive employment effects in Germany.</a:t>
            </a:r>
            <a:endParaRPr lang="de-DE" dirty="0"/>
          </a:p>
        </p:txBody>
      </p:sp>
      <p:sp>
        <p:nvSpPr>
          <p:cNvPr id="5" name="Datumsplatzhalter 4"/>
          <p:cNvSpPr>
            <a:spLocks noGrp="1"/>
          </p:cNvSpPr>
          <p:nvPr>
            <p:ph type="dt" sz="half" idx="15"/>
          </p:nvPr>
        </p:nvSpPr>
        <p:spPr/>
        <p:txBody>
          <a:bodyPr/>
          <a:lstStyle/>
          <a:p>
            <a:fld id="{24666149-3DF0-43A7-B1CD-0A2DFAA469DF}" type="datetime5">
              <a:rPr lang="de-DE" smtClean="0">
                <a:solidFill>
                  <a:srgbClr val="004F80"/>
                </a:solidFill>
                <a:cs typeface="Arial" panose="020B0604020202020204" pitchFamily="34" charset="0"/>
              </a:rPr>
              <a:pPr/>
              <a:t>18-03-22</a:t>
            </a:fld>
            <a:endParaRPr lang="de-DE" dirty="0">
              <a:solidFill>
                <a:srgbClr val="004F80"/>
              </a:solidFill>
            </a:endParaRPr>
          </a:p>
        </p:txBody>
      </p:sp>
      <p:sp>
        <p:nvSpPr>
          <p:cNvPr id="6" name="Fußzeilenplatzhalter 5"/>
          <p:cNvSpPr>
            <a:spLocks noGrp="1"/>
          </p:cNvSpPr>
          <p:nvPr>
            <p:ph type="ftr" sz="quarter" idx="16"/>
          </p:nvPr>
        </p:nvSpPr>
        <p:spPr/>
        <p:txBody>
          <a:bodyPr/>
          <a:lstStyle/>
          <a:p>
            <a:r>
              <a:rPr lang="de-DE" dirty="0" smtClean="0">
                <a:solidFill>
                  <a:srgbClr val="004F80"/>
                </a:solidFill>
                <a:cs typeface="Arial" panose="020B0604020202020204" pitchFamily="34" charset="0"/>
              </a:rPr>
              <a:t>Speaker</a:t>
            </a:r>
            <a:endParaRPr lang="de-DE" dirty="0">
              <a:solidFill>
                <a:srgbClr val="004F80"/>
              </a:solidFill>
            </a:endParaRPr>
          </a:p>
        </p:txBody>
      </p:sp>
      <p:sp>
        <p:nvSpPr>
          <p:cNvPr id="7" name="Foliennummernplatzhalter 6"/>
          <p:cNvSpPr>
            <a:spLocks noGrp="1"/>
          </p:cNvSpPr>
          <p:nvPr>
            <p:ph type="sldNum" sz="quarter" idx="17"/>
          </p:nvPr>
        </p:nvSpPr>
        <p:spPr/>
        <p:txBody>
          <a:bodyPr/>
          <a:lstStyle/>
          <a:p>
            <a:fld id="{5DDDDED7-290D-490E-84A4-0EC6E3B5D60A}" type="slidenum">
              <a:rPr lang="de-DE" smtClean="0">
                <a:solidFill>
                  <a:srgbClr val="004F80"/>
                </a:solidFill>
                <a:cs typeface="Arial" panose="020B0604020202020204" pitchFamily="34" charset="0"/>
              </a:rPr>
              <a:pPr/>
              <a:t>11</a:t>
            </a:fld>
            <a:endParaRPr lang="de-DE" dirty="0">
              <a:solidFill>
                <a:srgbClr val="004F80"/>
              </a:solidFill>
              <a:cs typeface="Arial" panose="020B0604020202020204" pitchFamily="34" charset="0"/>
            </a:endParaRPr>
          </a:p>
        </p:txBody>
      </p:sp>
      <p:sp>
        <p:nvSpPr>
          <p:cNvPr id="12" name="Textplatzhalter 11"/>
          <p:cNvSpPr>
            <a:spLocks noGrp="1"/>
          </p:cNvSpPr>
          <p:nvPr>
            <p:ph type="body" sz="quarter" idx="20"/>
          </p:nvPr>
        </p:nvSpPr>
        <p:spPr>
          <a:xfrm rot="16200000">
            <a:off x="9947015" y="3682703"/>
            <a:ext cx="3722140" cy="306474"/>
          </a:xfrm>
        </p:spPr>
        <p:txBody>
          <a:bodyPr>
            <a:noAutofit/>
          </a:bodyPr>
          <a:lstStyle/>
          <a:p>
            <a:r>
              <a:rPr lang="de-DE" dirty="0">
                <a:latin typeface="Arial" panose="020B0604020202020204" pitchFamily="34" charset="0"/>
                <a:cs typeface="Arial" panose="020B0604020202020204" pitchFamily="34" charset="0"/>
              </a:rPr>
              <a:t>Source: </a:t>
            </a:r>
            <a:r>
              <a:rPr lang="de-DE" dirty="0">
                <a:latin typeface="Arial" panose="020B0604020202020204" pitchFamily="34" charset="0"/>
                <a:cs typeface="Arial" panose="020B0604020202020204" pitchFamily="34" charset="0"/>
              </a:rPr>
              <a:t>BMWi - DLR/DIW/GWS </a:t>
            </a:r>
            <a:r>
              <a:rPr lang="de-DE" dirty="0" smtClean="0">
                <a:latin typeface="Arial" panose="020B0604020202020204" pitchFamily="34" charset="0"/>
                <a:cs typeface="Arial" panose="020B0604020202020204" pitchFamily="34" charset="0"/>
              </a:rPr>
              <a:t>2015 </a:t>
            </a:r>
            <a:endParaRPr lang="de-DE" dirty="0">
              <a:latin typeface="Arial" panose="020B0604020202020204" pitchFamily="34" charset="0"/>
              <a:cs typeface="Arial" panose="020B0604020202020204" pitchFamily="34" charset="0"/>
            </a:endParaRPr>
          </a:p>
        </p:txBody>
      </p:sp>
      <p:graphicFrame>
        <p:nvGraphicFramePr>
          <p:cNvPr id="13" name="Diagrammplatzhalter 12"/>
          <p:cNvGraphicFramePr>
            <a:graphicFrameLocks noGrp="1"/>
          </p:cNvGraphicFramePr>
          <p:nvPr>
            <p:ph type="chart" sz="quarter" idx="19"/>
            <p:extLst>
              <p:ext uri="{D42A27DB-BD31-4B8C-83A1-F6EECF244321}">
                <p14:modId xmlns:p14="http://schemas.microsoft.com/office/powerpoint/2010/main" val="2067722296"/>
              </p:ext>
            </p:extLst>
          </p:nvPr>
        </p:nvGraphicFramePr>
        <p:xfrm>
          <a:off x="0" y="2055325"/>
          <a:ext cx="11654847" cy="353693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a:stretch>
            <a:fillRect/>
          </a:stretch>
        </p:blipFill>
        <p:spPr>
          <a:xfrm>
            <a:off x="3590884" y="3338917"/>
            <a:ext cx="585189" cy="419779"/>
          </a:xfrm>
          <a:prstGeom prst="rect">
            <a:avLst/>
          </a:prstGeom>
        </p:spPr>
      </p:pic>
    </p:spTree>
    <p:extLst>
      <p:ext uri="{BB962C8B-B14F-4D97-AF65-F5344CB8AC3E}">
        <p14:creationId xmlns:p14="http://schemas.microsoft.com/office/powerpoint/2010/main" val="4289049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621" y="1654419"/>
            <a:ext cx="10929279" cy="366564"/>
          </a:xfrm>
        </p:spPr>
        <p:txBody>
          <a:bodyPr/>
          <a:lstStyle/>
          <a:p>
            <a:r>
              <a:rPr lang="en-US" smtClean="0"/>
              <a:t>New patents for renewable energy in Germany 2005-2014</a:t>
            </a:r>
            <a:endParaRPr lang="en-US" dirty="0"/>
          </a:p>
        </p:txBody>
      </p:sp>
      <p:sp>
        <p:nvSpPr>
          <p:cNvPr id="4" name="Text Placeholder 3"/>
          <p:cNvSpPr>
            <a:spLocks noGrp="1"/>
          </p:cNvSpPr>
          <p:nvPr>
            <p:ph type="body" sz="quarter" idx="14"/>
          </p:nvPr>
        </p:nvSpPr>
        <p:spPr/>
        <p:txBody>
          <a:bodyPr/>
          <a:lstStyle/>
          <a:p>
            <a:r>
              <a:rPr lang="en-GB" smtClean="0"/>
              <a:t>The energy transition is a driver for innovation. </a:t>
            </a:r>
            <a:endParaRPr lang="en-GB" dirty="0"/>
          </a:p>
        </p:txBody>
      </p:sp>
      <p:sp>
        <p:nvSpPr>
          <p:cNvPr id="5" name="Date Placeholder 4"/>
          <p:cNvSpPr>
            <a:spLocks noGrp="1"/>
          </p:cNvSpPr>
          <p:nvPr>
            <p:ph type="dt" sz="half" idx="15"/>
          </p:nvPr>
        </p:nvSpPr>
        <p:spPr/>
        <p:txBody>
          <a:bodyPr/>
          <a:lstStyle/>
          <a:p>
            <a:fld id="{24666149-3DF0-43A7-B1CD-0A2DFAA469DF}" type="datetime5">
              <a:rPr lang="de-DE" smtClean="0">
                <a:solidFill>
                  <a:srgbClr val="004F80"/>
                </a:solidFill>
              </a:rPr>
              <a:pPr/>
              <a:t>18-03-22</a:t>
            </a:fld>
            <a:endParaRPr lang="de-DE" dirty="0">
              <a:solidFill>
                <a:srgbClr val="004F80"/>
              </a:solidFill>
            </a:endParaRPr>
          </a:p>
        </p:txBody>
      </p:sp>
      <p:sp>
        <p:nvSpPr>
          <p:cNvPr id="6" name="Footer Placeholder 5"/>
          <p:cNvSpPr>
            <a:spLocks noGrp="1"/>
          </p:cNvSpPr>
          <p:nvPr>
            <p:ph type="ftr" sz="quarter" idx="16"/>
          </p:nvPr>
        </p:nvSpPr>
        <p:spPr/>
        <p:txBody>
          <a:bodyPr/>
          <a:lstStyle/>
          <a:p>
            <a:r>
              <a:rPr lang="de-DE" smtClean="0">
                <a:solidFill>
                  <a:srgbClr val="004F80"/>
                </a:solidFill>
              </a:rPr>
              <a:t>Referent</a:t>
            </a:r>
            <a:endParaRPr lang="de-DE" dirty="0">
              <a:solidFill>
                <a:srgbClr val="004F80"/>
              </a:solidFill>
            </a:endParaRPr>
          </a:p>
        </p:txBody>
      </p:sp>
      <p:sp>
        <p:nvSpPr>
          <p:cNvPr id="7" name="Slide Number Placeholder 6"/>
          <p:cNvSpPr>
            <a:spLocks noGrp="1"/>
          </p:cNvSpPr>
          <p:nvPr>
            <p:ph type="sldNum" sz="quarter" idx="17"/>
          </p:nvPr>
        </p:nvSpPr>
        <p:spPr/>
        <p:txBody>
          <a:bodyPr/>
          <a:lstStyle/>
          <a:p>
            <a:fld id="{5DDDDED7-290D-490E-84A4-0EC6E3B5D60A}" type="slidenum">
              <a:rPr lang="de-DE" smtClean="0">
                <a:solidFill>
                  <a:srgbClr val="004F80"/>
                </a:solidFill>
              </a:rPr>
              <a:pPr/>
              <a:t>12</a:t>
            </a:fld>
            <a:endParaRPr lang="de-DE" dirty="0">
              <a:solidFill>
                <a:srgbClr val="004F80"/>
              </a:solidFill>
            </a:endParaRPr>
          </a:p>
        </p:txBody>
      </p:sp>
      <p:sp>
        <p:nvSpPr>
          <p:cNvPr id="8" name="Text Placeholder 7"/>
          <p:cNvSpPr>
            <a:spLocks noGrp="1"/>
          </p:cNvSpPr>
          <p:nvPr>
            <p:ph type="body" sz="quarter" idx="20"/>
          </p:nvPr>
        </p:nvSpPr>
        <p:spPr/>
        <p:txBody>
          <a:bodyPr/>
          <a:lstStyle/>
          <a:p>
            <a:r>
              <a:rPr lang="de-DE" dirty="0"/>
              <a:t>Source</a:t>
            </a:r>
            <a:r>
              <a:rPr lang="de-DE"/>
              <a:t>: </a:t>
            </a:r>
            <a:r>
              <a:rPr lang="de-DE" smtClean="0"/>
              <a:t>Statista 2016</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1992049884"/>
              </p:ext>
            </p:extLst>
          </p:nvPr>
        </p:nvGraphicFramePr>
        <p:xfrm>
          <a:off x="1202180" y="2271895"/>
          <a:ext cx="9424972" cy="341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82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Global Investment in Renewable Energy</a:t>
            </a:r>
            <a:endParaRPr lang="de-DE" dirty="0"/>
          </a:p>
        </p:txBody>
      </p:sp>
      <p:sp>
        <p:nvSpPr>
          <p:cNvPr id="3" name="Textplatzhalter 2"/>
          <p:cNvSpPr>
            <a:spLocks noGrp="1"/>
          </p:cNvSpPr>
          <p:nvPr>
            <p:ph type="body" sz="quarter" idx="10"/>
          </p:nvPr>
        </p:nvSpPr>
        <p:spPr>
          <a:xfrm>
            <a:off x="491899" y="1783708"/>
            <a:ext cx="3091909" cy="3831946"/>
          </a:xfrm>
        </p:spPr>
        <p:txBody>
          <a:bodyPr/>
          <a:lstStyle/>
          <a:p>
            <a:pPr marL="0" indent="0">
              <a:buNone/>
            </a:pPr>
            <a:r>
              <a:rPr lang="en-US" b="0" dirty="0"/>
              <a:t>Global new investment </a:t>
            </a:r>
            <a:r>
              <a:rPr lang="en-US" b="0" dirty="0" smtClean="0"/>
              <a:t>in renewables estimated at </a:t>
            </a:r>
            <a:r>
              <a:rPr lang="en-US" dirty="0" smtClean="0"/>
              <a:t>USD 286 </a:t>
            </a:r>
            <a:r>
              <a:rPr lang="en-US" dirty="0"/>
              <a:t>billion </a:t>
            </a:r>
            <a:r>
              <a:rPr lang="en-US" b="0" dirty="0"/>
              <a:t>in </a:t>
            </a:r>
            <a:r>
              <a:rPr lang="en-US" b="0" dirty="0" smtClean="0"/>
              <a:t>2015 </a:t>
            </a:r>
          </a:p>
          <a:p>
            <a:r>
              <a:rPr lang="en-US" b="0" dirty="0" smtClean="0"/>
              <a:t>A new </a:t>
            </a:r>
            <a:r>
              <a:rPr lang="en-US" dirty="0" smtClean="0"/>
              <a:t>record high</a:t>
            </a:r>
            <a:r>
              <a:rPr lang="en-US" b="0" dirty="0" smtClean="0"/>
              <a:t> </a:t>
            </a:r>
          </a:p>
          <a:p>
            <a:r>
              <a:rPr lang="en-US" b="0" dirty="0" smtClean="0"/>
              <a:t>Increase of </a:t>
            </a:r>
            <a:r>
              <a:rPr lang="en-US" dirty="0" smtClean="0"/>
              <a:t>5%</a:t>
            </a:r>
            <a:r>
              <a:rPr lang="en-US" b="0" dirty="0" smtClean="0"/>
              <a:t> from 2014</a:t>
            </a:r>
          </a:p>
          <a:p>
            <a:r>
              <a:rPr lang="en-US" b="0" dirty="0"/>
              <a:t>I</a:t>
            </a:r>
            <a:r>
              <a:rPr lang="en-US" b="0" dirty="0" smtClean="0"/>
              <a:t>ncluding hydropower: </a:t>
            </a:r>
            <a:r>
              <a:rPr lang="en-US" dirty="0"/>
              <a:t>USD </a:t>
            </a:r>
            <a:r>
              <a:rPr lang="en-US" dirty="0" smtClean="0"/>
              <a:t>328.9 billion</a:t>
            </a:r>
            <a:endParaRPr lang="en-US" dirty="0"/>
          </a:p>
          <a:p>
            <a:pPr marL="0" indent="0">
              <a:buNone/>
            </a:pP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808" y="1301517"/>
            <a:ext cx="8100557" cy="4796328"/>
          </a:xfrm>
          <a:prstGeom prst="rect">
            <a:avLst/>
          </a:prstGeom>
        </p:spPr>
      </p:pic>
    </p:spTree>
    <p:extLst>
      <p:ext uri="{BB962C8B-B14F-4D97-AF65-F5344CB8AC3E}">
        <p14:creationId xmlns:p14="http://schemas.microsoft.com/office/powerpoint/2010/main" val="71405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82" t="6344" r="6238" b="8222"/>
          <a:stretch/>
        </p:blipFill>
        <p:spPr>
          <a:xfrm>
            <a:off x="2985998" y="1297499"/>
            <a:ext cx="9226641" cy="4788294"/>
          </a:xfrm>
          <a:prstGeom prst="rect">
            <a:avLst/>
          </a:prstGeom>
        </p:spPr>
      </p:pic>
      <p:sp>
        <p:nvSpPr>
          <p:cNvPr id="11" name="Titel 10"/>
          <p:cNvSpPr>
            <a:spLocks noGrp="1"/>
          </p:cNvSpPr>
          <p:nvPr>
            <p:ph type="title"/>
          </p:nvPr>
        </p:nvSpPr>
        <p:spPr>
          <a:xfrm>
            <a:off x="809937" y="250058"/>
            <a:ext cx="10389223" cy="745815"/>
          </a:xfrm>
        </p:spPr>
        <p:txBody>
          <a:bodyPr/>
          <a:lstStyle/>
          <a:p>
            <a:r>
              <a:rPr lang="de-DE" dirty="0"/>
              <a:t>Global Investment in Renewable Energy</a:t>
            </a:r>
          </a:p>
        </p:txBody>
      </p:sp>
      <p:sp>
        <p:nvSpPr>
          <p:cNvPr id="4" name="Textplatzhalter 2"/>
          <p:cNvSpPr>
            <a:spLocks noGrp="1"/>
          </p:cNvSpPr>
          <p:nvPr>
            <p:ph type="body" sz="quarter" idx="10"/>
          </p:nvPr>
        </p:nvSpPr>
        <p:spPr>
          <a:xfrm>
            <a:off x="288354" y="1577362"/>
            <a:ext cx="2815692" cy="3831946"/>
          </a:xfrm>
        </p:spPr>
        <p:txBody>
          <a:bodyPr/>
          <a:lstStyle/>
          <a:p>
            <a:pPr marL="0" indent="0">
              <a:buNone/>
            </a:pPr>
            <a:r>
              <a:rPr lang="en-US" b="0" dirty="0" smtClean="0"/>
              <a:t>Developing &amp; emerging countries:</a:t>
            </a:r>
          </a:p>
          <a:p>
            <a:r>
              <a:rPr lang="en-US" dirty="0" smtClean="0"/>
              <a:t>USD 156 </a:t>
            </a:r>
            <a:r>
              <a:rPr lang="en-US" dirty="0"/>
              <a:t>billion </a:t>
            </a:r>
            <a:endParaRPr lang="en-US" dirty="0" smtClean="0"/>
          </a:p>
          <a:p>
            <a:r>
              <a:rPr lang="en-US" dirty="0" smtClean="0"/>
              <a:t>Increase </a:t>
            </a:r>
            <a:r>
              <a:rPr lang="en-US" dirty="0"/>
              <a:t>of </a:t>
            </a:r>
            <a:r>
              <a:rPr lang="en-US" dirty="0" smtClean="0"/>
              <a:t>19% </a:t>
            </a:r>
            <a:r>
              <a:rPr lang="en-US" b="0" dirty="0"/>
              <a:t>compared to </a:t>
            </a:r>
            <a:r>
              <a:rPr lang="en-US" b="0" dirty="0" smtClean="0"/>
              <a:t>2014</a:t>
            </a:r>
            <a:endParaRPr lang="en-US" b="0" dirty="0"/>
          </a:p>
          <a:p>
            <a:pPr marL="0" indent="0">
              <a:buNone/>
            </a:pPr>
            <a:endParaRPr lang="en-US" b="0" dirty="0" smtClean="0"/>
          </a:p>
          <a:p>
            <a:pPr marL="0" indent="0">
              <a:buNone/>
            </a:pPr>
            <a:r>
              <a:rPr lang="en-US" b="0" dirty="0" smtClean="0"/>
              <a:t>Developed countries:</a:t>
            </a:r>
          </a:p>
          <a:p>
            <a:r>
              <a:rPr lang="en-US" dirty="0" smtClean="0"/>
              <a:t>USD 130 billion</a:t>
            </a:r>
            <a:r>
              <a:rPr lang="en-US" b="0" dirty="0" smtClean="0"/>
              <a:t> </a:t>
            </a:r>
          </a:p>
          <a:p>
            <a:r>
              <a:rPr lang="en-US" dirty="0" smtClean="0"/>
              <a:t>Decrease of 8%</a:t>
            </a:r>
            <a:r>
              <a:rPr lang="en-US" b="0" dirty="0" smtClean="0"/>
              <a:t> compared </a:t>
            </a:r>
            <a:r>
              <a:rPr lang="en-US" b="0" dirty="0"/>
              <a:t>to </a:t>
            </a:r>
            <a:r>
              <a:rPr lang="en-US" b="0" dirty="0" smtClean="0"/>
              <a:t>2014</a:t>
            </a:r>
            <a:endParaRPr lang="en-US" b="0" dirty="0"/>
          </a:p>
        </p:txBody>
      </p:sp>
    </p:spTree>
    <p:extLst>
      <p:ext uri="{BB962C8B-B14F-4D97-AF65-F5344CB8AC3E}">
        <p14:creationId xmlns:p14="http://schemas.microsoft.com/office/powerpoint/2010/main" val="3170801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Jobs in Renewable Energy</a:t>
            </a:r>
            <a:endParaRPr lang="de-DE" dirty="0"/>
          </a:p>
        </p:txBody>
      </p:sp>
      <p:sp>
        <p:nvSpPr>
          <p:cNvPr id="3" name="Textplatzhalter 2"/>
          <p:cNvSpPr>
            <a:spLocks noGrp="1"/>
          </p:cNvSpPr>
          <p:nvPr>
            <p:ph type="body" sz="quarter" idx="10"/>
          </p:nvPr>
        </p:nvSpPr>
        <p:spPr>
          <a:xfrm>
            <a:off x="152659" y="1437435"/>
            <a:ext cx="2988976" cy="3831946"/>
          </a:xfrm>
        </p:spPr>
        <p:txBody>
          <a:bodyPr/>
          <a:lstStyle/>
          <a:p>
            <a:pPr marL="0" indent="0">
              <a:buNone/>
            </a:pPr>
            <a:r>
              <a:rPr lang="en-US" sz="1900" b="0" dirty="0"/>
              <a:t>Global employment continued to </a:t>
            </a:r>
            <a:r>
              <a:rPr lang="en-US" sz="1900" b="0" dirty="0" smtClean="0"/>
              <a:t>increase by </a:t>
            </a:r>
            <a:r>
              <a:rPr lang="en-US" sz="1900" dirty="0" smtClean="0"/>
              <a:t>5% </a:t>
            </a:r>
            <a:r>
              <a:rPr lang="en-US" sz="1900" b="0" dirty="0" smtClean="0"/>
              <a:t>in 2015</a:t>
            </a:r>
            <a:endParaRPr lang="en-US" sz="1900" b="0" dirty="0"/>
          </a:p>
          <a:p>
            <a:pPr marL="0" indent="0">
              <a:buNone/>
            </a:pPr>
            <a:endParaRPr lang="en-US" sz="1900" b="0" dirty="0"/>
          </a:p>
          <a:p>
            <a:pPr marL="0" indent="0">
              <a:buNone/>
            </a:pPr>
            <a:r>
              <a:rPr lang="en-US" sz="1900" b="0" dirty="0"/>
              <a:t>An estimated </a:t>
            </a:r>
            <a:r>
              <a:rPr lang="en-US" sz="1900" dirty="0" smtClean="0"/>
              <a:t>8.1 </a:t>
            </a:r>
            <a:r>
              <a:rPr lang="en-US" sz="1900" dirty="0"/>
              <a:t>million direct </a:t>
            </a:r>
            <a:r>
              <a:rPr lang="en-US" sz="1900" dirty="0" smtClean="0"/>
              <a:t>and indirect </a:t>
            </a:r>
            <a:r>
              <a:rPr lang="en-US" sz="1900" dirty="0"/>
              <a:t>jobs</a:t>
            </a:r>
            <a:r>
              <a:rPr lang="en-US" sz="1900" dirty="0">
                <a:solidFill>
                  <a:srgbClr val="FF0000"/>
                </a:solidFill>
              </a:rPr>
              <a:t> </a:t>
            </a:r>
            <a:r>
              <a:rPr lang="en-US" sz="1900" b="0" dirty="0"/>
              <a:t>in the renewable energy </a:t>
            </a:r>
            <a:r>
              <a:rPr lang="en-US" sz="1900" b="0" dirty="0" smtClean="0"/>
              <a:t>industry</a:t>
            </a:r>
          </a:p>
          <a:p>
            <a:pPr marL="0" indent="0">
              <a:buNone/>
            </a:pPr>
            <a:endParaRPr lang="en-US" sz="1900" b="0" dirty="0"/>
          </a:p>
          <a:p>
            <a:pPr marL="0" indent="0">
              <a:buNone/>
            </a:pPr>
            <a:r>
              <a:rPr lang="en-GB" sz="1900" b="0" dirty="0" smtClean="0"/>
              <a:t>Leading </a:t>
            </a:r>
            <a:r>
              <a:rPr lang="en-GB" sz="1900" b="0" dirty="0"/>
              <a:t>employers in 2015 were China, Brazil, the United </a:t>
            </a:r>
            <a:r>
              <a:rPr lang="en-GB" sz="1900" b="0" dirty="0" smtClean="0"/>
              <a:t>States, </a:t>
            </a:r>
            <a:r>
              <a:rPr lang="en-GB" sz="1900" b="0" dirty="0"/>
              <a:t>and India</a:t>
            </a:r>
            <a:endParaRPr lang="en-US" sz="1900" b="0" dirty="0"/>
          </a:p>
          <a:p>
            <a:pPr marL="0" indent="0">
              <a:buNone/>
            </a:pPr>
            <a:endParaRPr lang="en-US" sz="19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1635" y="1170293"/>
            <a:ext cx="9274546" cy="4917163"/>
          </a:xfrm>
          <a:prstGeom prst="rect">
            <a:avLst/>
          </a:prstGeom>
        </p:spPr>
      </p:pic>
    </p:spTree>
    <p:extLst>
      <p:ext uri="{BB962C8B-B14F-4D97-AF65-F5344CB8AC3E}">
        <p14:creationId xmlns:p14="http://schemas.microsoft.com/office/powerpoint/2010/main" val="108402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54525\AppData\Local\Temp\scp30119\home\user\.transfer\154525#\energieforschung-foerderschwerpunkte-windener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442"/>
            <a:ext cx="12212638" cy="5609353"/>
          </a:xfrm>
          <a:prstGeom prst="rect">
            <a:avLst/>
          </a:prstGeom>
          <a:noFill/>
          <a:extLst>
            <a:ext uri="{909E8E84-426E-40DD-AFC4-6F175D3DCCD1}">
              <a14:hiddenFill xmlns:a14="http://schemas.microsoft.com/office/drawing/2010/main">
                <a:solidFill>
                  <a:srgbClr val="FFFFFF"/>
                </a:solidFill>
              </a14:hiddenFill>
            </a:ext>
          </a:extLst>
        </p:spPr>
      </p:pic>
      <p:sp>
        <p:nvSpPr>
          <p:cNvPr id="47106" name="Titel 1"/>
          <p:cNvSpPr>
            <a:spLocks noGrp="1"/>
          </p:cNvSpPr>
          <p:nvPr>
            <p:ph type="ctrTitle"/>
          </p:nvPr>
        </p:nvSpPr>
        <p:spPr bwMode="auto">
          <a:noFill/>
          <a:ln>
            <a:miter lim="800000"/>
            <a:headEnd/>
            <a:tailEnd/>
          </a:ln>
        </p:spPr>
        <p:txBody>
          <a:bodyPr vert="horz" wrap="square" lIns="109033" tIns="54517" rIns="109033" bIns="54517" numCol="1" anchor="t" anchorCtr="0" compatLnSpc="1">
            <a:prstTxWarp prst="textNoShape">
              <a:avLst/>
            </a:prstTxWarp>
          </a:bodyPr>
          <a:lstStyle/>
          <a:p>
            <a:pPr algn="ctr"/>
            <a:r>
              <a:rPr lang="en-GB" sz="3800" dirty="0"/>
              <a:t>Thank you for your attention !  </a:t>
            </a:r>
          </a:p>
        </p:txBody>
      </p:sp>
      <p:sp>
        <p:nvSpPr>
          <p:cNvPr id="47107" name="Textplatzhalter 2"/>
          <p:cNvSpPr>
            <a:spLocks noGrp="1"/>
          </p:cNvSpPr>
          <p:nvPr>
            <p:ph type="subTitle" idx="1"/>
          </p:nvPr>
        </p:nvSpPr>
        <p:spPr bwMode="auto">
          <a:xfrm>
            <a:off x="5144587" y="3146058"/>
            <a:ext cx="7068051" cy="2884987"/>
          </a:xfrm>
          <a:noFill/>
          <a:ln>
            <a:miter lim="800000"/>
            <a:headEnd/>
            <a:tailEnd/>
          </a:ln>
        </p:spPr>
        <p:txBody>
          <a:bodyPr vert="horz" wrap="square" lIns="109033" tIns="54517" rIns="109033" bIns="54517" numCol="1" anchor="t" anchorCtr="0" compatLnSpc="1">
            <a:prstTxWarp prst="textNoShape">
              <a:avLst/>
            </a:prstTxWarp>
          </a:bodyPr>
          <a:lstStyle/>
          <a:p>
            <a:pPr algn="ctr"/>
            <a:r>
              <a:rPr lang="en-US" sz="2900" b="1" dirty="0">
                <a:solidFill>
                  <a:schemeClr val="bg1"/>
                </a:solidFill>
              </a:rPr>
              <a:t>German Embassy, Moscow</a:t>
            </a:r>
          </a:p>
          <a:p>
            <a:pPr algn="ctr"/>
            <a:r>
              <a:rPr lang="en-US" sz="2900" b="1" dirty="0">
                <a:solidFill>
                  <a:schemeClr val="bg1"/>
                </a:solidFill>
              </a:rPr>
              <a:t>Ellen von Zitzewitz</a:t>
            </a:r>
          </a:p>
          <a:p>
            <a:pPr algn="ctr"/>
            <a:endParaRPr lang="en-US" sz="2900" b="1" dirty="0">
              <a:solidFill>
                <a:schemeClr val="bg1"/>
              </a:solidFill>
            </a:endParaRPr>
          </a:p>
          <a:p>
            <a:pPr algn="ctr"/>
            <a:r>
              <a:rPr lang="en-US" sz="2900" b="1" dirty="0">
                <a:solidFill>
                  <a:schemeClr val="bg1"/>
                </a:solidFill>
                <a:hlinkClick r:id="rId4"/>
              </a:rPr>
              <a:t>www.bmwi.de</a:t>
            </a:r>
            <a:endParaRPr lang="en-US" sz="2900" b="1" dirty="0">
              <a:solidFill>
                <a:schemeClr val="bg1"/>
              </a:solidFill>
            </a:endParaRPr>
          </a:p>
          <a:p>
            <a:pPr algn="ctr"/>
            <a:r>
              <a:rPr lang="en-US" sz="2900" b="1" dirty="0">
                <a:solidFill>
                  <a:schemeClr val="bg1"/>
                </a:solidFill>
              </a:rPr>
              <a:t> </a:t>
            </a:r>
          </a:p>
          <a:p>
            <a:pPr algn="ctr"/>
            <a:endParaRPr lang="en-US" sz="2900" b="1" dirty="0">
              <a:solidFill>
                <a:schemeClr val="bg1"/>
              </a:solidFill>
            </a:endParaRPr>
          </a:p>
          <a:p>
            <a:endParaRPr lang="en-US" sz="2900" b="1" dirty="0">
              <a:solidFill>
                <a:schemeClr val="bg1"/>
              </a:solidFill>
            </a:endParaRPr>
          </a:p>
        </p:txBody>
      </p:sp>
    </p:spTree>
    <p:extLst>
      <p:ext uri="{BB962C8B-B14F-4D97-AF65-F5344CB8AC3E}">
        <p14:creationId xmlns:p14="http://schemas.microsoft.com/office/powerpoint/2010/main" val="330139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4050" y="1654419"/>
            <a:ext cx="11161961" cy="366564"/>
          </a:xfrm>
        </p:spPr>
        <p:txBody>
          <a:bodyPr/>
          <a:lstStyle/>
          <a:p>
            <a:r>
              <a:rPr lang="en-GB" dirty="0" smtClean="0">
                <a:latin typeface="Arial" panose="020B0604020202020204" pitchFamily="34" charset="0"/>
                <a:cs typeface="Arial" panose="020B0604020202020204" pitchFamily="34" charset="0"/>
              </a:rPr>
              <a:t>The triangle of energy policy objectives of the </a:t>
            </a:r>
            <a:r>
              <a:rPr lang="en-GB" i="1" dirty="0" smtClean="0">
                <a:latin typeface="Arial" panose="020B0604020202020204" pitchFamily="34" charset="0"/>
                <a:cs typeface="Arial" panose="020B0604020202020204" pitchFamily="34" charset="0"/>
              </a:rPr>
              <a:t>Energiewende</a:t>
            </a:r>
            <a:endParaRPr lang="en-GB" i="1"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4"/>
          </p:nvPr>
        </p:nvSpPr>
        <p:spPr>
          <a:xfrm>
            <a:off x="271392" y="5765469"/>
            <a:ext cx="11483272" cy="368632"/>
          </a:xfrm>
        </p:spPr>
        <p:txBody>
          <a:bodyPr/>
          <a:lstStyle/>
          <a:p>
            <a:r>
              <a:rPr lang="en-GB" dirty="0">
                <a:latin typeface="Arial" panose="020B0604020202020204" pitchFamily="34" charset="0"/>
                <a:cs typeface="Arial" panose="020B0604020202020204" pitchFamily="34" charset="0"/>
              </a:rPr>
              <a:t>Security of supply, cost-effectiveness and environmental protection are interlinked.</a:t>
            </a:r>
            <a:endParaRPr lang="en-GB"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5"/>
          </p:nvPr>
        </p:nvSpPr>
        <p:spPr/>
        <p:txBody>
          <a:bodyPr/>
          <a:lstStyle/>
          <a:p>
            <a:fld id="{24666149-3DF0-43A7-B1CD-0A2DFAA469DF}" type="datetime5">
              <a:rPr lang="de-DE" smtClean="0">
                <a:solidFill>
                  <a:srgbClr val="004F80"/>
                </a:solidFill>
                <a:cs typeface="Arial" panose="020B0604020202020204" pitchFamily="34" charset="0"/>
              </a:rPr>
              <a:pPr/>
              <a:t>18-03-22</a:t>
            </a:fld>
            <a:endParaRPr lang="de-DE" dirty="0">
              <a:solidFill>
                <a:srgbClr val="004F80"/>
              </a:solidFill>
              <a:cs typeface="Arial" panose="020B0604020202020204" pitchFamily="34" charset="0"/>
            </a:endParaRPr>
          </a:p>
        </p:txBody>
      </p:sp>
      <p:sp>
        <p:nvSpPr>
          <p:cNvPr id="6" name="Fußzeilenplatzhalter 5"/>
          <p:cNvSpPr>
            <a:spLocks noGrp="1"/>
          </p:cNvSpPr>
          <p:nvPr>
            <p:ph type="ftr" sz="quarter" idx="16"/>
          </p:nvPr>
        </p:nvSpPr>
        <p:spPr/>
        <p:txBody>
          <a:bodyPr/>
          <a:lstStyle/>
          <a:p>
            <a:r>
              <a:rPr lang="de-DE" dirty="0" smtClean="0">
                <a:solidFill>
                  <a:srgbClr val="004F80"/>
                </a:solidFill>
                <a:cs typeface="Arial" panose="020B0604020202020204" pitchFamily="34" charset="0"/>
              </a:rPr>
              <a:t>Speaker</a:t>
            </a:r>
            <a:endParaRPr lang="de-DE" dirty="0">
              <a:solidFill>
                <a:srgbClr val="004F80"/>
              </a:solidFill>
              <a:cs typeface="Arial" panose="020B0604020202020204" pitchFamily="34" charset="0"/>
            </a:endParaRPr>
          </a:p>
        </p:txBody>
      </p:sp>
      <p:sp>
        <p:nvSpPr>
          <p:cNvPr id="7" name="Foliennummernplatzhalter 6"/>
          <p:cNvSpPr>
            <a:spLocks noGrp="1"/>
          </p:cNvSpPr>
          <p:nvPr>
            <p:ph type="sldNum" sz="quarter" idx="17"/>
          </p:nvPr>
        </p:nvSpPr>
        <p:spPr/>
        <p:txBody>
          <a:bodyPr/>
          <a:lstStyle/>
          <a:p>
            <a:fld id="{5DDDDED7-290D-490E-84A4-0EC6E3B5D60A}" type="slidenum">
              <a:rPr lang="de-DE" smtClean="0">
                <a:solidFill>
                  <a:srgbClr val="004F80"/>
                </a:solidFill>
                <a:cs typeface="Arial" panose="020B0604020202020204" pitchFamily="34" charset="0"/>
              </a:rPr>
              <a:pPr/>
              <a:t>2</a:t>
            </a:fld>
            <a:endParaRPr lang="de-DE" dirty="0">
              <a:solidFill>
                <a:srgbClr val="004F80"/>
              </a:solidFill>
              <a:cs typeface="Arial" panose="020B0604020202020204" pitchFamily="34" charset="0"/>
            </a:endParaRPr>
          </a:p>
        </p:txBody>
      </p:sp>
      <p:pic>
        <p:nvPicPr>
          <p:cNvPr id="22" name="Picture 5" descr="P:\Kunden\BMU\Energiewendekommunikation internaltional\01_Faktensammlung Foliensätze Ecofys und Co\Überarbeitung_Grafik_nach_Kürzung\Icon_1.png"/>
          <p:cNvPicPr>
            <a:picLocks noChangeAspect="1" noChangeArrowheads="1"/>
          </p:cNvPicPr>
          <p:nvPr/>
        </p:nvPicPr>
        <p:blipFill>
          <a:blip r:embed="rId3" cstate="print"/>
          <a:srcRect/>
          <a:stretch>
            <a:fillRect/>
          </a:stretch>
        </p:blipFill>
        <p:spPr bwMode="auto">
          <a:xfrm>
            <a:off x="6563175" y="3614957"/>
            <a:ext cx="472070" cy="432700"/>
          </a:xfrm>
          <a:prstGeom prst="rect">
            <a:avLst/>
          </a:prstGeom>
          <a:noFill/>
        </p:spPr>
      </p:pic>
      <p:pic>
        <p:nvPicPr>
          <p:cNvPr id="23" name="Picture 6" descr="P:\Kunden\BMU\Energiewendekommunikation internaltional\01_Faktensammlung Foliensätze Ecofys und Co\Überarbeitung_Grafik_nach_Kürzung\Icon_2.png"/>
          <p:cNvPicPr>
            <a:picLocks noChangeAspect="1" noChangeArrowheads="1"/>
          </p:cNvPicPr>
          <p:nvPr/>
        </p:nvPicPr>
        <p:blipFill>
          <a:blip r:embed="rId4" cstate="print"/>
          <a:srcRect/>
          <a:stretch>
            <a:fillRect/>
          </a:stretch>
        </p:blipFill>
        <p:spPr bwMode="auto">
          <a:xfrm>
            <a:off x="5220490" y="3591786"/>
            <a:ext cx="598996" cy="432700"/>
          </a:xfrm>
          <a:prstGeom prst="rect">
            <a:avLst/>
          </a:prstGeom>
          <a:noFill/>
        </p:spPr>
      </p:pic>
      <p:pic>
        <p:nvPicPr>
          <p:cNvPr id="24" name="Picture 7" descr="P:\Kunden\BMU\Energiewendekommunikation internaltional\01_Faktensammlung Foliensätze Ecofys und Co\Überarbeitung_Grafik_nach_Kürzung\Icon_3.png"/>
          <p:cNvPicPr>
            <a:picLocks noChangeAspect="1" noChangeArrowheads="1"/>
          </p:cNvPicPr>
          <p:nvPr/>
        </p:nvPicPr>
        <p:blipFill>
          <a:blip r:embed="rId5" cstate="print"/>
          <a:srcRect/>
          <a:stretch>
            <a:fillRect/>
          </a:stretch>
        </p:blipFill>
        <p:spPr bwMode="auto">
          <a:xfrm>
            <a:off x="5819487" y="4329455"/>
            <a:ext cx="568364" cy="432700"/>
          </a:xfrm>
          <a:prstGeom prst="rect">
            <a:avLst/>
          </a:prstGeom>
          <a:noFill/>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1823" y="2256047"/>
            <a:ext cx="9073008" cy="3388769"/>
          </a:xfrm>
          <a:prstGeom prst="rect">
            <a:avLst/>
          </a:prstGeom>
        </p:spPr>
      </p:pic>
      <p:sp>
        <p:nvSpPr>
          <p:cNvPr id="9" name="Freeform 8"/>
          <p:cNvSpPr/>
          <p:nvPr/>
        </p:nvSpPr>
        <p:spPr>
          <a:xfrm>
            <a:off x="3880057" y="2960715"/>
            <a:ext cx="203544" cy="168548"/>
          </a:xfrm>
          <a:custGeom>
            <a:avLst/>
            <a:gdLst>
              <a:gd name="connsiteX0" fmla="*/ 0 w 139700"/>
              <a:gd name="connsiteY0" fmla="*/ 0 h 152400"/>
              <a:gd name="connsiteX1" fmla="*/ 0 w 139700"/>
              <a:gd name="connsiteY1" fmla="*/ 0 h 152400"/>
              <a:gd name="connsiteX2" fmla="*/ 3175 w 139700"/>
              <a:gd name="connsiteY2" fmla="*/ 69850 h 152400"/>
              <a:gd name="connsiteX3" fmla="*/ 6350 w 139700"/>
              <a:gd name="connsiteY3" fmla="*/ 79375 h 152400"/>
              <a:gd name="connsiteX4" fmla="*/ 12700 w 139700"/>
              <a:gd name="connsiteY4" fmla="*/ 85725 h 152400"/>
              <a:gd name="connsiteX5" fmla="*/ 98425 w 139700"/>
              <a:gd name="connsiteY5" fmla="*/ 152400 h 152400"/>
              <a:gd name="connsiteX6" fmla="*/ 139700 w 139700"/>
              <a:gd name="connsiteY6" fmla="*/ 149225 h 152400"/>
              <a:gd name="connsiteX7" fmla="*/ 139700 w 139700"/>
              <a:gd name="connsiteY7" fmla="*/ 73025 h 152400"/>
              <a:gd name="connsiteX8" fmla="*/ 50800 w 139700"/>
              <a:gd name="connsiteY8" fmla="*/ 9525 h 152400"/>
              <a:gd name="connsiteX9" fmla="*/ 0 w 1397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700" h="152400">
                <a:moveTo>
                  <a:pt x="0" y="0"/>
                </a:moveTo>
                <a:lnTo>
                  <a:pt x="0" y="0"/>
                </a:lnTo>
                <a:cubicBezTo>
                  <a:pt x="1058" y="23283"/>
                  <a:pt x="1316" y="46617"/>
                  <a:pt x="3175" y="69850"/>
                </a:cubicBezTo>
                <a:cubicBezTo>
                  <a:pt x="3442" y="73186"/>
                  <a:pt x="4628" y="76505"/>
                  <a:pt x="6350" y="79375"/>
                </a:cubicBezTo>
                <a:cubicBezTo>
                  <a:pt x="7890" y="81942"/>
                  <a:pt x="10583" y="83608"/>
                  <a:pt x="12700" y="85725"/>
                </a:cubicBezTo>
                <a:lnTo>
                  <a:pt x="98425" y="152400"/>
                </a:lnTo>
                <a:lnTo>
                  <a:pt x="139700" y="149225"/>
                </a:lnTo>
                <a:lnTo>
                  <a:pt x="139700" y="73025"/>
                </a:lnTo>
                <a:lnTo>
                  <a:pt x="50800" y="9525"/>
                </a:lnTo>
                <a:lnTo>
                  <a:pt x="0"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fontAlgn="auto">
              <a:spcBef>
                <a:spcPts val="0"/>
              </a:spcBef>
              <a:spcAft>
                <a:spcPts val="0"/>
              </a:spcAft>
            </a:pPr>
            <a:endParaRPr lang="en-GB" sz="2100">
              <a:solidFill>
                <a:srgbClr val="FFFFFF"/>
              </a:solidFill>
            </a:endParaRPr>
          </a:p>
        </p:txBody>
      </p:sp>
    </p:spTree>
    <p:extLst>
      <p:ext uri="{BB962C8B-B14F-4D97-AF65-F5344CB8AC3E}">
        <p14:creationId xmlns:p14="http://schemas.microsoft.com/office/powerpoint/2010/main" val="446326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2"/>
          <p:cNvSpPr>
            <a:spLocks noGrp="1"/>
          </p:cNvSpPr>
          <p:nvPr>
            <p:ph type="title"/>
          </p:nvPr>
        </p:nvSpPr>
        <p:spPr/>
        <p:txBody>
          <a:bodyPr/>
          <a:lstStyle/>
          <a:p>
            <a:r>
              <a:rPr lang="en-GB" dirty="0" smtClean="0">
                <a:cs typeface="Arial" panose="020B0604020202020204" pitchFamily="34" charset="0"/>
              </a:rPr>
              <a:t>Pillars and action fields of the </a:t>
            </a:r>
            <a:r>
              <a:rPr lang="en-GB" i="1" dirty="0" smtClean="0">
                <a:cs typeface="Arial" panose="020B0604020202020204" pitchFamily="34" charset="0"/>
              </a:rPr>
              <a:t>Energiewende</a:t>
            </a:r>
            <a:endParaRPr lang="en-GB" i="1"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7"/>
          </p:nvPr>
        </p:nvSpPr>
        <p:spPr/>
        <p:txBody>
          <a:bodyPr/>
          <a:lstStyle/>
          <a:p>
            <a:fld id="{5DDDDED7-290D-490E-84A4-0EC6E3B5D60A}" type="slidenum">
              <a:rPr lang="en-GB" smtClean="0"/>
              <a:pPr/>
              <a:t>3</a:t>
            </a:fld>
            <a:endParaRPr lang="en-GB" dirty="0"/>
          </a:p>
        </p:txBody>
      </p:sp>
      <p:sp>
        <p:nvSpPr>
          <p:cNvPr id="21" name="Textplatzhalter 7"/>
          <p:cNvSpPr>
            <a:spLocks noGrp="1"/>
          </p:cNvSpPr>
          <p:nvPr/>
        </p:nvSpPr>
        <p:spPr bwMode="auto">
          <a:xfrm>
            <a:off x="7331987" y="6319544"/>
            <a:ext cx="4880652" cy="20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033" tIns="54517" rIns="109033" bIns="54517" numCol="1" anchor="t" anchorCtr="0" compatLnSpc="1">
            <a:prstTxWarp prst="textNoShape">
              <a:avLst/>
            </a:prstTxWarp>
            <a:noAutofit/>
          </a:bodyPr>
          <a:lstStyle>
            <a:lvl1pPr marL="0" indent="0" algn="l" rtl="0" eaLnBrk="1" fontAlgn="base" hangingPunct="1">
              <a:spcBef>
                <a:spcPct val="20000"/>
              </a:spcBef>
              <a:spcAft>
                <a:spcPct val="0"/>
              </a:spcAft>
              <a:buNone/>
              <a:defRPr sz="900" i="1" baseline="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3"/>
              </a:buBlip>
              <a:defRPr>
                <a:solidFill>
                  <a:schemeClr val="tx1"/>
                </a:solidFill>
                <a:latin typeface="+mn-lt"/>
              </a:defRPr>
            </a:lvl2pPr>
            <a:lvl3pPr marL="1143000" indent="-228600" algn="l" rtl="0" eaLnBrk="1" fontAlgn="base" hangingPunct="1">
              <a:spcBef>
                <a:spcPct val="20000"/>
              </a:spcBef>
              <a:spcAft>
                <a:spcPct val="0"/>
              </a:spcAft>
              <a:buSzPct val="85000"/>
              <a:buBlip>
                <a:blip r:embed="rId3"/>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3"/>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3"/>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3"/>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3"/>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3"/>
              </a:buBlip>
              <a:defRPr sz="1600">
                <a:solidFill>
                  <a:schemeClr val="tx1"/>
                </a:solidFill>
                <a:latin typeface="+mn-lt"/>
              </a:defRPr>
            </a:lvl9pPr>
          </a:lstStyle>
          <a:p>
            <a:pPr marL="408874" indent="-408874" algn="r" fontAlgn="auto">
              <a:defRPr/>
            </a:pPr>
            <a:r>
              <a:rPr lang="en-GB" sz="1400" kern="0" dirty="0">
                <a:solidFill>
                  <a:srgbClr val="000000"/>
                </a:solidFill>
                <a:latin typeface="Arial" panose="020B0604020202020204" pitchFamily="34" charset="0"/>
                <a:cs typeface="Arial" panose="020B0604020202020204" pitchFamily="34" charset="0"/>
              </a:rPr>
              <a:t>Source: </a:t>
            </a:r>
            <a:r>
              <a:rPr lang="en-GB" sz="1400" kern="0" dirty="0" err="1">
                <a:solidFill>
                  <a:srgbClr val="000000"/>
                </a:solidFill>
                <a:latin typeface="Arial" panose="020B0604020202020204" pitchFamily="34" charset="0"/>
                <a:cs typeface="Arial" panose="020B0604020202020204" pitchFamily="34" charset="0"/>
              </a:rPr>
              <a:t>BMWi</a:t>
            </a:r>
            <a:r>
              <a:rPr lang="en-GB" sz="1400" kern="0" dirty="0">
                <a:solidFill>
                  <a:srgbClr val="000000"/>
                </a:solidFill>
                <a:latin typeface="Arial" panose="020B0604020202020204" pitchFamily="34" charset="0"/>
                <a:cs typeface="Arial" panose="020B0604020202020204" pitchFamily="34" charset="0"/>
              </a:rPr>
              <a:t> 2014</a:t>
            </a:r>
          </a:p>
        </p:txBody>
      </p:sp>
      <p:sp>
        <p:nvSpPr>
          <p:cNvPr id="97" name="Textplatzhalter 3"/>
          <p:cNvSpPr txBox="1">
            <a:spLocks/>
          </p:cNvSpPr>
          <p:nvPr/>
        </p:nvSpPr>
        <p:spPr>
          <a:xfrm>
            <a:off x="239755" y="5886796"/>
            <a:ext cx="11733129" cy="462833"/>
          </a:xfrm>
          <a:prstGeom prst="rect">
            <a:avLst/>
          </a:prstGeom>
        </p:spPr>
        <p:txBody>
          <a:bodyPr lIns="109033" tIns="54517" rIns="109033" bIns="54517"/>
          <a:lstStyle>
            <a:lvl1pPr marL="342900" indent="-342900" algn="l" rtl="0" eaLnBrk="1" fontAlgn="base" hangingPunct="1">
              <a:spcBef>
                <a:spcPct val="20000"/>
              </a:spcBef>
              <a:spcAft>
                <a:spcPct val="0"/>
              </a:spcAft>
              <a:buBlip>
                <a:blip r:embed="rId3"/>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3"/>
              </a:buBlip>
              <a:defRPr>
                <a:solidFill>
                  <a:schemeClr val="tx1"/>
                </a:solidFill>
                <a:latin typeface="+mn-lt"/>
              </a:defRPr>
            </a:lvl2pPr>
            <a:lvl3pPr marL="1143000" indent="-228600" algn="l" rtl="0" eaLnBrk="1" fontAlgn="base" hangingPunct="1">
              <a:spcBef>
                <a:spcPct val="20000"/>
              </a:spcBef>
              <a:spcAft>
                <a:spcPct val="0"/>
              </a:spcAft>
              <a:buSzPct val="85000"/>
              <a:buBlip>
                <a:blip r:embed="rId3"/>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3"/>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3"/>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3"/>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3"/>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3"/>
              </a:buBlip>
              <a:defRPr sz="1600">
                <a:solidFill>
                  <a:schemeClr val="tx1"/>
                </a:solidFill>
                <a:latin typeface="+mn-lt"/>
              </a:defRPr>
            </a:lvl9pPr>
          </a:lstStyle>
          <a:p>
            <a:pPr marL="0">
              <a:buNone/>
            </a:pPr>
            <a:r>
              <a:rPr lang="en-GB" sz="2100" i="1" kern="0" dirty="0">
                <a:latin typeface="Arial" panose="020B0604020202020204" pitchFamily="34" charset="0"/>
                <a:cs typeface="Arial" panose="020B0604020202020204" pitchFamily="34" charset="0"/>
              </a:rPr>
              <a:t>The energy transition’s foundation are renewables and reduced energy consumption.</a:t>
            </a:r>
            <a:endParaRPr lang="en-GB" sz="2100" i="1" kern="0" dirty="0">
              <a:latin typeface="Arial" panose="020B0604020202020204" pitchFamily="34" charset="0"/>
              <a:cs typeface="Arial" panose="020B0604020202020204" pitchFamily="34" charset="0"/>
            </a:endParaRPr>
          </a:p>
        </p:txBody>
      </p:sp>
      <p:pic>
        <p:nvPicPr>
          <p:cNvPr id="7" name="Grafik 6" descr="Politics_Icon_blau.gif"/>
          <p:cNvPicPr>
            <a:picLocks noChangeAspect="1"/>
          </p:cNvPicPr>
          <p:nvPr/>
        </p:nvPicPr>
        <p:blipFill>
          <a:blip r:embed="rId4" cstate="print"/>
          <a:stretch>
            <a:fillRect/>
          </a:stretch>
        </p:blipFill>
        <p:spPr>
          <a:xfrm>
            <a:off x="11587582" y="1027663"/>
            <a:ext cx="576975" cy="432700"/>
          </a:xfrm>
          <a:prstGeom prst="rect">
            <a:avLst/>
          </a:prstGeom>
        </p:spPr>
      </p:pic>
      <p:pic>
        <p:nvPicPr>
          <p:cNvPr id="38" name="Picture 2" descr="C:\Users\166852\AppData\Local\Temp\scp16095\Energiesicherheit-bil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319"/>
          <a:stretch/>
        </p:blipFill>
        <p:spPr bwMode="auto">
          <a:xfrm>
            <a:off x="2433372" y="2129795"/>
            <a:ext cx="2385473" cy="106601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0231" y="4580312"/>
            <a:ext cx="2137575" cy="915334"/>
          </a:xfrm>
          <a:prstGeom prst="rect">
            <a:avLst/>
          </a:prstGeom>
        </p:spPr>
      </p:pic>
      <p:grpSp>
        <p:nvGrpSpPr>
          <p:cNvPr id="40" name="Group 22"/>
          <p:cNvGrpSpPr/>
          <p:nvPr/>
        </p:nvGrpSpPr>
        <p:grpSpPr>
          <a:xfrm>
            <a:off x="2423320" y="2128708"/>
            <a:ext cx="2407315" cy="3370743"/>
            <a:chOff x="6378605" y="2259032"/>
            <a:chExt cx="2407315" cy="3370743"/>
          </a:xfrm>
        </p:grpSpPr>
        <p:sp>
          <p:nvSpPr>
            <p:cNvPr id="41" name="Rechteck 30"/>
            <p:cNvSpPr/>
            <p:nvPr/>
          </p:nvSpPr>
          <p:spPr>
            <a:xfrm>
              <a:off x="6378605" y="3928527"/>
              <a:ext cx="2395525"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2" name="Gleichschenkliges Dreieck 31"/>
            <p:cNvSpPr/>
            <p:nvPr/>
          </p:nvSpPr>
          <p:spPr>
            <a:xfrm rot="10800000">
              <a:off x="6430803" y="3949185"/>
              <a:ext cx="2280856" cy="80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grpSp>
          <p:nvGrpSpPr>
            <p:cNvPr id="43" name="Group 9"/>
            <p:cNvGrpSpPr/>
            <p:nvPr/>
          </p:nvGrpSpPr>
          <p:grpSpPr>
            <a:xfrm>
              <a:off x="6382913" y="2259032"/>
              <a:ext cx="2403007" cy="1635203"/>
              <a:chOff x="957950" y="2194666"/>
              <a:chExt cx="2683590" cy="1635203"/>
            </a:xfrm>
          </p:grpSpPr>
          <p:sp>
            <p:nvSpPr>
              <p:cNvPr id="46" name="Rechteck 35"/>
              <p:cNvSpPr/>
              <p:nvPr/>
            </p:nvSpPr>
            <p:spPr>
              <a:xfrm>
                <a:off x="964366" y="3277197"/>
                <a:ext cx="2677174" cy="552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400" b="1" dirty="0" smtClean="0">
                    <a:solidFill>
                      <a:schemeClr val="tx1"/>
                    </a:solidFill>
                    <a:latin typeface="Arial" panose="020B0604020202020204" pitchFamily="34" charset="0"/>
                    <a:cs typeface="Arial" panose="020B0604020202020204" pitchFamily="34" charset="0"/>
                  </a:rPr>
                  <a:t>Renewable Energy</a:t>
                </a:r>
              </a:p>
            </p:txBody>
          </p:sp>
          <p:sp>
            <p:nvSpPr>
              <p:cNvPr id="47" name="Rechteck 36"/>
              <p:cNvSpPr/>
              <p:nvPr/>
            </p:nvSpPr>
            <p:spPr>
              <a:xfrm>
                <a:off x="957950" y="2194666"/>
                <a:ext cx="2670927"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400" dirty="0" smtClean="0">
                  <a:solidFill>
                    <a:schemeClr val="tx1"/>
                  </a:solidFill>
                  <a:latin typeface="Arial" panose="020B0604020202020204" pitchFamily="34" charset="0"/>
                  <a:cs typeface="Arial" panose="020B0604020202020204" pitchFamily="34" charset="0"/>
                </a:endParaRPr>
              </a:p>
            </p:txBody>
          </p:sp>
        </p:grpSp>
        <p:sp>
          <p:nvSpPr>
            <p:cNvPr id="44" name="Rechteck 33"/>
            <p:cNvSpPr/>
            <p:nvPr/>
          </p:nvSpPr>
          <p:spPr>
            <a:xfrm>
              <a:off x="6382913" y="3857840"/>
              <a:ext cx="2391217" cy="948938"/>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spcAft>
                  <a:spcPts val="600"/>
                </a:spcAft>
              </a:pPr>
              <a:r>
                <a:rPr lang="en-US" sz="1200" dirty="0" smtClean="0">
                  <a:solidFill>
                    <a:schemeClr val="bg1"/>
                  </a:solidFill>
                  <a:latin typeface="Arial" panose="020B0604020202020204" pitchFamily="34" charset="0"/>
                  <a:cs typeface="Arial" panose="020B0604020202020204" pitchFamily="34" charset="0"/>
                </a:rPr>
                <a:t>Key legislation:</a:t>
              </a:r>
            </a:p>
            <a:p>
              <a:pPr algn="ctr"/>
              <a:r>
                <a:rPr lang="en-US" sz="1200" dirty="0" smtClean="0">
                  <a:solidFill>
                    <a:schemeClr val="bg1"/>
                  </a:solidFill>
                  <a:latin typeface="Arial" panose="020B0604020202020204" pitchFamily="34" charset="0"/>
                  <a:cs typeface="Arial" panose="020B0604020202020204" pitchFamily="34" charset="0"/>
                </a:rPr>
                <a:t>Renewable Energy Sources Act</a:t>
              </a:r>
            </a:p>
            <a:p>
              <a:pPr algn="ctr"/>
              <a:r>
                <a:rPr lang="en-US" sz="1200" dirty="0" smtClean="0">
                  <a:solidFill>
                    <a:schemeClr val="bg1"/>
                  </a:solidFill>
                  <a:latin typeface="Arial" panose="020B0604020202020204" pitchFamily="34" charset="0"/>
                  <a:cs typeface="Arial" panose="020B0604020202020204" pitchFamily="34" charset="0"/>
                </a:rPr>
                <a:t> Renewable Energy Heat Act</a:t>
              </a:r>
            </a:p>
          </p:txBody>
        </p:sp>
        <p:sp>
          <p:nvSpPr>
            <p:cNvPr id="45" name="Rechteck 34"/>
            <p:cNvSpPr/>
            <p:nvPr/>
          </p:nvSpPr>
          <p:spPr>
            <a:xfrm>
              <a:off x="6382914" y="4808157"/>
              <a:ext cx="2391668" cy="821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266700" indent="-17462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t>
              </a:r>
              <a:r>
                <a:rPr lang="en-GB" sz="1200" dirty="0" smtClean="0">
                  <a:solidFill>
                    <a:schemeClr val="tx1"/>
                  </a:solidFill>
                  <a:latin typeface="Arial" panose="020B0604020202020204" pitchFamily="34" charset="0"/>
                  <a:cs typeface="Arial" panose="020B0604020202020204" pitchFamily="34" charset="0"/>
                </a:rPr>
                <a:t>teady growth</a:t>
              </a:r>
            </a:p>
            <a:p>
              <a:pPr marL="266700" indent="-174625">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Environmentally friendly</a:t>
              </a:r>
            </a:p>
          </p:txBody>
        </p:sp>
      </p:grpSp>
      <p:grpSp>
        <p:nvGrpSpPr>
          <p:cNvPr id="48" name="Group 10"/>
          <p:cNvGrpSpPr/>
          <p:nvPr/>
        </p:nvGrpSpPr>
        <p:grpSpPr>
          <a:xfrm>
            <a:off x="5076984" y="2023650"/>
            <a:ext cx="2448106" cy="3493582"/>
            <a:chOff x="3563888" y="2106220"/>
            <a:chExt cx="2448106" cy="3493582"/>
          </a:xfrm>
        </p:grpSpPr>
        <p:pic>
          <p:nvPicPr>
            <p:cNvPr id="49" name="Picture 20"/>
            <p:cNvPicPr>
              <a:picLocks noChangeAspect="1"/>
            </p:cNvPicPr>
            <p:nvPr/>
          </p:nvPicPr>
          <p:blipFill>
            <a:blip r:embed="rId7" cstate="print"/>
            <a:stretch>
              <a:fillRect/>
            </a:stretch>
          </p:blipFill>
          <p:spPr>
            <a:xfrm>
              <a:off x="3724573" y="2513085"/>
              <a:ext cx="2150138" cy="924408"/>
            </a:xfrm>
            <a:prstGeom prst="rect">
              <a:avLst/>
            </a:prstGeom>
          </p:spPr>
        </p:pic>
        <p:pic>
          <p:nvPicPr>
            <p:cNvPr id="50" name="Picture 19"/>
            <p:cNvPicPr>
              <a:picLocks noChangeAspect="1"/>
            </p:cNvPicPr>
            <p:nvPr/>
          </p:nvPicPr>
          <p:blipFill>
            <a:blip r:embed="rId8" cstate="print"/>
            <a:stretch>
              <a:fillRect/>
            </a:stretch>
          </p:blipFill>
          <p:spPr>
            <a:xfrm>
              <a:off x="3731539" y="3617297"/>
              <a:ext cx="2166697" cy="869326"/>
            </a:xfrm>
            <a:prstGeom prst="rect">
              <a:avLst/>
            </a:prstGeom>
          </p:spPr>
        </p:pic>
        <p:sp>
          <p:nvSpPr>
            <p:cNvPr id="51" name="Rechteck 23"/>
            <p:cNvSpPr/>
            <p:nvPr/>
          </p:nvSpPr>
          <p:spPr>
            <a:xfrm>
              <a:off x="3720010" y="2513677"/>
              <a:ext cx="2160000" cy="9332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400" dirty="0" smtClean="0">
                <a:solidFill>
                  <a:schemeClr val="tx1"/>
                </a:solidFill>
                <a:latin typeface="Arial" panose="020B0604020202020204" pitchFamily="34" charset="0"/>
                <a:cs typeface="Arial" panose="020B0604020202020204" pitchFamily="34" charset="0"/>
              </a:endParaRPr>
            </a:p>
          </p:txBody>
        </p:sp>
        <p:sp>
          <p:nvSpPr>
            <p:cNvPr id="52" name="Rechteck 24"/>
            <p:cNvSpPr/>
            <p:nvPr/>
          </p:nvSpPr>
          <p:spPr>
            <a:xfrm>
              <a:off x="3737134" y="3026867"/>
              <a:ext cx="2142401" cy="4119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400" dirty="0" smtClean="0">
                  <a:solidFill>
                    <a:schemeClr val="tx1"/>
                  </a:solidFill>
                  <a:latin typeface="Arial" panose="020B0604020202020204" pitchFamily="34" charset="0"/>
                  <a:cs typeface="Arial" panose="020B0604020202020204" pitchFamily="34" charset="0"/>
                </a:rPr>
                <a:t>Market and system integration</a:t>
              </a:r>
            </a:p>
          </p:txBody>
        </p:sp>
        <p:sp>
          <p:nvSpPr>
            <p:cNvPr id="53" name="Rechteck 25"/>
            <p:cNvSpPr/>
            <p:nvPr/>
          </p:nvSpPr>
          <p:spPr>
            <a:xfrm>
              <a:off x="3737136" y="4099063"/>
              <a:ext cx="2160000" cy="4019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Energy research and development</a:t>
              </a:r>
            </a:p>
          </p:txBody>
        </p:sp>
        <p:sp>
          <p:nvSpPr>
            <p:cNvPr id="54" name="Rechteck 26"/>
            <p:cNvSpPr/>
            <p:nvPr/>
          </p:nvSpPr>
          <p:spPr>
            <a:xfrm>
              <a:off x="3731991" y="3606168"/>
              <a:ext cx="2160000" cy="883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400" dirty="0" smtClean="0">
                <a:solidFill>
                  <a:schemeClr val="tx1"/>
                </a:solidFill>
                <a:latin typeface="Arial" panose="020B0604020202020204" pitchFamily="34" charset="0"/>
                <a:cs typeface="Arial" panose="020B0604020202020204" pitchFamily="34" charset="0"/>
              </a:endParaRPr>
            </a:p>
          </p:txBody>
        </p:sp>
        <p:sp>
          <p:nvSpPr>
            <p:cNvPr id="55" name="Rectangle 11"/>
            <p:cNvSpPr/>
            <p:nvPr/>
          </p:nvSpPr>
          <p:spPr>
            <a:xfrm>
              <a:off x="3563888" y="2106220"/>
              <a:ext cx="2448106" cy="307777"/>
            </a:xfrm>
            <a:prstGeom prst="rect">
              <a:avLst/>
            </a:prstGeom>
          </p:spPr>
          <p:txBody>
            <a:bodyPr wrap="none">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de-DE" sz="1400" b="1" dirty="0" smtClean="0">
                  <a:latin typeface="Arial" panose="020B0604020202020204" pitchFamily="34" charset="0"/>
                  <a:cs typeface="Arial" panose="020B0604020202020204" pitchFamily="34" charset="0"/>
                </a:rPr>
                <a:t>Supporting fields of action</a:t>
              </a:r>
              <a:endParaRPr lang="en-GB" sz="1400" b="1" dirty="0">
                <a:latin typeface="Arial" panose="020B0604020202020204" pitchFamily="34" charset="0"/>
                <a:cs typeface="Arial" panose="020B0604020202020204" pitchFamily="34" charset="0"/>
              </a:endParaRPr>
            </a:p>
          </p:txBody>
        </p:sp>
        <p:sp>
          <p:nvSpPr>
            <p:cNvPr id="56" name="Rechteck 28"/>
            <p:cNvSpPr/>
            <p:nvPr/>
          </p:nvSpPr>
          <p:spPr>
            <a:xfrm>
              <a:off x="3683202" y="5145999"/>
              <a:ext cx="2191509" cy="45380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400" dirty="0" smtClean="0">
                  <a:solidFill>
                    <a:schemeClr val="tx1"/>
                  </a:solidFill>
                  <a:latin typeface="Arial" panose="020B0604020202020204" pitchFamily="34" charset="0"/>
                  <a:cs typeface="Arial" panose="020B0604020202020204" pitchFamily="34" charset="0"/>
                </a:rPr>
                <a:t>European energy and climate policy</a:t>
              </a:r>
            </a:p>
          </p:txBody>
        </p:sp>
        <p:sp>
          <p:nvSpPr>
            <p:cNvPr id="57" name="Rechteck 29"/>
            <p:cNvSpPr/>
            <p:nvPr/>
          </p:nvSpPr>
          <p:spPr>
            <a:xfrm>
              <a:off x="3730482" y="4662020"/>
              <a:ext cx="2145353" cy="922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400" dirty="0" smtClean="0">
                <a:solidFill>
                  <a:schemeClr val="tx1"/>
                </a:solidFill>
                <a:latin typeface="Arial" panose="020B0604020202020204" pitchFamily="34" charset="0"/>
                <a:cs typeface="Arial" panose="020B0604020202020204" pitchFamily="34" charset="0"/>
              </a:endParaRPr>
            </a:p>
          </p:txBody>
        </p:sp>
      </p:grpSp>
      <p:grpSp>
        <p:nvGrpSpPr>
          <p:cNvPr id="58" name="Group 21"/>
          <p:cNvGrpSpPr/>
          <p:nvPr/>
        </p:nvGrpSpPr>
        <p:grpSpPr>
          <a:xfrm>
            <a:off x="7957304" y="2122294"/>
            <a:ext cx="2397487" cy="3390556"/>
            <a:chOff x="795922" y="2250379"/>
            <a:chExt cx="2397487" cy="3390556"/>
          </a:xfrm>
        </p:grpSpPr>
        <p:sp>
          <p:nvSpPr>
            <p:cNvPr id="59" name="Gleichschenkliges Dreieck 13"/>
            <p:cNvSpPr/>
            <p:nvPr/>
          </p:nvSpPr>
          <p:spPr>
            <a:xfrm rot="10800000">
              <a:off x="832498" y="3941680"/>
              <a:ext cx="2251183" cy="80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sp>
          <p:nvSpPr>
            <p:cNvPr id="60" name="Rechteck 14"/>
            <p:cNvSpPr/>
            <p:nvPr/>
          </p:nvSpPr>
          <p:spPr>
            <a:xfrm>
              <a:off x="795923" y="3842973"/>
              <a:ext cx="2383371" cy="974964"/>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spcAft>
                  <a:spcPts val="600"/>
                </a:spcAft>
              </a:pPr>
              <a:r>
                <a:rPr lang="en-US" sz="1200" dirty="0" smtClean="0">
                  <a:solidFill>
                    <a:schemeClr val="bg1"/>
                  </a:solidFill>
                  <a:latin typeface="Arial" panose="020B0604020202020204" pitchFamily="34" charset="0"/>
                  <a:cs typeface="Arial" panose="020B0604020202020204" pitchFamily="34" charset="0"/>
                </a:rPr>
                <a:t>Key legislation:</a:t>
              </a:r>
            </a:p>
            <a:p>
              <a:pPr algn="ctr"/>
              <a:r>
                <a:rPr lang="en-US" sz="1200" dirty="0" smtClean="0">
                  <a:solidFill>
                    <a:schemeClr val="bg1"/>
                  </a:solidFill>
                  <a:latin typeface="Arial" panose="020B0604020202020204" pitchFamily="34" charset="0"/>
                  <a:cs typeface="Arial" panose="020B0604020202020204" pitchFamily="34" charset="0"/>
                </a:rPr>
                <a:t>Energy Saving Ordinance</a:t>
              </a:r>
            </a:p>
            <a:p>
              <a:pPr algn="ctr"/>
              <a:r>
                <a:rPr lang="en-US" sz="1200" dirty="0" smtClean="0">
                  <a:solidFill>
                    <a:schemeClr val="bg1"/>
                  </a:solidFill>
                  <a:latin typeface="Arial" panose="020B0604020202020204" pitchFamily="34" charset="0"/>
                  <a:cs typeface="Arial" panose="020B0604020202020204" pitchFamily="34" charset="0"/>
                </a:rPr>
                <a:t>Heating Cost Ordinance</a:t>
              </a:r>
            </a:p>
          </p:txBody>
        </p:sp>
        <p:sp>
          <p:nvSpPr>
            <p:cNvPr id="61" name="Rechteck 15"/>
            <p:cNvSpPr/>
            <p:nvPr/>
          </p:nvSpPr>
          <p:spPr>
            <a:xfrm>
              <a:off x="796779" y="4819317"/>
              <a:ext cx="2383197" cy="821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266700" indent="-17462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R</a:t>
              </a:r>
              <a:r>
                <a:rPr lang="en-GB" sz="1200" dirty="0" smtClean="0">
                  <a:solidFill>
                    <a:schemeClr val="tx1"/>
                  </a:solidFill>
                  <a:latin typeface="Arial" panose="020B0604020202020204" pitchFamily="34" charset="0"/>
                  <a:cs typeface="Arial" panose="020B0604020202020204" pitchFamily="34" charset="0"/>
                </a:rPr>
                <a:t>educe energy consumption</a:t>
              </a:r>
            </a:p>
            <a:p>
              <a:pPr marL="266700" indent="-17462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a:t>
              </a:r>
              <a:r>
                <a:rPr lang="en-GB" sz="1200" dirty="0" smtClean="0">
                  <a:solidFill>
                    <a:schemeClr val="tx1"/>
                  </a:solidFill>
                  <a:latin typeface="Arial" panose="020B0604020202020204" pitchFamily="34" charset="0"/>
                  <a:cs typeface="Arial" panose="020B0604020202020204" pitchFamily="34" charset="0"/>
                </a:rPr>
                <a:t>ost-efficient</a:t>
              </a:r>
              <a:endParaRPr lang="en-GB" sz="1200" dirty="0">
                <a:solidFill>
                  <a:schemeClr val="tx1"/>
                </a:solidFill>
                <a:latin typeface="Arial" panose="020B0604020202020204" pitchFamily="34" charset="0"/>
                <a:cs typeface="Arial" panose="020B0604020202020204" pitchFamily="34" charset="0"/>
              </a:endParaRPr>
            </a:p>
          </p:txBody>
        </p:sp>
        <p:grpSp>
          <p:nvGrpSpPr>
            <p:cNvPr id="62" name="Group 17"/>
            <p:cNvGrpSpPr/>
            <p:nvPr/>
          </p:nvGrpSpPr>
          <p:grpSpPr>
            <a:xfrm>
              <a:off x="795922" y="2250379"/>
              <a:ext cx="2397487" cy="1622531"/>
              <a:chOff x="3399809" y="2193515"/>
              <a:chExt cx="2397487" cy="1622531"/>
            </a:xfrm>
          </p:grpSpPr>
          <p:pic>
            <p:nvPicPr>
              <p:cNvPr id="63" name="Grafik 17"/>
              <p:cNvPicPr>
                <a:picLocks noChangeAspect="1"/>
              </p:cNvPicPr>
              <p:nvPr/>
            </p:nvPicPr>
            <p:blipFill rotWithShape="1">
              <a:blip r:embed="rId9" cstate="print">
                <a:extLst>
                  <a:ext uri="{28A0092B-C50C-407E-A947-70E740481C1C}">
                    <a14:useLocalDpi xmlns:a14="http://schemas.microsoft.com/office/drawing/2010/main" val="0"/>
                  </a:ext>
                </a:extLst>
              </a:blip>
              <a:srcRect b="33415"/>
              <a:stretch/>
            </p:blipFill>
            <p:spPr>
              <a:xfrm>
                <a:off x="3402518" y="2201016"/>
                <a:ext cx="2380678" cy="1072409"/>
              </a:xfrm>
              <a:prstGeom prst="rect">
                <a:avLst/>
              </a:prstGeom>
            </p:spPr>
          </p:pic>
          <p:sp>
            <p:nvSpPr>
              <p:cNvPr id="64" name="Rechteck 18"/>
              <p:cNvSpPr/>
              <p:nvPr/>
            </p:nvSpPr>
            <p:spPr>
              <a:xfrm>
                <a:off x="3402712" y="3276046"/>
                <a:ext cx="2394584"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sz="1400" b="1" dirty="0" smtClean="0">
                    <a:solidFill>
                      <a:schemeClr val="tx1"/>
                    </a:solidFill>
                    <a:latin typeface="Arial" panose="020B0604020202020204" pitchFamily="34" charset="0"/>
                    <a:cs typeface="Arial" panose="020B0604020202020204" pitchFamily="34" charset="0"/>
                  </a:rPr>
                  <a:t>Energy Efficiency</a:t>
                </a:r>
              </a:p>
            </p:txBody>
          </p:sp>
          <p:sp>
            <p:nvSpPr>
              <p:cNvPr id="65" name="Rechteck 19"/>
              <p:cNvSpPr/>
              <p:nvPr/>
            </p:nvSpPr>
            <p:spPr>
              <a:xfrm>
                <a:off x="3399809" y="2193515"/>
                <a:ext cx="2383388"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sz="1400" dirty="0" smtClean="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7729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38"/>
          <p:cNvSpPr txBox="1">
            <a:spLocks noChangeArrowheads="1"/>
          </p:cNvSpPr>
          <p:nvPr/>
        </p:nvSpPr>
        <p:spPr bwMode="auto">
          <a:xfrm>
            <a:off x="485538" y="5670199"/>
            <a:ext cx="10813273" cy="75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3" tIns="54517" rIns="109033" bIns="54517">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GB" altLang="de-DE" sz="2100" i="1">
                <a:solidFill>
                  <a:srgbClr val="000000"/>
                </a:solidFill>
                <a:cs typeface="Arial" pitchFamily="34" charset="0"/>
              </a:rPr>
              <a:t>The Energiewende is a fundamental transformation of the energy system and re-alignment of energy policy. It is multidimensional and affects many areas.</a:t>
            </a:r>
          </a:p>
        </p:txBody>
      </p:sp>
      <p:sp>
        <p:nvSpPr>
          <p:cNvPr id="24" name="Titel 1"/>
          <p:cNvSpPr>
            <a:spLocks noGrp="1"/>
          </p:cNvSpPr>
          <p:nvPr>
            <p:ph type="title"/>
          </p:nvPr>
        </p:nvSpPr>
        <p:spPr>
          <a:xfrm>
            <a:off x="4728158" y="0"/>
            <a:ext cx="6568533" cy="1559862"/>
          </a:xfrm>
        </p:spPr>
        <p:txBody>
          <a:bodyPr/>
          <a:lstStyle/>
          <a:p>
            <a:pPr>
              <a:defRPr/>
            </a:pPr>
            <a:r>
              <a:rPr lang="en-GB" sz="3800" b="1" dirty="0" err="1">
                <a:latin typeface="+mn-lt"/>
              </a:rPr>
              <a:t>Energiewende</a:t>
            </a:r>
            <a:r>
              <a:rPr lang="en-GB" sz="3800" b="1" dirty="0">
                <a:latin typeface="+mn-lt"/>
              </a:rPr>
              <a:t>?  </a:t>
            </a:r>
            <a:endParaRPr lang="en-GB" sz="3800" b="1" dirty="0">
              <a:solidFill>
                <a:srgbClr val="C00000"/>
              </a:solidFill>
              <a:latin typeface="+mn-lt"/>
            </a:endParaRPr>
          </a:p>
        </p:txBody>
      </p:sp>
      <p:sp>
        <p:nvSpPr>
          <p:cNvPr id="16401" name="Segnaposto numero diapositiva 3"/>
          <p:cNvSpPr>
            <a:spLocks noGrp="1"/>
          </p:cNvSpPr>
          <p:nvPr>
            <p:ph type="sldNum" sz="quarter" idx="15"/>
          </p:nvPr>
        </p:nvSpPr>
        <p:spPr>
          <a:noFill/>
        </p:spPr>
        <p:txBody>
          <a:bodyPr/>
          <a:lstStyle>
            <a:lvl1pPr eaLnBrk="0" hangingPunct="0">
              <a:spcBef>
                <a:spcPct val="20000"/>
              </a:spcBef>
              <a:defRPr sz="3800">
                <a:solidFill>
                  <a:schemeClr val="tx1"/>
                </a:solidFill>
                <a:latin typeface="Arial" pitchFamily="34" charset="0"/>
              </a:defRPr>
            </a:lvl1pPr>
            <a:lvl2pPr marL="885894" indent="-340728" eaLnBrk="0" hangingPunct="0">
              <a:spcBef>
                <a:spcPct val="20000"/>
              </a:spcBef>
              <a:buChar char="–"/>
              <a:defRPr sz="3300">
                <a:solidFill>
                  <a:schemeClr val="tx1"/>
                </a:solidFill>
                <a:latin typeface="Times New Roman" pitchFamily="18" charset="0"/>
              </a:defRPr>
            </a:lvl2pPr>
            <a:lvl3pPr marL="1362913" indent="-272583" eaLnBrk="0" hangingPunct="0">
              <a:spcBef>
                <a:spcPct val="20000"/>
              </a:spcBef>
              <a:buChar char="•"/>
              <a:defRPr sz="2900">
                <a:solidFill>
                  <a:schemeClr val="tx1"/>
                </a:solidFill>
                <a:latin typeface="Times New Roman" pitchFamily="18" charset="0"/>
              </a:defRPr>
            </a:lvl3pPr>
            <a:lvl4pPr marL="1908078" indent="-272583" eaLnBrk="0" hangingPunct="0">
              <a:spcBef>
                <a:spcPct val="20000"/>
              </a:spcBef>
              <a:buChar char="–"/>
              <a:defRPr sz="2400">
                <a:solidFill>
                  <a:schemeClr val="tx1"/>
                </a:solidFill>
                <a:latin typeface="Times New Roman" pitchFamily="18" charset="0"/>
              </a:defRPr>
            </a:lvl4pPr>
            <a:lvl5pPr marL="2453244" indent="-272583" eaLnBrk="0" hangingPunct="0">
              <a:spcBef>
                <a:spcPct val="20000"/>
              </a:spcBef>
              <a:buChar char="»"/>
              <a:defRPr sz="2400">
                <a:solidFill>
                  <a:schemeClr val="tx1"/>
                </a:solidFill>
                <a:latin typeface="Times New Roman" pitchFamily="18" charset="0"/>
              </a:defRPr>
            </a:lvl5pPr>
            <a:lvl6pPr marL="2998409" indent="-272583" eaLnBrk="0" fontAlgn="base" hangingPunct="0">
              <a:spcBef>
                <a:spcPct val="20000"/>
              </a:spcBef>
              <a:spcAft>
                <a:spcPct val="0"/>
              </a:spcAft>
              <a:buChar char="»"/>
              <a:defRPr sz="2400">
                <a:solidFill>
                  <a:schemeClr val="tx1"/>
                </a:solidFill>
                <a:latin typeface="Times New Roman" pitchFamily="18" charset="0"/>
              </a:defRPr>
            </a:lvl6pPr>
            <a:lvl7pPr marL="3543574" indent="-272583" eaLnBrk="0" fontAlgn="base" hangingPunct="0">
              <a:spcBef>
                <a:spcPct val="20000"/>
              </a:spcBef>
              <a:spcAft>
                <a:spcPct val="0"/>
              </a:spcAft>
              <a:buChar char="»"/>
              <a:defRPr sz="2400">
                <a:solidFill>
                  <a:schemeClr val="tx1"/>
                </a:solidFill>
                <a:latin typeface="Times New Roman" pitchFamily="18" charset="0"/>
              </a:defRPr>
            </a:lvl7pPr>
            <a:lvl8pPr marL="4088740" indent="-272583" eaLnBrk="0" fontAlgn="base" hangingPunct="0">
              <a:spcBef>
                <a:spcPct val="20000"/>
              </a:spcBef>
              <a:spcAft>
                <a:spcPct val="0"/>
              </a:spcAft>
              <a:buChar char="»"/>
              <a:defRPr sz="2400">
                <a:solidFill>
                  <a:schemeClr val="tx1"/>
                </a:solidFill>
                <a:latin typeface="Times New Roman" pitchFamily="18" charset="0"/>
              </a:defRPr>
            </a:lvl8pPr>
            <a:lvl9pPr marL="4633905" indent="-272583"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spcBef>
                <a:spcPct val="0"/>
              </a:spcBef>
            </a:pPr>
            <a:fld id="{0CD5F8A5-4D76-4EB6-B36B-CFEA32689450}" type="slidenum">
              <a:rPr lang="en-GB" altLang="de-DE" sz="1400">
                <a:solidFill>
                  <a:srgbClr val="FFFFFF"/>
                </a:solidFill>
              </a:rPr>
              <a:pPr eaLnBrk="1" hangingPunct="1">
                <a:spcBef>
                  <a:spcPct val="0"/>
                </a:spcBef>
              </a:pPr>
              <a:t>4</a:t>
            </a:fld>
            <a:endParaRPr lang="en-GB" altLang="de-DE" sz="1400">
              <a:solidFill>
                <a:srgbClr val="FFFFFF"/>
              </a:solidFill>
            </a:endParaRPr>
          </a:p>
        </p:txBody>
      </p:sp>
      <p:pic>
        <p:nvPicPr>
          <p:cNvPr id="16420" name="Grafik 40" descr="Politics_Icon_bla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7165" y="1027187"/>
            <a:ext cx="576708"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12"/>
          <p:cNvSpPr txBox="1">
            <a:spLocks/>
          </p:cNvSpPr>
          <p:nvPr/>
        </p:nvSpPr>
        <p:spPr>
          <a:xfrm>
            <a:off x="8654860" y="6318949"/>
            <a:ext cx="3557779" cy="289393"/>
          </a:xfrm>
          <a:prstGeom prst="rect">
            <a:avLst/>
          </a:prstGeom>
        </p:spPr>
        <p:txBody>
          <a:bodyPr lIns="109033" tIns="54517" rIns="109033" bIns="54517"/>
          <a:lstStyle/>
          <a:p>
            <a:pPr marL="408874" indent="-408874" algn="r" fontAlgn="auto">
              <a:spcBef>
                <a:spcPct val="20000"/>
              </a:spcBef>
              <a:defRPr/>
            </a:pPr>
            <a:r>
              <a:rPr lang="en-GB" sz="1400" i="1" kern="0" dirty="0">
                <a:solidFill>
                  <a:srgbClr val="000000"/>
                </a:solidFill>
                <a:latin typeface="Arial" panose="020B0604020202020204" pitchFamily="34" charset="0"/>
                <a:cs typeface="Arial" panose="020B0604020202020204" pitchFamily="34" charset="0"/>
              </a:rPr>
              <a:t>Source: RENAC</a:t>
            </a:r>
            <a:endParaRPr lang="en-GB" sz="2600" i="1" kern="0" dirty="0">
              <a:solidFill>
                <a:srgbClr val="000000"/>
              </a:solidFill>
              <a:latin typeface="Arial" panose="020B0604020202020204" pitchFamily="34" charset="0"/>
              <a:cs typeface="Arial" panose="020B0604020202020204" pitchFamily="34" charset="0"/>
            </a:endParaRPr>
          </a:p>
        </p:txBody>
      </p:sp>
      <p:pic>
        <p:nvPicPr>
          <p:cNvPr id="164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 y="-12720"/>
            <a:ext cx="5078039" cy="14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Immagine 15"/>
          <p:cNvPicPr>
            <a:picLocks noChangeAspect="1"/>
          </p:cNvPicPr>
          <p:nvPr/>
        </p:nvPicPr>
        <p:blipFill>
          <a:blip r:embed="rId5">
            <a:extLst>
              <a:ext uri="{28A0092B-C50C-407E-A947-70E740481C1C}">
                <a14:useLocalDpi xmlns:a14="http://schemas.microsoft.com/office/drawing/2010/main" val="0"/>
              </a:ext>
            </a:extLst>
          </a:blip>
          <a:srcRect l="9837" t="47772" r="65749" b="15469"/>
          <a:stretch>
            <a:fillRect/>
          </a:stretch>
        </p:blipFill>
        <p:spPr bwMode="auto">
          <a:xfrm>
            <a:off x="2303612" y="2565400"/>
            <a:ext cx="22336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magine 14"/>
          <p:cNvPicPr>
            <a:picLocks noChangeAspect="1"/>
          </p:cNvPicPr>
          <p:nvPr/>
        </p:nvPicPr>
        <p:blipFill>
          <a:blip r:embed="rId6">
            <a:extLst>
              <a:ext uri="{28A0092B-C50C-407E-A947-70E740481C1C}">
                <a14:useLocalDpi xmlns:a14="http://schemas.microsoft.com/office/drawing/2010/main" val="0"/>
              </a:ext>
            </a:extLst>
          </a:blip>
          <a:srcRect l="66948" t="47774" r="7066" b="7671"/>
          <a:stretch>
            <a:fillRect/>
          </a:stretch>
        </p:blipFill>
        <p:spPr bwMode="auto">
          <a:xfrm>
            <a:off x="7345512" y="2581275"/>
            <a:ext cx="23749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magine 13"/>
          <p:cNvPicPr>
            <a:picLocks noChangeAspect="1"/>
          </p:cNvPicPr>
          <p:nvPr/>
        </p:nvPicPr>
        <p:blipFill>
          <a:blip r:embed="rId6">
            <a:extLst>
              <a:ext uri="{28A0092B-C50C-407E-A947-70E740481C1C}">
                <a14:useLocalDpi xmlns:a14="http://schemas.microsoft.com/office/drawing/2010/main" val="0"/>
              </a:ext>
            </a:extLst>
          </a:blip>
          <a:srcRect l="40157" t="47774" r="34645" b="7671"/>
          <a:stretch>
            <a:fillRect/>
          </a:stretch>
        </p:blipFill>
        <p:spPr bwMode="auto">
          <a:xfrm>
            <a:off x="4810274" y="2573338"/>
            <a:ext cx="23050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magine 16"/>
          <p:cNvPicPr>
            <a:picLocks noChangeAspect="1"/>
          </p:cNvPicPr>
          <p:nvPr/>
        </p:nvPicPr>
        <p:blipFill>
          <a:blip r:embed="rId5">
            <a:extLst>
              <a:ext uri="{28A0092B-C50C-407E-A947-70E740481C1C}">
                <a14:useLocalDpi xmlns:a14="http://schemas.microsoft.com/office/drawing/2010/main" val="0"/>
              </a:ext>
            </a:extLst>
          </a:blip>
          <a:srcRect l="41258" t="47772" r="34329" b="15469"/>
          <a:stretch>
            <a:fillRect/>
          </a:stretch>
        </p:blipFill>
        <p:spPr bwMode="auto">
          <a:xfrm>
            <a:off x="4924574" y="2573338"/>
            <a:ext cx="22320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magine 20"/>
          <p:cNvPicPr>
            <a:picLocks noChangeAspect="1"/>
          </p:cNvPicPr>
          <p:nvPr/>
        </p:nvPicPr>
        <p:blipFill>
          <a:blip r:embed="rId7">
            <a:extLst>
              <a:ext uri="{28A0092B-C50C-407E-A947-70E740481C1C}">
                <a14:useLocalDpi xmlns:a14="http://schemas.microsoft.com/office/drawing/2010/main" val="0"/>
              </a:ext>
            </a:extLst>
          </a:blip>
          <a:srcRect l="42061" t="47772" r="35101" b="24380"/>
          <a:stretch>
            <a:fillRect/>
          </a:stretch>
        </p:blipFill>
        <p:spPr bwMode="auto">
          <a:xfrm>
            <a:off x="4991249" y="2573338"/>
            <a:ext cx="2089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magine 12"/>
          <p:cNvPicPr>
            <a:picLocks noChangeAspect="1"/>
          </p:cNvPicPr>
          <p:nvPr/>
        </p:nvPicPr>
        <p:blipFill>
          <a:blip r:embed="rId6">
            <a:extLst>
              <a:ext uri="{28A0092B-C50C-407E-A947-70E740481C1C}">
                <a14:useLocalDpi xmlns:a14="http://schemas.microsoft.com/office/drawing/2010/main" val="0"/>
              </a:ext>
            </a:extLst>
          </a:blip>
          <a:srcRect l="9052" t="47774" r="64961" b="7671"/>
          <a:stretch>
            <a:fillRect/>
          </a:stretch>
        </p:blipFill>
        <p:spPr bwMode="auto">
          <a:xfrm>
            <a:off x="2217887" y="2565400"/>
            <a:ext cx="23749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magine 19"/>
          <p:cNvPicPr>
            <a:picLocks noChangeAspect="1"/>
          </p:cNvPicPr>
          <p:nvPr/>
        </p:nvPicPr>
        <p:blipFill>
          <a:blip r:embed="rId7">
            <a:extLst>
              <a:ext uri="{28A0092B-C50C-407E-A947-70E740481C1C}">
                <a14:useLocalDpi xmlns:a14="http://schemas.microsoft.com/office/drawing/2010/main" val="0"/>
              </a:ext>
            </a:extLst>
          </a:blip>
          <a:srcRect l="11414" t="47772" r="65750" b="24380"/>
          <a:stretch>
            <a:fillRect/>
          </a:stretch>
        </p:blipFill>
        <p:spPr bwMode="auto">
          <a:xfrm>
            <a:off x="2438549" y="2565400"/>
            <a:ext cx="20875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magine 9"/>
          <p:cNvPicPr>
            <a:picLocks noChangeAspect="1"/>
          </p:cNvPicPr>
          <p:nvPr/>
        </p:nvPicPr>
        <p:blipFill>
          <a:blip r:embed="rId8">
            <a:extLst>
              <a:ext uri="{28A0092B-C50C-407E-A947-70E740481C1C}">
                <a14:useLocalDpi xmlns:a14="http://schemas.microsoft.com/office/drawing/2010/main" val="0"/>
              </a:ext>
            </a:extLst>
          </a:blip>
          <a:srcRect l="11812" t="47897" r="65350" b="32304"/>
          <a:stretch>
            <a:fillRect/>
          </a:stretch>
        </p:blipFill>
        <p:spPr bwMode="auto">
          <a:xfrm>
            <a:off x="2470299" y="2581275"/>
            <a:ext cx="20875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magine 17"/>
          <p:cNvPicPr>
            <a:picLocks noChangeAspect="1"/>
          </p:cNvPicPr>
          <p:nvPr/>
        </p:nvPicPr>
        <p:blipFill>
          <a:blip r:embed="rId5">
            <a:extLst>
              <a:ext uri="{28A0092B-C50C-407E-A947-70E740481C1C}">
                <a14:useLocalDpi xmlns:a14="http://schemas.microsoft.com/office/drawing/2010/main" val="0"/>
              </a:ext>
            </a:extLst>
          </a:blip>
          <a:srcRect l="67514" t="47772" r="7285" b="15469"/>
          <a:stretch>
            <a:fillRect/>
          </a:stretch>
        </p:blipFill>
        <p:spPr bwMode="auto">
          <a:xfrm>
            <a:off x="7394724" y="2573338"/>
            <a:ext cx="23050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magine 21"/>
          <p:cNvPicPr>
            <a:picLocks noChangeAspect="1"/>
          </p:cNvPicPr>
          <p:nvPr/>
        </p:nvPicPr>
        <p:blipFill>
          <a:blip r:embed="rId7">
            <a:extLst>
              <a:ext uri="{28A0092B-C50C-407E-A947-70E740481C1C}">
                <a14:useLocalDpi xmlns:a14="http://schemas.microsoft.com/office/drawing/2010/main" val="0"/>
              </a:ext>
            </a:extLst>
          </a:blip>
          <a:srcRect l="68774" t="47772" r="7600" b="24380"/>
          <a:stretch>
            <a:fillRect/>
          </a:stretch>
        </p:blipFill>
        <p:spPr bwMode="auto">
          <a:xfrm>
            <a:off x="7504262" y="2565400"/>
            <a:ext cx="2159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magine 11"/>
          <p:cNvPicPr>
            <a:picLocks noChangeAspect="1"/>
          </p:cNvPicPr>
          <p:nvPr/>
        </p:nvPicPr>
        <p:blipFill>
          <a:blip r:embed="rId8">
            <a:extLst>
              <a:ext uri="{28A0092B-C50C-407E-A947-70E740481C1C}">
                <a14:useLocalDpi xmlns:a14="http://schemas.microsoft.com/office/drawing/2010/main" val="0"/>
              </a:ext>
            </a:extLst>
          </a:blip>
          <a:srcRect l="69891" t="47897" r="7269" b="32304"/>
          <a:stretch>
            <a:fillRect/>
          </a:stretch>
        </p:blipFill>
        <p:spPr bwMode="auto">
          <a:xfrm>
            <a:off x="7610624" y="2598738"/>
            <a:ext cx="20891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magine 10"/>
          <p:cNvPicPr>
            <a:picLocks noChangeAspect="1"/>
          </p:cNvPicPr>
          <p:nvPr/>
        </p:nvPicPr>
        <p:blipFill>
          <a:blip r:embed="rId8">
            <a:extLst>
              <a:ext uri="{28A0092B-C50C-407E-A947-70E740481C1C}">
                <a14:useLocalDpi xmlns:a14="http://schemas.microsoft.com/office/drawing/2010/main" val="0"/>
              </a:ext>
            </a:extLst>
          </a:blip>
          <a:srcRect l="43115" t="47897" r="34834" b="32304"/>
          <a:stretch>
            <a:fillRect/>
          </a:stretch>
        </p:blipFill>
        <p:spPr bwMode="auto">
          <a:xfrm>
            <a:off x="5073799" y="2586038"/>
            <a:ext cx="20161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magine 6"/>
          <p:cNvPicPr>
            <a:picLocks noChangeAspect="1"/>
          </p:cNvPicPr>
          <p:nvPr/>
        </p:nvPicPr>
        <p:blipFill>
          <a:blip r:embed="rId9">
            <a:extLst>
              <a:ext uri="{28A0092B-C50C-407E-A947-70E740481C1C}">
                <a14:useLocalDpi xmlns:a14="http://schemas.microsoft.com/office/drawing/2010/main" val="0"/>
              </a:ext>
            </a:extLst>
          </a:blip>
          <a:srcRect l="13315" t="47897" r="66209" b="40964"/>
          <a:stretch>
            <a:fillRect/>
          </a:stretch>
        </p:blipFill>
        <p:spPr bwMode="auto">
          <a:xfrm>
            <a:off x="2592537" y="2573338"/>
            <a:ext cx="1871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magine 7"/>
          <p:cNvPicPr>
            <a:picLocks noChangeAspect="1"/>
          </p:cNvPicPr>
          <p:nvPr/>
        </p:nvPicPr>
        <p:blipFill>
          <a:blip r:embed="rId9">
            <a:extLst>
              <a:ext uri="{28A0092B-C50C-407E-A947-70E740481C1C}">
                <a14:useLocalDpi xmlns:a14="http://schemas.microsoft.com/office/drawing/2010/main" val="0"/>
              </a:ext>
            </a:extLst>
          </a:blip>
          <a:srcRect l="44026" t="47897" r="33923" b="40964"/>
          <a:stretch>
            <a:fillRect/>
          </a:stretch>
        </p:blipFill>
        <p:spPr bwMode="auto">
          <a:xfrm>
            <a:off x="5153174" y="2581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mmagine 8"/>
          <p:cNvPicPr>
            <a:picLocks noChangeAspect="1"/>
          </p:cNvPicPr>
          <p:nvPr/>
        </p:nvPicPr>
        <p:blipFill>
          <a:blip r:embed="rId9">
            <a:extLst>
              <a:ext uri="{28A0092B-C50C-407E-A947-70E740481C1C}">
                <a14:useLocalDpi xmlns:a14="http://schemas.microsoft.com/office/drawing/2010/main" val="0"/>
              </a:ext>
            </a:extLst>
          </a:blip>
          <a:srcRect l="70802" t="47897" r="7147" b="40964"/>
          <a:stretch>
            <a:fillRect/>
          </a:stretch>
        </p:blipFill>
        <p:spPr bwMode="auto">
          <a:xfrm>
            <a:off x="7699524" y="2582863"/>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hteck 32"/>
          <p:cNvSpPr/>
          <p:nvPr/>
        </p:nvSpPr>
        <p:spPr>
          <a:xfrm>
            <a:off x="2762399" y="4005263"/>
            <a:ext cx="1008063"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Mobility</a:t>
            </a:r>
          </a:p>
        </p:txBody>
      </p:sp>
      <p:sp>
        <p:nvSpPr>
          <p:cNvPr id="56" name="Rechteck 28"/>
          <p:cNvSpPr/>
          <p:nvPr/>
        </p:nvSpPr>
        <p:spPr>
          <a:xfrm>
            <a:off x="2413149" y="2636838"/>
            <a:ext cx="1871663"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rgbClr val="345E8E">
                    <a:lumMod val="75000"/>
                  </a:srgbClr>
                </a:solidFill>
                <a:cs typeface="Arial" panose="020B0604020202020204" pitchFamily="34" charset="0"/>
              </a:rPr>
              <a:t>Energy</a:t>
            </a:r>
          </a:p>
          <a:p>
            <a:pPr algn="ctr">
              <a:defRPr/>
            </a:pPr>
            <a:r>
              <a:rPr lang="en-GB" sz="1100" dirty="0">
                <a:solidFill>
                  <a:srgbClr val="345E8E">
                    <a:lumMod val="75000"/>
                  </a:srgbClr>
                </a:solidFill>
                <a:cs typeface="Arial" panose="020B0604020202020204" pitchFamily="34" charset="0"/>
              </a:rPr>
              <a:t>efficiency </a:t>
            </a:r>
          </a:p>
        </p:txBody>
      </p:sp>
      <p:sp>
        <p:nvSpPr>
          <p:cNvPr id="57" name="Rechteck 33"/>
          <p:cNvSpPr/>
          <p:nvPr/>
        </p:nvSpPr>
        <p:spPr>
          <a:xfrm>
            <a:off x="7537599" y="3316288"/>
            <a:ext cx="1871663"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Grid upgrade</a:t>
            </a:r>
          </a:p>
        </p:txBody>
      </p:sp>
      <p:sp>
        <p:nvSpPr>
          <p:cNvPr id="58" name="Rechteck 34"/>
          <p:cNvSpPr/>
          <p:nvPr/>
        </p:nvSpPr>
        <p:spPr>
          <a:xfrm>
            <a:off x="4935687" y="3228975"/>
            <a:ext cx="1871662"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rgbClr val="345E8E">
                    <a:lumMod val="75000"/>
                  </a:srgbClr>
                </a:solidFill>
                <a:cs typeface="Arial" panose="020B0604020202020204" pitchFamily="34" charset="0"/>
              </a:rPr>
              <a:t>Electricity market</a:t>
            </a:r>
          </a:p>
          <a:p>
            <a:pPr algn="ctr">
              <a:defRPr/>
            </a:pPr>
            <a:r>
              <a:rPr lang="en-GB" sz="1100" dirty="0">
                <a:solidFill>
                  <a:srgbClr val="345E8E">
                    <a:lumMod val="75000"/>
                  </a:srgbClr>
                </a:solidFill>
                <a:cs typeface="Arial" panose="020B0604020202020204" pitchFamily="34" charset="0"/>
              </a:rPr>
              <a:t> reform</a:t>
            </a:r>
          </a:p>
        </p:txBody>
      </p:sp>
      <p:sp>
        <p:nvSpPr>
          <p:cNvPr id="59" name="Rechteck 35"/>
          <p:cNvSpPr/>
          <p:nvPr/>
        </p:nvSpPr>
        <p:spPr>
          <a:xfrm>
            <a:off x="4892824" y="4287838"/>
            <a:ext cx="194310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Households + </a:t>
            </a:r>
          </a:p>
          <a:p>
            <a:pPr algn="ctr">
              <a:defRPr/>
            </a:pPr>
            <a:r>
              <a:rPr lang="en-GB" sz="1200" dirty="0">
                <a:solidFill>
                  <a:srgbClr val="345E8E">
                    <a:lumMod val="75000"/>
                  </a:srgbClr>
                </a:solidFill>
                <a:cs typeface="Arial" panose="020B0604020202020204" pitchFamily="34" charset="0"/>
              </a:rPr>
              <a:t>consumers</a:t>
            </a:r>
          </a:p>
        </p:txBody>
      </p:sp>
      <p:sp>
        <p:nvSpPr>
          <p:cNvPr id="60" name="Rechteck 36"/>
          <p:cNvSpPr/>
          <p:nvPr/>
        </p:nvSpPr>
        <p:spPr>
          <a:xfrm>
            <a:off x="7505849" y="4281488"/>
            <a:ext cx="1944688"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Finance </a:t>
            </a:r>
          </a:p>
          <a:p>
            <a:pPr algn="ctr">
              <a:defRPr/>
            </a:pPr>
            <a:r>
              <a:rPr lang="en-GB" sz="1200" dirty="0">
                <a:solidFill>
                  <a:srgbClr val="345E8E">
                    <a:lumMod val="75000"/>
                  </a:srgbClr>
                </a:solidFill>
                <a:cs typeface="Arial" panose="020B0604020202020204" pitchFamily="34" charset="0"/>
              </a:rPr>
              <a:t>and investors </a:t>
            </a:r>
          </a:p>
        </p:txBody>
      </p:sp>
      <p:sp>
        <p:nvSpPr>
          <p:cNvPr id="61" name="Rechteck 37"/>
          <p:cNvSpPr/>
          <p:nvPr/>
        </p:nvSpPr>
        <p:spPr>
          <a:xfrm>
            <a:off x="4908699" y="3779838"/>
            <a:ext cx="1944688" cy="611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a:solidFill>
                  <a:srgbClr val="345E8E">
                    <a:lumMod val="75000"/>
                  </a:srgbClr>
                </a:solidFill>
                <a:cs typeface="Arial" panose="020B0604020202020204" pitchFamily="34" charset="0"/>
              </a:rPr>
              <a:t>Nuclear waste</a:t>
            </a:r>
          </a:p>
          <a:p>
            <a:pPr algn="ctr">
              <a:defRPr/>
            </a:pPr>
            <a:r>
              <a:rPr lang="en-GB" sz="1200">
                <a:solidFill>
                  <a:srgbClr val="345E8E">
                    <a:lumMod val="75000"/>
                  </a:srgbClr>
                </a:solidFill>
                <a:cs typeface="Arial" panose="020B0604020202020204" pitchFamily="34" charset="0"/>
              </a:rPr>
              <a:t> storage</a:t>
            </a:r>
            <a:endParaRPr lang="en-GB" sz="1200" dirty="0">
              <a:solidFill>
                <a:srgbClr val="345E8E">
                  <a:lumMod val="75000"/>
                </a:srgbClr>
              </a:solidFill>
              <a:cs typeface="Arial" panose="020B0604020202020204" pitchFamily="34" charset="0"/>
            </a:endParaRPr>
          </a:p>
        </p:txBody>
      </p:sp>
      <p:sp>
        <p:nvSpPr>
          <p:cNvPr id="62" name="Rechteck 38"/>
          <p:cNvSpPr/>
          <p:nvPr/>
        </p:nvSpPr>
        <p:spPr>
          <a:xfrm>
            <a:off x="7469337" y="3822700"/>
            <a:ext cx="187325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Storage</a:t>
            </a:r>
          </a:p>
        </p:txBody>
      </p:sp>
      <p:sp>
        <p:nvSpPr>
          <p:cNvPr id="63" name="Rechteck 39"/>
          <p:cNvSpPr/>
          <p:nvPr/>
        </p:nvSpPr>
        <p:spPr>
          <a:xfrm>
            <a:off x="2278212" y="4814888"/>
            <a:ext cx="1871662" cy="611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 International </a:t>
            </a:r>
          </a:p>
          <a:p>
            <a:pPr algn="ctr">
              <a:defRPr/>
            </a:pPr>
            <a:r>
              <a:rPr lang="en-GB" sz="1200" dirty="0">
                <a:solidFill>
                  <a:srgbClr val="345E8E">
                    <a:lumMod val="75000"/>
                  </a:srgbClr>
                </a:solidFill>
                <a:cs typeface="Arial" panose="020B0604020202020204" pitchFamily="34" charset="0"/>
              </a:rPr>
              <a:t>relations </a:t>
            </a:r>
          </a:p>
        </p:txBody>
      </p:sp>
      <p:sp>
        <p:nvSpPr>
          <p:cNvPr id="64" name="Rechteck 40"/>
          <p:cNvSpPr/>
          <p:nvPr/>
        </p:nvSpPr>
        <p:spPr>
          <a:xfrm>
            <a:off x="7443937" y="4841875"/>
            <a:ext cx="1873250"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Technology,  </a:t>
            </a:r>
          </a:p>
          <a:p>
            <a:pPr algn="ctr">
              <a:defRPr/>
            </a:pPr>
            <a:r>
              <a:rPr lang="en-GB" sz="1200" dirty="0">
                <a:solidFill>
                  <a:srgbClr val="345E8E">
                    <a:lumMod val="75000"/>
                  </a:srgbClr>
                </a:solidFill>
                <a:cs typeface="Arial" panose="020B0604020202020204" pitchFamily="34" charset="0"/>
              </a:rPr>
              <a:t>Research, IT</a:t>
            </a:r>
          </a:p>
        </p:txBody>
      </p:sp>
      <p:sp>
        <p:nvSpPr>
          <p:cNvPr id="65" name="Rechteck 41"/>
          <p:cNvSpPr/>
          <p:nvPr/>
        </p:nvSpPr>
        <p:spPr>
          <a:xfrm>
            <a:off x="7580462" y="2649538"/>
            <a:ext cx="1871662"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Conventional </a:t>
            </a:r>
          </a:p>
          <a:p>
            <a:pPr algn="ctr">
              <a:defRPr/>
            </a:pPr>
            <a:r>
              <a:rPr lang="en-GB" sz="1200" dirty="0">
                <a:solidFill>
                  <a:srgbClr val="345E8E">
                    <a:lumMod val="75000"/>
                  </a:srgbClr>
                </a:solidFill>
                <a:cs typeface="Arial" panose="020B0604020202020204" pitchFamily="34" charset="0"/>
              </a:rPr>
              <a:t>power plants</a:t>
            </a:r>
          </a:p>
        </p:txBody>
      </p:sp>
      <p:sp>
        <p:nvSpPr>
          <p:cNvPr id="66" name="Rechteck 42"/>
          <p:cNvSpPr/>
          <p:nvPr/>
        </p:nvSpPr>
        <p:spPr>
          <a:xfrm>
            <a:off x="4953149" y="4876800"/>
            <a:ext cx="1871663"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Agriculture</a:t>
            </a:r>
          </a:p>
        </p:txBody>
      </p:sp>
      <p:sp>
        <p:nvSpPr>
          <p:cNvPr id="67" name="Rechteck 43"/>
          <p:cNvSpPr/>
          <p:nvPr/>
        </p:nvSpPr>
        <p:spPr>
          <a:xfrm>
            <a:off x="2367112" y="3195638"/>
            <a:ext cx="1871662" cy="611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Renewable </a:t>
            </a:r>
          </a:p>
          <a:p>
            <a:pPr algn="ctr">
              <a:defRPr/>
            </a:pPr>
            <a:r>
              <a:rPr lang="en-GB" sz="1200" dirty="0">
                <a:solidFill>
                  <a:srgbClr val="345E8E">
                    <a:lumMod val="75000"/>
                  </a:srgbClr>
                </a:solidFill>
                <a:cs typeface="Arial" panose="020B0604020202020204" pitchFamily="34" charset="0"/>
              </a:rPr>
              <a:t>heat and power</a:t>
            </a:r>
          </a:p>
        </p:txBody>
      </p:sp>
      <p:sp>
        <p:nvSpPr>
          <p:cNvPr id="68" name="Rechteck 44"/>
          <p:cNvSpPr/>
          <p:nvPr/>
        </p:nvSpPr>
        <p:spPr>
          <a:xfrm>
            <a:off x="4908699" y="2671763"/>
            <a:ext cx="1944688"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rgbClr val="345E8E">
                    <a:lumMod val="75000"/>
                  </a:srgbClr>
                </a:solidFill>
                <a:cs typeface="Arial" panose="020B0604020202020204" pitchFamily="34" charset="0"/>
              </a:rPr>
              <a:t>Social issues,</a:t>
            </a:r>
          </a:p>
          <a:p>
            <a:pPr algn="ctr">
              <a:defRPr/>
            </a:pPr>
            <a:r>
              <a:rPr lang="en-GB" sz="1100" dirty="0">
                <a:solidFill>
                  <a:srgbClr val="345E8E">
                    <a:lumMod val="75000"/>
                  </a:srgbClr>
                </a:solidFill>
                <a:cs typeface="Arial" panose="020B0604020202020204" pitchFamily="34" charset="0"/>
              </a:rPr>
              <a:t> public acceptance</a:t>
            </a:r>
          </a:p>
        </p:txBody>
      </p:sp>
      <p:sp>
        <p:nvSpPr>
          <p:cNvPr id="69" name="Rechteck 39"/>
          <p:cNvSpPr/>
          <p:nvPr/>
        </p:nvSpPr>
        <p:spPr>
          <a:xfrm>
            <a:off x="2306787" y="4381500"/>
            <a:ext cx="1871662"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345E8E">
                    <a:lumMod val="75000"/>
                  </a:srgbClr>
                </a:solidFill>
                <a:cs typeface="Arial" panose="020B0604020202020204" pitchFamily="34" charset="0"/>
              </a:rPr>
              <a:t>EU </a:t>
            </a:r>
          </a:p>
        </p:txBody>
      </p:sp>
      <p:pic>
        <p:nvPicPr>
          <p:cNvPr id="70" name="Immagine 15"/>
          <p:cNvPicPr>
            <a:picLocks noChangeAspect="1"/>
          </p:cNvPicPr>
          <p:nvPr/>
        </p:nvPicPr>
        <p:blipFill>
          <a:blip r:embed="rId10">
            <a:extLst>
              <a:ext uri="{28A0092B-C50C-407E-A947-70E740481C1C}">
                <a14:useLocalDpi xmlns:a14="http://schemas.microsoft.com/office/drawing/2010/main" val="0"/>
              </a:ext>
            </a:extLst>
          </a:blip>
          <a:srcRect t="69661"/>
          <a:stretch>
            <a:fillRect/>
          </a:stretch>
        </p:blipFill>
        <p:spPr bwMode="auto">
          <a:xfrm>
            <a:off x="2303612" y="1582738"/>
            <a:ext cx="73596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35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smtClean="0">
                <a:cs typeface="Arial" panose="020B0604020202020204" pitchFamily="34" charset="0"/>
              </a:rPr>
              <a:t>Targets of the Energiewende until 2050</a:t>
            </a:r>
            <a:endParaRPr lang="en-GB" dirty="0">
              <a:cs typeface="Arial" panose="020B0604020202020204" pitchFamily="34" charset="0"/>
            </a:endParaRPr>
          </a:p>
        </p:txBody>
      </p:sp>
      <p:sp>
        <p:nvSpPr>
          <p:cNvPr id="58" name="Textplatzhalter 57"/>
          <p:cNvSpPr>
            <a:spLocks noGrp="1"/>
          </p:cNvSpPr>
          <p:nvPr>
            <p:ph type="body" sz="quarter" idx="14"/>
          </p:nvPr>
        </p:nvSpPr>
        <p:spPr>
          <a:xfrm>
            <a:off x="239755" y="5958921"/>
            <a:ext cx="11733129" cy="319088"/>
          </a:xfrm>
        </p:spPr>
        <p:txBody>
          <a:bodyPr/>
          <a:lstStyle/>
          <a:p>
            <a:r>
              <a:rPr lang="en-GB" dirty="0"/>
              <a:t>The energy transition follows a transparent, long-term strategy with specific targets.</a:t>
            </a:r>
          </a:p>
        </p:txBody>
      </p:sp>
      <p:grpSp>
        <p:nvGrpSpPr>
          <p:cNvPr id="2" name="Gruppieren 2"/>
          <p:cNvGrpSpPr/>
          <p:nvPr/>
        </p:nvGrpSpPr>
        <p:grpSpPr>
          <a:xfrm>
            <a:off x="335929" y="1532547"/>
            <a:ext cx="11215570" cy="3900998"/>
            <a:chOff x="739172" y="1929159"/>
            <a:chExt cx="7727391" cy="3666387"/>
          </a:xfrm>
        </p:grpSpPr>
        <p:sp>
          <p:nvSpPr>
            <p:cNvPr id="61" name="Rechteck 1"/>
            <p:cNvSpPr/>
            <p:nvPr/>
          </p:nvSpPr>
          <p:spPr>
            <a:xfrm>
              <a:off x="761400" y="2205299"/>
              <a:ext cx="7615239" cy="1116000"/>
            </a:xfrm>
            <a:prstGeom prst="rect">
              <a:avLst/>
            </a:prstGeom>
            <a:solidFill>
              <a:srgbClr val="AEC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sp>
          <p:nvSpPr>
            <p:cNvPr id="62" name="Rechteck 9"/>
            <p:cNvSpPr/>
            <p:nvPr/>
          </p:nvSpPr>
          <p:spPr>
            <a:xfrm>
              <a:off x="761402" y="4476848"/>
              <a:ext cx="7615239" cy="11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sp>
          <p:nvSpPr>
            <p:cNvPr id="64" name="Rechteck 10"/>
            <p:cNvSpPr/>
            <p:nvPr/>
          </p:nvSpPr>
          <p:spPr>
            <a:xfrm>
              <a:off x="761400" y="3344273"/>
              <a:ext cx="7615239" cy="1116000"/>
            </a:xfrm>
            <a:prstGeom prst="rect">
              <a:avLst/>
            </a:prstGeom>
            <a:solidFill>
              <a:srgbClr val="9CA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sp>
          <p:nvSpPr>
            <p:cNvPr id="65" name="Rechteck 11"/>
            <p:cNvSpPr/>
            <p:nvPr/>
          </p:nvSpPr>
          <p:spPr>
            <a:xfrm>
              <a:off x="739172" y="2205299"/>
              <a:ext cx="1199539"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solidFill>
                    <a:schemeClr val="tx1"/>
                  </a:solidFill>
                  <a:latin typeface="Arial" panose="020B0604020202020204" pitchFamily="34" charset="0"/>
                  <a:cs typeface="Arial" panose="020B0604020202020204" pitchFamily="34" charset="0"/>
                </a:rPr>
                <a:t>Climate</a:t>
              </a:r>
              <a:endParaRPr lang="en-GB" sz="1600" b="1" dirty="0">
                <a:solidFill>
                  <a:schemeClr val="tx1"/>
                </a:solidFill>
                <a:latin typeface="Arial" panose="020B0604020202020204" pitchFamily="34" charset="0"/>
                <a:cs typeface="Arial" panose="020B0604020202020204" pitchFamily="34" charset="0"/>
              </a:endParaRPr>
            </a:p>
          </p:txBody>
        </p:sp>
        <p:sp>
          <p:nvSpPr>
            <p:cNvPr id="66" name="Rechteck 12"/>
            <p:cNvSpPr/>
            <p:nvPr/>
          </p:nvSpPr>
          <p:spPr>
            <a:xfrm>
              <a:off x="750499" y="3344273"/>
              <a:ext cx="1188213"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solidFill>
                    <a:schemeClr val="tx1"/>
                  </a:solidFill>
                  <a:latin typeface="Arial" panose="020B0604020202020204" pitchFamily="34" charset="0"/>
                  <a:cs typeface="Arial" panose="020B0604020202020204" pitchFamily="34" charset="0"/>
                </a:rPr>
                <a:t>Renewable Energies</a:t>
              </a:r>
              <a:endParaRPr lang="en-GB" sz="1600" b="1" dirty="0">
                <a:solidFill>
                  <a:schemeClr val="tx1"/>
                </a:solidFill>
                <a:latin typeface="Arial" panose="020B0604020202020204" pitchFamily="34" charset="0"/>
                <a:cs typeface="Arial" panose="020B0604020202020204" pitchFamily="34" charset="0"/>
              </a:endParaRPr>
            </a:p>
          </p:txBody>
        </p:sp>
        <p:sp>
          <p:nvSpPr>
            <p:cNvPr id="67" name="Rechteck 13"/>
            <p:cNvSpPr/>
            <p:nvPr/>
          </p:nvSpPr>
          <p:spPr>
            <a:xfrm>
              <a:off x="750288" y="4475946"/>
              <a:ext cx="1199539"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solidFill>
                    <a:schemeClr val="bg1"/>
                  </a:solidFill>
                  <a:latin typeface="Arial" panose="020B0604020202020204" pitchFamily="34" charset="0"/>
                  <a:cs typeface="Arial" panose="020B0604020202020204" pitchFamily="34" charset="0"/>
                </a:rPr>
                <a:t>Energy Efficiency</a:t>
              </a:r>
              <a:endParaRPr lang="en-GB" sz="1600" b="1" dirty="0">
                <a:solidFill>
                  <a:schemeClr val="bg1"/>
                </a:solidFill>
                <a:latin typeface="Arial" panose="020B0604020202020204" pitchFamily="34" charset="0"/>
                <a:cs typeface="Arial" panose="020B0604020202020204" pitchFamily="34" charset="0"/>
              </a:endParaRPr>
            </a:p>
          </p:txBody>
        </p:sp>
        <p:sp>
          <p:nvSpPr>
            <p:cNvPr id="68" name="Rechteck 14"/>
            <p:cNvSpPr/>
            <p:nvPr/>
          </p:nvSpPr>
          <p:spPr>
            <a:xfrm>
              <a:off x="1938711" y="3911103"/>
              <a:ext cx="1700150" cy="5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tx1"/>
                  </a:solidFill>
                  <a:latin typeface="Arial" panose="020B0604020202020204" pitchFamily="34" charset="0"/>
                  <a:cs typeface="Arial" panose="020B0604020202020204" pitchFamily="34" charset="0"/>
                </a:rPr>
                <a:t>% gross final energy consumption</a:t>
              </a:r>
              <a:endParaRPr lang="en-GB" sz="1600" dirty="0">
                <a:solidFill>
                  <a:schemeClr val="tx1"/>
                </a:solidFill>
                <a:latin typeface="Arial" panose="020B0604020202020204" pitchFamily="34" charset="0"/>
                <a:cs typeface="Arial" panose="020B0604020202020204" pitchFamily="34" charset="0"/>
              </a:endParaRPr>
            </a:p>
          </p:txBody>
        </p:sp>
        <p:sp>
          <p:nvSpPr>
            <p:cNvPr id="69" name="Rechteck 15"/>
            <p:cNvSpPr/>
            <p:nvPr/>
          </p:nvSpPr>
          <p:spPr>
            <a:xfrm>
              <a:off x="1938711" y="3352201"/>
              <a:ext cx="1700150" cy="5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tx1"/>
                  </a:solidFill>
                  <a:latin typeface="Arial" panose="020B0604020202020204" pitchFamily="34" charset="0"/>
                  <a:cs typeface="Arial" panose="020B0604020202020204" pitchFamily="34" charset="0"/>
                </a:rPr>
                <a:t>% gross electricity consumption</a:t>
              </a:r>
              <a:endParaRPr lang="en-GB" sz="1600" dirty="0">
                <a:solidFill>
                  <a:schemeClr val="tx1"/>
                </a:solidFill>
                <a:latin typeface="Arial" panose="020B0604020202020204" pitchFamily="34" charset="0"/>
                <a:cs typeface="Arial" panose="020B0604020202020204" pitchFamily="34" charset="0"/>
              </a:endParaRPr>
            </a:p>
          </p:txBody>
        </p:sp>
        <p:sp>
          <p:nvSpPr>
            <p:cNvPr id="70" name="Rechteck 16"/>
            <p:cNvSpPr/>
            <p:nvPr/>
          </p:nvSpPr>
          <p:spPr>
            <a:xfrm>
              <a:off x="1938711" y="4484776"/>
              <a:ext cx="1700150" cy="5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 primary energy consumption (vs. 2008)</a:t>
              </a:r>
              <a:endParaRPr lang="en-GB" sz="1600" dirty="0">
                <a:solidFill>
                  <a:schemeClr val="bg1"/>
                </a:solidFill>
                <a:latin typeface="Arial" panose="020B0604020202020204" pitchFamily="34" charset="0"/>
                <a:cs typeface="Arial" panose="020B0604020202020204" pitchFamily="34" charset="0"/>
              </a:endParaRPr>
            </a:p>
          </p:txBody>
        </p:sp>
        <p:sp>
          <p:nvSpPr>
            <p:cNvPr id="71" name="Rechteck 17"/>
            <p:cNvSpPr/>
            <p:nvPr/>
          </p:nvSpPr>
          <p:spPr>
            <a:xfrm>
              <a:off x="1776034" y="5033946"/>
              <a:ext cx="1862829"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Final energy productivity</a:t>
              </a:r>
              <a:endParaRPr lang="en-GB" sz="1600" dirty="0">
                <a:solidFill>
                  <a:schemeClr val="bg1"/>
                </a:solidFill>
                <a:latin typeface="Arial" panose="020B0604020202020204" pitchFamily="34" charset="0"/>
                <a:cs typeface="Arial" panose="020B0604020202020204" pitchFamily="34" charset="0"/>
              </a:endParaRPr>
            </a:p>
          </p:txBody>
        </p:sp>
        <p:sp>
          <p:nvSpPr>
            <p:cNvPr id="72" name="Rechteck 18"/>
            <p:cNvSpPr/>
            <p:nvPr/>
          </p:nvSpPr>
          <p:spPr>
            <a:xfrm>
              <a:off x="1938710" y="5316997"/>
              <a:ext cx="1700151"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building renovation</a:t>
              </a:r>
              <a:endParaRPr lang="en-GB" sz="1600" dirty="0">
                <a:solidFill>
                  <a:schemeClr val="bg1"/>
                </a:solidFill>
                <a:latin typeface="Arial" panose="020B0604020202020204" pitchFamily="34" charset="0"/>
                <a:cs typeface="Arial" panose="020B0604020202020204" pitchFamily="34" charset="0"/>
              </a:endParaRPr>
            </a:p>
          </p:txBody>
        </p:sp>
        <p:sp>
          <p:nvSpPr>
            <p:cNvPr id="73" name="Rechteck 19"/>
            <p:cNvSpPr/>
            <p:nvPr/>
          </p:nvSpPr>
          <p:spPr>
            <a:xfrm>
              <a:off x="1938710" y="2206902"/>
              <a:ext cx="1700150" cy="1118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tx1"/>
                  </a:solidFill>
                  <a:latin typeface="Arial" panose="020B0604020202020204" pitchFamily="34" charset="0"/>
                  <a:cs typeface="Arial" panose="020B0604020202020204" pitchFamily="34" charset="0"/>
                </a:rPr>
                <a:t>% greenhouse gas reduction</a:t>
              </a:r>
              <a:r>
                <a:rPr lang="en-GB" sz="1600"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(vs. 1990)</a:t>
              </a:r>
              <a:endParaRPr lang="en-GB" sz="1600" dirty="0">
                <a:solidFill>
                  <a:schemeClr val="tx1"/>
                </a:solidFill>
                <a:latin typeface="Arial" panose="020B0604020202020204" pitchFamily="34" charset="0"/>
                <a:cs typeface="Arial" panose="020B0604020202020204" pitchFamily="34" charset="0"/>
              </a:endParaRPr>
            </a:p>
          </p:txBody>
        </p:sp>
        <p:sp>
          <p:nvSpPr>
            <p:cNvPr id="74" name="Rechteck 24"/>
            <p:cNvSpPr/>
            <p:nvPr/>
          </p:nvSpPr>
          <p:spPr>
            <a:xfrm>
              <a:off x="3584597" y="3908852"/>
              <a:ext cx="907310" cy="5514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13,7%*</a:t>
              </a:r>
              <a:endParaRPr lang="en-GB" sz="1300" dirty="0">
                <a:solidFill>
                  <a:schemeClr val="tx1"/>
                </a:solidFill>
                <a:latin typeface="Arial" panose="020B0604020202020204" pitchFamily="34" charset="0"/>
                <a:cs typeface="Arial" panose="020B0604020202020204" pitchFamily="34" charset="0"/>
              </a:endParaRPr>
            </a:p>
          </p:txBody>
        </p:sp>
        <p:sp>
          <p:nvSpPr>
            <p:cNvPr id="75" name="Rechteck 25"/>
            <p:cNvSpPr/>
            <p:nvPr/>
          </p:nvSpPr>
          <p:spPr>
            <a:xfrm>
              <a:off x="3584597" y="3343963"/>
              <a:ext cx="907310" cy="56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32,6% (2015)</a:t>
              </a:r>
              <a:r>
                <a:rPr lang="en-GB" sz="1600" dirty="0">
                  <a:solidFill>
                    <a:schemeClr val="bg1"/>
                  </a:solidFill>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76" name="Rechteck 26"/>
            <p:cNvSpPr/>
            <p:nvPr/>
          </p:nvSpPr>
          <p:spPr>
            <a:xfrm>
              <a:off x="3584597" y="4480138"/>
              <a:ext cx="907310" cy="5603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-7,3 % (2015)</a:t>
              </a:r>
              <a:endParaRPr lang="en-GB" sz="1600" dirty="0">
                <a:solidFill>
                  <a:schemeClr val="tx1"/>
                </a:solidFill>
                <a:latin typeface="Arial" panose="020B0604020202020204" pitchFamily="34" charset="0"/>
                <a:cs typeface="Arial" panose="020B0604020202020204" pitchFamily="34" charset="0"/>
              </a:endParaRPr>
            </a:p>
          </p:txBody>
        </p:sp>
        <p:sp>
          <p:nvSpPr>
            <p:cNvPr id="77" name="Rechteck 27"/>
            <p:cNvSpPr/>
            <p:nvPr/>
          </p:nvSpPr>
          <p:spPr>
            <a:xfrm>
              <a:off x="3584597" y="5031695"/>
              <a:ext cx="907311" cy="27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+1.7% </a:t>
              </a:r>
              <a:r>
                <a:rPr lang="en-GB" sz="1600" dirty="0" err="1">
                  <a:solidFill>
                    <a:schemeClr val="tx1"/>
                  </a:solidFill>
                  <a:latin typeface="Arial" panose="020B0604020202020204" pitchFamily="34" charset="0"/>
                  <a:cs typeface="Arial" panose="020B0604020202020204" pitchFamily="34" charset="0"/>
                </a:rPr>
                <a:t>p.a</a:t>
              </a:r>
              <a:r>
                <a:rPr lang="en-GB" sz="1600" dirty="0">
                  <a:solidFill>
                    <a:schemeClr val="tx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p:txBody>
        </p:sp>
        <p:sp>
          <p:nvSpPr>
            <p:cNvPr id="78" name="Rechteck 28"/>
            <p:cNvSpPr/>
            <p:nvPr/>
          </p:nvSpPr>
          <p:spPr>
            <a:xfrm>
              <a:off x="3584596" y="5314746"/>
              <a:ext cx="907311" cy="27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~1% p.a.*</a:t>
              </a:r>
              <a:endParaRPr lang="en-GB" sz="1600" dirty="0">
                <a:solidFill>
                  <a:schemeClr val="tx1"/>
                </a:solidFill>
                <a:latin typeface="Arial" panose="020B0604020202020204" pitchFamily="34" charset="0"/>
                <a:cs typeface="Arial" panose="020B0604020202020204" pitchFamily="34" charset="0"/>
              </a:endParaRPr>
            </a:p>
          </p:txBody>
        </p:sp>
        <p:sp>
          <p:nvSpPr>
            <p:cNvPr id="79" name="Rechteck 29"/>
            <p:cNvSpPr/>
            <p:nvPr/>
          </p:nvSpPr>
          <p:spPr>
            <a:xfrm>
              <a:off x="3584596" y="2204651"/>
              <a:ext cx="907310" cy="11185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-27,2%</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0" name="Diagramm 34"/>
            <p:cNvGraphicFramePr/>
            <p:nvPr/>
          </p:nvGraphicFramePr>
          <p:xfrm>
            <a:off x="4480792" y="2204651"/>
            <a:ext cx="3895847" cy="1116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1" name="Diagramm 41"/>
            <p:cNvGraphicFramePr/>
            <p:nvPr/>
          </p:nvGraphicFramePr>
          <p:xfrm>
            <a:off x="4491905" y="3321299"/>
            <a:ext cx="3873623" cy="5875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2" name="Diagramm 46"/>
            <p:cNvGraphicFramePr/>
            <p:nvPr>
              <p:extLst>
                <p:ext uri="{D42A27DB-BD31-4B8C-83A1-F6EECF244321}">
                  <p14:modId xmlns:p14="http://schemas.microsoft.com/office/powerpoint/2010/main" val="3920384459"/>
                </p:ext>
              </p:extLst>
            </p:nvPr>
          </p:nvGraphicFramePr>
          <p:xfrm>
            <a:off x="4491905" y="3902273"/>
            <a:ext cx="3884733" cy="557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Diagramm 51"/>
            <p:cNvGraphicFramePr/>
            <p:nvPr/>
          </p:nvGraphicFramePr>
          <p:xfrm>
            <a:off x="4491905" y="4482525"/>
            <a:ext cx="3884733" cy="572456"/>
          </p:xfrm>
          <a:graphic>
            <a:graphicData uri="http://schemas.openxmlformats.org/drawingml/2006/chart">
              <c:chart xmlns:c="http://schemas.openxmlformats.org/drawingml/2006/chart" xmlns:r="http://schemas.openxmlformats.org/officeDocument/2006/relationships" r:id="rId6"/>
            </a:graphicData>
          </a:graphic>
        </p:graphicFrame>
        <p:cxnSp>
          <p:nvCxnSpPr>
            <p:cNvPr id="84" name="Gerader Verbinder 53"/>
            <p:cNvCxnSpPr/>
            <p:nvPr/>
          </p:nvCxnSpPr>
          <p:spPr>
            <a:xfrm flipV="1">
              <a:off x="1949827" y="3902273"/>
              <a:ext cx="6415702" cy="657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Gerader Verbinder 55"/>
            <p:cNvCxnSpPr/>
            <p:nvPr/>
          </p:nvCxnSpPr>
          <p:spPr>
            <a:xfrm flipV="1">
              <a:off x="1960941" y="5046202"/>
              <a:ext cx="6415702" cy="657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Gerader Verbinder 56"/>
            <p:cNvCxnSpPr/>
            <p:nvPr/>
          </p:nvCxnSpPr>
          <p:spPr>
            <a:xfrm flipV="1">
              <a:off x="1972053" y="5309205"/>
              <a:ext cx="6415702" cy="657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Rechteck 57"/>
            <p:cNvSpPr/>
            <p:nvPr/>
          </p:nvSpPr>
          <p:spPr>
            <a:xfrm>
              <a:off x="4474679" y="1979918"/>
              <a:ext cx="580329" cy="216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2020</a:t>
              </a:r>
              <a:endParaRPr lang="en-GB" sz="1600" dirty="0">
                <a:solidFill>
                  <a:schemeClr val="tx1"/>
                </a:solidFill>
                <a:latin typeface="Arial" panose="020B0604020202020204" pitchFamily="34" charset="0"/>
                <a:cs typeface="Arial" panose="020B0604020202020204" pitchFamily="34" charset="0"/>
              </a:endParaRPr>
            </a:p>
          </p:txBody>
        </p:sp>
        <p:sp>
          <p:nvSpPr>
            <p:cNvPr id="88" name="Rechteck 58"/>
            <p:cNvSpPr/>
            <p:nvPr/>
          </p:nvSpPr>
          <p:spPr>
            <a:xfrm>
              <a:off x="5031297" y="1963523"/>
              <a:ext cx="580218" cy="23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2025</a:t>
              </a:r>
              <a:endParaRPr lang="en-GB" sz="1600" dirty="0">
                <a:solidFill>
                  <a:schemeClr val="tx1"/>
                </a:solidFill>
                <a:latin typeface="Arial" panose="020B0604020202020204" pitchFamily="34" charset="0"/>
                <a:cs typeface="Arial" panose="020B0604020202020204" pitchFamily="34" charset="0"/>
              </a:endParaRPr>
            </a:p>
          </p:txBody>
        </p:sp>
        <p:sp>
          <p:nvSpPr>
            <p:cNvPr id="89" name="Rechteck 59"/>
            <p:cNvSpPr/>
            <p:nvPr/>
          </p:nvSpPr>
          <p:spPr>
            <a:xfrm>
              <a:off x="5593666" y="1955340"/>
              <a:ext cx="587628" cy="241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2030</a:t>
              </a:r>
              <a:endParaRPr lang="en-GB" sz="1600" dirty="0">
                <a:solidFill>
                  <a:schemeClr val="tx1"/>
                </a:solidFill>
                <a:latin typeface="Arial" panose="020B0604020202020204" pitchFamily="34" charset="0"/>
                <a:cs typeface="Arial" panose="020B0604020202020204" pitchFamily="34" charset="0"/>
              </a:endParaRPr>
            </a:p>
          </p:txBody>
        </p:sp>
        <p:sp>
          <p:nvSpPr>
            <p:cNvPr id="90" name="Rechteck 60"/>
            <p:cNvSpPr/>
            <p:nvPr/>
          </p:nvSpPr>
          <p:spPr>
            <a:xfrm>
              <a:off x="6163625" y="1947161"/>
              <a:ext cx="586435" cy="22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2035</a:t>
              </a:r>
              <a:endParaRPr lang="en-GB" sz="1600" dirty="0">
                <a:solidFill>
                  <a:schemeClr val="tx1"/>
                </a:solidFill>
                <a:latin typeface="Arial" panose="020B0604020202020204" pitchFamily="34" charset="0"/>
                <a:cs typeface="Arial" panose="020B0604020202020204" pitchFamily="34" charset="0"/>
              </a:endParaRPr>
            </a:p>
          </p:txBody>
        </p:sp>
        <p:sp>
          <p:nvSpPr>
            <p:cNvPr id="91" name="Rechteck 61"/>
            <p:cNvSpPr/>
            <p:nvPr/>
          </p:nvSpPr>
          <p:spPr>
            <a:xfrm>
              <a:off x="6715920" y="1929159"/>
              <a:ext cx="579025" cy="267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2040</a:t>
              </a:r>
              <a:endParaRPr lang="en-GB" sz="1600" dirty="0">
                <a:solidFill>
                  <a:schemeClr val="tx1"/>
                </a:solidFill>
                <a:latin typeface="Arial" panose="020B0604020202020204" pitchFamily="34" charset="0"/>
                <a:cs typeface="Arial" panose="020B0604020202020204" pitchFamily="34" charset="0"/>
              </a:endParaRPr>
            </a:p>
          </p:txBody>
        </p:sp>
        <p:sp>
          <p:nvSpPr>
            <p:cNvPr id="92" name="Rechteck 63"/>
            <p:cNvSpPr/>
            <p:nvPr/>
          </p:nvSpPr>
          <p:spPr>
            <a:xfrm>
              <a:off x="7760811" y="1954317"/>
              <a:ext cx="578901" cy="242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2050</a:t>
              </a:r>
              <a:endParaRPr lang="en-GB" sz="1600" dirty="0">
                <a:solidFill>
                  <a:schemeClr val="tx1"/>
                </a:solidFill>
                <a:latin typeface="Arial" panose="020B0604020202020204" pitchFamily="34" charset="0"/>
                <a:cs typeface="Arial" panose="020B0604020202020204" pitchFamily="34" charset="0"/>
              </a:endParaRPr>
            </a:p>
          </p:txBody>
        </p:sp>
        <p:sp>
          <p:nvSpPr>
            <p:cNvPr id="93" name="Rechteck 64"/>
            <p:cNvSpPr/>
            <p:nvPr/>
          </p:nvSpPr>
          <p:spPr>
            <a:xfrm>
              <a:off x="4491906" y="5030656"/>
              <a:ext cx="3884733"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panose="020B0604020202020204" pitchFamily="34" charset="0"/>
                  <a:cs typeface="Arial" panose="020B0604020202020204" pitchFamily="34" charset="0"/>
                </a:rPr>
                <a:t>+2.1% p.a. (2008-2050)</a:t>
              </a:r>
              <a:endParaRPr lang="en-GB" sz="1400" dirty="0">
                <a:solidFill>
                  <a:schemeClr val="bg1"/>
                </a:solidFill>
                <a:latin typeface="Arial" panose="020B0604020202020204" pitchFamily="34" charset="0"/>
                <a:cs typeface="Arial" panose="020B0604020202020204" pitchFamily="34" charset="0"/>
              </a:endParaRPr>
            </a:p>
          </p:txBody>
        </p:sp>
        <p:sp>
          <p:nvSpPr>
            <p:cNvPr id="94" name="Rechteck 65"/>
            <p:cNvSpPr/>
            <p:nvPr/>
          </p:nvSpPr>
          <p:spPr>
            <a:xfrm>
              <a:off x="4491905" y="5318346"/>
              <a:ext cx="3884733"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panose="020B0604020202020204" pitchFamily="34" charset="0"/>
                  <a:cs typeface="Arial" panose="020B0604020202020204" pitchFamily="34" charset="0"/>
                </a:rPr>
                <a:t>doubling of renovation rate: 1% </a:t>
              </a:r>
              <a:r>
                <a:rPr lang="en-GB" sz="1400" dirty="0">
                  <a:solidFill>
                    <a:schemeClr val="bg1"/>
                  </a:solidFill>
                  <a:latin typeface="Arial" panose="020B0604020202020204" pitchFamily="34" charset="0"/>
                  <a:cs typeface="Arial" panose="020B0604020202020204" pitchFamily="34" charset="0"/>
                  <a:sym typeface="Wingdings" panose="05000000000000000000" pitchFamily="2" charset="2"/>
                </a:rPr>
                <a:t> 2%</a:t>
              </a:r>
              <a:endParaRPr lang="en-GB" sz="1400" dirty="0">
                <a:solidFill>
                  <a:schemeClr val="bg1"/>
                </a:solidFill>
                <a:latin typeface="Arial" panose="020B0604020202020204" pitchFamily="34" charset="0"/>
                <a:cs typeface="Arial" panose="020B0604020202020204" pitchFamily="34" charset="0"/>
              </a:endParaRPr>
            </a:p>
          </p:txBody>
        </p:sp>
        <p:sp>
          <p:nvSpPr>
            <p:cNvPr id="95" name="Rechteck 66"/>
            <p:cNvSpPr/>
            <p:nvPr/>
          </p:nvSpPr>
          <p:spPr>
            <a:xfrm>
              <a:off x="4491892" y="2435283"/>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-40</a:t>
              </a:r>
              <a:endParaRPr lang="en-GB" sz="1400" dirty="0">
                <a:solidFill>
                  <a:schemeClr val="tx1"/>
                </a:solidFill>
                <a:latin typeface="Arial" panose="020B0604020202020204" pitchFamily="34" charset="0"/>
                <a:cs typeface="Arial" panose="020B0604020202020204" pitchFamily="34" charset="0"/>
              </a:endParaRPr>
            </a:p>
          </p:txBody>
        </p:sp>
        <p:sp>
          <p:nvSpPr>
            <p:cNvPr id="96" name="Rechteck 67"/>
            <p:cNvSpPr/>
            <p:nvPr/>
          </p:nvSpPr>
          <p:spPr>
            <a:xfrm>
              <a:off x="5614756" y="2604834"/>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-55</a:t>
              </a:r>
              <a:endParaRPr lang="en-GB" sz="1400" dirty="0">
                <a:solidFill>
                  <a:schemeClr val="tx1"/>
                </a:solidFill>
                <a:latin typeface="Arial" panose="020B0604020202020204" pitchFamily="34" charset="0"/>
                <a:cs typeface="Arial" panose="020B0604020202020204" pitchFamily="34" charset="0"/>
              </a:endParaRPr>
            </a:p>
          </p:txBody>
        </p:sp>
        <p:sp>
          <p:nvSpPr>
            <p:cNvPr id="97" name="Rechteck 68"/>
            <p:cNvSpPr/>
            <p:nvPr/>
          </p:nvSpPr>
          <p:spPr>
            <a:xfrm>
              <a:off x="6687510" y="2757406"/>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-70</a:t>
              </a:r>
              <a:endParaRPr lang="en-GB" sz="1400" dirty="0">
                <a:solidFill>
                  <a:schemeClr val="tx1"/>
                </a:solidFill>
                <a:latin typeface="Arial" panose="020B0604020202020204" pitchFamily="34" charset="0"/>
                <a:cs typeface="Arial" panose="020B0604020202020204" pitchFamily="34" charset="0"/>
              </a:endParaRPr>
            </a:p>
          </p:txBody>
        </p:sp>
        <p:sp>
          <p:nvSpPr>
            <p:cNvPr id="98" name="Rechteck 69"/>
            <p:cNvSpPr/>
            <p:nvPr/>
          </p:nvSpPr>
          <p:spPr>
            <a:xfrm>
              <a:off x="7593247" y="2932496"/>
              <a:ext cx="873316"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-80 to -95</a:t>
              </a:r>
              <a:endParaRPr lang="en-GB" sz="1400" dirty="0">
                <a:solidFill>
                  <a:schemeClr val="tx1"/>
                </a:solidFill>
                <a:latin typeface="Arial" panose="020B0604020202020204" pitchFamily="34" charset="0"/>
                <a:cs typeface="Arial" panose="020B0604020202020204" pitchFamily="34" charset="0"/>
              </a:endParaRPr>
            </a:p>
          </p:txBody>
        </p:sp>
        <p:sp>
          <p:nvSpPr>
            <p:cNvPr id="99" name="Rechteck 70"/>
            <p:cNvSpPr/>
            <p:nvPr/>
          </p:nvSpPr>
          <p:spPr>
            <a:xfrm>
              <a:off x="4494341" y="3653862"/>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35</a:t>
              </a:r>
              <a:endParaRPr lang="en-GB" sz="1400" dirty="0">
                <a:solidFill>
                  <a:schemeClr val="tx1"/>
                </a:solidFill>
                <a:latin typeface="Arial" panose="020B0604020202020204" pitchFamily="34" charset="0"/>
                <a:cs typeface="Arial" panose="020B0604020202020204" pitchFamily="34" charset="0"/>
              </a:endParaRPr>
            </a:p>
          </p:txBody>
        </p:sp>
        <p:sp>
          <p:nvSpPr>
            <p:cNvPr id="100" name="Rechteck 71"/>
            <p:cNvSpPr/>
            <p:nvPr/>
          </p:nvSpPr>
          <p:spPr>
            <a:xfrm>
              <a:off x="4872167" y="3634545"/>
              <a:ext cx="905732"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40 to 45</a:t>
              </a:r>
              <a:endParaRPr lang="en-GB" sz="1400" dirty="0">
                <a:solidFill>
                  <a:schemeClr val="tx1"/>
                </a:solidFill>
                <a:latin typeface="Arial" panose="020B0604020202020204" pitchFamily="34" charset="0"/>
                <a:cs typeface="Arial" panose="020B0604020202020204" pitchFamily="34" charset="0"/>
              </a:endParaRPr>
            </a:p>
          </p:txBody>
        </p:sp>
        <p:sp>
          <p:nvSpPr>
            <p:cNvPr id="101" name="Rechteck 72"/>
            <p:cNvSpPr/>
            <p:nvPr/>
          </p:nvSpPr>
          <p:spPr>
            <a:xfrm>
              <a:off x="5595901" y="3541428"/>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50</a:t>
              </a:r>
              <a:endParaRPr lang="en-GB" sz="1400" dirty="0">
                <a:solidFill>
                  <a:schemeClr val="tx1"/>
                </a:solidFill>
                <a:latin typeface="Arial" panose="020B0604020202020204" pitchFamily="34" charset="0"/>
                <a:cs typeface="Arial" panose="020B0604020202020204" pitchFamily="34" charset="0"/>
              </a:endParaRPr>
            </a:p>
          </p:txBody>
        </p:sp>
        <p:sp>
          <p:nvSpPr>
            <p:cNvPr id="102" name="Rechteck 73"/>
            <p:cNvSpPr/>
            <p:nvPr/>
          </p:nvSpPr>
          <p:spPr>
            <a:xfrm>
              <a:off x="6706183" y="3512477"/>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65</a:t>
              </a:r>
              <a:endParaRPr lang="en-GB" sz="1400" dirty="0">
                <a:solidFill>
                  <a:schemeClr val="tx1"/>
                </a:solidFill>
                <a:latin typeface="Arial" panose="020B0604020202020204" pitchFamily="34" charset="0"/>
                <a:cs typeface="Arial" panose="020B0604020202020204" pitchFamily="34" charset="0"/>
              </a:endParaRPr>
            </a:p>
          </p:txBody>
        </p:sp>
        <p:sp>
          <p:nvSpPr>
            <p:cNvPr id="103" name="Rechteck 74"/>
            <p:cNvSpPr/>
            <p:nvPr/>
          </p:nvSpPr>
          <p:spPr>
            <a:xfrm>
              <a:off x="7814549" y="3419676"/>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80</a:t>
              </a:r>
              <a:endParaRPr lang="en-GB" sz="1400" dirty="0">
                <a:solidFill>
                  <a:schemeClr val="tx1"/>
                </a:solidFill>
                <a:latin typeface="Arial" panose="020B0604020202020204" pitchFamily="34" charset="0"/>
                <a:cs typeface="Arial" panose="020B0604020202020204" pitchFamily="34" charset="0"/>
              </a:endParaRPr>
            </a:p>
          </p:txBody>
        </p:sp>
        <p:sp>
          <p:nvSpPr>
            <p:cNvPr id="104" name="Rechteck 75"/>
            <p:cNvSpPr/>
            <p:nvPr/>
          </p:nvSpPr>
          <p:spPr>
            <a:xfrm>
              <a:off x="6030070" y="3528456"/>
              <a:ext cx="789545"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55 to 60 </a:t>
              </a:r>
              <a:endParaRPr lang="en-GB" sz="1400" dirty="0">
                <a:solidFill>
                  <a:schemeClr val="tx1"/>
                </a:solidFill>
                <a:latin typeface="Arial" panose="020B0604020202020204" pitchFamily="34" charset="0"/>
                <a:cs typeface="Arial" panose="020B0604020202020204" pitchFamily="34" charset="0"/>
              </a:endParaRPr>
            </a:p>
          </p:txBody>
        </p:sp>
        <p:sp>
          <p:nvSpPr>
            <p:cNvPr id="105" name="Rechteck 76"/>
            <p:cNvSpPr/>
            <p:nvPr/>
          </p:nvSpPr>
          <p:spPr>
            <a:xfrm>
              <a:off x="4491439" y="4059195"/>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18</a:t>
              </a:r>
              <a:endParaRPr lang="en-GB" sz="1400" dirty="0">
                <a:solidFill>
                  <a:schemeClr val="tx1"/>
                </a:solidFill>
                <a:latin typeface="Arial" panose="020B0604020202020204" pitchFamily="34" charset="0"/>
                <a:cs typeface="Arial" panose="020B0604020202020204" pitchFamily="34" charset="0"/>
              </a:endParaRPr>
            </a:p>
          </p:txBody>
        </p:sp>
        <p:sp>
          <p:nvSpPr>
            <p:cNvPr id="106" name="Rechteck 77"/>
            <p:cNvSpPr/>
            <p:nvPr/>
          </p:nvSpPr>
          <p:spPr>
            <a:xfrm>
              <a:off x="5598202" y="4221369"/>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30</a:t>
              </a:r>
              <a:endParaRPr lang="en-GB" sz="1400" dirty="0">
                <a:solidFill>
                  <a:schemeClr val="tx1"/>
                </a:solidFill>
                <a:latin typeface="Arial" panose="020B0604020202020204" pitchFamily="34" charset="0"/>
                <a:cs typeface="Arial" panose="020B0604020202020204" pitchFamily="34" charset="0"/>
              </a:endParaRPr>
            </a:p>
          </p:txBody>
        </p:sp>
        <p:sp>
          <p:nvSpPr>
            <p:cNvPr id="107" name="Rechteck 78"/>
            <p:cNvSpPr/>
            <p:nvPr/>
          </p:nvSpPr>
          <p:spPr>
            <a:xfrm>
              <a:off x="6702258" y="4112982"/>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45</a:t>
              </a:r>
              <a:endParaRPr lang="en-GB" sz="1400" dirty="0">
                <a:solidFill>
                  <a:schemeClr val="tx1"/>
                </a:solidFill>
                <a:latin typeface="Arial" panose="020B0604020202020204" pitchFamily="34" charset="0"/>
                <a:cs typeface="Arial" panose="020B0604020202020204" pitchFamily="34" charset="0"/>
              </a:endParaRPr>
            </a:p>
          </p:txBody>
        </p:sp>
        <p:sp>
          <p:nvSpPr>
            <p:cNvPr id="108" name="Rechteck 79"/>
            <p:cNvSpPr/>
            <p:nvPr/>
          </p:nvSpPr>
          <p:spPr>
            <a:xfrm>
              <a:off x="7822182" y="3987176"/>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latin typeface="Arial" panose="020B0604020202020204" pitchFamily="34" charset="0"/>
                  <a:cs typeface="Arial" panose="020B0604020202020204" pitchFamily="34" charset="0"/>
                </a:rPr>
                <a:t>60</a:t>
              </a:r>
              <a:endParaRPr lang="en-GB" sz="1400" dirty="0">
                <a:solidFill>
                  <a:schemeClr val="tx1"/>
                </a:solidFill>
                <a:latin typeface="Arial" panose="020B0604020202020204" pitchFamily="34" charset="0"/>
                <a:cs typeface="Arial" panose="020B0604020202020204" pitchFamily="34" charset="0"/>
              </a:endParaRPr>
            </a:p>
          </p:txBody>
        </p:sp>
        <p:sp>
          <p:nvSpPr>
            <p:cNvPr id="109" name="Rechteck 80"/>
            <p:cNvSpPr/>
            <p:nvPr/>
          </p:nvSpPr>
          <p:spPr>
            <a:xfrm>
              <a:off x="4486101" y="4446520"/>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panose="020B0604020202020204" pitchFamily="34" charset="0"/>
                  <a:cs typeface="Arial" panose="020B0604020202020204" pitchFamily="34" charset="0"/>
                </a:rPr>
                <a:t>-20</a:t>
              </a:r>
              <a:endParaRPr lang="en-GB" sz="1400" dirty="0">
                <a:solidFill>
                  <a:schemeClr val="bg1"/>
                </a:solidFill>
                <a:latin typeface="Arial" panose="020B0604020202020204" pitchFamily="34" charset="0"/>
                <a:cs typeface="Arial" panose="020B0604020202020204" pitchFamily="34" charset="0"/>
              </a:endParaRPr>
            </a:p>
          </p:txBody>
        </p:sp>
        <p:sp>
          <p:nvSpPr>
            <p:cNvPr id="110" name="Rechteck 81"/>
            <p:cNvSpPr/>
            <p:nvPr/>
          </p:nvSpPr>
          <p:spPr>
            <a:xfrm>
              <a:off x="7785312" y="4723962"/>
              <a:ext cx="554400" cy="243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panose="020B0604020202020204" pitchFamily="34" charset="0"/>
                  <a:cs typeface="Arial" panose="020B0604020202020204" pitchFamily="34" charset="0"/>
                </a:rPr>
                <a:t>-50</a:t>
              </a:r>
              <a:endParaRPr lang="en-GB" sz="1400" dirty="0">
                <a:solidFill>
                  <a:schemeClr val="bg1"/>
                </a:solidFill>
                <a:latin typeface="Arial" panose="020B0604020202020204" pitchFamily="34" charset="0"/>
                <a:cs typeface="Arial" panose="020B0604020202020204" pitchFamily="34" charset="0"/>
              </a:endParaRPr>
            </a:p>
          </p:txBody>
        </p:sp>
        <p:sp>
          <p:nvSpPr>
            <p:cNvPr id="111" name="Rechteck 82"/>
            <p:cNvSpPr/>
            <p:nvPr/>
          </p:nvSpPr>
          <p:spPr>
            <a:xfrm>
              <a:off x="3551720" y="1973355"/>
              <a:ext cx="918308" cy="219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dirty="0">
                  <a:solidFill>
                    <a:schemeClr val="tx1"/>
                  </a:solidFill>
                  <a:latin typeface="Arial" panose="020B0604020202020204" pitchFamily="34" charset="0"/>
                  <a:cs typeface="Arial" panose="020B0604020202020204" pitchFamily="34" charset="0"/>
                </a:rPr>
                <a:t>2015</a:t>
              </a:r>
              <a:endParaRPr lang="en-GB" sz="1600" b="1" dirty="0">
                <a:solidFill>
                  <a:schemeClr val="tx1"/>
                </a:solidFill>
                <a:latin typeface="Arial" panose="020B0604020202020204" pitchFamily="34" charset="0"/>
                <a:cs typeface="Arial" panose="020B0604020202020204" pitchFamily="34" charset="0"/>
              </a:endParaRPr>
            </a:p>
          </p:txBody>
        </p:sp>
      </p:grpSp>
      <p:pic>
        <p:nvPicPr>
          <p:cNvPr id="59" name="Grafik 58" descr="Politics_Icon_blau.gif"/>
          <p:cNvPicPr>
            <a:picLocks noChangeAspect="1"/>
          </p:cNvPicPr>
          <p:nvPr/>
        </p:nvPicPr>
        <p:blipFill>
          <a:blip r:embed="rId7" cstate="print"/>
          <a:stretch>
            <a:fillRect/>
          </a:stretch>
        </p:blipFill>
        <p:spPr>
          <a:xfrm>
            <a:off x="11587582" y="1027663"/>
            <a:ext cx="576975" cy="432700"/>
          </a:xfrm>
          <a:prstGeom prst="rect">
            <a:avLst/>
          </a:prstGeom>
        </p:spPr>
      </p:pic>
      <p:sp>
        <p:nvSpPr>
          <p:cNvPr id="60" name="Textplatzhalter 4"/>
          <p:cNvSpPr txBox="1">
            <a:spLocks/>
          </p:cNvSpPr>
          <p:nvPr/>
        </p:nvSpPr>
        <p:spPr>
          <a:xfrm>
            <a:off x="5905772" y="6319544"/>
            <a:ext cx="6306866" cy="363379"/>
          </a:xfrm>
          <a:prstGeom prst="rect">
            <a:avLst/>
          </a:prstGeom>
        </p:spPr>
        <p:txBody>
          <a:bodyPr lIns="109033" tIns="54517" rIns="109033" bIns="54517">
            <a:noAutofit/>
          </a:bodyPr>
          <a:lstStyle>
            <a:lvl1pPr marL="0" indent="0" algn="r" defTabSz="914400" rtl="0" eaLnBrk="1" latinLnBrk="0" hangingPunct="1">
              <a:lnSpc>
                <a:spcPct val="90000"/>
              </a:lnSpc>
              <a:spcBef>
                <a:spcPts val="1000"/>
              </a:spcBef>
              <a:buFont typeface="Wingdings" panose="05000000000000000000" pitchFamily="2" charset="2"/>
              <a:buNone/>
              <a:defRPr sz="1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8874" indent="-408874" fontAlgn="auto">
              <a:lnSpc>
                <a:spcPct val="100000"/>
              </a:lnSpc>
              <a:spcBef>
                <a:spcPct val="20000"/>
              </a:spcBef>
              <a:defRPr/>
            </a:pPr>
            <a:r>
              <a:rPr lang="en-GB" sz="1400" i="1" kern="0" dirty="0">
                <a:solidFill>
                  <a:srgbClr val="000000"/>
                </a:solidFill>
                <a:latin typeface="Arial" panose="020B0604020202020204" pitchFamily="34" charset="0"/>
                <a:cs typeface="Arial" panose="020B0604020202020204" pitchFamily="34" charset="0"/>
              </a:rPr>
              <a:t>* 2014 data. Sources: AGEE-Stat 2016, UBA </a:t>
            </a:r>
            <a:r>
              <a:rPr lang="en-GB" sz="1400" i="1" kern="0" dirty="0">
                <a:solidFill>
                  <a:srgbClr val="000000"/>
                </a:solidFill>
                <a:latin typeface="Arial" panose="020B0604020202020204" pitchFamily="34" charset="0"/>
                <a:cs typeface="Arial" panose="020B0604020202020204" pitchFamily="34" charset="0"/>
              </a:rPr>
              <a:t>2015, </a:t>
            </a:r>
            <a:r>
              <a:rPr lang="en-GB" sz="1400" i="1" kern="0" dirty="0">
                <a:solidFill>
                  <a:srgbClr val="000000"/>
                </a:solidFill>
                <a:latin typeface="Arial" panose="020B0604020202020204" pitchFamily="34" charset="0"/>
                <a:cs typeface="Arial" panose="020B0604020202020204" pitchFamily="34" charset="0"/>
              </a:rPr>
              <a:t>BMWi 2016</a:t>
            </a:r>
            <a:endParaRPr lang="en-GB" sz="1400" i="1" kern="0" dirty="0">
              <a:solidFill>
                <a:srgbClr val="000000"/>
              </a:solidFill>
              <a:latin typeface="Arial" panose="020B0604020202020204" pitchFamily="34" charset="0"/>
              <a:cs typeface="Arial" panose="020B0604020202020204" pitchFamily="34" charset="0"/>
            </a:endParaRPr>
          </a:p>
        </p:txBody>
      </p:sp>
      <p:sp>
        <p:nvSpPr>
          <p:cNvPr id="57" name="Rechteck 9"/>
          <p:cNvSpPr/>
          <p:nvPr/>
        </p:nvSpPr>
        <p:spPr>
          <a:xfrm>
            <a:off x="366984" y="5452456"/>
            <a:ext cx="11052793" cy="424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latin typeface="Arial" panose="020B0604020202020204" pitchFamily="34" charset="0"/>
              <a:cs typeface="Arial" panose="020B0604020202020204" pitchFamily="34" charset="0"/>
            </a:endParaRPr>
          </a:p>
        </p:txBody>
      </p:sp>
      <p:sp>
        <p:nvSpPr>
          <p:cNvPr id="63" name="Rechteck 13"/>
          <p:cNvSpPr/>
          <p:nvPr/>
        </p:nvSpPr>
        <p:spPr>
          <a:xfrm>
            <a:off x="335928" y="5465165"/>
            <a:ext cx="1668934" cy="361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solidFill>
                  <a:schemeClr val="bg1"/>
                </a:solidFill>
                <a:latin typeface="Arial" panose="020B0604020202020204" pitchFamily="34" charset="0"/>
                <a:cs typeface="Arial" panose="020B0604020202020204" pitchFamily="34" charset="0"/>
              </a:rPr>
              <a:t>Transport</a:t>
            </a:r>
            <a:endParaRPr lang="en-GB" sz="1600" b="1" dirty="0">
              <a:solidFill>
                <a:schemeClr val="bg1"/>
              </a:solidFill>
              <a:latin typeface="Arial" panose="020B0604020202020204" pitchFamily="34" charset="0"/>
              <a:cs typeface="Arial" panose="020B0604020202020204" pitchFamily="34" charset="0"/>
            </a:endParaRPr>
          </a:p>
        </p:txBody>
      </p:sp>
      <p:sp>
        <p:nvSpPr>
          <p:cNvPr id="121" name="Rechteck 27"/>
          <p:cNvSpPr/>
          <p:nvPr/>
        </p:nvSpPr>
        <p:spPr>
          <a:xfrm>
            <a:off x="4468717" y="5459314"/>
            <a:ext cx="1328346" cy="4181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Arial" panose="020B0604020202020204" pitchFamily="34" charset="0"/>
                <a:cs typeface="Arial" panose="020B0604020202020204" pitchFamily="34" charset="0"/>
              </a:rPr>
              <a:t>-1.7</a:t>
            </a:r>
            <a:r>
              <a:rPr lang="en-GB" sz="1600" dirty="0">
                <a:solidFill>
                  <a:schemeClr val="tx1"/>
                </a:solidFill>
                <a:latin typeface="Arial" panose="020B0604020202020204" pitchFamily="34" charset="0"/>
                <a:cs typeface="Arial" panose="020B0604020202020204" pitchFamily="34" charset="0"/>
              </a:rPr>
              <a:t>%</a:t>
            </a:r>
          </a:p>
        </p:txBody>
      </p:sp>
      <p:sp>
        <p:nvSpPr>
          <p:cNvPr id="123" name="Rechteck 18"/>
          <p:cNvSpPr/>
          <p:nvPr/>
        </p:nvSpPr>
        <p:spPr>
          <a:xfrm>
            <a:off x="2022476" y="5435929"/>
            <a:ext cx="2665589" cy="453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 transport energy consumption (vs. 2008)</a:t>
            </a:r>
            <a:endParaRPr lang="en-GB" sz="1600" dirty="0">
              <a:solidFill>
                <a:schemeClr val="bg1"/>
              </a:solidFill>
              <a:latin typeface="Arial" panose="020B0604020202020204" pitchFamily="34" charset="0"/>
              <a:cs typeface="Arial" panose="020B0604020202020204" pitchFamily="34" charset="0"/>
            </a:endParaRPr>
          </a:p>
        </p:txBody>
      </p:sp>
      <p:graphicFrame>
        <p:nvGraphicFramePr>
          <p:cNvPr id="124" name="Diagramm 51"/>
          <p:cNvGraphicFramePr/>
          <p:nvPr>
            <p:extLst>
              <p:ext uri="{D42A27DB-BD31-4B8C-83A1-F6EECF244321}">
                <p14:modId xmlns:p14="http://schemas.microsoft.com/office/powerpoint/2010/main" val="2764085119"/>
              </p:ext>
            </p:extLst>
          </p:nvPr>
        </p:nvGraphicFramePr>
        <p:xfrm>
          <a:off x="6057583" y="5420127"/>
          <a:ext cx="5242081" cy="4125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0275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2"/>
          <p:cNvGraphicFramePr>
            <a:graphicFrameLocks noGrp="1"/>
          </p:cNvGraphicFramePr>
          <p:nvPr>
            <p:ph type="chart" sz="quarter" idx="19"/>
            <p:extLst>
              <p:ext uri="{D42A27DB-BD31-4B8C-83A1-F6EECF244321}">
                <p14:modId xmlns:p14="http://schemas.microsoft.com/office/powerpoint/2010/main" val="4109577724"/>
              </p:ext>
            </p:extLst>
          </p:nvPr>
        </p:nvGraphicFramePr>
        <p:xfrm>
          <a:off x="1" y="2020764"/>
          <a:ext cx="12212637" cy="34455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The </a:t>
            </a:r>
            <a:r>
              <a:rPr lang="en-GB" i="1" dirty="0" smtClean="0">
                <a:latin typeface="Arial" panose="020B0604020202020204" pitchFamily="34" charset="0"/>
                <a:cs typeface="Arial" panose="020B0604020202020204" pitchFamily="34" charset="0"/>
              </a:rPr>
              <a:t>Energiewende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roadmap until 2050</a:t>
            </a:r>
            <a:endParaRPr lang="en-GB"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4"/>
          </p:nvPr>
        </p:nvSpPr>
        <p:spPr/>
        <p:txBody>
          <a:bodyPr/>
          <a:lstStyle/>
          <a:p>
            <a:r>
              <a:rPr lang="en-GB" sz="2100" i="1" dirty="0">
                <a:latin typeface="Arial" panose="020B0604020202020204" pitchFamily="34" charset="0"/>
                <a:cs typeface="Arial" panose="020B0604020202020204" pitchFamily="34" charset="0"/>
              </a:rPr>
              <a:t>Long-term targets pave the way to lower energy consumption and renewables as the main source of energy.</a:t>
            </a:r>
            <a:endParaRPr lang="en-GB" sz="2100" i="1"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5"/>
          </p:nvPr>
        </p:nvSpPr>
        <p:spPr/>
        <p:txBody>
          <a:bodyPr/>
          <a:lstStyle/>
          <a:p>
            <a:fld id="{24666149-3DF0-43A7-B1CD-0A2DFAA469DF}" type="datetime5">
              <a:rPr lang="de-DE" smtClean="0">
                <a:solidFill>
                  <a:srgbClr val="004F80"/>
                </a:solidFill>
              </a:rPr>
              <a:pPr/>
              <a:t>18-03-22</a:t>
            </a:fld>
            <a:endParaRPr lang="de-DE" dirty="0">
              <a:solidFill>
                <a:srgbClr val="004F80"/>
              </a:solidFill>
            </a:endParaRPr>
          </a:p>
        </p:txBody>
      </p:sp>
      <p:sp>
        <p:nvSpPr>
          <p:cNvPr id="6" name="Fußzeilenplatzhalter 5"/>
          <p:cNvSpPr>
            <a:spLocks noGrp="1"/>
          </p:cNvSpPr>
          <p:nvPr>
            <p:ph type="ftr" sz="quarter" idx="16"/>
          </p:nvPr>
        </p:nvSpPr>
        <p:spPr/>
        <p:txBody>
          <a:bodyPr/>
          <a:lstStyle/>
          <a:p>
            <a:r>
              <a:rPr lang="de-DE" dirty="0" smtClean="0">
                <a:solidFill>
                  <a:srgbClr val="004F80"/>
                </a:solidFill>
              </a:rPr>
              <a:t>Speaker</a:t>
            </a:r>
            <a:endParaRPr lang="de-DE" dirty="0">
              <a:solidFill>
                <a:srgbClr val="004F80"/>
              </a:solidFill>
            </a:endParaRPr>
          </a:p>
        </p:txBody>
      </p:sp>
      <p:sp>
        <p:nvSpPr>
          <p:cNvPr id="7" name="Foliennummernplatzhalter 6"/>
          <p:cNvSpPr>
            <a:spLocks noGrp="1"/>
          </p:cNvSpPr>
          <p:nvPr>
            <p:ph type="sldNum" sz="quarter" idx="17"/>
          </p:nvPr>
        </p:nvSpPr>
        <p:spPr/>
        <p:txBody>
          <a:bodyPr/>
          <a:lstStyle/>
          <a:p>
            <a:fld id="{5DDDDED7-290D-490E-84A4-0EC6E3B5D60A}" type="slidenum">
              <a:rPr lang="de-DE" smtClean="0">
                <a:solidFill>
                  <a:srgbClr val="004F80"/>
                </a:solidFill>
                <a:cs typeface="Arial" panose="020B0604020202020204" pitchFamily="34" charset="0"/>
              </a:rPr>
              <a:pPr/>
              <a:t>6</a:t>
            </a:fld>
            <a:endParaRPr lang="de-DE" dirty="0">
              <a:solidFill>
                <a:srgbClr val="004F80"/>
              </a:solidFill>
              <a:cs typeface="Arial" panose="020B0604020202020204" pitchFamily="34" charset="0"/>
            </a:endParaRPr>
          </a:p>
        </p:txBody>
      </p:sp>
      <p:sp>
        <p:nvSpPr>
          <p:cNvPr id="8" name="Textplatzhalter 7"/>
          <p:cNvSpPr>
            <a:spLocks noGrp="1"/>
          </p:cNvSpPr>
          <p:nvPr>
            <p:ph type="body" sz="quarter" idx="4294967295"/>
          </p:nvPr>
        </p:nvSpPr>
        <p:spPr>
          <a:xfrm rot="16200000">
            <a:off x="10250580" y="4008335"/>
            <a:ext cx="3088272" cy="294422"/>
          </a:xfrm>
        </p:spPr>
        <p:txBody>
          <a:bodyPr>
            <a:normAutofit fontScale="92500"/>
          </a:bodyPr>
          <a:lstStyle/>
          <a:p>
            <a:pPr marL="0" indent="0">
              <a:buNone/>
            </a:pPr>
            <a:r>
              <a:rPr lang="de-DE" sz="1100" i="1" dirty="0">
                <a:latin typeface="Arial" panose="020B0604020202020204" pitchFamily="34" charset="0"/>
                <a:cs typeface="Arial" panose="020B0604020202020204" pitchFamily="34" charset="0"/>
              </a:rPr>
              <a:t>Source: BMU/BMWi 2012, Bundesregierung 2010</a:t>
            </a:r>
            <a:endParaRPr lang="de-DE" sz="1100" i="1" dirty="0">
              <a:latin typeface="Arial" panose="020B0604020202020204" pitchFamily="34" charset="0"/>
              <a:cs typeface="Arial" panose="020B0604020202020204" pitchFamily="34" charset="0"/>
            </a:endParaRPr>
          </a:p>
        </p:txBody>
      </p:sp>
      <p:sp>
        <p:nvSpPr>
          <p:cNvPr id="10" name="Rechteck 9"/>
          <p:cNvSpPr/>
          <p:nvPr/>
        </p:nvSpPr>
        <p:spPr>
          <a:xfrm rot="16200000">
            <a:off x="-157959" y="3620959"/>
            <a:ext cx="1834326" cy="30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rtlCol="0" anchor="ctr"/>
          <a:lstStyle/>
          <a:p>
            <a:pPr algn="ctr" fontAlgn="auto">
              <a:spcBef>
                <a:spcPts val="0"/>
              </a:spcBef>
              <a:spcAft>
                <a:spcPts val="0"/>
              </a:spcAft>
            </a:pPr>
            <a:r>
              <a:rPr lang="de-DE" sz="1400" dirty="0">
                <a:solidFill>
                  <a:srgbClr val="004F80"/>
                </a:solidFill>
                <a:cs typeface="Arial" panose="020B0604020202020204" pitchFamily="34" charset="0"/>
              </a:rPr>
              <a:t>Petajoule [PJ]</a:t>
            </a:r>
          </a:p>
        </p:txBody>
      </p:sp>
      <p:cxnSp>
        <p:nvCxnSpPr>
          <p:cNvPr id="13" name="Straight Arrow Connector 12"/>
          <p:cNvCxnSpPr/>
          <p:nvPr/>
        </p:nvCxnSpPr>
        <p:spPr>
          <a:xfrm>
            <a:off x="2475095" y="2611409"/>
            <a:ext cx="5438695" cy="1073159"/>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71041" y="4193774"/>
            <a:ext cx="5462599" cy="498112"/>
          </a:xfrm>
          <a:prstGeom prst="straightConnector1">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265834" y="3521555"/>
            <a:ext cx="1953053" cy="1833648"/>
          </a:xfrm>
          <a:prstGeom prst="rect">
            <a:avLst/>
          </a:prstGeom>
        </p:spPr>
        <p:txBody>
          <a:bodyPr wrap="square" lIns="109033" tIns="54517" rIns="109033" bIns="54517">
            <a:spAutoFit/>
          </a:bodyPr>
          <a:lstStyle/>
          <a:p>
            <a:pPr fontAlgn="auto">
              <a:spcBef>
                <a:spcPts val="0"/>
              </a:spcBef>
              <a:spcAft>
                <a:spcPts val="0"/>
              </a:spcAft>
            </a:pPr>
            <a:r>
              <a:rPr lang="en-GB" sz="1400" b="1" dirty="0">
                <a:solidFill>
                  <a:srgbClr val="004F80"/>
                </a:solidFill>
                <a:latin typeface="Arial"/>
                <a:cs typeface="Arial" panose="020B0604020202020204" pitchFamily="34" charset="0"/>
              </a:rPr>
              <a:t>Targets 2050</a:t>
            </a:r>
            <a:endParaRPr lang="de-DE" sz="1400" b="1" dirty="0">
              <a:solidFill>
                <a:srgbClr val="004F80"/>
              </a:solidFill>
              <a:latin typeface="Arial"/>
              <a:cs typeface="Arial" panose="020B0604020202020204" pitchFamily="34" charset="0"/>
            </a:endParaRPr>
          </a:p>
          <a:p>
            <a:pPr marL="340728" indent="-340728" fontAlgn="auto">
              <a:spcBef>
                <a:spcPts val="0"/>
              </a:spcBef>
              <a:spcAft>
                <a:spcPts val="0"/>
              </a:spcAft>
              <a:buFont typeface="Arial" panose="020B0604020202020204" pitchFamily="34" charset="0"/>
              <a:buChar char="•"/>
            </a:pPr>
            <a:r>
              <a:rPr lang="en-GB" sz="1400" dirty="0">
                <a:solidFill>
                  <a:srgbClr val="004F80"/>
                </a:solidFill>
                <a:latin typeface="Arial"/>
                <a:cs typeface="Arial" panose="020B0604020202020204" pitchFamily="34" charset="0"/>
              </a:rPr>
              <a:t>primary energy supply: </a:t>
            </a:r>
            <a:br>
              <a:rPr lang="en-GB" sz="1400" dirty="0">
                <a:solidFill>
                  <a:srgbClr val="004F80"/>
                </a:solidFill>
                <a:latin typeface="Arial"/>
                <a:cs typeface="Arial" panose="020B0604020202020204" pitchFamily="34" charset="0"/>
              </a:rPr>
            </a:br>
            <a:r>
              <a:rPr lang="de-DE" sz="1400" dirty="0">
                <a:solidFill>
                  <a:srgbClr val="004F80"/>
                </a:solidFill>
                <a:latin typeface="Arial"/>
                <a:cs typeface="Arial" panose="020B0604020202020204" pitchFamily="34" charset="0"/>
              </a:rPr>
              <a:t>50% </a:t>
            </a:r>
            <a:r>
              <a:rPr lang="en-US" sz="1400" dirty="0">
                <a:solidFill>
                  <a:srgbClr val="004F80"/>
                </a:solidFill>
                <a:latin typeface="Arial"/>
                <a:cs typeface="Arial" panose="020B0604020202020204" pitchFamily="34" charset="0"/>
              </a:rPr>
              <a:t>of</a:t>
            </a:r>
            <a:r>
              <a:rPr lang="de-DE" sz="1400" dirty="0">
                <a:solidFill>
                  <a:srgbClr val="004F80"/>
                </a:solidFill>
                <a:latin typeface="Arial"/>
                <a:cs typeface="Arial" panose="020B0604020202020204" pitchFamily="34" charset="0"/>
              </a:rPr>
              <a:t> 2008</a:t>
            </a:r>
            <a:br>
              <a:rPr lang="de-DE" sz="1400" dirty="0">
                <a:solidFill>
                  <a:srgbClr val="004F80"/>
                </a:solidFill>
                <a:latin typeface="Arial"/>
                <a:cs typeface="Arial" panose="020B0604020202020204" pitchFamily="34" charset="0"/>
              </a:rPr>
            </a:br>
            <a:endParaRPr lang="en-GB" sz="1400" dirty="0">
              <a:solidFill>
                <a:srgbClr val="004F80"/>
              </a:solidFill>
              <a:latin typeface="Arial"/>
              <a:cs typeface="Arial" panose="020B0604020202020204" pitchFamily="34" charset="0"/>
            </a:endParaRPr>
          </a:p>
          <a:p>
            <a:pPr marL="340728" indent="-340728" fontAlgn="auto">
              <a:spcBef>
                <a:spcPts val="0"/>
              </a:spcBef>
              <a:spcAft>
                <a:spcPts val="0"/>
              </a:spcAft>
              <a:buFont typeface="Arial" panose="020B0604020202020204" pitchFamily="34" charset="0"/>
              <a:buChar char="•"/>
            </a:pPr>
            <a:r>
              <a:rPr lang="en-GB" sz="1400" dirty="0">
                <a:solidFill>
                  <a:srgbClr val="004F80"/>
                </a:solidFill>
                <a:latin typeface="Arial"/>
                <a:cs typeface="Arial" panose="020B0604020202020204" pitchFamily="34" charset="0"/>
              </a:rPr>
              <a:t>Renewables: </a:t>
            </a:r>
            <a:br>
              <a:rPr lang="en-GB" sz="1400" dirty="0">
                <a:solidFill>
                  <a:srgbClr val="004F80"/>
                </a:solidFill>
                <a:latin typeface="Arial"/>
                <a:cs typeface="Arial" panose="020B0604020202020204" pitchFamily="34" charset="0"/>
              </a:rPr>
            </a:br>
            <a:r>
              <a:rPr lang="en-GB" sz="1400" dirty="0">
                <a:solidFill>
                  <a:srgbClr val="004F80"/>
                </a:solidFill>
                <a:latin typeface="Arial"/>
                <a:cs typeface="Arial" panose="020B0604020202020204" pitchFamily="34" charset="0"/>
              </a:rPr>
              <a:t>60% of total </a:t>
            </a:r>
            <a:br>
              <a:rPr lang="en-GB" sz="1400" dirty="0">
                <a:solidFill>
                  <a:srgbClr val="004F80"/>
                </a:solidFill>
                <a:latin typeface="Arial"/>
                <a:cs typeface="Arial" panose="020B0604020202020204" pitchFamily="34" charset="0"/>
              </a:rPr>
            </a:br>
            <a:r>
              <a:rPr lang="en-GB" sz="1400" dirty="0">
                <a:solidFill>
                  <a:srgbClr val="004F80"/>
                </a:solidFill>
                <a:latin typeface="Arial"/>
                <a:cs typeface="Arial" panose="020B0604020202020204" pitchFamily="34" charset="0"/>
              </a:rPr>
              <a:t>energy supply</a:t>
            </a:r>
            <a:endParaRPr lang="en-GB" sz="1400" dirty="0">
              <a:solidFill>
                <a:srgbClr val="004F80"/>
              </a:solidFill>
              <a:latin typeface="Arial"/>
            </a:endParaRPr>
          </a:p>
        </p:txBody>
      </p:sp>
    </p:spTree>
    <p:extLst>
      <p:ext uri="{BB962C8B-B14F-4D97-AF65-F5344CB8AC3E}">
        <p14:creationId xmlns:p14="http://schemas.microsoft.com/office/powerpoint/2010/main" val="144694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German </a:t>
            </a:r>
            <a:r>
              <a:rPr lang="en-GB" dirty="0">
                <a:latin typeface="Arial" panose="020B0604020202020204" pitchFamily="34" charset="0"/>
                <a:cs typeface="Arial" panose="020B0604020202020204" pitchFamily="34" charset="0"/>
              </a:rPr>
              <a:t>gross electricity </a:t>
            </a:r>
            <a:r>
              <a:rPr lang="en-GB" dirty="0" smtClean="0">
                <a:latin typeface="Arial" panose="020B0604020202020204" pitchFamily="34" charset="0"/>
                <a:cs typeface="Arial" panose="020B0604020202020204" pitchFamily="34" charset="0"/>
              </a:rPr>
              <a:t>production</a:t>
            </a:r>
            <a:endParaRPr lang="en-GB"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4"/>
          </p:nvPr>
        </p:nvSpPr>
        <p:spPr>
          <a:xfrm>
            <a:off x="354730" y="5843799"/>
            <a:ext cx="11616207" cy="367795"/>
          </a:xfrm>
        </p:spPr>
        <p:txBody>
          <a:bodyPr/>
          <a:lstStyle/>
          <a:p>
            <a:r>
              <a:rPr lang="en-GB" dirty="0">
                <a:latin typeface="Arial" panose="020B0604020202020204" pitchFamily="34" charset="0"/>
                <a:cs typeface="Arial" panose="020B0604020202020204" pitchFamily="34" charset="0"/>
              </a:rPr>
              <a:t>Renewables have </a:t>
            </a:r>
            <a:r>
              <a:rPr lang="en-GB" dirty="0" smtClean="0">
                <a:latin typeface="Arial" panose="020B0604020202020204" pitchFamily="34" charset="0"/>
                <a:cs typeface="Arial" panose="020B0604020202020204" pitchFamily="34" charset="0"/>
              </a:rPr>
              <a:t>overtaken each conventional source to become the largest electricity source in </a:t>
            </a:r>
            <a:r>
              <a:rPr lang="en-GB" dirty="0">
                <a:latin typeface="Arial" panose="020B0604020202020204" pitchFamily="34" charset="0"/>
                <a:cs typeface="Arial" panose="020B0604020202020204" pitchFamily="34" charset="0"/>
              </a:rPr>
              <a:t>just ten years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5"/>
          </p:nvPr>
        </p:nvSpPr>
        <p:spPr/>
        <p:txBody>
          <a:bodyPr/>
          <a:lstStyle/>
          <a:p>
            <a:fld id="{24666149-3DF0-43A7-B1CD-0A2DFAA469DF}" type="datetime5">
              <a:rPr lang="de-DE" smtClean="0">
                <a:solidFill>
                  <a:srgbClr val="004F80"/>
                </a:solidFill>
                <a:cs typeface="Arial" panose="020B0604020202020204" pitchFamily="34" charset="0"/>
              </a:rPr>
              <a:pPr/>
              <a:t>18-03-22</a:t>
            </a:fld>
            <a:endParaRPr lang="de-DE" dirty="0">
              <a:solidFill>
                <a:srgbClr val="004F80"/>
              </a:solidFill>
            </a:endParaRPr>
          </a:p>
        </p:txBody>
      </p:sp>
      <p:sp>
        <p:nvSpPr>
          <p:cNvPr id="6" name="Fußzeilenplatzhalter 5"/>
          <p:cNvSpPr>
            <a:spLocks noGrp="1"/>
          </p:cNvSpPr>
          <p:nvPr>
            <p:ph type="ftr" sz="quarter" idx="16"/>
          </p:nvPr>
        </p:nvSpPr>
        <p:spPr/>
        <p:txBody>
          <a:bodyPr/>
          <a:lstStyle/>
          <a:p>
            <a:r>
              <a:rPr lang="de-DE" dirty="0" smtClean="0">
                <a:solidFill>
                  <a:srgbClr val="004F80"/>
                </a:solidFill>
                <a:cs typeface="Arial" panose="020B0604020202020204" pitchFamily="34" charset="0"/>
              </a:rPr>
              <a:t>Speaker</a:t>
            </a:r>
            <a:endParaRPr lang="de-DE" dirty="0">
              <a:solidFill>
                <a:srgbClr val="004F80"/>
              </a:solidFill>
            </a:endParaRPr>
          </a:p>
        </p:txBody>
      </p:sp>
      <p:sp>
        <p:nvSpPr>
          <p:cNvPr id="7" name="Foliennummernplatzhalter 6"/>
          <p:cNvSpPr>
            <a:spLocks noGrp="1"/>
          </p:cNvSpPr>
          <p:nvPr>
            <p:ph type="sldNum" sz="quarter" idx="17"/>
          </p:nvPr>
        </p:nvSpPr>
        <p:spPr/>
        <p:txBody>
          <a:bodyPr/>
          <a:lstStyle/>
          <a:p>
            <a:fld id="{5DDDDED7-290D-490E-84A4-0EC6E3B5D60A}" type="slidenum">
              <a:rPr lang="de-DE" smtClean="0">
                <a:solidFill>
                  <a:srgbClr val="004F80"/>
                </a:solidFill>
                <a:cs typeface="Arial" panose="020B0604020202020204" pitchFamily="34" charset="0"/>
              </a:rPr>
              <a:pPr/>
              <a:t>7</a:t>
            </a:fld>
            <a:endParaRPr lang="de-DE" dirty="0">
              <a:solidFill>
                <a:srgbClr val="004F80"/>
              </a:solidFill>
              <a:cs typeface="Arial" panose="020B0604020202020204" pitchFamily="34" charset="0"/>
            </a:endParaRPr>
          </a:p>
        </p:txBody>
      </p:sp>
      <p:sp>
        <p:nvSpPr>
          <p:cNvPr id="8" name="Textplatzhalter 7"/>
          <p:cNvSpPr>
            <a:spLocks noGrp="1"/>
          </p:cNvSpPr>
          <p:nvPr>
            <p:ph type="body" sz="quarter" idx="20"/>
          </p:nvPr>
        </p:nvSpPr>
        <p:spPr>
          <a:xfrm rot="16200000">
            <a:off x="10090349" y="3814626"/>
            <a:ext cx="3473251" cy="287923"/>
          </a:xfrm>
        </p:spPr>
        <p:txBody>
          <a:bodyPr>
            <a:normAutofit fontScale="85000" lnSpcReduction="10000"/>
          </a:bodyPr>
          <a:lstStyle/>
          <a:p>
            <a:r>
              <a:rPr lang="de-DE" dirty="0">
                <a:latin typeface="Arial" panose="020B0604020202020204" pitchFamily="34" charset="0"/>
                <a:cs typeface="Arial" panose="020B0604020202020204" pitchFamily="34" charset="0"/>
              </a:rPr>
              <a:t>Source: Ecofys 2016, AGEB 2015, Agora Energiewende 2016</a:t>
            </a:r>
            <a:endParaRPr lang="de-DE" dirty="0">
              <a:latin typeface="Arial" panose="020B0604020202020204" pitchFamily="34" charset="0"/>
              <a:cs typeface="Arial" panose="020B0604020202020204" pitchFamily="34" charset="0"/>
            </a:endParaRPr>
          </a:p>
        </p:txBody>
      </p:sp>
      <p:graphicFrame>
        <p:nvGraphicFramePr>
          <p:cNvPr id="15" name="Chart 2"/>
          <p:cNvGraphicFramePr>
            <a:graphicFrameLocks/>
          </p:cNvGraphicFramePr>
          <p:nvPr>
            <p:extLst>
              <p:ext uri="{D42A27DB-BD31-4B8C-83A1-F6EECF244321}">
                <p14:modId xmlns:p14="http://schemas.microsoft.com/office/powerpoint/2010/main" val="3421262416"/>
              </p:ext>
            </p:extLst>
          </p:nvPr>
        </p:nvGraphicFramePr>
        <p:xfrm>
          <a:off x="1850202" y="2133600"/>
          <a:ext cx="4677102" cy="341532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feld 1"/>
          <p:cNvSpPr txBox="1"/>
          <p:nvPr/>
        </p:nvSpPr>
        <p:spPr>
          <a:xfrm>
            <a:off x="2939499" y="2233372"/>
            <a:ext cx="2468881" cy="523220"/>
          </a:xfrm>
          <a:prstGeom prst="rect">
            <a:avLst/>
          </a:prstGeom>
          <a:noFill/>
        </p:spPr>
        <p:txBody>
          <a:bodyPr wrap="none" rtlCol="0">
            <a:spAutoFit/>
          </a:bodyPr>
          <a:lstStyle/>
          <a:p>
            <a:pPr fontAlgn="auto">
              <a:spcBef>
                <a:spcPts val="0"/>
              </a:spcBef>
              <a:spcAft>
                <a:spcPts val="0"/>
              </a:spcAft>
            </a:pPr>
            <a:r>
              <a:rPr lang="en-GB" sz="1400" dirty="0">
                <a:solidFill>
                  <a:srgbClr val="004F80"/>
                </a:solidFill>
                <a:latin typeface="Arial"/>
                <a:cs typeface="Arial" panose="020B0604020202020204" pitchFamily="34" charset="0"/>
              </a:rPr>
              <a:t>total: 622,6 TWh</a:t>
            </a:r>
          </a:p>
          <a:p>
            <a:pPr fontAlgn="auto">
              <a:spcBef>
                <a:spcPts val="0"/>
              </a:spcBef>
              <a:spcAft>
                <a:spcPts val="0"/>
              </a:spcAft>
            </a:pPr>
            <a:r>
              <a:rPr lang="en-GB" sz="1400" dirty="0">
                <a:solidFill>
                  <a:srgbClr val="004F80"/>
                </a:solidFill>
                <a:latin typeface="Arial"/>
                <a:cs typeface="Arial" panose="020B0604020202020204" pitchFamily="34" charset="0"/>
              </a:rPr>
              <a:t>renewables share: 62,5 TWh</a:t>
            </a:r>
          </a:p>
        </p:txBody>
      </p:sp>
      <p:graphicFrame>
        <p:nvGraphicFramePr>
          <p:cNvPr id="18" name="Diagramm 12"/>
          <p:cNvGraphicFramePr>
            <a:graphicFrameLocks/>
          </p:cNvGraphicFramePr>
          <p:nvPr>
            <p:extLst>
              <p:ext uri="{D42A27DB-BD31-4B8C-83A1-F6EECF244321}">
                <p14:modId xmlns:p14="http://schemas.microsoft.com/office/powerpoint/2010/main" val="3265037421"/>
              </p:ext>
            </p:extLst>
          </p:nvPr>
        </p:nvGraphicFramePr>
        <p:xfrm>
          <a:off x="6286817" y="2161922"/>
          <a:ext cx="4415924" cy="358765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feld 2"/>
          <p:cNvSpPr txBox="1"/>
          <p:nvPr/>
        </p:nvSpPr>
        <p:spPr>
          <a:xfrm>
            <a:off x="7080258" y="2233372"/>
            <a:ext cx="3452254" cy="37225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en-GB" sz="1400" dirty="0">
                <a:solidFill>
                  <a:srgbClr val="004F80"/>
                </a:solidFill>
                <a:cs typeface="Arial" panose="020B0604020202020204" pitchFamily="34" charset="0"/>
              </a:rPr>
              <a:t>Total: 647.1 </a:t>
            </a:r>
            <a:r>
              <a:rPr lang="en-GB" sz="1400" dirty="0" err="1">
                <a:solidFill>
                  <a:srgbClr val="004F80"/>
                </a:solidFill>
                <a:cs typeface="Arial" panose="020B0604020202020204" pitchFamily="34" charset="0"/>
              </a:rPr>
              <a:t>TWh</a:t>
            </a:r>
            <a:endParaRPr lang="en-GB" sz="1400" dirty="0">
              <a:solidFill>
                <a:srgbClr val="004F80"/>
              </a:solidFill>
              <a:cs typeface="Arial" panose="020B0604020202020204" pitchFamily="34" charset="0"/>
            </a:endParaRPr>
          </a:p>
          <a:p>
            <a:pPr fontAlgn="auto">
              <a:spcBef>
                <a:spcPts val="0"/>
              </a:spcBef>
              <a:spcAft>
                <a:spcPts val="0"/>
              </a:spcAft>
            </a:pPr>
            <a:r>
              <a:rPr lang="en-GB" sz="1400" dirty="0">
                <a:solidFill>
                  <a:srgbClr val="004F80"/>
                </a:solidFill>
                <a:cs typeface="Arial" panose="020B0604020202020204" pitchFamily="34" charset="0"/>
              </a:rPr>
              <a:t>renewables share: ~ 194 </a:t>
            </a:r>
            <a:r>
              <a:rPr lang="en-GB" sz="1400" dirty="0" err="1">
                <a:solidFill>
                  <a:srgbClr val="004F80"/>
                </a:solidFill>
                <a:cs typeface="Arial" panose="020B0604020202020204" pitchFamily="34" charset="0"/>
              </a:rPr>
              <a:t>TWh</a:t>
            </a:r>
            <a:endParaRPr lang="en-GB" sz="1400" dirty="0">
              <a:solidFill>
                <a:srgbClr val="004F80"/>
              </a:solidFill>
              <a:cs typeface="Arial" panose="020B0604020202020204" pitchFamily="34" charset="0"/>
            </a:endParaRPr>
          </a:p>
        </p:txBody>
      </p:sp>
      <p:pic>
        <p:nvPicPr>
          <p:cNvPr id="20" name="Picture 15"/>
          <p:cNvPicPr>
            <a:picLocks noChangeAspect="1"/>
          </p:cNvPicPr>
          <p:nvPr/>
        </p:nvPicPr>
        <p:blipFill>
          <a:blip r:embed="rId5"/>
          <a:stretch>
            <a:fillRect/>
          </a:stretch>
        </p:blipFill>
        <p:spPr>
          <a:xfrm>
            <a:off x="2201211" y="2218366"/>
            <a:ext cx="8585628" cy="3343876"/>
          </a:xfrm>
          <a:prstGeom prst="rect">
            <a:avLst/>
          </a:prstGeom>
        </p:spPr>
      </p:pic>
    </p:spTree>
    <p:extLst>
      <p:ext uri="{BB962C8B-B14F-4D97-AF65-F5344CB8AC3E}">
        <p14:creationId xmlns:p14="http://schemas.microsoft.com/office/powerpoint/2010/main" val="3871511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26"/>
          <p:cNvSpPr>
            <a:spLocks noGrp="1"/>
          </p:cNvSpPr>
          <p:nvPr>
            <p:ph type="title"/>
          </p:nvPr>
        </p:nvSpPr>
        <p:spPr>
          <a:xfrm>
            <a:off x="5170215" y="189220"/>
            <a:ext cx="6802836" cy="1472407"/>
          </a:xfrm>
        </p:spPr>
        <p:txBody>
          <a:bodyPr/>
          <a:lstStyle/>
          <a:p>
            <a:r>
              <a:rPr lang="en-GB" altLang="de-DE" sz="3400" b="1" dirty="0"/>
              <a:t>Investments in the renewable energy sector in 2016</a:t>
            </a:r>
            <a:endParaRPr lang="en-GB" altLang="de-DE" sz="3400" b="1" dirty="0">
              <a:solidFill>
                <a:srgbClr val="C00000"/>
              </a:solidFill>
            </a:endParaRPr>
          </a:p>
        </p:txBody>
      </p:sp>
      <p:sp>
        <p:nvSpPr>
          <p:cNvPr id="19" name="Textplatzhalter 18"/>
          <p:cNvSpPr>
            <a:spLocks noGrp="1"/>
          </p:cNvSpPr>
          <p:nvPr>
            <p:ph type="body" sz="quarter" idx="14"/>
          </p:nvPr>
        </p:nvSpPr>
        <p:spPr>
          <a:xfrm>
            <a:off x="1875361" y="5795814"/>
            <a:ext cx="7759350" cy="508823"/>
          </a:xfrm>
        </p:spPr>
        <p:txBody>
          <a:bodyPr/>
          <a:lstStyle/>
          <a:p>
            <a:pPr>
              <a:defRPr/>
            </a:pPr>
            <a:r>
              <a:rPr lang="en-GB" kern="1200" dirty="0" smtClean="0"/>
              <a:t>Investments in renewable energy installations amounted to over €14 billion in 2016.</a:t>
            </a:r>
            <a:endParaRPr lang="en-GB" kern="1200" dirty="0"/>
          </a:p>
        </p:txBody>
      </p:sp>
      <p:sp>
        <p:nvSpPr>
          <p:cNvPr id="24" name="Textplatzhalter 7"/>
          <p:cNvSpPr txBox="1">
            <a:spLocks/>
          </p:cNvSpPr>
          <p:nvPr/>
        </p:nvSpPr>
        <p:spPr>
          <a:xfrm>
            <a:off x="7331824" y="6304638"/>
            <a:ext cx="4880815" cy="360946"/>
          </a:xfrm>
          <a:prstGeom prst="rect">
            <a:avLst/>
          </a:prstGeom>
        </p:spPr>
        <p:txBody>
          <a:bodyPr lIns="109033" tIns="54517" rIns="109033" bIns="54517"/>
          <a:lstStyle/>
          <a:p>
            <a:pPr marL="408874" indent="-408874" algn="r" fontAlgn="auto">
              <a:spcBef>
                <a:spcPct val="20000"/>
              </a:spcBef>
              <a:defRPr/>
            </a:pPr>
            <a:r>
              <a:rPr lang="en-GB" sz="1400" i="1" kern="0" dirty="0">
                <a:solidFill>
                  <a:srgbClr val="000000"/>
                </a:solidFill>
                <a:latin typeface="Arial" pitchFamily="34" charset="0"/>
                <a:cs typeface="Arial" pitchFamily="34" charset="0"/>
              </a:rPr>
              <a:t>Source: AGEE-Stat /UBA 2017</a:t>
            </a:r>
          </a:p>
        </p:txBody>
      </p:sp>
      <p:pic>
        <p:nvPicPr>
          <p:cNvPr id="18437" name="Grafik 37" descr="Zahnrad_Icon_bla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7165" y="1486718"/>
            <a:ext cx="576708"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22" descr="EE_Ic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7165" y="1027187"/>
            <a:ext cx="576708"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p:nvPr/>
        </p:nvSpPr>
        <p:spPr>
          <a:xfrm>
            <a:off x="3509014" y="1776112"/>
            <a:ext cx="4713314" cy="3606284"/>
          </a:xfrm>
          <a:prstGeom prst="rect">
            <a:avLst/>
          </a:prstGeom>
          <a:solidFill>
            <a:srgbClr val="39689E"/>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dirty="0">
                <a:solidFill>
                  <a:srgbClr val="FFFFFF"/>
                </a:solidFill>
                <a:cs typeface="Arial" pitchFamily="34" charset="0"/>
              </a:rPr>
              <a:t>Total 2016: </a:t>
            </a:r>
          </a:p>
          <a:p>
            <a:pPr algn="ctr">
              <a:defRPr/>
            </a:pPr>
            <a:r>
              <a:rPr lang="en-GB" dirty="0">
                <a:solidFill>
                  <a:srgbClr val="FFFFFF"/>
                </a:solidFill>
                <a:cs typeface="Arial" pitchFamily="34" charset="0"/>
              </a:rPr>
              <a:t>€ 14,2 billion</a:t>
            </a:r>
          </a:p>
        </p:txBody>
      </p:sp>
      <p:sp>
        <p:nvSpPr>
          <p:cNvPr id="25" name="Rechteck 24"/>
          <p:cNvSpPr/>
          <p:nvPr/>
        </p:nvSpPr>
        <p:spPr>
          <a:xfrm>
            <a:off x="3509014" y="4011753"/>
            <a:ext cx="4713314" cy="432500"/>
          </a:xfrm>
          <a:prstGeom prst="rect">
            <a:avLst/>
          </a:prstGeom>
          <a:solidFill>
            <a:srgbClr val="35648B"/>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1600" dirty="0">
                <a:solidFill>
                  <a:srgbClr val="FFFFFF"/>
                </a:solidFill>
                <a:cs typeface="Arial" pitchFamily="34" charset="0"/>
              </a:rPr>
              <a:t>Biomass (heat and power): € 1.7 bn.</a:t>
            </a:r>
          </a:p>
        </p:txBody>
      </p:sp>
      <p:sp>
        <p:nvSpPr>
          <p:cNvPr id="26" name="Rechteck 25"/>
          <p:cNvSpPr/>
          <p:nvPr/>
        </p:nvSpPr>
        <p:spPr>
          <a:xfrm>
            <a:off x="3502653" y="1702968"/>
            <a:ext cx="4711195" cy="2308785"/>
          </a:xfrm>
          <a:prstGeom prst="rect">
            <a:avLst/>
          </a:prstGeom>
          <a:solidFill>
            <a:srgbClr val="1F4D78"/>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2100" dirty="0">
                <a:solidFill>
                  <a:srgbClr val="FFFFFF"/>
                </a:solidFill>
                <a:cs typeface="Arial" pitchFamily="34" charset="0"/>
              </a:rPr>
              <a:t>Wind energy </a:t>
            </a:r>
          </a:p>
          <a:p>
            <a:pPr algn="ctr">
              <a:defRPr/>
            </a:pPr>
            <a:r>
              <a:rPr lang="en-GB" sz="2100" dirty="0">
                <a:solidFill>
                  <a:srgbClr val="FFFFFF"/>
                </a:solidFill>
                <a:cs typeface="Arial" pitchFamily="34" charset="0"/>
              </a:rPr>
              <a:t>(on and offshore):</a:t>
            </a:r>
          </a:p>
          <a:p>
            <a:pPr algn="ctr">
              <a:defRPr/>
            </a:pPr>
            <a:r>
              <a:rPr lang="en-GB" sz="2100" dirty="0">
                <a:solidFill>
                  <a:srgbClr val="FFFFFF"/>
                </a:solidFill>
                <a:cs typeface="Arial" pitchFamily="34" charset="0"/>
              </a:rPr>
              <a:t> € 9.4 bn.</a:t>
            </a:r>
          </a:p>
        </p:txBody>
      </p:sp>
      <p:sp>
        <p:nvSpPr>
          <p:cNvPr id="28" name="Rechteck 27"/>
          <p:cNvSpPr/>
          <p:nvPr/>
        </p:nvSpPr>
        <p:spPr>
          <a:xfrm>
            <a:off x="3509014" y="4444253"/>
            <a:ext cx="4713314" cy="287803"/>
          </a:xfrm>
          <a:prstGeom prst="rect">
            <a:avLst/>
          </a:prstGeom>
          <a:solidFill>
            <a:srgbClr val="7BA3CF"/>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1600" dirty="0">
                <a:solidFill>
                  <a:srgbClr val="FFFFFF"/>
                </a:solidFill>
                <a:cs typeface="Arial" pitchFamily="34" charset="0"/>
              </a:rPr>
              <a:t>Photovoltaic: € 1.6 bn.</a:t>
            </a:r>
          </a:p>
        </p:txBody>
      </p:sp>
      <p:sp>
        <p:nvSpPr>
          <p:cNvPr id="29" name="Rechteck 28"/>
          <p:cNvSpPr/>
          <p:nvPr/>
        </p:nvSpPr>
        <p:spPr>
          <a:xfrm>
            <a:off x="3509014" y="4732056"/>
            <a:ext cx="4713314" cy="217840"/>
          </a:xfrm>
          <a:prstGeom prst="rect">
            <a:avLst/>
          </a:prstGeom>
          <a:solidFill>
            <a:srgbClr val="627999"/>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1600" dirty="0">
                <a:solidFill>
                  <a:srgbClr val="FFFFFF"/>
                </a:solidFill>
                <a:cs typeface="Arial" pitchFamily="34" charset="0"/>
              </a:rPr>
              <a:t>Geothermal: € 1.1 bn.</a:t>
            </a:r>
          </a:p>
        </p:txBody>
      </p:sp>
      <p:sp>
        <p:nvSpPr>
          <p:cNvPr id="30" name="Rechteck 29"/>
          <p:cNvSpPr/>
          <p:nvPr/>
        </p:nvSpPr>
        <p:spPr>
          <a:xfrm>
            <a:off x="3509014" y="5166146"/>
            <a:ext cx="4713314" cy="216250"/>
          </a:xfrm>
          <a:prstGeom prst="rect">
            <a:avLst/>
          </a:prstGeom>
          <a:solidFill>
            <a:srgbClr val="004F80"/>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1600" dirty="0">
                <a:solidFill>
                  <a:srgbClr val="FFFFFF"/>
                </a:solidFill>
                <a:cs typeface="Arial" pitchFamily="34" charset="0"/>
              </a:rPr>
              <a:t>Hydropower: € 0.3 bn.</a:t>
            </a:r>
          </a:p>
        </p:txBody>
      </p:sp>
      <p:sp>
        <p:nvSpPr>
          <p:cNvPr id="31" name="Rechteck 30"/>
          <p:cNvSpPr/>
          <p:nvPr/>
        </p:nvSpPr>
        <p:spPr>
          <a:xfrm>
            <a:off x="3509014" y="4949896"/>
            <a:ext cx="4713314" cy="216250"/>
          </a:xfrm>
          <a:prstGeom prst="rect">
            <a:avLst/>
          </a:prstGeom>
          <a:solidFill>
            <a:srgbClr val="9CA4B5"/>
          </a:solidFill>
          <a:ln>
            <a:noFill/>
          </a:ln>
        </p:spPr>
        <p:style>
          <a:lnRef idx="2">
            <a:schemeClr val="accent1">
              <a:shade val="50000"/>
            </a:schemeClr>
          </a:lnRef>
          <a:fillRef idx="1">
            <a:schemeClr val="accent1"/>
          </a:fillRef>
          <a:effectRef idx="0">
            <a:schemeClr val="accent1"/>
          </a:effectRef>
          <a:fontRef idx="minor">
            <a:schemeClr val="lt1"/>
          </a:fontRef>
        </p:style>
        <p:txBody>
          <a:bodyPr lIns="109033" tIns="54517" rIns="109033" bIns="54517" anchor="ctr"/>
          <a:lstStyle/>
          <a:p>
            <a:pPr algn="ctr">
              <a:defRPr/>
            </a:pPr>
            <a:r>
              <a:rPr lang="en-GB" sz="1600" dirty="0">
                <a:solidFill>
                  <a:srgbClr val="FFFFFF"/>
                </a:solidFill>
                <a:cs typeface="Arial" pitchFamily="34" charset="0"/>
              </a:rPr>
              <a:t>Solar thermal + CSP: € 0,8 bn.</a:t>
            </a:r>
          </a:p>
        </p:txBody>
      </p:sp>
      <p:sp>
        <p:nvSpPr>
          <p:cNvPr id="18446" name="Textfeld 31"/>
          <p:cNvSpPr txBox="1">
            <a:spLocks noChangeArrowheads="1"/>
          </p:cNvSpPr>
          <p:nvPr/>
        </p:nvSpPr>
        <p:spPr bwMode="auto">
          <a:xfrm>
            <a:off x="720885" y="3146754"/>
            <a:ext cx="2308953" cy="75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3" tIns="54517" rIns="109033" bIns="54517">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GB" altLang="de-DE" sz="2100" b="1">
                <a:solidFill>
                  <a:srgbClr val="000000"/>
                </a:solidFill>
                <a:cs typeface="Arial" pitchFamily="34" charset="0"/>
              </a:rPr>
              <a:t>Total 2016:</a:t>
            </a:r>
          </a:p>
          <a:p>
            <a:pPr eaLnBrk="1" hangingPunct="1">
              <a:spcBef>
                <a:spcPct val="0"/>
              </a:spcBef>
            </a:pPr>
            <a:r>
              <a:rPr lang="en-GB" altLang="de-DE" sz="2100" b="1">
                <a:solidFill>
                  <a:srgbClr val="000000"/>
                </a:solidFill>
                <a:cs typeface="Arial" pitchFamily="34" charset="0"/>
              </a:rPr>
              <a:t>€ 14,2 billion</a:t>
            </a:r>
          </a:p>
        </p:txBody>
      </p:sp>
      <p:pic>
        <p:nvPicPr>
          <p:cNvPr id="184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91"/>
            <a:ext cx="5098207" cy="14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66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4"/>
          <p:cNvSpPr>
            <a:spLocks noGrp="1"/>
          </p:cNvSpPr>
          <p:nvPr>
            <p:ph type="title"/>
          </p:nvPr>
        </p:nvSpPr>
        <p:spPr>
          <a:xfrm>
            <a:off x="4380437" y="1"/>
            <a:ext cx="6534609" cy="1631414"/>
          </a:xfrm>
        </p:spPr>
        <p:txBody>
          <a:bodyPr/>
          <a:lstStyle/>
          <a:p>
            <a:r>
              <a:rPr lang="en-GB" altLang="de-DE" sz="3800" b="1"/>
              <a:t>Benefits of the Energiewende</a:t>
            </a:r>
          </a:p>
        </p:txBody>
      </p:sp>
      <p:sp>
        <p:nvSpPr>
          <p:cNvPr id="19" name="Textplatzhalter 18"/>
          <p:cNvSpPr>
            <a:spLocks noGrp="1"/>
          </p:cNvSpPr>
          <p:nvPr>
            <p:ph type="body" sz="quarter" idx="14"/>
          </p:nvPr>
        </p:nvSpPr>
        <p:spPr>
          <a:xfrm>
            <a:off x="1202182" y="5764013"/>
            <a:ext cx="10141153" cy="367306"/>
          </a:xfrm>
        </p:spPr>
        <p:txBody>
          <a:bodyPr/>
          <a:lstStyle/>
          <a:p>
            <a:pPr>
              <a:defRPr/>
            </a:pPr>
            <a:r>
              <a:rPr lang="en-GB" kern="1200" dirty="0" smtClean="0"/>
              <a:t>The energy transition has numerous positive effects on various levels.</a:t>
            </a:r>
          </a:p>
        </p:txBody>
      </p:sp>
      <p:sp>
        <p:nvSpPr>
          <p:cNvPr id="17412" name="Foliennummernplatzhalter 6"/>
          <p:cNvSpPr>
            <a:spLocks noGrp="1"/>
          </p:cNvSpPr>
          <p:nvPr>
            <p:ph type="sldNum" sz="quarter" idx="15"/>
          </p:nvPr>
        </p:nvSpPr>
        <p:spPr>
          <a:noFill/>
        </p:spPr>
        <p:txBody>
          <a:bodyPr/>
          <a:lstStyle>
            <a:lvl1pPr eaLnBrk="0" hangingPunct="0">
              <a:spcBef>
                <a:spcPct val="20000"/>
              </a:spcBef>
              <a:defRPr sz="3800">
                <a:solidFill>
                  <a:schemeClr val="tx1"/>
                </a:solidFill>
                <a:latin typeface="Arial" pitchFamily="34" charset="0"/>
              </a:defRPr>
            </a:lvl1pPr>
            <a:lvl2pPr marL="885894" indent="-340728" eaLnBrk="0" hangingPunct="0">
              <a:spcBef>
                <a:spcPct val="20000"/>
              </a:spcBef>
              <a:buChar char="–"/>
              <a:defRPr sz="3300">
                <a:solidFill>
                  <a:schemeClr val="tx1"/>
                </a:solidFill>
                <a:latin typeface="Times New Roman" pitchFamily="18" charset="0"/>
              </a:defRPr>
            </a:lvl2pPr>
            <a:lvl3pPr marL="1362913" indent="-272583" eaLnBrk="0" hangingPunct="0">
              <a:spcBef>
                <a:spcPct val="20000"/>
              </a:spcBef>
              <a:buChar char="•"/>
              <a:defRPr sz="2900">
                <a:solidFill>
                  <a:schemeClr val="tx1"/>
                </a:solidFill>
                <a:latin typeface="Times New Roman" pitchFamily="18" charset="0"/>
              </a:defRPr>
            </a:lvl3pPr>
            <a:lvl4pPr marL="1908078" indent="-272583" eaLnBrk="0" hangingPunct="0">
              <a:spcBef>
                <a:spcPct val="20000"/>
              </a:spcBef>
              <a:buChar char="–"/>
              <a:defRPr sz="2400">
                <a:solidFill>
                  <a:schemeClr val="tx1"/>
                </a:solidFill>
                <a:latin typeface="Times New Roman" pitchFamily="18" charset="0"/>
              </a:defRPr>
            </a:lvl4pPr>
            <a:lvl5pPr marL="2453244" indent="-272583" eaLnBrk="0" hangingPunct="0">
              <a:spcBef>
                <a:spcPct val="20000"/>
              </a:spcBef>
              <a:buChar char="»"/>
              <a:defRPr sz="2400">
                <a:solidFill>
                  <a:schemeClr val="tx1"/>
                </a:solidFill>
                <a:latin typeface="Times New Roman" pitchFamily="18" charset="0"/>
              </a:defRPr>
            </a:lvl5pPr>
            <a:lvl6pPr marL="2998409" indent="-272583" eaLnBrk="0" fontAlgn="base" hangingPunct="0">
              <a:spcBef>
                <a:spcPct val="20000"/>
              </a:spcBef>
              <a:spcAft>
                <a:spcPct val="0"/>
              </a:spcAft>
              <a:buChar char="»"/>
              <a:defRPr sz="2400">
                <a:solidFill>
                  <a:schemeClr val="tx1"/>
                </a:solidFill>
                <a:latin typeface="Times New Roman" pitchFamily="18" charset="0"/>
              </a:defRPr>
            </a:lvl6pPr>
            <a:lvl7pPr marL="3543574" indent="-272583" eaLnBrk="0" fontAlgn="base" hangingPunct="0">
              <a:spcBef>
                <a:spcPct val="20000"/>
              </a:spcBef>
              <a:spcAft>
                <a:spcPct val="0"/>
              </a:spcAft>
              <a:buChar char="»"/>
              <a:defRPr sz="2400">
                <a:solidFill>
                  <a:schemeClr val="tx1"/>
                </a:solidFill>
                <a:latin typeface="Times New Roman" pitchFamily="18" charset="0"/>
              </a:defRPr>
            </a:lvl7pPr>
            <a:lvl8pPr marL="4088740" indent="-272583" eaLnBrk="0" fontAlgn="base" hangingPunct="0">
              <a:spcBef>
                <a:spcPct val="20000"/>
              </a:spcBef>
              <a:spcAft>
                <a:spcPct val="0"/>
              </a:spcAft>
              <a:buChar char="»"/>
              <a:defRPr sz="2400">
                <a:solidFill>
                  <a:schemeClr val="tx1"/>
                </a:solidFill>
                <a:latin typeface="Times New Roman" pitchFamily="18" charset="0"/>
              </a:defRPr>
            </a:lvl8pPr>
            <a:lvl9pPr marL="4633905" indent="-272583"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spcBef>
                <a:spcPct val="0"/>
              </a:spcBef>
            </a:pPr>
            <a:fld id="{F947052F-71B1-47F7-A599-2E9B7AE0CCB8}" type="slidenum">
              <a:rPr lang="en-GB" altLang="de-DE" sz="1400">
                <a:solidFill>
                  <a:srgbClr val="000000"/>
                </a:solidFill>
              </a:rPr>
              <a:pPr eaLnBrk="1" hangingPunct="1">
                <a:spcBef>
                  <a:spcPct val="0"/>
                </a:spcBef>
              </a:pPr>
              <a:t>9</a:t>
            </a:fld>
            <a:endParaRPr lang="en-GB" altLang="de-DE" sz="1400">
              <a:solidFill>
                <a:srgbClr val="000000"/>
              </a:solidFill>
            </a:endParaRPr>
          </a:p>
        </p:txBody>
      </p:sp>
      <p:pic>
        <p:nvPicPr>
          <p:cNvPr id="17413" name="Bildplatzhalter 9"/>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4" b="34"/>
          <a:stretch>
            <a:fillRect/>
          </a:stretch>
        </p:blipFill>
        <p:spPr>
          <a:xfrm>
            <a:off x="1497807" y="1776112"/>
            <a:ext cx="9289032" cy="3606284"/>
          </a:xfrm>
        </p:spPr>
      </p:pic>
      <p:sp>
        <p:nvSpPr>
          <p:cNvPr id="18" name="Text Placeholder 12"/>
          <p:cNvSpPr txBox="1">
            <a:spLocks/>
          </p:cNvSpPr>
          <p:nvPr/>
        </p:nvSpPr>
        <p:spPr>
          <a:xfrm>
            <a:off x="6201731" y="6318949"/>
            <a:ext cx="6010907" cy="289393"/>
          </a:xfrm>
          <a:prstGeom prst="rect">
            <a:avLst/>
          </a:prstGeom>
        </p:spPr>
        <p:txBody>
          <a:bodyPr lIns="109033" tIns="54517" rIns="109033" bIns="54517"/>
          <a:lstStyle/>
          <a:p>
            <a:pPr marL="408874" indent="-408874" algn="r" fontAlgn="auto">
              <a:spcBef>
                <a:spcPct val="20000"/>
              </a:spcBef>
              <a:defRPr/>
            </a:pPr>
            <a:r>
              <a:rPr lang="en-GB" sz="1400" i="1" kern="0" dirty="0">
                <a:solidFill>
                  <a:srgbClr val="000000"/>
                </a:solidFill>
                <a:latin typeface="Arial" panose="020B0604020202020204" pitchFamily="34" charset="0"/>
                <a:cs typeface="Arial" panose="020B0604020202020204" pitchFamily="34" charset="0"/>
              </a:rPr>
              <a:t>Source: BMWi</a:t>
            </a:r>
            <a:r>
              <a:rPr lang="en-GB" sz="1400" kern="0" dirty="0">
                <a:solidFill>
                  <a:srgbClr val="000000"/>
                </a:solidFill>
                <a:latin typeface="Arial" panose="020B0604020202020204" pitchFamily="34" charset="0"/>
                <a:cs typeface="Arial" panose="020B0604020202020204" pitchFamily="34" charset="0"/>
              </a:rPr>
              <a:t> 2014, ERGO Kommunikation</a:t>
            </a:r>
            <a:endParaRPr lang="en-GB" sz="1400" i="1" kern="0" dirty="0">
              <a:solidFill>
                <a:srgbClr val="000000"/>
              </a:solidFill>
              <a:latin typeface="Arial" panose="020B0604020202020204" pitchFamily="34" charset="0"/>
              <a:cs typeface="Arial" panose="020B0604020202020204" pitchFamily="34" charset="0"/>
            </a:endParaRPr>
          </a:p>
        </p:txBody>
      </p:sp>
      <p:pic>
        <p:nvPicPr>
          <p:cNvPr id="17415" name="Grafik 19" descr="Zahnrad_Icon_blau.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7165" y="1027187"/>
            <a:ext cx="576708"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720"/>
            <a:ext cx="5098206" cy="14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704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ba54d5d811c02fb2778c5e8383c63457855ff5"/>
</p:tagLst>
</file>

<file path=ppt/theme/theme1.xml><?xml version="1.0" encoding="utf-8"?>
<a:theme xmlns:a="http://schemas.openxmlformats.org/drawingml/2006/main" name="AA97L">
  <a:themeElements>
    <a:clrScheme name="AA">
      <a:dk1>
        <a:srgbClr val="000000"/>
      </a:dk1>
      <a:lt1>
        <a:srgbClr val="FFFFFF"/>
      </a:lt1>
      <a:dk2>
        <a:srgbClr val="000000"/>
      </a:dk2>
      <a:lt2>
        <a:srgbClr val="808080"/>
      </a:lt2>
      <a:accent1>
        <a:srgbClr val="203B59"/>
      </a:accent1>
      <a:accent2>
        <a:srgbClr val="1F4D78"/>
      </a:accent2>
      <a:accent3>
        <a:srgbClr val="345E8E"/>
      </a:accent3>
      <a:accent4>
        <a:srgbClr val="627999"/>
      </a:accent4>
      <a:accent5>
        <a:srgbClr val="9CA4B5"/>
      </a:accent5>
      <a:accent6>
        <a:srgbClr val="005CE7"/>
      </a:accent6>
      <a:hlink>
        <a:srgbClr val="345E8E"/>
      </a:hlink>
      <a:folHlink>
        <a:srgbClr val="9CA4B5"/>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MWi CI">
      <a:dk1>
        <a:srgbClr val="004F80"/>
      </a:dk1>
      <a:lt1>
        <a:srgbClr val="FFFFFF"/>
      </a:lt1>
      <a:dk2>
        <a:srgbClr val="000000"/>
      </a:dk2>
      <a:lt2>
        <a:srgbClr val="00B8F2"/>
      </a:lt2>
      <a:accent1>
        <a:srgbClr val="004F80"/>
      </a:accent1>
      <a:accent2>
        <a:srgbClr val="0778A5"/>
      </a:accent2>
      <a:accent3>
        <a:srgbClr val="F28502"/>
      </a:accent3>
      <a:accent4>
        <a:srgbClr val="C40046"/>
      </a:accent4>
      <a:accent5>
        <a:srgbClr val="74B917"/>
      </a:accent5>
      <a:accent6>
        <a:srgbClr val="23614E"/>
      </a:accent6>
      <a:hlink>
        <a:srgbClr val="F28502"/>
      </a:hlink>
      <a:folHlink>
        <a:srgbClr val="6B7581"/>
      </a:folHlink>
    </a:clrScheme>
    <a:fontScheme name="Benutzerdefiniert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BMWi CI">
      <a:dk1>
        <a:srgbClr val="004F80"/>
      </a:dk1>
      <a:lt1>
        <a:srgbClr val="FFFFFF"/>
      </a:lt1>
      <a:dk2>
        <a:srgbClr val="000000"/>
      </a:dk2>
      <a:lt2>
        <a:srgbClr val="00B8F2"/>
      </a:lt2>
      <a:accent1>
        <a:srgbClr val="004F80"/>
      </a:accent1>
      <a:accent2>
        <a:srgbClr val="0778A5"/>
      </a:accent2>
      <a:accent3>
        <a:srgbClr val="F28502"/>
      </a:accent3>
      <a:accent4>
        <a:srgbClr val="C40046"/>
      </a:accent4>
      <a:accent5>
        <a:srgbClr val="74B917"/>
      </a:accent5>
      <a:accent6>
        <a:srgbClr val="23614E"/>
      </a:accent6>
      <a:hlink>
        <a:srgbClr val="F28502"/>
      </a:hlink>
      <a:folHlink>
        <a:srgbClr val="6B7581"/>
      </a:folHlink>
    </a:clrScheme>
    <a:fontScheme name="Benutzerdefiniert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RESENTATIO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PRESENTATION">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fr-F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MU-quer">
  <a:themeElements>
    <a:clrScheme name="BMU-qu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MU-quer">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MU-qu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MU-qu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U-qu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U-qu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U-qu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U-qu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MU-qu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MU-quer">
  <a:themeElements>
    <a:clrScheme name="BMU-qu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MU-quer">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MU-qu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MU-qu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U-qu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U-qu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U-qu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U-qu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MU-qu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AA97L</Template>
  <TotalTime>17</TotalTime>
  <Words>1964</Words>
  <Application>Microsoft Office PowerPoint</Application>
  <PresentationFormat>Произвольный</PresentationFormat>
  <Paragraphs>401</Paragraphs>
  <Slides>16</Slides>
  <Notes>16</Notes>
  <HiddenSlides>0</HiddenSlides>
  <MMClips>0</MMClips>
  <ScaleCrop>false</ScaleCrop>
  <HeadingPairs>
    <vt:vector size="4" baseType="variant">
      <vt:variant>
        <vt:lpstr>Тема</vt:lpstr>
      </vt:variant>
      <vt:variant>
        <vt:i4>6</vt:i4>
      </vt:variant>
      <vt:variant>
        <vt:lpstr>Заголовки слайдов</vt:lpstr>
      </vt:variant>
      <vt:variant>
        <vt:i4>16</vt:i4>
      </vt:variant>
    </vt:vector>
  </HeadingPairs>
  <TitlesOfParts>
    <vt:vector size="22" baseType="lpstr">
      <vt:lpstr>AA97L</vt:lpstr>
      <vt:lpstr>Office Theme</vt:lpstr>
      <vt:lpstr>1_Office Theme</vt:lpstr>
      <vt:lpstr>3_PRESENTATION</vt:lpstr>
      <vt:lpstr>BMU-quer</vt:lpstr>
      <vt:lpstr>1_BMU-quer</vt:lpstr>
      <vt:lpstr>Презентация PowerPoint</vt:lpstr>
      <vt:lpstr>The triangle of energy policy objectives of the Energiewende</vt:lpstr>
      <vt:lpstr>Pillars and action fields of the Energiewende</vt:lpstr>
      <vt:lpstr>Energiewende?  </vt:lpstr>
      <vt:lpstr>Targets of the Energiewende until 2050</vt:lpstr>
      <vt:lpstr>The Energiewende roadmap until 2050</vt:lpstr>
      <vt:lpstr>German gross electricity production</vt:lpstr>
      <vt:lpstr>Investments in the renewable energy sector in 2016</vt:lpstr>
      <vt:lpstr>Benefits of the Energiewende</vt:lpstr>
      <vt:lpstr>Gross job creation in the German renewables sector</vt:lpstr>
      <vt:lpstr>Gross job creation in the German renewables sector</vt:lpstr>
      <vt:lpstr>New patents for renewable energy in Germany 2005-2014</vt:lpstr>
      <vt:lpstr>Global Investment in Renewable Energy</vt:lpstr>
      <vt:lpstr>Global Investment in Renewable Energy</vt:lpstr>
      <vt:lpstr>Jobs in Renewable Energy</vt:lpstr>
      <vt:lpstr>Thank you for your attention !  </vt:lpstr>
    </vt:vector>
  </TitlesOfParts>
  <Company>Auswärtiges 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Auswärtige Amt</dc:title>
  <dc:creator>Biene, Martha (AA privat)</dc:creator>
  <cp:lastModifiedBy>User</cp:lastModifiedBy>
  <cp:revision>2909</cp:revision>
  <cp:lastPrinted>2018-03-21T15:07:21Z</cp:lastPrinted>
  <dcterms:created xsi:type="dcterms:W3CDTF">2015-01-06T11:41:32Z</dcterms:created>
  <dcterms:modified xsi:type="dcterms:W3CDTF">2018-03-22T07:12:31Z</dcterms:modified>
</cp:coreProperties>
</file>