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1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2018-03-21T13:03:43Z</dcterms:created>
  <dcterms:modified xsi:type="dcterms:W3CDTF">2018-03-21T13:05:17Z</dcterms:modified>
</cp:coreProperties>
</file>