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notesSlides/notesSlide1.xml" ContentType="application/vnd.openxmlformats-officedocument.presentationml.notesSlide+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notesSlides/notesSlide2.xml" ContentType="application/vnd.openxmlformats-officedocument.presentationml.notesSlide+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739" r:id="rId6"/>
  </p:sldMasterIdLst>
  <p:notesMasterIdLst>
    <p:notesMasterId r:id="rId21"/>
  </p:notesMasterIdLst>
  <p:handoutMasterIdLst>
    <p:handoutMasterId r:id="rId22"/>
  </p:handoutMasterIdLst>
  <p:sldIdLst>
    <p:sldId id="296" r:id="rId7"/>
    <p:sldId id="323" r:id="rId8"/>
    <p:sldId id="314" r:id="rId9"/>
    <p:sldId id="325" r:id="rId10"/>
    <p:sldId id="316" r:id="rId11"/>
    <p:sldId id="317" r:id="rId12"/>
    <p:sldId id="318" r:id="rId13"/>
    <p:sldId id="319" r:id="rId14"/>
    <p:sldId id="320" r:id="rId15"/>
    <p:sldId id="321" r:id="rId16"/>
    <p:sldId id="322" r:id="rId17"/>
    <p:sldId id="324" r:id="rId18"/>
    <p:sldId id="312" r:id="rId19"/>
    <p:sldId id="311" r:id="rId20"/>
  </p:sldIdLst>
  <p:sldSz cx="12190413" cy="6858000"/>
  <p:notesSz cx="6743700" cy="9893300"/>
  <p:custDataLst>
    <p:tags r:id="rId23"/>
  </p:custDataLst>
  <p:defaultTextStyle>
    <a:defPPr>
      <a:defRPr lang="de-DE"/>
    </a:defPPr>
    <a:lvl1pPr algn="l" rtl="0" fontAlgn="base">
      <a:spcBef>
        <a:spcPct val="0"/>
      </a:spcBef>
      <a:spcAft>
        <a:spcPct val="0"/>
      </a:spcAft>
      <a:defRPr sz="1300" b="1" kern="1200">
        <a:solidFill>
          <a:schemeClr val="tx1"/>
        </a:solidFill>
        <a:latin typeface="Arial Narrow" charset="0"/>
        <a:ea typeface="+mn-ea"/>
        <a:cs typeface="+mn-cs"/>
      </a:defRPr>
    </a:lvl1pPr>
    <a:lvl2pPr marL="457200" algn="l" rtl="0" fontAlgn="base">
      <a:spcBef>
        <a:spcPct val="0"/>
      </a:spcBef>
      <a:spcAft>
        <a:spcPct val="0"/>
      </a:spcAft>
      <a:defRPr sz="1300" b="1" kern="1200">
        <a:solidFill>
          <a:schemeClr val="tx1"/>
        </a:solidFill>
        <a:latin typeface="Arial Narrow" charset="0"/>
        <a:ea typeface="+mn-ea"/>
        <a:cs typeface="+mn-cs"/>
      </a:defRPr>
    </a:lvl2pPr>
    <a:lvl3pPr marL="914400" algn="l" rtl="0" fontAlgn="base">
      <a:spcBef>
        <a:spcPct val="0"/>
      </a:spcBef>
      <a:spcAft>
        <a:spcPct val="0"/>
      </a:spcAft>
      <a:defRPr sz="1300" b="1" kern="1200">
        <a:solidFill>
          <a:schemeClr val="tx1"/>
        </a:solidFill>
        <a:latin typeface="Arial Narrow" charset="0"/>
        <a:ea typeface="+mn-ea"/>
        <a:cs typeface="+mn-cs"/>
      </a:defRPr>
    </a:lvl3pPr>
    <a:lvl4pPr marL="1371600" algn="l" rtl="0" fontAlgn="base">
      <a:spcBef>
        <a:spcPct val="0"/>
      </a:spcBef>
      <a:spcAft>
        <a:spcPct val="0"/>
      </a:spcAft>
      <a:defRPr sz="1300" b="1" kern="1200">
        <a:solidFill>
          <a:schemeClr val="tx1"/>
        </a:solidFill>
        <a:latin typeface="Arial Narrow" charset="0"/>
        <a:ea typeface="+mn-ea"/>
        <a:cs typeface="+mn-cs"/>
      </a:defRPr>
    </a:lvl4pPr>
    <a:lvl5pPr marL="1828800" algn="l" rtl="0" fontAlgn="base">
      <a:spcBef>
        <a:spcPct val="0"/>
      </a:spcBef>
      <a:spcAft>
        <a:spcPct val="0"/>
      </a:spcAft>
      <a:defRPr sz="1300" b="1" kern="1200">
        <a:solidFill>
          <a:schemeClr val="tx1"/>
        </a:solidFill>
        <a:latin typeface="Arial Narrow" charset="0"/>
        <a:ea typeface="+mn-ea"/>
        <a:cs typeface="+mn-cs"/>
      </a:defRPr>
    </a:lvl5pPr>
    <a:lvl6pPr marL="2286000" algn="l" defTabSz="914400" rtl="0" eaLnBrk="1" latinLnBrk="0" hangingPunct="1">
      <a:defRPr sz="1300" b="1" kern="1200">
        <a:solidFill>
          <a:schemeClr val="tx1"/>
        </a:solidFill>
        <a:latin typeface="Arial Narrow" charset="0"/>
        <a:ea typeface="+mn-ea"/>
        <a:cs typeface="+mn-cs"/>
      </a:defRPr>
    </a:lvl6pPr>
    <a:lvl7pPr marL="2743200" algn="l" defTabSz="914400" rtl="0" eaLnBrk="1" latinLnBrk="0" hangingPunct="1">
      <a:defRPr sz="1300" b="1" kern="1200">
        <a:solidFill>
          <a:schemeClr val="tx1"/>
        </a:solidFill>
        <a:latin typeface="Arial Narrow" charset="0"/>
        <a:ea typeface="+mn-ea"/>
        <a:cs typeface="+mn-cs"/>
      </a:defRPr>
    </a:lvl7pPr>
    <a:lvl8pPr marL="3200400" algn="l" defTabSz="914400" rtl="0" eaLnBrk="1" latinLnBrk="0" hangingPunct="1">
      <a:defRPr sz="1300" b="1" kern="1200">
        <a:solidFill>
          <a:schemeClr val="tx1"/>
        </a:solidFill>
        <a:latin typeface="Arial Narrow" charset="0"/>
        <a:ea typeface="+mn-ea"/>
        <a:cs typeface="+mn-cs"/>
      </a:defRPr>
    </a:lvl8pPr>
    <a:lvl9pPr marL="3657600" algn="l" defTabSz="914400" rtl="0" eaLnBrk="1" latinLnBrk="0" hangingPunct="1">
      <a:defRPr sz="1300" b="1" kern="1200">
        <a:solidFill>
          <a:schemeClr val="tx1"/>
        </a:solidFill>
        <a:latin typeface="Arial Narrow" charset="0"/>
        <a:ea typeface="+mn-ea"/>
        <a:cs typeface="+mn-cs"/>
      </a:defRPr>
    </a:lvl9pPr>
  </p:defaultTextStyle>
  <p:extLst>
    <p:ext uri="{521415D9-36F7-43E2-AB2F-B90AF26B5E84}">
      <p14:sectionLst xmlns:p14="http://schemas.microsoft.com/office/powerpoint/2010/main">
        <p14:section name="Intro" id="{8C21AF0E-3CDE-4C6A-860B-C9CBA98D031F}">
          <p14:sldIdLst>
            <p14:sldId id="296"/>
          </p14:sldIdLst>
        </p14:section>
        <p14:section name="Story" id="{4DE0AC1E-75AA-440A-A052-3CC222B9A2B1}">
          <p14:sldIdLst>
            <p14:sldId id="323"/>
            <p14:sldId id="314"/>
            <p14:sldId id="325"/>
            <p14:sldId id="316"/>
            <p14:sldId id="317"/>
            <p14:sldId id="318"/>
            <p14:sldId id="319"/>
            <p14:sldId id="320"/>
            <p14:sldId id="321"/>
            <p14:sldId id="322"/>
            <p14:sldId id="324"/>
          </p14:sldIdLst>
        </p14:section>
        <p14:section name="Outro" id="{0E84AA97-BC85-40AE-BD49-D0CBB33D5176}">
          <p14:sldIdLst>
            <p14:sldId id="312"/>
            <p14:sldId id="311"/>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EE0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870" autoAdjust="0"/>
    <p:restoredTop sz="94698" autoAdjust="0"/>
  </p:normalViewPr>
  <p:slideViewPr>
    <p:cSldViewPr snapToGrid="0">
      <p:cViewPr varScale="1">
        <p:scale>
          <a:sx n="70" d="100"/>
          <a:sy n="70" d="100"/>
        </p:scale>
        <p:origin x="-245" y="-86"/>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74" d="100"/>
          <a:sy n="74" d="100"/>
        </p:scale>
        <p:origin x="-3468" y="-114"/>
      </p:cViewPr>
      <p:guideLst>
        <p:guide orient="horz" pos="3116"/>
        <p:guide pos="212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presProps" Target="presProp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tags" Target="tags/tag1.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image" Target="../media/image3.e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30.emf"/><Relationship Id="rId1" Type="http://schemas.openxmlformats.org/officeDocument/2006/relationships/image" Target="../media/image29.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31.emf"/></Relationships>
</file>

<file path=ppt/drawings/_rels/vmlDrawing13.vml.rels><?xml version="1.0" encoding="UTF-8" standalone="yes"?>
<Relationships xmlns="http://schemas.openxmlformats.org/package/2006/relationships"><Relationship Id="rId1" Type="http://schemas.openxmlformats.org/officeDocument/2006/relationships/image" Target="NULL"/></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2588" cy="4953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19525" y="0"/>
            <a:ext cx="2922588" cy="495300"/>
          </a:xfrm>
          <a:prstGeom prst="rect">
            <a:avLst/>
          </a:prstGeom>
        </p:spPr>
        <p:txBody>
          <a:bodyPr vert="horz" lIns="91440" tIns="45720" rIns="91440" bIns="45720" rtlCol="0"/>
          <a:lstStyle>
            <a:lvl1pPr algn="r">
              <a:defRPr sz="1200"/>
            </a:lvl1pPr>
          </a:lstStyle>
          <a:p>
            <a:fld id="{B1F6FCDC-B0B8-4243-8340-DCE9AB0F745C}" type="datetimeFigureOut">
              <a:rPr lang="en-US" smtClean="0"/>
              <a:t>3/22/2018</a:t>
            </a:fld>
            <a:endParaRPr lang="en-US"/>
          </a:p>
        </p:txBody>
      </p:sp>
      <p:sp>
        <p:nvSpPr>
          <p:cNvPr id="4" name="Footer Placeholder 3"/>
          <p:cNvSpPr>
            <a:spLocks noGrp="1"/>
          </p:cNvSpPr>
          <p:nvPr>
            <p:ph type="ftr" sz="quarter" idx="2"/>
          </p:nvPr>
        </p:nvSpPr>
        <p:spPr>
          <a:xfrm>
            <a:off x="0" y="9396413"/>
            <a:ext cx="2922588" cy="4953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19525" y="9396413"/>
            <a:ext cx="2922588" cy="495300"/>
          </a:xfrm>
          <a:prstGeom prst="rect">
            <a:avLst/>
          </a:prstGeom>
        </p:spPr>
        <p:txBody>
          <a:bodyPr vert="horz" lIns="91440" tIns="45720" rIns="91440" bIns="45720" rtlCol="0" anchor="b"/>
          <a:lstStyle>
            <a:lvl1pPr algn="r">
              <a:defRPr sz="1200"/>
            </a:lvl1pPr>
          </a:lstStyle>
          <a:p>
            <a:fld id="{BBC2DC86-18DF-44F7-B539-BDC8A3E3733B}" type="slidenum">
              <a:rPr lang="en-US" smtClean="0"/>
              <a:t>‹#›</a:t>
            </a:fld>
            <a:endParaRPr lang="en-US"/>
          </a:p>
        </p:txBody>
      </p:sp>
    </p:spTree>
    <p:extLst>
      <p:ext uri="{BB962C8B-B14F-4D97-AF65-F5344CB8AC3E}">
        <p14:creationId xmlns:p14="http://schemas.microsoft.com/office/powerpoint/2010/main" val="16969248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2588" cy="4953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19525" y="0"/>
            <a:ext cx="2922588" cy="495300"/>
          </a:xfrm>
          <a:prstGeom prst="rect">
            <a:avLst/>
          </a:prstGeom>
        </p:spPr>
        <p:txBody>
          <a:bodyPr vert="horz" lIns="91440" tIns="45720" rIns="91440" bIns="45720" rtlCol="0"/>
          <a:lstStyle>
            <a:lvl1pPr algn="r">
              <a:defRPr sz="1200"/>
            </a:lvl1pPr>
          </a:lstStyle>
          <a:p>
            <a:fld id="{AFD3789F-4648-4EA5-B177-1CC728AD3929}" type="datetimeFigureOut">
              <a:rPr lang="en-US" smtClean="0"/>
              <a:t>3/22/2018</a:t>
            </a:fld>
            <a:endParaRPr lang="en-US"/>
          </a:p>
        </p:txBody>
      </p:sp>
      <p:sp>
        <p:nvSpPr>
          <p:cNvPr id="4" name="Slide Image Placeholder 3"/>
          <p:cNvSpPr>
            <a:spLocks noGrp="1" noRot="1" noChangeAspect="1"/>
          </p:cNvSpPr>
          <p:nvPr>
            <p:ph type="sldImg" idx="2"/>
          </p:nvPr>
        </p:nvSpPr>
        <p:spPr>
          <a:xfrm>
            <a:off x="74613" y="741363"/>
            <a:ext cx="6594475" cy="37099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4688" y="4699000"/>
            <a:ext cx="5394325" cy="445293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96413"/>
            <a:ext cx="2922588" cy="4953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19525" y="9396413"/>
            <a:ext cx="2922588" cy="495300"/>
          </a:xfrm>
          <a:prstGeom prst="rect">
            <a:avLst/>
          </a:prstGeom>
        </p:spPr>
        <p:txBody>
          <a:bodyPr vert="horz" lIns="91440" tIns="45720" rIns="91440" bIns="45720" rtlCol="0" anchor="b"/>
          <a:lstStyle>
            <a:lvl1pPr algn="r">
              <a:defRPr sz="1200"/>
            </a:lvl1pPr>
          </a:lstStyle>
          <a:p>
            <a:fld id="{FB3DFC10-1456-4539-8175-254A373B5C17}" type="slidenum">
              <a:rPr lang="en-US" smtClean="0"/>
              <a:t>‹#›</a:t>
            </a:fld>
            <a:endParaRPr lang="en-US"/>
          </a:p>
        </p:txBody>
      </p:sp>
    </p:spTree>
    <p:extLst>
      <p:ext uri="{BB962C8B-B14F-4D97-AF65-F5344CB8AC3E}">
        <p14:creationId xmlns:p14="http://schemas.microsoft.com/office/powerpoint/2010/main" val="21693013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4613" y="741363"/>
            <a:ext cx="6594475" cy="37099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0F9CA15-7585-4D51-B6B1-D4DC46703B01}" type="slidenum">
              <a:rPr lang="en-US" smtClean="0"/>
              <a:t>8</a:t>
            </a:fld>
            <a:endParaRPr lang="en-US" dirty="0"/>
          </a:p>
        </p:txBody>
      </p:sp>
    </p:spTree>
    <p:extLst>
      <p:ext uri="{BB962C8B-B14F-4D97-AF65-F5344CB8AC3E}">
        <p14:creationId xmlns:p14="http://schemas.microsoft.com/office/powerpoint/2010/main" val="37242693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4613" y="741363"/>
            <a:ext cx="6594475" cy="3709987"/>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59F9B07-0657-4D2E-BBF8-1664ECF3A602}" type="slidenum">
              <a:rPr lang="en-US" smtClean="0"/>
              <a:pPr/>
              <a:t>9</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4613" y="741363"/>
            <a:ext cx="6594475" cy="3709987"/>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6361528-6D38-4DC9-BA61-E219EC53CCAA}" type="slidenum">
              <a:rPr lang="ru-RU" smtClean="0"/>
              <a:pPr/>
              <a:t>13</a:t>
            </a:fld>
            <a:endParaRPr lang="ru-RU"/>
          </a:p>
        </p:txBody>
      </p:sp>
    </p:spTree>
    <p:extLst>
      <p:ext uri="{BB962C8B-B14F-4D97-AF65-F5344CB8AC3E}">
        <p14:creationId xmlns:p14="http://schemas.microsoft.com/office/powerpoint/2010/main" val="3388166412"/>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tags" Target="../tags/tag4.xml"/><Relationship Id="rId7" Type="http://schemas.openxmlformats.org/officeDocument/2006/relationships/image" Target="../media/image1.emf"/><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oleObject" Target="../embeddings/oleObject2.bin"/><Relationship Id="rId5" Type="http://schemas.openxmlformats.org/officeDocument/2006/relationships/slideMaster" Target="../slideMasters/slideMaster1.xml"/><Relationship Id="rId4" Type="http://schemas.openxmlformats.org/officeDocument/2006/relationships/tags" Target="../tags/tag5.xml"/></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tags" Target="../tags/tag7.xml"/><Relationship Id="rId7" Type="http://schemas.openxmlformats.org/officeDocument/2006/relationships/image" Target="../media/image1.emf"/><Relationship Id="rId2" Type="http://schemas.openxmlformats.org/officeDocument/2006/relationships/tags" Target="../tags/tag6.xml"/><Relationship Id="rId1" Type="http://schemas.openxmlformats.org/officeDocument/2006/relationships/vmlDrawing" Target="../drawings/vmlDrawing3.vml"/><Relationship Id="rId6" Type="http://schemas.openxmlformats.org/officeDocument/2006/relationships/oleObject" Target="../embeddings/oleObject3.bin"/><Relationship Id="rId5" Type="http://schemas.openxmlformats.org/officeDocument/2006/relationships/slideMaster" Target="../slideMasters/slideMaster1.xml"/><Relationship Id="rId4" Type="http://schemas.openxmlformats.org/officeDocument/2006/relationships/tags" Target="../tags/tag8.xml"/></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9.xml"/><Relationship Id="rId1" Type="http://schemas.openxmlformats.org/officeDocument/2006/relationships/vmlDrawing" Target="../drawings/vmlDrawing4.vml"/><Relationship Id="rId5" Type="http://schemas.openxmlformats.org/officeDocument/2006/relationships/image" Target="../media/image3.emf"/><Relationship Id="rId4" Type="http://schemas.openxmlformats.org/officeDocument/2006/relationships/oleObject" Target="../embeddings/oleObject4.bin"/></Relationships>
</file>

<file path=ppt/slideLayouts/_rels/slideLayout4.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tags" Target="../tags/tag11.xml"/><Relationship Id="rId7" Type="http://schemas.openxmlformats.org/officeDocument/2006/relationships/oleObject" Target="../embeddings/oleObject5.bin"/><Relationship Id="rId2" Type="http://schemas.openxmlformats.org/officeDocument/2006/relationships/tags" Target="../tags/tag10.xml"/><Relationship Id="rId1" Type="http://schemas.openxmlformats.org/officeDocument/2006/relationships/vmlDrawing" Target="../drawings/vmlDrawing5.vml"/><Relationship Id="rId6" Type="http://schemas.openxmlformats.org/officeDocument/2006/relationships/slideMaster" Target="../slideMasters/slideMaster1.xml"/><Relationship Id="rId5" Type="http://schemas.openxmlformats.org/officeDocument/2006/relationships/tags" Target="../tags/tag13.xml"/><Relationship Id="rId4" Type="http://schemas.openxmlformats.org/officeDocument/2006/relationships/tags" Target="../tags/tag12.xml"/></Relationships>
</file>

<file path=ppt/slideLayouts/_rels/slideLayout5.xml.rels><?xml version="1.0" encoding="UTF-8" standalone="yes"?>
<Relationships xmlns="http://schemas.openxmlformats.org/package/2006/relationships"><Relationship Id="rId8" Type="http://schemas.openxmlformats.org/officeDocument/2006/relationships/tags" Target="../tags/tag20.xml"/><Relationship Id="rId13" Type="http://schemas.openxmlformats.org/officeDocument/2006/relationships/image" Target="../media/image2.png"/><Relationship Id="rId3" Type="http://schemas.openxmlformats.org/officeDocument/2006/relationships/tags" Target="../tags/tag15.xml"/><Relationship Id="rId7" Type="http://schemas.openxmlformats.org/officeDocument/2006/relationships/tags" Target="../tags/tag19.xml"/><Relationship Id="rId12" Type="http://schemas.openxmlformats.org/officeDocument/2006/relationships/image" Target="../media/image4.png"/><Relationship Id="rId2" Type="http://schemas.openxmlformats.org/officeDocument/2006/relationships/tags" Target="../tags/tag14.xml"/><Relationship Id="rId1" Type="http://schemas.openxmlformats.org/officeDocument/2006/relationships/vmlDrawing" Target="../drawings/vmlDrawing6.vml"/><Relationship Id="rId6" Type="http://schemas.openxmlformats.org/officeDocument/2006/relationships/tags" Target="../tags/tag18.xml"/><Relationship Id="rId11" Type="http://schemas.openxmlformats.org/officeDocument/2006/relationships/image" Target="../media/image1.emf"/><Relationship Id="rId5" Type="http://schemas.openxmlformats.org/officeDocument/2006/relationships/tags" Target="../tags/tag17.xml"/><Relationship Id="rId10" Type="http://schemas.openxmlformats.org/officeDocument/2006/relationships/oleObject" Target="../embeddings/oleObject6.bin"/><Relationship Id="rId4" Type="http://schemas.openxmlformats.org/officeDocument/2006/relationships/tags" Target="../tags/tag16.xml"/><Relationship Id="rId9"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2.xml"/><Relationship Id="rId1" Type="http://schemas.openxmlformats.org/officeDocument/2006/relationships/tags" Target="../tags/tag21.xml"/><Relationship Id="rId4" Type="http://schemas.openxmlformats.org/officeDocument/2006/relationships/image" Target="../media/image5.png"/></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4.xml"/><Relationship Id="rId1" Type="http://schemas.openxmlformats.org/officeDocument/2006/relationships/tags" Target="../tags/tag23.xml"/><Relationship Id="rId4"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27.xml"/><Relationship Id="rId7" Type="http://schemas.openxmlformats.org/officeDocument/2006/relationships/image" Target="../media/image6.png"/><Relationship Id="rId2" Type="http://schemas.openxmlformats.org/officeDocument/2006/relationships/tags" Target="../tags/tag26.xml"/><Relationship Id="rId1" Type="http://schemas.openxmlformats.org/officeDocument/2006/relationships/tags" Target="../tags/tag25.xml"/><Relationship Id="rId6" Type="http://schemas.openxmlformats.org/officeDocument/2006/relationships/slideMaster" Target="../slideMasters/slideMaster1.xml"/><Relationship Id="rId5" Type="http://schemas.openxmlformats.org/officeDocument/2006/relationships/tags" Target="../tags/tag29.xml"/><Relationship Id="rId4" Type="http://schemas.openxmlformats.org/officeDocument/2006/relationships/tags" Target="../tags/tag28.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userDrawn="1">
            <p:custDataLst>
              <p:tags r:id="rId2"/>
            </p:custDataLst>
            <p:extLst>
              <p:ext uri="{D42A27DB-BD31-4B8C-83A1-F6EECF244321}">
                <p14:modId xmlns:p14="http://schemas.microsoft.com/office/powerpoint/2010/main" val="2327768743"/>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04649" name="think-cell Slide" r:id="rId6" imgW="270" imgH="270" progId="TCLayout.ActiveDocument.1">
                  <p:embed/>
                </p:oleObj>
              </mc:Choice>
              <mc:Fallback>
                <p:oleObj name="think-cell Slide" r:id="rId6" imgW="270" imgH="270" progId="TCLayout.ActiveDocument.1">
                  <p:embed/>
                  <p:pic>
                    <p:nvPicPr>
                      <p:cNvPr id="0" name=""/>
                      <p:cNvPicPr/>
                      <p:nvPr/>
                    </p:nvPicPr>
                    <p:blipFill>
                      <a:blip r:embed="rId7"/>
                      <a:stretch>
                        <a:fillRect/>
                      </a:stretch>
                    </p:blipFill>
                    <p:spPr>
                      <a:xfrm>
                        <a:off x="1588" y="1588"/>
                        <a:ext cx="1587" cy="1587"/>
                      </a:xfrm>
                      <a:prstGeom prst="rect">
                        <a:avLst/>
                      </a:prstGeom>
                    </p:spPr>
                  </p:pic>
                </p:oleObj>
              </mc:Fallback>
            </mc:AlternateContent>
          </a:graphicData>
        </a:graphic>
      </p:graphicFrame>
      <p:sp>
        <p:nvSpPr>
          <p:cNvPr id="3" name="Slide Number Placeholder" hidden="1"/>
          <p:cNvSpPr>
            <a:spLocks noGrp="1"/>
          </p:cNvSpPr>
          <p:nvPr>
            <p:ph type="sldNum" sz="quarter" idx="11"/>
            <p:custDataLst>
              <p:tags r:id="rId3"/>
            </p:custDataLst>
          </p:nvPr>
        </p:nvSpPr>
        <p:spPr>
          <a:xfrm>
            <a:off x="12271633" y="178643"/>
            <a:ext cx="24046" cy="30778"/>
          </a:xfrm>
          <a:prstGeom prst="rect">
            <a:avLst/>
          </a:prstGeom>
        </p:spPr>
        <p:txBody>
          <a:bodyPr vert="horz" wrap="none" lIns="0" tIns="0" rIns="0" bIns="0" rtlCol="0" anchor="ctr">
            <a:spAutoFit/>
          </a:bodyPr>
          <a:lstStyle>
            <a:lvl1pPr algn="l">
              <a:defRPr sz="200" b="0">
                <a:solidFill>
                  <a:schemeClr val="bg1">
                    <a:lumMod val="75000"/>
                  </a:schemeClr>
                </a:solidFill>
                <a:latin typeface="+mn-lt"/>
                <a:cs typeface="+mn-cs"/>
                <a:sym typeface="+mn-lt"/>
              </a:defRPr>
            </a:lvl1pPr>
          </a:lstStyle>
          <a:p>
            <a:fld id="{01940DDA-0656-452C-A408-68789653BD9B}" type="slidenum">
              <a:rPr lang="en-US" smtClean="0">
                <a:latin typeface="+mn-lt"/>
              </a:rPr>
              <a:pPr/>
              <a:t>‹#›</a:t>
            </a:fld>
            <a:endParaRPr lang="en-US" dirty="0">
              <a:latin typeface="+mn-lt"/>
            </a:endParaRPr>
          </a:p>
        </p:txBody>
      </p:sp>
      <p:sp>
        <p:nvSpPr>
          <p:cNvPr id="4" name="Footer Placeholder" hidden="1"/>
          <p:cNvSpPr>
            <a:spLocks noGrp="1"/>
          </p:cNvSpPr>
          <p:nvPr>
            <p:ph type="ftr" sz="quarter" idx="12"/>
            <p:custDataLst>
              <p:tags r:id="rId4"/>
            </p:custDataLst>
          </p:nvPr>
        </p:nvSpPr>
        <p:spPr>
          <a:xfrm>
            <a:off x="12271634" y="228649"/>
            <a:ext cx="65" cy="30778"/>
          </a:xfrm>
          <a:prstGeom prst="rect">
            <a:avLst/>
          </a:prstGeom>
        </p:spPr>
        <p:txBody>
          <a:bodyPr vert="horz" wrap="none" lIns="0" tIns="0" rIns="0" bIns="0" rtlCol="0" anchor="t" anchorCtr="0">
            <a:spAutoFit/>
          </a:bodyPr>
          <a:lstStyle>
            <a:lvl1pPr algn="l" rtl="0" fontAlgn="base">
              <a:lnSpc>
                <a:spcPct val="100000"/>
              </a:lnSpc>
              <a:spcBef>
                <a:spcPts val="0"/>
              </a:spcBef>
              <a:spcAft>
                <a:spcPct val="0"/>
              </a:spcAft>
              <a:defRPr lang="en-US" sz="200" b="0" kern="1200" smtClean="0">
                <a:solidFill>
                  <a:schemeClr val="bg1">
                    <a:lumMod val="75000"/>
                  </a:schemeClr>
                </a:solidFill>
                <a:latin typeface="+mn-lt"/>
                <a:ea typeface="+mn-ea"/>
                <a:cs typeface="+mn-cs"/>
                <a:sym typeface="+mn-lt"/>
              </a:defRPr>
            </a:lvl1pPr>
          </a:lstStyle>
          <a:p>
            <a:endParaRPr lang="en-US" dirty="0">
              <a:latin typeface="+mn-lt"/>
            </a:endParaRPr>
          </a:p>
        </p:txBody>
      </p:sp>
      <p:sp>
        <p:nvSpPr>
          <p:cNvPr id="2" name="Title 1"/>
          <p:cNvSpPr>
            <a:spLocks noGrp="1"/>
          </p:cNvSpPr>
          <p:nvPr>
            <p:ph type="title"/>
          </p:nvPr>
        </p:nvSpPr>
        <p:spPr>
          <a:xfrm>
            <a:off x="738000" y="666000"/>
            <a:ext cx="10792808" cy="860400"/>
          </a:xfrm>
        </p:spPr>
        <p:txBody>
          <a:bodyPr/>
          <a:lstStyle>
            <a:lvl1pPr algn="l" defTabSz="914400" rtl="0" eaLnBrk="1" latinLnBrk="0" hangingPunct="1">
              <a:lnSpc>
                <a:spcPct val="90000"/>
              </a:lnSpc>
              <a:spcBef>
                <a:spcPct val="0"/>
              </a:spcBef>
              <a:buNone/>
              <a:tabLst>
                <a:tab pos="1252538" algn="l"/>
              </a:tabLst>
              <a:defRPr lang="en-US" sz="3100" b="0" kern="1200" baseline="0" dirty="0">
                <a:solidFill>
                  <a:schemeClr val="tx1"/>
                </a:solidFill>
                <a:latin typeface="+mj-lt"/>
                <a:ea typeface="+mj-ea"/>
                <a:cs typeface="+mj-cs"/>
                <a:sym typeface="+mn-lt"/>
              </a:defRPr>
            </a:lvl1pPr>
          </a:lstStyle>
          <a:p>
            <a:r>
              <a:rPr lang="en-US" smtClean="0"/>
              <a:t>Click to edit Master title style</a:t>
            </a:r>
            <a:endParaRPr lang="en-US" dirty="0"/>
          </a:p>
        </p:txBody>
      </p:sp>
      <p:pic>
        <p:nvPicPr>
          <p:cNvPr id="7" name="Bild 2"/>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10992258" y="210859"/>
            <a:ext cx="945219" cy="469226"/>
          </a:xfrm>
          <a:prstGeom prst="rect">
            <a:avLst/>
          </a:prstGeom>
        </p:spPr>
      </p:pic>
    </p:spTree>
    <p:extLst>
      <p:ext uri="{BB962C8B-B14F-4D97-AF65-F5344CB8AC3E}">
        <p14:creationId xmlns:p14="http://schemas.microsoft.com/office/powerpoint/2010/main" val="78042880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1261176757"/>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08711" name="think-cell Slide" r:id="rId6" imgW="270" imgH="270" progId="TCLayout.ActiveDocument.1">
                  <p:embed/>
                </p:oleObj>
              </mc:Choice>
              <mc:Fallback>
                <p:oleObj name="think-cell Slide" r:id="rId6" imgW="270" imgH="270" progId="TCLayout.ActiveDocument.1">
                  <p:embed/>
                  <p:pic>
                    <p:nvPicPr>
                      <p:cNvPr id="0" name=""/>
                      <p:cNvPicPr/>
                      <p:nvPr/>
                    </p:nvPicPr>
                    <p:blipFill>
                      <a:blip r:embed="rId7"/>
                      <a:stretch>
                        <a:fillRect/>
                      </a:stretch>
                    </p:blipFill>
                    <p:spPr>
                      <a:xfrm>
                        <a:off x="1588" y="1588"/>
                        <a:ext cx="1587" cy="1587"/>
                      </a:xfrm>
                      <a:prstGeom prst="rect">
                        <a:avLst/>
                      </a:prstGeom>
                    </p:spPr>
                  </p:pic>
                </p:oleObj>
              </mc:Fallback>
            </mc:AlternateContent>
          </a:graphicData>
        </a:graphic>
      </p:graphicFrame>
      <p:sp>
        <p:nvSpPr>
          <p:cNvPr id="12" name="Slide Number Placeholder" hidden="1"/>
          <p:cNvSpPr>
            <a:spLocks noGrp="1"/>
          </p:cNvSpPr>
          <p:nvPr>
            <p:ph type="sldNum" sz="quarter" idx="11"/>
            <p:custDataLst>
              <p:tags r:id="rId3"/>
            </p:custDataLst>
          </p:nvPr>
        </p:nvSpPr>
        <p:spPr>
          <a:xfrm>
            <a:off x="12271633" y="178643"/>
            <a:ext cx="24046" cy="30778"/>
          </a:xfrm>
          <a:prstGeom prst="rect">
            <a:avLst/>
          </a:prstGeom>
        </p:spPr>
        <p:txBody>
          <a:bodyPr vert="horz" wrap="none" lIns="0" tIns="0" rIns="0" bIns="0" rtlCol="0" anchor="ctr">
            <a:spAutoFit/>
          </a:bodyPr>
          <a:lstStyle>
            <a:lvl1pPr algn="l">
              <a:defRPr sz="200" b="0">
                <a:solidFill>
                  <a:schemeClr val="bg1">
                    <a:lumMod val="75000"/>
                  </a:schemeClr>
                </a:solidFill>
                <a:latin typeface="+mn-lt"/>
                <a:cs typeface="+mn-cs"/>
                <a:sym typeface="+mn-lt"/>
              </a:defRPr>
            </a:lvl1pPr>
          </a:lstStyle>
          <a:p>
            <a:fld id="{01940DDA-0656-452C-A408-68789653BD9B}" type="slidenum">
              <a:rPr lang="en-US" smtClean="0">
                <a:latin typeface="+mn-lt"/>
              </a:rPr>
              <a:pPr/>
              <a:t>‹#›</a:t>
            </a:fld>
            <a:endParaRPr lang="en-US" dirty="0">
              <a:latin typeface="+mn-lt"/>
            </a:endParaRPr>
          </a:p>
        </p:txBody>
      </p:sp>
      <p:sp>
        <p:nvSpPr>
          <p:cNvPr id="13" name="Footer Placeholder" hidden="1"/>
          <p:cNvSpPr>
            <a:spLocks noGrp="1"/>
          </p:cNvSpPr>
          <p:nvPr>
            <p:ph type="ftr" sz="quarter" idx="10"/>
            <p:custDataLst>
              <p:tags r:id="rId4"/>
            </p:custDataLst>
          </p:nvPr>
        </p:nvSpPr>
        <p:spPr>
          <a:xfrm>
            <a:off x="12271634" y="228649"/>
            <a:ext cx="65" cy="30778"/>
          </a:xfrm>
          <a:prstGeom prst="rect">
            <a:avLst/>
          </a:prstGeom>
        </p:spPr>
        <p:txBody>
          <a:bodyPr vert="horz" wrap="none" lIns="0" tIns="0" rIns="0" bIns="0" rtlCol="0" anchor="t" anchorCtr="0">
            <a:spAutoFit/>
          </a:bodyPr>
          <a:lstStyle>
            <a:lvl1pPr algn="l" rtl="0" fontAlgn="base">
              <a:lnSpc>
                <a:spcPct val="100000"/>
              </a:lnSpc>
              <a:spcBef>
                <a:spcPts val="0"/>
              </a:spcBef>
              <a:spcAft>
                <a:spcPct val="0"/>
              </a:spcAft>
              <a:defRPr lang="en-US" sz="200" b="0" kern="1200" smtClean="0">
                <a:solidFill>
                  <a:schemeClr val="bg1">
                    <a:lumMod val="75000"/>
                  </a:schemeClr>
                </a:solidFill>
                <a:latin typeface="+mn-lt"/>
                <a:ea typeface="+mn-ea"/>
                <a:cs typeface="+mn-cs"/>
                <a:sym typeface="+mn-lt"/>
              </a:defRPr>
            </a:lvl1pPr>
          </a:lstStyle>
          <a:p>
            <a:endParaRPr lang="en-US" dirty="0">
              <a:latin typeface="+mn-lt"/>
            </a:endParaRPr>
          </a:p>
        </p:txBody>
      </p:sp>
      <p:sp>
        <p:nvSpPr>
          <p:cNvPr id="4" name="Text Placeholder 3"/>
          <p:cNvSpPr>
            <a:spLocks noGrp="1"/>
          </p:cNvSpPr>
          <p:nvPr>
            <p:ph type="body" sz="quarter" idx="12" hasCustomPrompt="1"/>
          </p:nvPr>
        </p:nvSpPr>
        <p:spPr>
          <a:xfrm>
            <a:off x="738000" y="1710000"/>
            <a:ext cx="10792808" cy="1394228"/>
          </a:xfrm>
        </p:spPr>
        <p:txBody>
          <a:bodyPr/>
          <a:lstStyle>
            <a:lvl1pPr>
              <a:defRPr>
                <a:latin typeface="+mn-lt"/>
                <a:sym typeface="+mn-lt"/>
              </a:defRPr>
            </a:lvl1pPr>
            <a:lvl2pPr>
              <a:defRPr>
                <a:latin typeface="+mn-lt"/>
                <a:sym typeface="+mn-lt"/>
              </a:defRPr>
            </a:lvl2pPr>
            <a:lvl3pPr>
              <a:defRPr>
                <a:latin typeface="+mn-lt"/>
                <a:sym typeface="+mn-lt"/>
              </a:defRPr>
            </a:lvl3pPr>
            <a:lvl4pPr>
              <a:defRPr>
                <a:latin typeface="+mn-lt"/>
                <a:sym typeface="+mn-lt"/>
              </a:defRPr>
            </a:lvl4pPr>
          </a:lstStyle>
          <a:p>
            <a:pPr lvl="0"/>
            <a:r>
              <a:rPr lang="en-US" dirty="0" smtClean="0"/>
              <a:t>Click to edit Master text styles – Level 0</a:t>
            </a:r>
          </a:p>
          <a:p>
            <a:pPr lvl="1"/>
            <a:r>
              <a:rPr lang="en-US" dirty="0" smtClean="0"/>
              <a:t>Level 1</a:t>
            </a:r>
          </a:p>
          <a:p>
            <a:pPr lvl="2"/>
            <a:r>
              <a:rPr lang="en-US" dirty="0" smtClean="0"/>
              <a:t>Level 2</a:t>
            </a:r>
          </a:p>
          <a:p>
            <a:pPr lvl="3"/>
            <a:r>
              <a:rPr lang="en-US" dirty="0" smtClean="0"/>
              <a:t>Level 3</a:t>
            </a:r>
          </a:p>
        </p:txBody>
      </p:sp>
      <p:sp>
        <p:nvSpPr>
          <p:cNvPr id="2" name="Title 1"/>
          <p:cNvSpPr>
            <a:spLocks noGrp="1"/>
          </p:cNvSpPr>
          <p:nvPr>
            <p:ph type="title"/>
          </p:nvPr>
        </p:nvSpPr>
        <p:spPr>
          <a:xfrm>
            <a:off x="738000" y="666000"/>
            <a:ext cx="10792808" cy="860400"/>
          </a:xfrm>
        </p:spPr>
        <p:txBody>
          <a:bodyPr/>
          <a:lstStyle>
            <a:lvl1pPr>
              <a:defRPr>
                <a:latin typeface="+mj-lt"/>
                <a:sym typeface="+mn-lt"/>
              </a:defRPr>
            </a:lvl1pPr>
          </a:lstStyle>
          <a:p>
            <a:r>
              <a:rPr lang="en-US" smtClean="0"/>
              <a:t>Click to edit Master title style</a:t>
            </a:r>
            <a:endParaRPr lang="en-US" dirty="0"/>
          </a:p>
        </p:txBody>
      </p:sp>
      <p:pic>
        <p:nvPicPr>
          <p:cNvPr id="7" name="Bild 2"/>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10992258" y="210859"/>
            <a:ext cx="945219" cy="469226"/>
          </a:xfrm>
          <a:prstGeom prst="rect">
            <a:avLst/>
          </a:prstGeom>
        </p:spPr>
      </p:pic>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accent4"/>
        </a:solidFill>
        <a:effectLst/>
      </p:bgPr>
    </p:bg>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p:custDataLst>
              <p:tags r:id="rId2"/>
            </p:custDataLst>
            <p:extLst>
              <p:ext uri="{D42A27DB-BD31-4B8C-83A1-F6EECF244321}">
                <p14:modId xmlns:p14="http://schemas.microsoft.com/office/powerpoint/2010/main" val="3994129971"/>
              </p:ext>
            </p:extLst>
          </p:nvPr>
        </p:nvGraphicFramePr>
        <p:xfrm>
          <a:off x="1955" y="1589"/>
          <a:ext cx="1953" cy="1587"/>
        </p:xfrm>
        <a:graphic>
          <a:graphicData uri="http://schemas.openxmlformats.org/presentationml/2006/ole">
            <mc:AlternateContent xmlns:mc="http://schemas.openxmlformats.org/markup-compatibility/2006">
              <mc:Choice xmlns:v="urn:schemas-microsoft-com:vml" Requires="v">
                <p:oleObj spid="_x0000_s103639" name="think-cell Slide" r:id="rId4" imgW="216" imgH="216" progId="TCLayout.ActiveDocument.1">
                  <p:embed/>
                </p:oleObj>
              </mc:Choice>
              <mc:Fallback>
                <p:oleObj name="think-cell Slide" r:id="rId4" imgW="216" imgH="216" progId="TCLayout.ActiveDocument.1">
                  <p:embed/>
                  <p:pic>
                    <p:nvPicPr>
                      <p:cNvPr id="0" name=""/>
                      <p:cNvPicPr/>
                      <p:nvPr/>
                    </p:nvPicPr>
                    <p:blipFill>
                      <a:blip r:embed="rId5"/>
                      <a:stretch>
                        <a:fillRect/>
                      </a:stretch>
                    </p:blipFill>
                    <p:spPr>
                      <a:xfrm>
                        <a:off x="1955" y="1589"/>
                        <a:ext cx="1953" cy="1587"/>
                      </a:xfrm>
                      <a:prstGeom prst="rect">
                        <a:avLst/>
                      </a:prstGeom>
                    </p:spPr>
                  </p:pic>
                </p:oleObj>
              </mc:Fallback>
            </mc:AlternateContent>
          </a:graphicData>
        </a:graphic>
      </p:graphicFrame>
      <p:sp>
        <p:nvSpPr>
          <p:cNvPr id="12" name="Slide Number Placeholder" hidden="1"/>
          <p:cNvSpPr>
            <a:spLocks noGrp="1"/>
          </p:cNvSpPr>
          <p:nvPr>
            <p:ph type="sldNum" sz="quarter" idx="11"/>
          </p:nvPr>
        </p:nvSpPr>
        <p:spPr>
          <a:xfrm>
            <a:off x="12271633" y="178643"/>
            <a:ext cx="24046" cy="30778"/>
          </a:xfrm>
          <a:prstGeom prst="rect">
            <a:avLst/>
          </a:prstGeom>
        </p:spPr>
        <p:txBody>
          <a:bodyPr vert="horz" wrap="none" lIns="0" tIns="0" rIns="0" bIns="0" rtlCol="0" anchor="ctr">
            <a:spAutoFit/>
          </a:bodyPr>
          <a:lstStyle>
            <a:lvl1pPr algn="l">
              <a:defRPr sz="200" b="0">
                <a:solidFill>
                  <a:schemeClr val="bg1">
                    <a:lumMod val="75000"/>
                  </a:schemeClr>
                </a:solidFill>
                <a:latin typeface="+mn-lt"/>
                <a:cs typeface="+mn-cs"/>
                <a:sym typeface="+mn-lt"/>
              </a:defRPr>
            </a:lvl1pPr>
          </a:lstStyle>
          <a:p>
            <a:fld id="{01940DDA-0656-452C-A408-68789653BD9B}" type="slidenum">
              <a:rPr lang="en-US" smtClean="0">
                <a:latin typeface="+mn-lt"/>
              </a:rPr>
              <a:pPr/>
              <a:t>‹#›</a:t>
            </a:fld>
            <a:endParaRPr lang="en-US" dirty="0">
              <a:latin typeface="+mn-lt"/>
            </a:endParaRPr>
          </a:p>
        </p:txBody>
      </p:sp>
      <p:sp>
        <p:nvSpPr>
          <p:cNvPr id="13" name="Footer Placeholder" hidden="1"/>
          <p:cNvSpPr>
            <a:spLocks noGrp="1"/>
          </p:cNvSpPr>
          <p:nvPr>
            <p:ph type="ftr" sz="quarter" idx="10"/>
          </p:nvPr>
        </p:nvSpPr>
        <p:spPr>
          <a:xfrm>
            <a:off x="12271634" y="228649"/>
            <a:ext cx="65" cy="30778"/>
          </a:xfrm>
          <a:prstGeom prst="rect">
            <a:avLst/>
          </a:prstGeom>
        </p:spPr>
        <p:txBody>
          <a:bodyPr vert="horz" wrap="none" lIns="0" tIns="0" rIns="0" bIns="0" rtlCol="0" anchor="t" anchorCtr="0">
            <a:spAutoFit/>
          </a:bodyPr>
          <a:lstStyle>
            <a:lvl1pPr algn="l" rtl="0" fontAlgn="base">
              <a:lnSpc>
                <a:spcPct val="100000"/>
              </a:lnSpc>
              <a:spcBef>
                <a:spcPts val="0"/>
              </a:spcBef>
              <a:spcAft>
                <a:spcPct val="0"/>
              </a:spcAft>
              <a:defRPr lang="en-US" sz="200" b="0" kern="1200" smtClean="0">
                <a:solidFill>
                  <a:schemeClr val="bg1">
                    <a:lumMod val="75000"/>
                  </a:schemeClr>
                </a:solidFill>
                <a:latin typeface="+mn-lt"/>
                <a:ea typeface="+mn-ea"/>
                <a:cs typeface="+mn-cs"/>
                <a:sym typeface="+mn-lt"/>
              </a:defRPr>
            </a:lvl1pPr>
          </a:lstStyle>
          <a:p>
            <a:endParaRPr lang="en-US" dirty="0">
              <a:latin typeface="+mn-lt"/>
            </a:endParaRPr>
          </a:p>
        </p:txBody>
      </p:sp>
      <p:sp>
        <p:nvSpPr>
          <p:cNvPr id="14" name="Title"/>
          <p:cNvSpPr>
            <a:spLocks noGrp="1"/>
          </p:cNvSpPr>
          <p:nvPr>
            <p:ph type="title" hasCustomPrompt="1"/>
          </p:nvPr>
        </p:nvSpPr>
        <p:spPr>
          <a:xfrm>
            <a:off x="0" y="4133089"/>
            <a:ext cx="5007429" cy="373949"/>
          </a:xfrm>
        </p:spPr>
        <p:txBody>
          <a:bodyPr wrap="square" lIns="360000" tIns="0" rIns="0" bIns="0" anchor="b" anchorCtr="0">
            <a:spAutoFit/>
          </a:bodyPr>
          <a:lstStyle>
            <a:lvl1pPr marL="528638" indent="-528638" algn="l">
              <a:tabLst>
                <a:tab pos="530352" algn="l"/>
                <a:tab pos="813816" algn="l"/>
              </a:tabLst>
              <a:defRPr>
                <a:latin typeface="+mj-lt"/>
                <a:sym typeface="+mn-lt"/>
              </a:defRPr>
            </a:lvl1pPr>
          </a:lstStyle>
          <a:p>
            <a:r>
              <a:rPr lang="en-US" dirty="0" smtClean="0"/>
              <a:t>A.   Click to edit text</a:t>
            </a:r>
            <a:endParaRPr lang="de-DE" dirty="0"/>
          </a:p>
        </p:txBody>
      </p:sp>
      <p:sp>
        <p:nvSpPr>
          <p:cNvPr id="8" name="Client name"/>
          <p:cNvSpPr>
            <a:spLocks noGrp="1"/>
          </p:cNvSpPr>
          <p:nvPr>
            <p:ph type="body" sz="quarter" idx="19" hasCustomPrompt="1"/>
          </p:nvPr>
        </p:nvSpPr>
        <p:spPr>
          <a:xfrm>
            <a:off x="850174" y="4815674"/>
            <a:ext cx="4157255" cy="469253"/>
          </a:xfrm>
        </p:spPr>
        <p:txBody>
          <a:bodyPr anchor="b" anchorCtr="0">
            <a:noAutofit/>
          </a:bodyPr>
          <a:lstStyle>
            <a:lvl1pPr>
              <a:lnSpc>
                <a:spcPct val="100000"/>
              </a:lnSpc>
              <a:defRPr baseline="0">
                <a:latin typeface="+mn-lt"/>
                <a:sym typeface="+mn-lt"/>
              </a:defRPr>
            </a:lvl1pPr>
          </a:lstStyle>
          <a:p>
            <a:pPr lvl="0"/>
            <a:r>
              <a:rPr lang="en-US" dirty="0" smtClean="0"/>
              <a:t>Client logo/name</a:t>
            </a:r>
          </a:p>
        </p:txBody>
      </p:sp>
    </p:spTree>
    <p:extLst>
      <p:ext uri="{BB962C8B-B14F-4D97-AF65-F5344CB8AC3E}">
        <p14:creationId xmlns:p14="http://schemas.microsoft.com/office/powerpoint/2010/main" val="138120383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ver Page">
    <p:bg>
      <p:bgPr>
        <a:solidFill>
          <a:schemeClr val="accent4"/>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2344822807"/>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05672" name="think-cell Slide" r:id="rId7" imgW="270" imgH="270" progId="TCLayout.ActiveDocument.1">
                  <p:embed/>
                </p:oleObj>
              </mc:Choice>
              <mc:Fallback>
                <p:oleObj name="think-cell Slide" r:id="rId7" imgW="270" imgH="270" progId="TCLayout.ActiveDocument.1">
                  <p:embed/>
                  <p:pic>
                    <p:nvPicPr>
                      <p:cNvPr id="0" name=""/>
                      <p:cNvPicPr/>
                      <p:nvPr/>
                    </p:nvPicPr>
                    <p:blipFill>
                      <a:blip r:embed="rId8"/>
                      <a:stretch>
                        <a:fillRect/>
                      </a:stretch>
                    </p:blipFill>
                    <p:spPr>
                      <a:xfrm>
                        <a:off x="1588" y="1588"/>
                        <a:ext cx="1587" cy="1587"/>
                      </a:xfrm>
                      <a:prstGeom prst="rect">
                        <a:avLst/>
                      </a:prstGeom>
                    </p:spPr>
                  </p:pic>
                </p:oleObj>
              </mc:Fallback>
            </mc:AlternateContent>
          </a:graphicData>
        </a:graphic>
      </p:graphicFrame>
      <p:sp>
        <p:nvSpPr>
          <p:cNvPr id="14" name="Slide Number Placeholder" hidden="1"/>
          <p:cNvSpPr>
            <a:spLocks noGrp="1"/>
          </p:cNvSpPr>
          <p:nvPr>
            <p:ph type="sldNum" sz="quarter" idx="11"/>
            <p:custDataLst>
              <p:tags r:id="rId3"/>
            </p:custDataLst>
          </p:nvPr>
        </p:nvSpPr>
        <p:spPr>
          <a:xfrm>
            <a:off x="12271633" y="178643"/>
            <a:ext cx="24046" cy="30778"/>
          </a:xfrm>
          <a:prstGeom prst="rect">
            <a:avLst/>
          </a:prstGeom>
        </p:spPr>
        <p:txBody>
          <a:bodyPr vert="horz" wrap="none" lIns="0" tIns="0" rIns="0" bIns="0" rtlCol="0" anchor="ctr">
            <a:spAutoFit/>
          </a:bodyPr>
          <a:lstStyle>
            <a:lvl1pPr algn="l">
              <a:defRPr sz="200" b="0">
                <a:solidFill>
                  <a:schemeClr val="bg1">
                    <a:lumMod val="75000"/>
                  </a:schemeClr>
                </a:solidFill>
                <a:latin typeface="+mn-lt"/>
                <a:cs typeface="+mn-cs"/>
                <a:sym typeface="+mn-lt"/>
              </a:defRPr>
            </a:lvl1pPr>
          </a:lstStyle>
          <a:p>
            <a:fld id="{01940DDA-0656-452C-A408-68789653BD9B}" type="slidenum">
              <a:rPr lang="en-US" smtClean="0">
                <a:latin typeface="+mn-lt"/>
              </a:rPr>
              <a:pPr/>
              <a:t>‹#›</a:t>
            </a:fld>
            <a:endParaRPr lang="en-US" dirty="0">
              <a:latin typeface="+mn-lt"/>
            </a:endParaRPr>
          </a:p>
        </p:txBody>
      </p:sp>
      <p:sp>
        <p:nvSpPr>
          <p:cNvPr id="15" name="Footer Placeholder" hidden="1"/>
          <p:cNvSpPr>
            <a:spLocks noGrp="1"/>
          </p:cNvSpPr>
          <p:nvPr>
            <p:ph type="ftr" sz="quarter" idx="10"/>
            <p:custDataLst>
              <p:tags r:id="rId4"/>
            </p:custDataLst>
          </p:nvPr>
        </p:nvSpPr>
        <p:spPr>
          <a:xfrm>
            <a:off x="12271634" y="228649"/>
            <a:ext cx="65" cy="30778"/>
          </a:xfrm>
          <a:prstGeom prst="rect">
            <a:avLst/>
          </a:prstGeom>
        </p:spPr>
        <p:txBody>
          <a:bodyPr vert="horz" wrap="none" lIns="0" tIns="0" rIns="0" bIns="0" rtlCol="0" anchor="t" anchorCtr="0">
            <a:spAutoFit/>
          </a:bodyPr>
          <a:lstStyle>
            <a:lvl1pPr algn="l" rtl="0" fontAlgn="base">
              <a:lnSpc>
                <a:spcPct val="100000"/>
              </a:lnSpc>
              <a:spcBef>
                <a:spcPts val="0"/>
              </a:spcBef>
              <a:spcAft>
                <a:spcPct val="0"/>
              </a:spcAft>
              <a:defRPr lang="en-US" sz="200" b="0" kern="1200" smtClean="0">
                <a:solidFill>
                  <a:schemeClr val="bg1">
                    <a:lumMod val="75000"/>
                  </a:schemeClr>
                </a:solidFill>
                <a:latin typeface="+mn-lt"/>
                <a:ea typeface="+mn-ea"/>
                <a:cs typeface="+mn-cs"/>
                <a:sym typeface="+mn-lt"/>
              </a:defRPr>
            </a:lvl1pPr>
          </a:lstStyle>
          <a:p>
            <a:endParaRPr lang="en-US" dirty="0">
              <a:latin typeface="+mn-lt"/>
            </a:endParaRPr>
          </a:p>
        </p:txBody>
      </p:sp>
      <p:sp>
        <p:nvSpPr>
          <p:cNvPr id="10" name="Type of document"/>
          <p:cNvSpPr>
            <a:spLocks noGrp="1"/>
          </p:cNvSpPr>
          <p:nvPr>
            <p:ph type="body" sz="quarter" idx="18" hasCustomPrompt="1"/>
          </p:nvPr>
        </p:nvSpPr>
        <p:spPr>
          <a:xfrm>
            <a:off x="0" y="4567619"/>
            <a:ext cx="4680858" cy="581698"/>
          </a:xfrm>
        </p:spPr>
        <p:txBody>
          <a:bodyPr wrap="square" lIns="360000" tIns="0" rIns="0" anchor="t" anchorCtr="0">
            <a:noAutofit/>
          </a:bodyPr>
          <a:lstStyle>
            <a:lvl1pPr>
              <a:lnSpc>
                <a:spcPct val="90000"/>
              </a:lnSpc>
              <a:spcBef>
                <a:spcPts val="0"/>
              </a:spcBef>
              <a:defRPr sz="2100">
                <a:latin typeface="+mn-lt"/>
                <a:sym typeface="+mn-lt"/>
              </a:defRPr>
            </a:lvl1pPr>
            <a:lvl2pPr>
              <a:lnSpc>
                <a:spcPct val="90000"/>
              </a:lnSpc>
              <a:spcBef>
                <a:spcPts val="0"/>
              </a:spcBef>
              <a:defRPr/>
            </a:lvl2pPr>
            <a:lvl3pPr>
              <a:lnSpc>
                <a:spcPct val="90000"/>
              </a:lnSpc>
              <a:spcBef>
                <a:spcPts val="0"/>
              </a:spcBef>
              <a:defRPr/>
            </a:lvl3pPr>
            <a:lvl4pPr>
              <a:lnSpc>
                <a:spcPct val="90000"/>
              </a:lnSpc>
              <a:spcBef>
                <a:spcPts val="0"/>
              </a:spcBef>
              <a:defRPr/>
            </a:lvl4pPr>
            <a:lvl5pPr>
              <a:lnSpc>
                <a:spcPct val="90000"/>
              </a:lnSpc>
              <a:spcBef>
                <a:spcPts val="0"/>
              </a:spcBef>
              <a:defRPr/>
            </a:lvl5pPr>
          </a:lstStyle>
          <a:p>
            <a:pPr lvl="0"/>
            <a:r>
              <a:rPr lang="en-US" dirty="0" smtClean="0"/>
              <a:t>Type of document</a:t>
            </a:r>
            <a:br>
              <a:rPr lang="en-US" dirty="0" smtClean="0"/>
            </a:br>
            <a:r>
              <a:rPr lang="en-US" dirty="0" smtClean="0"/>
              <a:t>(max. two lines)</a:t>
            </a:r>
          </a:p>
        </p:txBody>
      </p:sp>
      <p:sp>
        <p:nvSpPr>
          <p:cNvPr id="3" name="Location, date"/>
          <p:cNvSpPr>
            <a:spLocks noGrp="1"/>
          </p:cNvSpPr>
          <p:nvPr>
            <p:ph type="body" sz="quarter" idx="16" hasCustomPrompt="1"/>
          </p:nvPr>
        </p:nvSpPr>
        <p:spPr>
          <a:xfrm>
            <a:off x="0" y="6436577"/>
            <a:ext cx="4680858" cy="180049"/>
          </a:xfrm>
        </p:spPr>
        <p:txBody>
          <a:bodyPr wrap="square" lIns="360000" tIns="0" rIns="252000" anchor="b" anchorCtr="0">
            <a:spAutoFit/>
          </a:bodyPr>
          <a:lstStyle>
            <a:lvl1pPr marL="0" marR="0" indent="0" algn="l" defTabSz="914400" rtl="0" eaLnBrk="1" fontAlgn="auto" latinLnBrk="0" hangingPunct="1">
              <a:lnSpc>
                <a:spcPct val="90000"/>
              </a:lnSpc>
              <a:spcBef>
                <a:spcPts val="0"/>
              </a:spcBef>
              <a:spcAft>
                <a:spcPts val="0"/>
              </a:spcAft>
              <a:buClrTx/>
              <a:buSzTx/>
              <a:buFont typeface="Arial Narrow" pitchFamily="34" charset="0"/>
              <a:buNone/>
              <a:tabLst/>
              <a:defRPr sz="1300" baseline="0">
                <a:latin typeface="+mn-lt"/>
                <a:sym typeface="+mn-lt"/>
              </a:defRPr>
            </a:lvl1pPr>
          </a:lstStyle>
          <a:p>
            <a:pPr marL="0" marR="0" lvl="0" indent="0" algn="l" defTabSz="914400" rtl="0" eaLnBrk="1" fontAlgn="auto" latinLnBrk="0" hangingPunct="1">
              <a:lnSpc>
                <a:spcPct val="90000"/>
              </a:lnSpc>
              <a:spcBef>
                <a:spcPts val="0"/>
              </a:spcBef>
              <a:spcAft>
                <a:spcPts val="0"/>
              </a:spcAft>
              <a:buClrTx/>
              <a:buSzTx/>
              <a:buFont typeface="Arial Narrow" pitchFamily="34" charset="0"/>
              <a:buNone/>
              <a:tabLst/>
              <a:defRPr/>
            </a:pPr>
            <a:r>
              <a:rPr lang="en-US" dirty="0" smtClean="0"/>
              <a:t>Location, date of presentation (month, day, year)</a:t>
            </a:r>
          </a:p>
        </p:txBody>
      </p:sp>
      <p:sp>
        <p:nvSpPr>
          <p:cNvPr id="4" name="Project name"/>
          <p:cNvSpPr>
            <a:spLocks noGrp="1"/>
          </p:cNvSpPr>
          <p:nvPr>
            <p:ph type="title" hasCustomPrompt="1"/>
          </p:nvPr>
        </p:nvSpPr>
        <p:spPr>
          <a:xfrm>
            <a:off x="0" y="3320814"/>
            <a:ext cx="4680858" cy="1061248"/>
          </a:xfrm>
        </p:spPr>
        <p:txBody>
          <a:bodyPr wrap="square" lIns="360000" rIns="0" bIns="0" anchor="b" anchorCtr="0">
            <a:spAutoFit/>
          </a:bodyPr>
          <a:lstStyle>
            <a:lvl1pPr>
              <a:defRPr sz="3700" baseline="0">
                <a:latin typeface="+mj-lt"/>
                <a:sym typeface="+mn-lt"/>
              </a:defRPr>
            </a:lvl1pPr>
          </a:lstStyle>
          <a:p>
            <a:r>
              <a:rPr lang="en-US" dirty="0" smtClean="0"/>
              <a:t>Project name or document title</a:t>
            </a:r>
            <a:endParaRPr lang="en-US" dirty="0"/>
          </a:p>
        </p:txBody>
      </p:sp>
      <p:sp>
        <p:nvSpPr>
          <p:cNvPr id="19" name="Position Lines"/>
          <p:cNvSpPr>
            <a:spLocks noChangeShapeType="1"/>
          </p:cNvSpPr>
          <p:nvPr>
            <p:custDataLst>
              <p:tags r:id="rId5"/>
            </p:custDataLst>
          </p:nvPr>
        </p:nvSpPr>
        <p:spPr bwMode="auto">
          <a:xfrm>
            <a:off x="443019" y="6886575"/>
            <a:ext cx="0" cy="72000"/>
          </a:xfrm>
          <a:prstGeom prst="line">
            <a:avLst/>
          </a:prstGeom>
          <a:noFill/>
          <a:ln w="3175" cmpd="sng">
            <a:solidFill>
              <a:schemeClr val="accent1"/>
            </a:solidFill>
            <a:round/>
            <a:headEnd/>
            <a:tailEnd/>
          </a:ln>
          <a:effectLst/>
        </p:spPr>
        <p:txBody>
          <a:bodyPr/>
          <a:lstStyle/>
          <a:p>
            <a:endParaRPr lang="en-US" noProof="0" dirty="0">
              <a:latin typeface="+mn-lt"/>
              <a:sym typeface="+mn-lt"/>
            </a:endParaRPr>
          </a:p>
        </p:txBody>
      </p:sp>
      <p:sp>
        <p:nvSpPr>
          <p:cNvPr id="12" name="Client name"/>
          <p:cNvSpPr>
            <a:spLocks noGrp="1"/>
          </p:cNvSpPr>
          <p:nvPr>
            <p:ph type="body" sz="quarter" idx="19" hasCustomPrompt="1"/>
          </p:nvPr>
        </p:nvSpPr>
        <p:spPr>
          <a:xfrm>
            <a:off x="369468" y="5336011"/>
            <a:ext cx="4311389" cy="473604"/>
          </a:xfrm>
        </p:spPr>
        <p:txBody>
          <a:bodyPr anchor="b" anchorCtr="0">
            <a:noAutofit/>
          </a:bodyPr>
          <a:lstStyle>
            <a:lvl1pPr>
              <a:lnSpc>
                <a:spcPct val="100000"/>
              </a:lnSpc>
              <a:defRPr baseline="0">
                <a:latin typeface="+mn-lt"/>
                <a:sym typeface="+mn-lt"/>
              </a:defRPr>
            </a:lvl1pPr>
          </a:lstStyle>
          <a:p>
            <a:pPr lvl="0"/>
            <a:r>
              <a:rPr lang="en-US" dirty="0" smtClean="0"/>
              <a:t>Client logo/name</a:t>
            </a: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s">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2437550414"/>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06697" name="think-cell Slide" r:id="rId10" imgW="270" imgH="270" progId="TCLayout.ActiveDocument.1">
                  <p:embed/>
                </p:oleObj>
              </mc:Choice>
              <mc:Fallback>
                <p:oleObj name="think-cell Slide" r:id="rId10" imgW="270" imgH="270" progId="TCLayout.ActiveDocument.1">
                  <p:embed/>
                  <p:pic>
                    <p:nvPicPr>
                      <p:cNvPr id="0" name=""/>
                      <p:cNvPicPr/>
                      <p:nvPr/>
                    </p:nvPicPr>
                    <p:blipFill>
                      <a:blip r:embed="rId11"/>
                      <a:stretch>
                        <a:fillRect/>
                      </a:stretch>
                    </p:blipFill>
                    <p:spPr>
                      <a:xfrm>
                        <a:off x="1588" y="1588"/>
                        <a:ext cx="1587" cy="1587"/>
                      </a:xfrm>
                      <a:prstGeom prst="rect">
                        <a:avLst/>
                      </a:prstGeom>
                    </p:spPr>
                  </p:pic>
                </p:oleObj>
              </mc:Fallback>
            </mc:AlternateContent>
          </a:graphicData>
        </a:graphic>
      </p:graphicFrame>
      <p:sp>
        <p:nvSpPr>
          <p:cNvPr id="15" name="Slide Number Placeholder" hidden="1"/>
          <p:cNvSpPr>
            <a:spLocks noGrp="1"/>
          </p:cNvSpPr>
          <p:nvPr>
            <p:ph type="sldNum" sz="quarter" idx="11"/>
            <p:custDataLst>
              <p:tags r:id="rId3"/>
            </p:custDataLst>
          </p:nvPr>
        </p:nvSpPr>
        <p:spPr>
          <a:xfrm>
            <a:off x="12271633" y="178643"/>
            <a:ext cx="24046" cy="30778"/>
          </a:xfrm>
          <a:prstGeom prst="rect">
            <a:avLst/>
          </a:prstGeom>
        </p:spPr>
        <p:txBody>
          <a:bodyPr vert="horz" wrap="none" lIns="0" tIns="0" rIns="0" bIns="0" rtlCol="0" anchor="ctr">
            <a:spAutoFit/>
          </a:bodyPr>
          <a:lstStyle>
            <a:lvl1pPr algn="l">
              <a:defRPr sz="200" b="0">
                <a:solidFill>
                  <a:schemeClr val="bg1">
                    <a:lumMod val="75000"/>
                  </a:schemeClr>
                </a:solidFill>
                <a:latin typeface="+mn-lt"/>
                <a:cs typeface="+mn-cs"/>
                <a:sym typeface="+mn-lt"/>
              </a:defRPr>
            </a:lvl1pPr>
          </a:lstStyle>
          <a:p>
            <a:fld id="{01940DDA-0656-452C-A408-68789653BD9B}" type="slidenum">
              <a:rPr lang="en-US" smtClean="0">
                <a:latin typeface="+mn-lt"/>
              </a:rPr>
              <a:pPr/>
              <a:t>‹#›</a:t>
            </a:fld>
            <a:endParaRPr lang="en-US" dirty="0">
              <a:latin typeface="+mn-lt"/>
            </a:endParaRPr>
          </a:p>
        </p:txBody>
      </p:sp>
      <p:sp>
        <p:nvSpPr>
          <p:cNvPr id="16" name="Footer Placeholder" hidden="1"/>
          <p:cNvSpPr>
            <a:spLocks noGrp="1"/>
          </p:cNvSpPr>
          <p:nvPr>
            <p:ph type="ftr" sz="quarter" idx="12"/>
            <p:custDataLst>
              <p:tags r:id="rId4"/>
            </p:custDataLst>
          </p:nvPr>
        </p:nvSpPr>
        <p:spPr>
          <a:xfrm>
            <a:off x="12271634" y="228649"/>
            <a:ext cx="65" cy="30778"/>
          </a:xfrm>
          <a:prstGeom prst="rect">
            <a:avLst/>
          </a:prstGeom>
        </p:spPr>
        <p:txBody>
          <a:bodyPr vert="horz" wrap="none" lIns="0" tIns="0" rIns="0" bIns="0" rtlCol="0" anchor="t" anchorCtr="0">
            <a:spAutoFit/>
          </a:bodyPr>
          <a:lstStyle>
            <a:lvl1pPr algn="l" rtl="0" fontAlgn="base">
              <a:lnSpc>
                <a:spcPct val="100000"/>
              </a:lnSpc>
              <a:spcBef>
                <a:spcPts val="0"/>
              </a:spcBef>
              <a:spcAft>
                <a:spcPct val="0"/>
              </a:spcAft>
              <a:defRPr lang="en-US" sz="200" b="0" kern="1200" smtClean="0">
                <a:solidFill>
                  <a:schemeClr val="bg1">
                    <a:lumMod val="75000"/>
                  </a:schemeClr>
                </a:solidFill>
                <a:latin typeface="+mn-lt"/>
                <a:ea typeface="+mn-ea"/>
                <a:cs typeface="+mn-cs"/>
                <a:sym typeface="+mn-lt"/>
              </a:defRPr>
            </a:lvl1pPr>
          </a:lstStyle>
          <a:p>
            <a:endParaRPr lang="en-US" dirty="0">
              <a:latin typeface="+mn-lt"/>
            </a:endParaRPr>
          </a:p>
        </p:txBody>
      </p:sp>
      <p:sp>
        <p:nvSpPr>
          <p:cNvPr id="5" name="Contents Text"/>
          <p:cNvSpPr>
            <a:spLocks noGrp="1"/>
          </p:cNvSpPr>
          <p:nvPr>
            <p:ph type="body" sz="quarter" idx="10" hasCustomPrompt="1"/>
            <p:custDataLst>
              <p:tags r:id="rId5"/>
            </p:custDataLst>
          </p:nvPr>
        </p:nvSpPr>
        <p:spPr>
          <a:xfrm>
            <a:off x="738000" y="1710000"/>
            <a:ext cx="10792808" cy="3361433"/>
          </a:xfrm>
        </p:spPr>
        <p:txBody>
          <a:bodyPr wrap="square">
            <a:spAutoFit/>
          </a:bodyPr>
          <a:lstStyle>
            <a:lvl1pPr marL="360000" indent="-360000">
              <a:spcBef>
                <a:spcPts val="2000"/>
              </a:spcBef>
              <a:tabLst>
                <a:tab pos="10792800" algn="r"/>
              </a:tabLst>
              <a:defRPr sz="2100">
                <a:solidFill>
                  <a:schemeClr val="tx1"/>
                </a:solidFill>
                <a:latin typeface="+mn-lt"/>
                <a:cs typeface="+mn-cs"/>
                <a:sym typeface="+mn-lt"/>
              </a:defRPr>
            </a:lvl1pPr>
            <a:lvl2pPr marL="720000" indent="-360000">
              <a:spcBef>
                <a:spcPts val="600"/>
              </a:spcBef>
              <a:buNone/>
              <a:tabLst>
                <a:tab pos="10792800" algn="r"/>
              </a:tabLst>
              <a:defRPr sz="2100" b="0">
                <a:solidFill>
                  <a:schemeClr val="tx1"/>
                </a:solidFill>
                <a:latin typeface="+mn-lt"/>
                <a:sym typeface="+mn-lt"/>
              </a:defRPr>
            </a:lvl2pPr>
            <a:lvl3pPr marL="1260000" indent="-540000">
              <a:spcBef>
                <a:spcPts val="0"/>
              </a:spcBef>
              <a:buNone/>
              <a:tabLst>
                <a:tab pos="10792800" algn="r"/>
              </a:tabLst>
              <a:defRPr sz="2100">
                <a:solidFill>
                  <a:schemeClr val="tx1"/>
                </a:solidFill>
                <a:latin typeface="+mn-lt"/>
                <a:sym typeface="+mn-lt"/>
              </a:defRPr>
            </a:lvl3pPr>
            <a:lvl4pPr marL="1255713" indent="-534988">
              <a:buNone/>
              <a:tabLst>
                <a:tab pos="8521700" algn="r"/>
              </a:tabLst>
              <a:defRPr/>
            </a:lvl4pPr>
            <a:lvl5pPr>
              <a:buNone/>
              <a:defRPr/>
            </a:lvl5pPr>
          </a:lstStyle>
          <a:p>
            <a:pPr lvl="0"/>
            <a:r>
              <a:rPr lang="en-US" dirty="0" smtClean="0"/>
              <a:t>A.	xxx	xx</a:t>
            </a:r>
          </a:p>
          <a:p>
            <a:pPr lvl="0"/>
            <a:r>
              <a:rPr lang="en-US" dirty="0" smtClean="0"/>
              <a:t>B.	xxx	xx</a:t>
            </a:r>
          </a:p>
          <a:p>
            <a:pPr lvl="1"/>
            <a:r>
              <a:rPr lang="en-US" dirty="0" smtClean="0"/>
              <a:t>1.	xxx	xx</a:t>
            </a:r>
          </a:p>
          <a:p>
            <a:pPr lvl="1"/>
            <a:r>
              <a:rPr lang="en-US" dirty="0" smtClean="0"/>
              <a:t>2.	xxx	xx</a:t>
            </a:r>
          </a:p>
          <a:p>
            <a:pPr lvl="2"/>
            <a:r>
              <a:rPr lang="en-US" dirty="0" smtClean="0"/>
              <a:t>2.1	xxx	xx</a:t>
            </a:r>
          </a:p>
          <a:p>
            <a:pPr lvl="2"/>
            <a:r>
              <a:rPr lang="en-US" dirty="0" smtClean="0"/>
              <a:t>2.2	xxx	xx</a:t>
            </a:r>
          </a:p>
          <a:p>
            <a:pPr lvl="0"/>
            <a:r>
              <a:rPr lang="en-US" dirty="0" smtClean="0"/>
              <a:t>C.	xxx	xx</a:t>
            </a:r>
          </a:p>
          <a:p>
            <a:pPr lvl="1"/>
            <a:r>
              <a:rPr lang="en-US" dirty="0" smtClean="0"/>
              <a:t>1.	xxx	xx</a:t>
            </a:r>
          </a:p>
          <a:p>
            <a:pPr lvl="2"/>
            <a:r>
              <a:rPr lang="en-US" dirty="0" smtClean="0"/>
              <a:t>1.1	xxx	xx</a:t>
            </a:r>
          </a:p>
        </p:txBody>
      </p:sp>
      <p:sp>
        <p:nvSpPr>
          <p:cNvPr id="9" name="Note: Exclusive dealing"/>
          <p:cNvSpPr txBox="1">
            <a:spLocks noChangeArrowheads="1"/>
          </p:cNvSpPr>
          <p:nvPr>
            <p:custDataLst>
              <p:tags r:id="rId6"/>
            </p:custDataLst>
          </p:nvPr>
        </p:nvSpPr>
        <p:spPr bwMode="auto">
          <a:xfrm>
            <a:off x="738000" y="6280190"/>
            <a:ext cx="10792808" cy="553998"/>
          </a:xfrm>
          <a:prstGeom prst="rect">
            <a:avLst/>
          </a:prstGeom>
          <a:noFill/>
          <a:ln w="9525">
            <a:noFill/>
            <a:miter lim="800000"/>
            <a:headEnd/>
            <a:tailEnd/>
          </a:ln>
        </p:spPr>
        <p:txBody>
          <a:bodyPr lIns="0" tIns="0" rIns="0" bIns="0" anchor="b" anchorCtr="0">
            <a:spAutoFit/>
          </a:bodyPr>
          <a:lstStyle/>
          <a:p>
            <a:pPr algn="l" rtl="0" eaLnBrk="0" fontAlgn="base" hangingPunct="0">
              <a:spcBef>
                <a:spcPct val="0"/>
              </a:spcBef>
              <a:spcAft>
                <a:spcPct val="0"/>
              </a:spcAft>
              <a:tabLst>
                <a:tab pos="4857750" algn="l"/>
              </a:tabLst>
            </a:pPr>
            <a:r>
              <a:rPr kumimoji="1" lang="en-US" altLang="de-DE" sz="900" b="0" kern="1200" noProof="0" dirty="0" smtClean="0">
                <a:solidFill>
                  <a:schemeClr val="tx1"/>
                </a:solidFill>
                <a:latin typeface="+mn-lt"/>
                <a:ea typeface="+mn-ea"/>
                <a:cs typeface="+mn-cs"/>
                <a:sym typeface="+mn-lt"/>
              </a:rPr>
              <a:t>This document shall be treated as confidential. It has been compiled for the exclusive, internal use by our client and is not complete without the underlying detail analyses and the oral presentation. </a:t>
            </a:r>
          </a:p>
          <a:p>
            <a:pPr algn="l" rtl="0" eaLnBrk="0" fontAlgn="base" hangingPunct="0">
              <a:spcBef>
                <a:spcPct val="0"/>
              </a:spcBef>
              <a:spcAft>
                <a:spcPct val="0"/>
              </a:spcAft>
              <a:tabLst>
                <a:tab pos="4857750" algn="l"/>
              </a:tabLst>
            </a:pPr>
            <a:r>
              <a:rPr kumimoji="1" lang="en-US" altLang="de-DE" sz="900" b="0" kern="1200" noProof="0" dirty="0" smtClean="0">
                <a:solidFill>
                  <a:schemeClr val="tx1"/>
                </a:solidFill>
                <a:latin typeface="+mn-lt"/>
                <a:ea typeface="+mn-ea"/>
                <a:cs typeface="+mn-cs"/>
                <a:sym typeface="+mn-lt"/>
              </a:rPr>
              <a:t>It may not be passed on and/or may not be made available to third parties without prior written consent from	.</a:t>
            </a:r>
          </a:p>
          <a:p>
            <a:pPr algn="l" rtl="0" eaLnBrk="0" fontAlgn="base" hangingPunct="0">
              <a:spcBef>
                <a:spcPct val="0"/>
              </a:spcBef>
              <a:spcAft>
                <a:spcPct val="0"/>
              </a:spcAft>
              <a:tabLst>
                <a:tab pos="4857750" algn="l"/>
              </a:tabLst>
            </a:pPr>
            <a:endParaRPr kumimoji="1" lang="en-US" altLang="de-DE" sz="900" b="0" kern="1200" noProof="0" dirty="0" smtClean="0">
              <a:solidFill>
                <a:schemeClr val="tx1"/>
              </a:solidFill>
              <a:latin typeface="+mn-lt"/>
              <a:ea typeface="+mn-ea"/>
              <a:cs typeface="+mn-cs"/>
              <a:sym typeface="+mn-lt"/>
            </a:endParaRPr>
          </a:p>
          <a:p>
            <a:pPr algn="l" rtl="0" eaLnBrk="0" fontAlgn="base" hangingPunct="0">
              <a:spcBef>
                <a:spcPct val="0"/>
              </a:spcBef>
              <a:spcAft>
                <a:spcPct val="0"/>
              </a:spcAft>
              <a:tabLst>
                <a:tab pos="4857750" algn="l"/>
              </a:tabLst>
            </a:pPr>
            <a:r>
              <a:rPr kumimoji="1" lang="en-US" altLang="de-DE" sz="900" b="0" kern="1200" noProof="0" dirty="0" smtClean="0">
                <a:solidFill>
                  <a:schemeClr val="tx1"/>
                </a:solidFill>
                <a:latin typeface="+mn-lt"/>
                <a:ea typeface="+mn-ea"/>
                <a:cs typeface="+mn-cs"/>
                <a:sym typeface="+mn-lt"/>
              </a:rPr>
              <a:t>©  Roland Berger</a:t>
            </a:r>
          </a:p>
        </p:txBody>
      </p:sp>
      <p:pic>
        <p:nvPicPr>
          <p:cNvPr id="11" name="Bild 2"/>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5227514" y="6412482"/>
            <a:ext cx="355076" cy="176266"/>
          </a:xfrm>
          <a:prstGeom prst="rect">
            <a:avLst/>
          </a:prstGeom>
        </p:spPr>
      </p:pic>
      <p:pic>
        <p:nvPicPr>
          <p:cNvPr id="12" name="Bild 2"/>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0992258" y="210859"/>
            <a:ext cx="945219" cy="469225"/>
          </a:xfrm>
          <a:prstGeom prst="rect">
            <a:avLst/>
          </a:prstGeom>
        </p:spPr>
      </p:pic>
      <p:sp>
        <p:nvSpPr>
          <p:cNvPr id="13" name="Contents Title"/>
          <p:cNvSpPr txBox="1">
            <a:spLocks/>
          </p:cNvSpPr>
          <p:nvPr userDrawn="1">
            <p:custDataLst>
              <p:tags r:id="rId7"/>
            </p:custDataLst>
          </p:nvPr>
        </p:nvSpPr>
        <p:spPr>
          <a:xfrm>
            <a:off x="738000" y="1040400"/>
            <a:ext cx="10792808" cy="304314"/>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defPPr>
              <a:defRPr lang="de-DE"/>
            </a:defPPr>
            <a:lvl1pPr marL="0" marR="0" lvl="0" indent="0" defTabSz="914400" eaLnBrk="1" fontAlgn="auto" latinLnBrk="0" hangingPunct="1">
              <a:lnSpc>
                <a:spcPct val="93000"/>
              </a:lnSpc>
              <a:spcAft>
                <a:spcPts val="0"/>
              </a:spcAft>
              <a:buClrTx/>
              <a:buSzTx/>
              <a:buFontTx/>
              <a:buNone/>
              <a:tabLst>
                <a:tab pos="10792800" algn="r"/>
              </a:tabLst>
              <a:defRPr kumimoji="0" sz="2100" b="0" i="0" u="none" strike="noStrike" cap="none" spc="0" normalizeH="0" baseline="0">
                <a:ln>
                  <a:noFill/>
                </a:ln>
                <a:solidFill>
                  <a:schemeClr val="tx2"/>
                </a:solidFill>
                <a:effectLst/>
                <a:uLnTx/>
                <a:uFillTx/>
                <a:latin typeface="+mj-lt"/>
                <a:ea typeface="+mj-ea"/>
              </a:defRPr>
            </a:lvl1pPr>
          </a:lstStyle>
          <a:p>
            <a:pPr lvl="0"/>
            <a:r>
              <a:rPr lang="en-US" altLang="de-DE" noProof="1" smtClean="0">
                <a:sym typeface="+mn-lt"/>
              </a:rPr>
              <a:t>Contents	Page</a:t>
            </a:r>
            <a:endParaRPr lang="en-US" altLang="de-DE" noProof="1">
              <a:sym typeface="+mn-lt"/>
            </a:endParaRPr>
          </a:p>
        </p:txBody>
      </p:sp>
      <p:sp>
        <p:nvSpPr>
          <p:cNvPr id="14" name="Title"/>
          <p:cNvSpPr>
            <a:spLocks noGrp="1"/>
          </p:cNvSpPr>
          <p:nvPr>
            <p:ph type="title" hasCustomPrompt="1"/>
            <p:custDataLst>
              <p:tags r:id="rId8"/>
            </p:custDataLst>
          </p:nvPr>
        </p:nvSpPr>
        <p:spPr>
          <a:xfrm>
            <a:off x="1314902" y="1040400"/>
            <a:ext cx="792000" cy="300531"/>
          </a:xfrm>
        </p:spPr>
        <p:txBody>
          <a:bodyPr vert="horz" lIns="0" tIns="0" rIns="0" bIns="0" rtlCol="0" anchor="t" anchorCtr="0">
            <a:noAutofit/>
          </a:bodyPr>
          <a:lstStyle>
            <a:lvl1pPr marL="0" indent="0" algn="r" defTabSz="914400" rtl="0" eaLnBrk="1" latinLnBrk="0" hangingPunct="1">
              <a:lnSpc>
                <a:spcPct val="93000"/>
              </a:lnSpc>
              <a:spcBef>
                <a:spcPct val="0"/>
              </a:spcBef>
              <a:buNone/>
              <a:tabLst/>
              <a:defRPr lang="en-US" sz="2100" b="0" kern="1200" dirty="0">
                <a:solidFill>
                  <a:schemeClr val="tx2"/>
                </a:solidFill>
                <a:latin typeface="+mj-lt"/>
                <a:ea typeface="+mj-ea"/>
                <a:cs typeface="+mj-cs"/>
                <a:sym typeface="+mn-lt"/>
              </a:defRPr>
            </a:lvl1pPr>
          </a:lstStyle>
          <a:p>
            <a:r>
              <a:rPr lang="en-US" noProof="1" smtClean="0"/>
              <a:t>  </a:t>
            </a:r>
            <a:endParaRPr lang="en-US" noProof="1"/>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DisclaimerPage">
    <p:spTree>
      <p:nvGrpSpPr>
        <p:cNvPr id="1" name=""/>
        <p:cNvGrpSpPr/>
        <p:nvPr/>
      </p:nvGrpSpPr>
      <p:grpSpPr>
        <a:xfrm>
          <a:off x="0" y="0"/>
          <a:ext cx="0" cy="0"/>
          <a:chOff x="0" y="0"/>
          <a:chExt cx="0" cy="0"/>
        </a:xfrm>
      </p:grpSpPr>
      <p:sp>
        <p:nvSpPr>
          <p:cNvPr id="12" name="Slide Number Placeholder" hidden="1"/>
          <p:cNvSpPr>
            <a:spLocks noGrp="1"/>
          </p:cNvSpPr>
          <p:nvPr>
            <p:ph type="sldNum" sz="quarter" idx="11"/>
            <p:custDataLst>
              <p:tags r:id="rId1"/>
            </p:custDataLst>
          </p:nvPr>
        </p:nvSpPr>
        <p:spPr>
          <a:xfrm>
            <a:off x="12271633" y="178643"/>
            <a:ext cx="24046" cy="30778"/>
          </a:xfrm>
          <a:prstGeom prst="rect">
            <a:avLst/>
          </a:prstGeom>
        </p:spPr>
        <p:txBody>
          <a:bodyPr vert="horz" wrap="none" lIns="0" tIns="0" rIns="0" bIns="0" rtlCol="0" anchor="ctr">
            <a:spAutoFit/>
          </a:bodyPr>
          <a:lstStyle>
            <a:lvl1pPr algn="l">
              <a:defRPr sz="200" b="0">
                <a:solidFill>
                  <a:schemeClr val="bg1">
                    <a:lumMod val="75000"/>
                  </a:schemeClr>
                </a:solidFill>
                <a:latin typeface="+mn-lt"/>
                <a:cs typeface="+mn-cs"/>
                <a:sym typeface="+mn-lt"/>
              </a:defRPr>
            </a:lvl1pPr>
          </a:lstStyle>
          <a:p>
            <a:fld id="{01940DDA-0656-452C-A408-68789653BD9B}" type="slidenum">
              <a:rPr lang="en-US" smtClean="0">
                <a:latin typeface="+mn-lt"/>
              </a:rPr>
              <a:pPr/>
              <a:t>‹#›</a:t>
            </a:fld>
            <a:endParaRPr lang="en-US" dirty="0">
              <a:latin typeface="+mn-lt"/>
            </a:endParaRPr>
          </a:p>
        </p:txBody>
      </p:sp>
      <p:sp>
        <p:nvSpPr>
          <p:cNvPr id="13" name="Footer Placeholder" hidden="1"/>
          <p:cNvSpPr>
            <a:spLocks noGrp="1"/>
          </p:cNvSpPr>
          <p:nvPr>
            <p:ph type="ftr" sz="quarter" idx="10"/>
            <p:custDataLst>
              <p:tags r:id="rId2"/>
            </p:custDataLst>
          </p:nvPr>
        </p:nvSpPr>
        <p:spPr>
          <a:xfrm>
            <a:off x="12271634" y="228649"/>
            <a:ext cx="65" cy="30778"/>
          </a:xfrm>
          <a:prstGeom prst="rect">
            <a:avLst/>
          </a:prstGeom>
        </p:spPr>
        <p:txBody>
          <a:bodyPr vert="horz" wrap="none" lIns="0" tIns="0" rIns="0" bIns="0" rtlCol="0" anchor="t" anchorCtr="0">
            <a:spAutoFit/>
          </a:bodyPr>
          <a:lstStyle>
            <a:lvl1pPr algn="l" rtl="0" fontAlgn="base">
              <a:lnSpc>
                <a:spcPct val="100000"/>
              </a:lnSpc>
              <a:spcBef>
                <a:spcPts val="0"/>
              </a:spcBef>
              <a:spcAft>
                <a:spcPct val="0"/>
              </a:spcAft>
              <a:defRPr lang="en-US" sz="200" b="0" kern="1200" smtClean="0">
                <a:solidFill>
                  <a:schemeClr val="bg1">
                    <a:lumMod val="75000"/>
                  </a:schemeClr>
                </a:solidFill>
                <a:latin typeface="+mn-lt"/>
                <a:ea typeface="+mn-ea"/>
                <a:cs typeface="+mn-cs"/>
                <a:sym typeface="+mn-lt"/>
              </a:defRPr>
            </a:lvl1pPr>
          </a:lstStyle>
          <a:p>
            <a:endParaRPr lang="en-US" dirty="0">
              <a:latin typeface="+mn-lt"/>
            </a:endParaRPr>
          </a:p>
        </p:txBody>
      </p:sp>
      <p:pic>
        <p:nvPicPr>
          <p:cNvPr id="5" name="Bild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09624" y="738002"/>
            <a:ext cx="1921842" cy="954041"/>
          </a:xfrm>
          <a:prstGeom prst="rect">
            <a:avLst/>
          </a:prstGeom>
        </p:spPr>
      </p:pic>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3" name="Slide Number Placeholder" hidden="1"/>
          <p:cNvSpPr>
            <a:spLocks noGrp="1"/>
          </p:cNvSpPr>
          <p:nvPr>
            <p:ph type="sldNum" sz="quarter" idx="11"/>
            <p:custDataLst>
              <p:tags r:id="rId1"/>
            </p:custDataLst>
          </p:nvPr>
        </p:nvSpPr>
        <p:spPr>
          <a:xfrm>
            <a:off x="12271633" y="178643"/>
            <a:ext cx="24046" cy="30778"/>
          </a:xfrm>
          <a:prstGeom prst="rect">
            <a:avLst/>
          </a:prstGeom>
        </p:spPr>
        <p:txBody>
          <a:bodyPr vert="horz" wrap="none" lIns="0" tIns="0" rIns="0" bIns="0" rtlCol="0" anchor="ctr">
            <a:spAutoFit/>
          </a:bodyPr>
          <a:lstStyle>
            <a:lvl1pPr algn="l">
              <a:defRPr sz="200" b="0">
                <a:solidFill>
                  <a:schemeClr val="bg1">
                    <a:lumMod val="75000"/>
                  </a:schemeClr>
                </a:solidFill>
                <a:latin typeface="+mn-lt"/>
                <a:cs typeface="+mn-cs"/>
                <a:sym typeface="+mn-lt"/>
              </a:defRPr>
            </a:lvl1pPr>
          </a:lstStyle>
          <a:p>
            <a:fld id="{01940DDA-0656-452C-A408-68789653BD9B}" type="slidenum">
              <a:rPr lang="en-US" smtClean="0">
                <a:latin typeface="+mn-lt"/>
              </a:rPr>
              <a:pPr/>
              <a:t>‹#›</a:t>
            </a:fld>
            <a:endParaRPr lang="en-US" dirty="0">
              <a:latin typeface="+mn-lt"/>
            </a:endParaRPr>
          </a:p>
        </p:txBody>
      </p:sp>
      <p:sp>
        <p:nvSpPr>
          <p:cNvPr id="4" name="Footer Placeholder" hidden="1"/>
          <p:cNvSpPr>
            <a:spLocks noGrp="1"/>
          </p:cNvSpPr>
          <p:nvPr>
            <p:ph type="ftr" sz="quarter" idx="12"/>
            <p:custDataLst>
              <p:tags r:id="rId2"/>
            </p:custDataLst>
          </p:nvPr>
        </p:nvSpPr>
        <p:spPr>
          <a:xfrm>
            <a:off x="12271634" y="228649"/>
            <a:ext cx="65" cy="30778"/>
          </a:xfrm>
          <a:prstGeom prst="rect">
            <a:avLst/>
          </a:prstGeom>
        </p:spPr>
        <p:txBody>
          <a:bodyPr vert="horz" wrap="none" lIns="0" tIns="0" rIns="0" bIns="0" rtlCol="0" anchor="t" anchorCtr="0">
            <a:spAutoFit/>
          </a:bodyPr>
          <a:lstStyle>
            <a:lvl1pPr algn="l" rtl="0" fontAlgn="base">
              <a:lnSpc>
                <a:spcPct val="100000"/>
              </a:lnSpc>
              <a:spcBef>
                <a:spcPts val="0"/>
              </a:spcBef>
              <a:spcAft>
                <a:spcPct val="0"/>
              </a:spcAft>
              <a:defRPr lang="en-US" sz="200" b="0" kern="1200" smtClean="0">
                <a:solidFill>
                  <a:schemeClr val="bg1">
                    <a:lumMod val="75000"/>
                  </a:schemeClr>
                </a:solidFill>
                <a:latin typeface="+mn-lt"/>
                <a:ea typeface="+mn-ea"/>
                <a:cs typeface="+mn-cs"/>
                <a:sym typeface="+mn-lt"/>
              </a:defRPr>
            </a:lvl1pPr>
          </a:lstStyle>
          <a:p>
            <a:endParaRPr lang="en-US" dirty="0">
              <a:latin typeface="+mn-lt"/>
            </a:endParaRPr>
          </a:p>
        </p:txBody>
      </p:sp>
      <p:pic>
        <p:nvPicPr>
          <p:cNvPr id="5" name="Bild 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992258" y="210859"/>
            <a:ext cx="945219" cy="469226"/>
          </a:xfrm>
          <a:prstGeom prst="rect">
            <a:avLst/>
          </a:prstGeom>
        </p:spPr>
      </p:pic>
    </p:spTree>
    <p:extLst>
      <p:ext uri="{BB962C8B-B14F-4D97-AF65-F5344CB8AC3E}">
        <p14:creationId xmlns:p14="http://schemas.microsoft.com/office/powerpoint/2010/main" val="392194797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cSld name="LastSlide">
    <p:spTree>
      <p:nvGrpSpPr>
        <p:cNvPr id="1" name=""/>
        <p:cNvGrpSpPr/>
        <p:nvPr/>
      </p:nvGrpSpPr>
      <p:grpSpPr>
        <a:xfrm>
          <a:off x="0" y="0"/>
          <a:ext cx="0" cy="0"/>
          <a:chOff x="0" y="0"/>
          <a:chExt cx="0" cy="0"/>
        </a:xfrm>
      </p:grpSpPr>
      <p:sp>
        <p:nvSpPr>
          <p:cNvPr id="10" name="Slide Number Placeholder" hidden="1"/>
          <p:cNvSpPr>
            <a:spLocks noGrp="1"/>
          </p:cNvSpPr>
          <p:nvPr>
            <p:ph type="sldNum" sz="quarter" idx="11"/>
            <p:custDataLst>
              <p:tags r:id="rId1"/>
            </p:custDataLst>
          </p:nvPr>
        </p:nvSpPr>
        <p:spPr>
          <a:xfrm>
            <a:off x="12271633" y="178643"/>
            <a:ext cx="24046" cy="30778"/>
          </a:xfrm>
          <a:prstGeom prst="rect">
            <a:avLst/>
          </a:prstGeom>
        </p:spPr>
        <p:txBody>
          <a:bodyPr vert="horz" wrap="none" lIns="0" tIns="0" rIns="0" bIns="0" rtlCol="0" anchor="ctr">
            <a:spAutoFit/>
          </a:bodyPr>
          <a:lstStyle>
            <a:lvl1pPr algn="l">
              <a:defRPr sz="200" b="0">
                <a:solidFill>
                  <a:schemeClr val="bg1">
                    <a:lumMod val="75000"/>
                  </a:schemeClr>
                </a:solidFill>
                <a:latin typeface="+mn-lt"/>
                <a:cs typeface="+mn-cs"/>
                <a:sym typeface="+mn-lt"/>
              </a:defRPr>
            </a:lvl1pPr>
          </a:lstStyle>
          <a:p>
            <a:fld id="{01940DDA-0656-452C-A408-68789653BD9B}" type="slidenum">
              <a:rPr lang="en-US" smtClean="0">
                <a:latin typeface="+mn-lt"/>
              </a:rPr>
              <a:pPr/>
              <a:t>‹#›</a:t>
            </a:fld>
            <a:endParaRPr lang="en-US" dirty="0">
              <a:latin typeface="+mn-lt"/>
            </a:endParaRPr>
          </a:p>
        </p:txBody>
      </p:sp>
      <p:sp>
        <p:nvSpPr>
          <p:cNvPr id="11" name="Footer Placeholder" hidden="1"/>
          <p:cNvSpPr>
            <a:spLocks noGrp="1"/>
          </p:cNvSpPr>
          <p:nvPr>
            <p:ph type="ftr" sz="quarter" idx="10"/>
            <p:custDataLst>
              <p:tags r:id="rId2"/>
            </p:custDataLst>
          </p:nvPr>
        </p:nvSpPr>
        <p:spPr>
          <a:xfrm>
            <a:off x="12271634" y="228649"/>
            <a:ext cx="65" cy="30778"/>
          </a:xfrm>
          <a:prstGeom prst="rect">
            <a:avLst/>
          </a:prstGeom>
        </p:spPr>
        <p:txBody>
          <a:bodyPr vert="horz" wrap="none" lIns="0" tIns="0" rIns="0" bIns="0" rtlCol="0" anchor="t" anchorCtr="0">
            <a:spAutoFit/>
          </a:bodyPr>
          <a:lstStyle>
            <a:lvl1pPr algn="l" rtl="0" fontAlgn="base">
              <a:lnSpc>
                <a:spcPct val="100000"/>
              </a:lnSpc>
              <a:spcBef>
                <a:spcPts val="0"/>
              </a:spcBef>
              <a:spcAft>
                <a:spcPct val="0"/>
              </a:spcAft>
              <a:defRPr lang="en-US" sz="200" b="0" kern="1200" smtClean="0">
                <a:solidFill>
                  <a:schemeClr val="bg1">
                    <a:lumMod val="75000"/>
                  </a:schemeClr>
                </a:solidFill>
                <a:latin typeface="+mn-lt"/>
                <a:ea typeface="+mn-ea"/>
                <a:cs typeface="+mn-cs"/>
                <a:sym typeface="+mn-lt"/>
              </a:defRPr>
            </a:lvl1pPr>
          </a:lstStyle>
          <a:p>
            <a:endParaRPr lang="en-US" dirty="0">
              <a:latin typeface="+mn-lt"/>
            </a:endParaRPr>
          </a:p>
        </p:txBody>
      </p:sp>
      <p:sp>
        <p:nvSpPr>
          <p:cNvPr id="5" name="Position Lines"/>
          <p:cNvSpPr>
            <a:spLocks noChangeShapeType="1"/>
          </p:cNvSpPr>
          <p:nvPr>
            <p:custDataLst>
              <p:tags r:id="rId3"/>
            </p:custDataLst>
          </p:nvPr>
        </p:nvSpPr>
        <p:spPr bwMode="auto">
          <a:xfrm>
            <a:off x="6591184" y="6886575"/>
            <a:ext cx="0" cy="72000"/>
          </a:xfrm>
          <a:prstGeom prst="line">
            <a:avLst/>
          </a:prstGeom>
          <a:noFill/>
          <a:ln w="3175" cmpd="sng">
            <a:solidFill>
              <a:schemeClr val="accent1"/>
            </a:solidFill>
            <a:round/>
            <a:headEnd/>
            <a:tailEnd/>
          </a:ln>
          <a:effectLst/>
        </p:spPr>
        <p:txBody>
          <a:bodyPr/>
          <a:lstStyle/>
          <a:p>
            <a:endParaRPr lang="en-US" noProof="0" dirty="0">
              <a:latin typeface="+mn-lt"/>
              <a:sym typeface="+mn-lt"/>
            </a:endParaRPr>
          </a:p>
        </p:txBody>
      </p:sp>
      <p:pic>
        <p:nvPicPr>
          <p:cNvPr id="6" name="Bild 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701118" y="2204334"/>
            <a:ext cx="4788177" cy="2388375"/>
          </a:xfrm>
          <a:prstGeom prst="rect">
            <a:avLst/>
          </a:prstGeom>
        </p:spPr>
      </p:pic>
      <p:sp>
        <p:nvSpPr>
          <p:cNvPr id="8" name="Position Lines"/>
          <p:cNvSpPr>
            <a:spLocks noChangeShapeType="1"/>
          </p:cNvSpPr>
          <p:nvPr>
            <p:custDataLst>
              <p:tags r:id="rId4"/>
            </p:custDataLst>
          </p:nvPr>
        </p:nvSpPr>
        <p:spPr bwMode="auto">
          <a:xfrm>
            <a:off x="6591184" y="6886575"/>
            <a:ext cx="0" cy="72000"/>
          </a:xfrm>
          <a:prstGeom prst="line">
            <a:avLst/>
          </a:prstGeom>
          <a:noFill/>
          <a:ln w="3175" cmpd="sng">
            <a:solidFill>
              <a:schemeClr val="accent1"/>
            </a:solidFill>
            <a:round/>
            <a:headEnd/>
            <a:tailEnd/>
          </a:ln>
          <a:effectLst/>
        </p:spPr>
        <p:txBody>
          <a:bodyPr/>
          <a:lstStyle/>
          <a:p>
            <a:endParaRPr lang="en-US" noProof="0" dirty="0">
              <a:latin typeface="+mn-lt"/>
              <a:sym typeface="+mn-lt"/>
            </a:endParaRPr>
          </a:p>
        </p:txBody>
      </p:sp>
      <p:sp>
        <p:nvSpPr>
          <p:cNvPr id="7" name="Position Lines"/>
          <p:cNvSpPr>
            <a:spLocks noChangeShapeType="1"/>
          </p:cNvSpPr>
          <p:nvPr userDrawn="1">
            <p:custDataLst>
              <p:tags r:id="rId5"/>
            </p:custDataLst>
          </p:nvPr>
        </p:nvSpPr>
        <p:spPr bwMode="auto">
          <a:xfrm>
            <a:off x="6591184" y="6886575"/>
            <a:ext cx="0" cy="72000"/>
          </a:xfrm>
          <a:prstGeom prst="line">
            <a:avLst/>
          </a:prstGeom>
          <a:noFill/>
          <a:ln w="3175" cmpd="sng">
            <a:solidFill>
              <a:schemeClr val="accent1"/>
            </a:solidFill>
            <a:round/>
            <a:headEnd/>
            <a:tailEnd/>
          </a:ln>
          <a:effectLst/>
        </p:spPr>
        <p:txBody>
          <a:bodyPr/>
          <a:lstStyle/>
          <a:p>
            <a:endParaRPr lang="en-US" noProof="0" dirty="0">
              <a:latin typeface="+mn-lt"/>
              <a:sym typeface="+mn-lt"/>
            </a:endParaRPr>
          </a:p>
        </p:txBody>
      </p:sp>
    </p:spTree>
    <p:extLst>
      <p:ext uri="{BB962C8B-B14F-4D97-AF65-F5344CB8AC3E}">
        <p14:creationId xmlns:p14="http://schemas.microsoft.com/office/powerpoint/2010/main" val="388625248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2.xml"/><Relationship Id="rId5" Type="http://schemas.openxmlformats.org/officeDocument/2006/relationships/slideLayout" Target="../slideLayouts/slideLayout5.xml"/><Relationship Id="rId10" Type="http://schemas.openxmlformats.org/officeDocument/2006/relationships/vmlDrawing" Target="../drawings/vmlDrawing1.v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4" name="!!!Do not delete this th-style object!!!!" hidden="1"/>
          <p:cNvGraphicFramePr>
            <a:graphicFrameLocks noChangeAspect="1"/>
          </p:cNvGraphicFramePr>
          <p:nvPr>
            <p:custDataLst>
              <p:tags r:id="rId11"/>
            </p:custDataLst>
            <p:extLst>
              <p:ext uri="{D42A27DB-BD31-4B8C-83A1-F6EECF244321}">
                <p14:modId xmlns:p14="http://schemas.microsoft.com/office/powerpoint/2010/main" val="2973238095"/>
              </p:ext>
            </p:extLst>
          </p:nvPr>
        </p:nvGraphicFramePr>
        <p:xfrm>
          <a:off x="1955" y="1589"/>
          <a:ext cx="1953" cy="1587"/>
        </p:xfrm>
        <a:graphic>
          <a:graphicData uri="http://schemas.openxmlformats.org/presentationml/2006/ole">
            <mc:AlternateContent xmlns:mc="http://schemas.openxmlformats.org/markup-compatibility/2006">
              <mc:Choice xmlns:v="urn:schemas-microsoft-com:vml" Requires="v">
                <p:oleObj spid="_x0000_s102612" name="think-cell Slide" r:id="rId12" imgW="270" imgH="270" progId="TCLayout.ActiveDocument.1">
                  <p:embed/>
                </p:oleObj>
              </mc:Choice>
              <mc:Fallback>
                <p:oleObj name="think-cell Slide" r:id="rId12" imgW="270" imgH="270" progId="TCLayout.ActiveDocument.1">
                  <p:embed/>
                  <p:pic>
                    <p:nvPicPr>
                      <p:cNvPr id="0" name=""/>
                      <p:cNvPicPr/>
                      <p:nvPr/>
                    </p:nvPicPr>
                    <p:blipFill>
                      <a:blip r:embed="rId13"/>
                      <a:stretch>
                        <a:fillRect/>
                      </a:stretch>
                    </p:blipFill>
                    <p:spPr>
                      <a:xfrm>
                        <a:off x="1955" y="1589"/>
                        <a:ext cx="1953" cy="1587"/>
                      </a:xfrm>
                      <a:prstGeom prst="rect">
                        <a:avLst/>
                      </a:prstGeom>
                    </p:spPr>
                  </p:pic>
                </p:oleObj>
              </mc:Fallback>
            </mc:AlternateContent>
          </a:graphicData>
        </a:graphic>
      </p:graphicFrame>
      <p:grpSp>
        <p:nvGrpSpPr>
          <p:cNvPr id="34" name="Drawing grid" hidden="1"/>
          <p:cNvGrpSpPr/>
          <p:nvPr/>
        </p:nvGrpSpPr>
        <p:grpSpPr>
          <a:xfrm>
            <a:off x="0" y="0"/>
            <a:ext cx="12192000" cy="6858000"/>
            <a:chOff x="0" y="0"/>
            <a:chExt cx="12192000" cy="6858000"/>
          </a:xfrm>
        </p:grpSpPr>
        <p:cxnSp>
          <p:nvCxnSpPr>
            <p:cNvPr id="35" name="!!!Do not delete!!!" hidden="1"/>
            <p:cNvCxnSpPr/>
            <p:nvPr userDrawn="1"/>
          </p:nvCxnSpPr>
          <p:spPr>
            <a:xfrm>
              <a:off x="0" y="309409"/>
              <a:ext cx="10755464" cy="0"/>
            </a:xfrm>
            <a:prstGeom prst="line">
              <a:avLst/>
            </a:prstGeom>
            <a:ln w="3175" cap="sq">
              <a:solidFill>
                <a:schemeClr val="accent2"/>
              </a:solidFill>
              <a:prstDash val="sysDot"/>
            </a:ln>
            <a:effectLst/>
          </p:spPr>
          <p:style>
            <a:lnRef idx="1">
              <a:schemeClr val="accent1"/>
            </a:lnRef>
            <a:fillRef idx="0">
              <a:schemeClr val="accent1"/>
            </a:fillRef>
            <a:effectRef idx="0">
              <a:schemeClr val="accent1"/>
            </a:effectRef>
            <a:fontRef idx="minor">
              <a:schemeClr val="tx1"/>
            </a:fontRef>
          </p:style>
        </p:cxnSp>
        <p:cxnSp>
          <p:nvCxnSpPr>
            <p:cNvPr id="36" name="!!!Do not delete!!!" hidden="1"/>
            <p:cNvCxnSpPr/>
            <p:nvPr/>
          </p:nvCxnSpPr>
          <p:spPr>
            <a:xfrm>
              <a:off x="738000" y="0"/>
              <a:ext cx="0" cy="6858000"/>
            </a:xfrm>
            <a:prstGeom prst="line">
              <a:avLst/>
            </a:prstGeom>
            <a:ln w="3175" cap="sq">
              <a:solidFill>
                <a:schemeClr val="accent2"/>
              </a:solidFill>
              <a:prstDash val="sysDot"/>
            </a:ln>
            <a:effectLst/>
          </p:spPr>
          <p:style>
            <a:lnRef idx="1">
              <a:schemeClr val="accent1"/>
            </a:lnRef>
            <a:fillRef idx="0">
              <a:schemeClr val="accent1"/>
            </a:fillRef>
            <a:effectRef idx="0">
              <a:schemeClr val="accent1"/>
            </a:effectRef>
            <a:fontRef idx="minor">
              <a:schemeClr val="tx1"/>
            </a:fontRef>
          </p:style>
        </p:cxnSp>
        <p:cxnSp>
          <p:nvCxnSpPr>
            <p:cNvPr id="37" name="!!!Do not delete!!!" hidden="1"/>
            <p:cNvCxnSpPr/>
            <p:nvPr/>
          </p:nvCxnSpPr>
          <p:spPr>
            <a:xfrm>
              <a:off x="1083600" y="0"/>
              <a:ext cx="0" cy="574673"/>
            </a:xfrm>
            <a:prstGeom prst="line">
              <a:avLst/>
            </a:prstGeom>
            <a:ln w="3175" cap="sq">
              <a:solidFill>
                <a:schemeClr val="accent2"/>
              </a:solidFill>
              <a:prstDash val="sysDot"/>
            </a:ln>
            <a:effectLst/>
          </p:spPr>
          <p:style>
            <a:lnRef idx="1">
              <a:schemeClr val="accent1"/>
            </a:lnRef>
            <a:fillRef idx="0">
              <a:schemeClr val="accent1"/>
            </a:fillRef>
            <a:effectRef idx="0">
              <a:schemeClr val="accent1"/>
            </a:effectRef>
            <a:fontRef idx="minor">
              <a:schemeClr val="tx1"/>
            </a:fontRef>
          </p:style>
        </p:cxnSp>
        <p:cxnSp>
          <p:nvCxnSpPr>
            <p:cNvPr id="38" name="!!!Do not delete!!!" hidden="1"/>
            <p:cNvCxnSpPr/>
            <p:nvPr/>
          </p:nvCxnSpPr>
          <p:spPr>
            <a:xfrm>
              <a:off x="11530808" y="0"/>
              <a:ext cx="0" cy="6858000"/>
            </a:xfrm>
            <a:prstGeom prst="line">
              <a:avLst/>
            </a:prstGeom>
            <a:ln w="3175" cap="sq">
              <a:solidFill>
                <a:schemeClr val="accent2"/>
              </a:solidFill>
              <a:prstDash val="sysDot"/>
            </a:ln>
            <a:effectLst/>
          </p:spPr>
          <p:style>
            <a:lnRef idx="1">
              <a:schemeClr val="accent1"/>
            </a:lnRef>
            <a:fillRef idx="0">
              <a:schemeClr val="accent1"/>
            </a:fillRef>
            <a:effectRef idx="0">
              <a:schemeClr val="accent1"/>
            </a:effectRef>
            <a:fontRef idx="minor">
              <a:schemeClr val="tx1"/>
            </a:fontRef>
          </p:style>
        </p:cxnSp>
        <p:cxnSp>
          <p:nvCxnSpPr>
            <p:cNvPr id="39" name="!!!Do not delete!!!" hidden="1"/>
            <p:cNvCxnSpPr/>
            <p:nvPr/>
          </p:nvCxnSpPr>
          <p:spPr>
            <a:xfrm>
              <a:off x="0" y="222248"/>
              <a:ext cx="12192000" cy="0"/>
            </a:xfrm>
            <a:prstGeom prst="line">
              <a:avLst/>
            </a:prstGeom>
            <a:ln w="3175" cap="sq">
              <a:solidFill>
                <a:schemeClr val="accent2"/>
              </a:solidFill>
              <a:prstDash val="sysDot"/>
            </a:ln>
            <a:effectLst/>
          </p:spPr>
          <p:style>
            <a:lnRef idx="1">
              <a:schemeClr val="accent1"/>
            </a:lnRef>
            <a:fillRef idx="0">
              <a:schemeClr val="accent1"/>
            </a:fillRef>
            <a:effectRef idx="0">
              <a:schemeClr val="accent1"/>
            </a:effectRef>
            <a:fontRef idx="minor">
              <a:schemeClr val="tx1"/>
            </a:fontRef>
          </p:style>
        </p:cxnSp>
        <p:cxnSp>
          <p:nvCxnSpPr>
            <p:cNvPr id="44" name="!!!Do not delete!!!" hidden="1"/>
            <p:cNvCxnSpPr/>
            <p:nvPr/>
          </p:nvCxnSpPr>
          <p:spPr>
            <a:xfrm>
              <a:off x="0" y="666750"/>
              <a:ext cx="12192000" cy="0"/>
            </a:xfrm>
            <a:prstGeom prst="line">
              <a:avLst/>
            </a:prstGeom>
            <a:ln w="3175" cap="sq">
              <a:solidFill>
                <a:schemeClr val="accent2"/>
              </a:solidFill>
              <a:prstDash val="sysDot"/>
            </a:ln>
            <a:effectLst/>
          </p:spPr>
          <p:style>
            <a:lnRef idx="1">
              <a:schemeClr val="accent1"/>
            </a:lnRef>
            <a:fillRef idx="0">
              <a:schemeClr val="accent1"/>
            </a:fillRef>
            <a:effectRef idx="0">
              <a:schemeClr val="accent1"/>
            </a:effectRef>
            <a:fontRef idx="minor">
              <a:schemeClr val="tx1"/>
            </a:fontRef>
          </p:style>
        </p:cxnSp>
        <p:cxnSp>
          <p:nvCxnSpPr>
            <p:cNvPr id="48" name="!!!Do not delete!!!" hidden="1"/>
            <p:cNvCxnSpPr/>
            <p:nvPr/>
          </p:nvCxnSpPr>
          <p:spPr>
            <a:xfrm>
              <a:off x="0" y="6418800"/>
              <a:ext cx="12192000" cy="0"/>
            </a:xfrm>
            <a:prstGeom prst="line">
              <a:avLst/>
            </a:prstGeom>
            <a:ln w="3175" cap="sq">
              <a:solidFill>
                <a:schemeClr val="accent2"/>
              </a:solidFill>
              <a:prstDash val="sysDot"/>
            </a:ln>
            <a:effectLst/>
          </p:spPr>
          <p:style>
            <a:lnRef idx="1">
              <a:schemeClr val="accent1"/>
            </a:lnRef>
            <a:fillRef idx="0">
              <a:schemeClr val="accent1"/>
            </a:fillRef>
            <a:effectRef idx="0">
              <a:schemeClr val="accent1"/>
            </a:effectRef>
            <a:fontRef idx="minor">
              <a:schemeClr val="tx1"/>
            </a:fontRef>
          </p:style>
        </p:cxnSp>
        <p:cxnSp>
          <p:nvCxnSpPr>
            <p:cNvPr id="55" name="!!!Do not delete!!!" hidden="1"/>
            <p:cNvCxnSpPr/>
            <p:nvPr/>
          </p:nvCxnSpPr>
          <p:spPr>
            <a:xfrm>
              <a:off x="0" y="6708775"/>
              <a:ext cx="12192000" cy="0"/>
            </a:xfrm>
            <a:prstGeom prst="line">
              <a:avLst/>
            </a:prstGeom>
            <a:ln w="3175" cap="sq">
              <a:solidFill>
                <a:schemeClr val="accent2"/>
              </a:solidFill>
              <a:prstDash val="sysDot"/>
            </a:ln>
            <a:effectLst/>
          </p:spPr>
          <p:style>
            <a:lnRef idx="1">
              <a:schemeClr val="accent1"/>
            </a:lnRef>
            <a:fillRef idx="0">
              <a:schemeClr val="accent1"/>
            </a:fillRef>
            <a:effectRef idx="0">
              <a:schemeClr val="accent1"/>
            </a:effectRef>
            <a:fontRef idx="minor">
              <a:schemeClr val="tx1"/>
            </a:fontRef>
          </p:style>
        </p:cxnSp>
        <p:cxnSp>
          <p:nvCxnSpPr>
            <p:cNvPr id="58" name="!!!Do not delete!!!" hidden="1"/>
            <p:cNvCxnSpPr/>
            <p:nvPr/>
          </p:nvCxnSpPr>
          <p:spPr>
            <a:xfrm>
              <a:off x="0" y="1710000"/>
              <a:ext cx="12192000" cy="0"/>
            </a:xfrm>
            <a:prstGeom prst="line">
              <a:avLst/>
            </a:prstGeom>
            <a:ln w="3175" cap="sq">
              <a:solidFill>
                <a:schemeClr val="accent2"/>
              </a:solidFill>
              <a:prstDash val="sysDot"/>
            </a:ln>
            <a:effectLst/>
          </p:spPr>
          <p:style>
            <a:lnRef idx="1">
              <a:schemeClr val="accent1"/>
            </a:lnRef>
            <a:fillRef idx="0">
              <a:schemeClr val="accent1"/>
            </a:fillRef>
            <a:effectRef idx="0">
              <a:schemeClr val="accent1"/>
            </a:effectRef>
            <a:fontRef idx="minor">
              <a:schemeClr val="tx1"/>
            </a:fontRef>
          </p:style>
        </p:cxnSp>
        <p:cxnSp>
          <p:nvCxnSpPr>
            <p:cNvPr id="64" name="!!!Do not delete!!!" hidden="1"/>
            <p:cNvCxnSpPr/>
            <p:nvPr/>
          </p:nvCxnSpPr>
          <p:spPr>
            <a:xfrm>
              <a:off x="548711" y="2178000"/>
              <a:ext cx="11643289" cy="0"/>
            </a:xfrm>
            <a:prstGeom prst="line">
              <a:avLst/>
            </a:prstGeom>
            <a:ln w="3175" cap="sq">
              <a:solidFill>
                <a:schemeClr val="accent2"/>
              </a:solidFill>
              <a:prstDash val="sysDot"/>
            </a:ln>
            <a:effectLst/>
          </p:spPr>
          <p:style>
            <a:lnRef idx="1">
              <a:schemeClr val="accent1"/>
            </a:lnRef>
            <a:fillRef idx="0">
              <a:schemeClr val="accent1"/>
            </a:fillRef>
            <a:effectRef idx="0">
              <a:schemeClr val="accent1"/>
            </a:effectRef>
            <a:fontRef idx="minor">
              <a:schemeClr val="tx1"/>
            </a:fontRef>
          </p:style>
        </p:cxnSp>
        <p:grpSp>
          <p:nvGrpSpPr>
            <p:cNvPr id="65" name="Group 64" hidden="1"/>
            <p:cNvGrpSpPr/>
            <p:nvPr userDrawn="1"/>
          </p:nvGrpSpPr>
          <p:grpSpPr>
            <a:xfrm>
              <a:off x="10755464" y="1"/>
              <a:ext cx="236220" cy="670560"/>
              <a:chOff x="10580837" y="0"/>
              <a:chExt cx="236220" cy="719149"/>
            </a:xfrm>
          </p:grpSpPr>
          <p:cxnSp>
            <p:nvCxnSpPr>
              <p:cNvPr id="72" name="!!!Do not delete!!!" hidden="1"/>
              <p:cNvCxnSpPr>
                <a:cxnSpLocks/>
              </p:cNvCxnSpPr>
              <p:nvPr userDrawn="1"/>
            </p:nvCxnSpPr>
            <p:spPr>
              <a:xfrm>
                <a:off x="10580837" y="0"/>
                <a:ext cx="0" cy="719149"/>
              </a:xfrm>
              <a:prstGeom prst="line">
                <a:avLst/>
              </a:prstGeom>
              <a:ln w="3175" cap="sq">
                <a:solidFill>
                  <a:schemeClr val="accent2"/>
                </a:solidFill>
                <a:prstDash val="sysDot"/>
              </a:ln>
              <a:effectLst/>
            </p:spPr>
            <p:style>
              <a:lnRef idx="1">
                <a:schemeClr val="accent1"/>
              </a:lnRef>
              <a:fillRef idx="0">
                <a:schemeClr val="accent1"/>
              </a:fillRef>
              <a:effectRef idx="0">
                <a:schemeClr val="accent1"/>
              </a:effectRef>
              <a:fontRef idx="minor">
                <a:schemeClr val="tx1"/>
              </a:fontRef>
            </p:style>
          </p:cxnSp>
          <p:cxnSp>
            <p:nvCxnSpPr>
              <p:cNvPr id="73" name="!!!Do not delete!!!" hidden="1"/>
              <p:cNvCxnSpPr>
                <a:cxnSpLocks/>
              </p:cNvCxnSpPr>
              <p:nvPr userDrawn="1"/>
            </p:nvCxnSpPr>
            <p:spPr>
              <a:xfrm>
                <a:off x="10817057" y="0"/>
                <a:ext cx="0" cy="719149"/>
              </a:xfrm>
              <a:prstGeom prst="line">
                <a:avLst/>
              </a:prstGeom>
              <a:ln w="3175" cap="sq">
                <a:solidFill>
                  <a:schemeClr val="accent2"/>
                </a:solidFill>
                <a:prstDash val="sysDot"/>
              </a:ln>
              <a:effectLst/>
            </p:spPr>
            <p:style>
              <a:lnRef idx="1">
                <a:schemeClr val="accent1"/>
              </a:lnRef>
              <a:fillRef idx="0">
                <a:schemeClr val="accent1"/>
              </a:fillRef>
              <a:effectRef idx="0">
                <a:schemeClr val="accent1"/>
              </a:effectRef>
              <a:fontRef idx="minor">
                <a:schemeClr val="tx1"/>
              </a:fontRef>
            </p:style>
          </p:cxnSp>
        </p:grpSp>
        <p:cxnSp>
          <p:nvCxnSpPr>
            <p:cNvPr id="70" name="!!!Do not delete!!!" hidden="1"/>
            <p:cNvCxnSpPr/>
            <p:nvPr userDrawn="1"/>
          </p:nvCxnSpPr>
          <p:spPr>
            <a:xfrm>
              <a:off x="0" y="574673"/>
              <a:ext cx="10755464" cy="0"/>
            </a:xfrm>
            <a:prstGeom prst="line">
              <a:avLst/>
            </a:prstGeom>
            <a:ln w="3175" cap="sq">
              <a:solidFill>
                <a:schemeClr val="accent2"/>
              </a:solidFill>
              <a:prstDash val="sysDot"/>
            </a:ln>
            <a:effectLst/>
          </p:spPr>
          <p:style>
            <a:lnRef idx="1">
              <a:schemeClr val="accent1"/>
            </a:lnRef>
            <a:fillRef idx="0">
              <a:schemeClr val="accent1"/>
            </a:fillRef>
            <a:effectRef idx="0">
              <a:schemeClr val="accent1"/>
            </a:effectRef>
            <a:fontRef idx="minor">
              <a:schemeClr val="tx1"/>
            </a:fontRef>
          </p:style>
        </p:cxnSp>
        <p:sp>
          <p:nvSpPr>
            <p:cNvPr id="71" name="Rectangle 70" hidden="1"/>
            <p:cNvSpPr>
              <a:spLocks/>
            </p:cNvSpPr>
            <p:nvPr userDrawn="1"/>
          </p:nvSpPr>
          <p:spPr>
            <a:xfrm>
              <a:off x="736600" y="222248"/>
              <a:ext cx="274320" cy="274320"/>
            </a:xfrm>
            <a:prstGeom prst="rect">
              <a:avLst/>
            </a:prstGeom>
            <a:noFill/>
            <a:ln w="3175" cap="sq">
              <a:solidFill>
                <a:schemeClr val="accent2"/>
              </a:solidFill>
              <a:prstDash val="sysDot"/>
            </a:ln>
            <a:effectLst/>
          </p:spPr>
          <p:style>
            <a:lnRef idx="1">
              <a:schemeClr val="accent1"/>
            </a:lnRef>
            <a:fillRef idx="0">
              <a:schemeClr val="accent1"/>
            </a:fillRef>
            <a:effectRef idx="0">
              <a:schemeClr val="accent1"/>
            </a:effectRef>
            <a:fontRef idx="minor">
              <a:schemeClr val="tx1"/>
            </a:fontRef>
          </p:style>
          <p:txBody>
            <a:bodyPr lIns="72000" tIns="72000" rIns="72000" bIns="108000" rtlCol="0" anchor="t" anchorCtr="0">
              <a:noAutofit/>
            </a:bodyPr>
            <a:lstStyle/>
            <a:p>
              <a:pPr algn="l">
                <a:lnSpc>
                  <a:spcPct val="90000"/>
                </a:lnSpc>
                <a:spcBef>
                  <a:spcPts val="400"/>
                </a:spcBef>
              </a:pPr>
              <a:endParaRPr lang="en-US" sz="1500" b="0" dirty="0" smtClean="0"/>
            </a:p>
          </p:txBody>
        </p:sp>
      </p:grpSp>
      <p:sp>
        <p:nvSpPr>
          <p:cNvPr id="42" name="!!!Do not delete this text object!!!!_2" hidden="1"/>
          <p:cNvSpPr/>
          <p:nvPr/>
        </p:nvSpPr>
        <p:spPr>
          <a:xfrm>
            <a:off x="12271633" y="57955"/>
            <a:ext cx="39872" cy="32400"/>
          </a:xfrm>
          <a:prstGeom prst="ellipse">
            <a:avLst/>
          </a:prstGeom>
          <a:solidFill>
            <a:schemeClr val="bg1">
              <a:lumMod val="75000"/>
            </a:schemeClr>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0"/>
          <a:lstStyle/>
          <a:p>
            <a:pPr algn="ctr">
              <a:lnSpc>
                <a:spcPct val="93000"/>
              </a:lnSpc>
              <a:spcBef>
                <a:spcPts val="300"/>
              </a:spcBef>
            </a:pPr>
            <a:r>
              <a:rPr lang="en-US" sz="200" b="1" dirty="0" smtClean="0">
                <a:solidFill>
                  <a:schemeClr val="bg1"/>
                </a:solidFill>
                <a:latin typeface="+mn-lt"/>
                <a:cs typeface="+mn-cs"/>
                <a:sym typeface="+mn-lt"/>
              </a:rPr>
              <a:t>1</a:t>
            </a:r>
          </a:p>
        </p:txBody>
      </p:sp>
      <p:sp>
        <p:nvSpPr>
          <p:cNvPr id="43" name="!!!Do not delete this text object!!!!" hidden="1"/>
          <p:cNvSpPr txBox="1"/>
          <p:nvPr/>
        </p:nvSpPr>
        <p:spPr>
          <a:xfrm>
            <a:off x="12271634" y="92737"/>
            <a:ext cx="585097" cy="30778"/>
          </a:xfrm>
          <a:prstGeom prst="rect">
            <a:avLst/>
          </a:prstGeom>
          <a:noFill/>
        </p:spPr>
        <p:txBody>
          <a:bodyPr vert="horz" wrap="none" lIns="0" tIns="0" rIns="0" bIns="0" rtlCol="0">
            <a:spAutoFit/>
          </a:bodyPr>
          <a:lstStyle>
            <a:defPPr>
              <a:defRPr lang="de-DE"/>
            </a:defPPr>
            <a:lvl1pPr algn="l" rtl="0" fontAlgn="base">
              <a:spcBef>
                <a:spcPct val="0"/>
              </a:spcBef>
              <a:spcAft>
                <a:spcPct val="0"/>
              </a:spcAft>
              <a:defRPr sz="1300" b="1" kern="1200">
                <a:solidFill>
                  <a:schemeClr val="tx1"/>
                </a:solidFill>
                <a:latin typeface="Arial Narrow" charset="0"/>
                <a:ea typeface="+mn-ea"/>
                <a:cs typeface="+mn-cs"/>
              </a:defRPr>
            </a:lvl1pPr>
            <a:lvl2pPr marL="457200" algn="l" rtl="0" fontAlgn="base">
              <a:spcBef>
                <a:spcPct val="0"/>
              </a:spcBef>
              <a:spcAft>
                <a:spcPct val="0"/>
              </a:spcAft>
              <a:defRPr sz="1300" b="1" kern="1200">
                <a:solidFill>
                  <a:schemeClr val="tx1"/>
                </a:solidFill>
                <a:latin typeface="Arial Narrow" charset="0"/>
                <a:ea typeface="+mn-ea"/>
                <a:cs typeface="+mn-cs"/>
              </a:defRPr>
            </a:lvl2pPr>
            <a:lvl3pPr marL="914400" algn="l" rtl="0" fontAlgn="base">
              <a:spcBef>
                <a:spcPct val="0"/>
              </a:spcBef>
              <a:spcAft>
                <a:spcPct val="0"/>
              </a:spcAft>
              <a:defRPr sz="1300" b="1" kern="1200">
                <a:solidFill>
                  <a:schemeClr val="tx1"/>
                </a:solidFill>
                <a:latin typeface="Arial Narrow" charset="0"/>
                <a:ea typeface="+mn-ea"/>
                <a:cs typeface="+mn-cs"/>
              </a:defRPr>
            </a:lvl3pPr>
            <a:lvl4pPr marL="1371600" algn="l" rtl="0" fontAlgn="base">
              <a:spcBef>
                <a:spcPct val="0"/>
              </a:spcBef>
              <a:spcAft>
                <a:spcPct val="0"/>
              </a:spcAft>
              <a:defRPr sz="1300" b="1" kern="1200">
                <a:solidFill>
                  <a:schemeClr val="tx1"/>
                </a:solidFill>
                <a:latin typeface="Arial Narrow" charset="0"/>
                <a:ea typeface="+mn-ea"/>
                <a:cs typeface="+mn-cs"/>
              </a:defRPr>
            </a:lvl4pPr>
            <a:lvl5pPr marL="1828800" algn="l" rtl="0" fontAlgn="base">
              <a:spcBef>
                <a:spcPct val="0"/>
              </a:spcBef>
              <a:spcAft>
                <a:spcPct val="0"/>
              </a:spcAft>
              <a:defRPr sz="1300" b="1" kern="1200">
                <a:solidFill>
                  <a:schemeClr val="tx1"/>
                </a:solidFill>
                <a:latin typeface="Arial Narrow" charset="0"/>
                <a:ea typeface="+mn-ea"/>
                <a:cs typeface="+mn-cs"/>
              </a:defRPr>
            </a:lvl5pPr>
            <a:lvl6pPr marL="2286000" algn="l" defTabSz="914400" rtl="0" eaLnBrk="1" latinLnBrk="0" hangingPunct="1">
              <a:defRPr sz="1300" b="1" kern="1200">
                <a:solidFill>
                  <a:schemeClr val="tx1"/>
                </a:solidFill>
                <a:latin typeface="Arial Narrow" charset="0"/>
                <a:ea typeface="+mn-ea"/>
                <a:cs typeface="+mn-cs"/>
              </a:defRPr>
            </a:lvl6pPr>
            <a:lvl7pPr marL="2743200" algn="l" defTabSz="914400" rtl="0" eaLnBrk="1" latinLnBrk="0" hangingPunct="1">
              <a:defRPr sz="1300" b="1" kern="1200">
                <a:solidFill>
                  <a:schemeClr val="tx1"/>
                </a:solidFill>
                <a:latin typeface="Arial Narrow" charset="0"/>
                <a:ea typeface="+mn-ea"/>
                <a:cs typeface="+mn-cs"/>
              </a:defRPr>
            </a:lvl7pPr>
            <a:lvl8pPr marL="3200400" algn="l" defTabSz="914400" rtl="0" eaLnBrk="1" latinLnBrk="0" hangingPunct="1">
              <a:defRPr sz="1300" b="1" kern="1200">
                <a:solidFill>
                  <a:schemeClr val="tx1"/>
                </a:solidFill>
                <a:latin typeface="Arial Narrow" charset="0"/>
                <a:ea typeface="+mn-ea"/>
                <a:cs typeface="+mn-cs"/>
              </a:defRPr>
            </a:lvl8pPr>
            <a:lvl9pPr marL="3657600" algn="l" defTabSz="914400" rtl="0" eaLnBrk="1" latinLnBrk="0" hangingPunct="1">
              <a:defRPr sz="1300" b="1" kern="1200">
                <a:solidFill>
                  <a:schemeClr val="tx1"/>
                </a:solidFill>
                <a:latin typeface="Arial Narrow" charset="0"/>
                <a:ea typeface="+mn-ea"/>
                <a:cs typeface="+mn-cs"/>
              </a:defRPr>
            </a:lvl9pPr>
          </a:lstStyle>
          <a:p>
            <a:pPr marL="0" marR="0" indent="0" algn="l" defTabSz="914400" rtl="0" eaLnBrk="1" fontAlgn="base" latinLnBrk="0" hangingPunct="1">
              <a:lnSpc>
                <a:spcPct val="100000"/>
              </a:lnSpc>
              <a:spcBef>
                <a:spcPct val="0"/>
              </a:spcBef>
              <a:spcAft>
                <a:spcPct val="0"/>
              </a:spcAft>
              <a:buClr>
                <a:schemeClr val="tx1"/>
              </a:buClr>
              <a:buSzPct val="100000"/>
              <a:buFontTx/>
              <a:buNone/>
              <a:tabLst/>
              <a:defRPr/>
            </a:pPr>
            <a:r>
              <a:rPr lang="en-US" sz="200" b="0" kern="1200" noProof="1" smtClean="0">
                <a:solidFill>
                  <a:schemeClr val="bg1">
                    <a:lumMod val="75000"/>
                  </a:schemeClr>
                </a:solidFill>
                <a:latin typeface="+mn-lt"/>
                <a:ea typeface="+mn-ea"/>
                <a:cs typeface="+mn-cs"/>
                <a:sym typeface="+mn-lt"/>
              </a:rPr>
              <a:t>A4_RBSC_PPT– 2013-10_v01 – do not delete this text object! </a:t>
            </a:r>
          </a:p>
        </p:txBody>
      </p:sp>
      <p:sp>
        <p:nvSpPr>
          <p:cNvPr id="52" name="Slide Number"/>
          <p:cNvSpPr txBox="1">
            <a:spLocks noChangeArrowheads="1"/>
          </p:cNvSpPr>
          <p:nvPr/>
        </p:nvSpPr>
        <p:spPr bwMode="auto">
          <a:xfrm>
            <a:off x="11675842" y="6710400"/>
            <a:ext cx="117020" cy="1246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defRPr sz="900" b="0" smtClean="0"/>
            </a:lvl1pPr>
          </a:lstStyle>
          <a:p>
            <a:pPr marL="0" marR="0" lvl="0" indent="0" algn="l" defTabSz="914400" rtl="0" eaLnBrk="1" fontAlgn="base" latinLnBrk="0" hangingPunct="1">
              <a:lnSpc>
                <a:spcPct val="90000"/>
              </a:lnSpc>
              <a:spcBef>
                <a:spcPct val="0"/>
              </a:spcBef>
              <a:spcAft>
                <a:spcPct val="0"/>
              </a:spcAft>
              <a:buClrTx/>
              <a:buSzTx/>
              <a:buFontTx/>
              <a:buNone/>
              <a:tabLst/>
              <a:defRPr/>
            </a:pPr>
            <a:fld id="{7AA7B471-74A3-4F5F-8955-6C99E2375CAC}" type="slidenum">
              <a:rPr kumimoji="0" lang="en-US" sz="900" b="0" i="0" u="none" strike="noStrike" kern="1200" cap="none" spc="0" normalizeH="0" baseline="0" noProof="1" dirty="0" smtClean="0">
                <a:ln>
                  <a:noFill/>
                </a:ln>
                <a:solidFill>
                  <a:schemeClr val="tx2"/>
                </a:solidFill>
                <a:effectLst/>
                <a:uLnTx/>
                <a:uFillTx/>
                <a:latin typeface="+mn-lt"/>
                <a:ea typeface="+mn-ea"/>
                <a:cs typeface="+mn-cs"/>
                <a:sym typeface="+mn-lt"/>
              </a:rPr>
              <a:pPr marL="0" marR="0" lvl="0" indent="0" algn="l" defTabSz="914400" rtl="0" eaLnBrk="1" fontAlgn="base" latinLnBrk="0" hangingPunct="1">
                <a:lnSpc>
                  <a:spcPct val="90000"/>
                </a:lnSpc>
                <a:spcBef>
                  <a:spcPct val="0"/>
                </a:spcBef>
                <a:spcAft>
                  <a:spcPct val="0"/>
                </a:spcAft>
                <a:buClrTx/>
                <a:buSzTx/>
                <a:buFontTx/>
                <a:buNone/>
                <a:tabLst/>
                <a:defRPr/>
              </a:pPr>
              <a:t>‹#›</a:t>
            </a:fld>
            <a:endParaRPr kumimoji="0" lang="en-US" sz="900" b="0" i="0" u="none" strike="noStrike" kern="1200" cap="none" spc="0" normalizeH="0" baseline="0" noProof="1">
              <a:ln>
                <a:noFill/>
              </a:ln>
              <a:solidFill>
                <a:schemeClr val="tx2"/>
              </a:solidFill>
              <a:effectLst/>
              <a:uLnTx/>
              <a:uFillTx/>
              <a:latin typeface="+mn-lt"/>
              <a:ea typeface="+mn-ea"/>
              <a:cs typeface="+mn-cs"/>
              <a:sym typeface="+mn-lt"/>
            </a:endParaRPr>
          </a:p>
        </p:txBody>
      </p:sp>
      <p:sp>
        <p:nvSpPr>
          <p:cNvPr id="53" name="Slide Number Line"/>
          <p:cNvSpPr>
            <a:spLocks noChangeShapeType="1"/>
          </p:cNvSpPr>
          <p:nvPr/>
        </p:nvSpPr>
        <p:spPr bwMode="auto">
          <a:xfrm>
            <a:off x="11533230" y="6710401"/>
            <a:ext cx="0" cy="123825"/>
          </a:xfrm>
          <a:prstGeom prst="line">
            <a:avLst/>
          </a:prstGeom>
          <a:noFill/>
          <a:ln w="9525">
            <a:solidFill>
              <a:schemeClr val="tx2"/>
            </a:solidFill>
            <a:round/>
            <a:headEnd/>
            <a:tailEnd/>
          </a:ln>
          <a:effectLst/>
        </p:spPr>
        <p:txBody>
          <a:bodyPr wrap="none" lIns="0" tIns="0" rIns="0" bIns="0" anchor="ctr">
            <a:spAutoFit/>
          </a:bodyPr>
          <a:lstStyle/>
          <a:p>
            <a:pPr>
              <a:lnSpc>
                <a:spcPct val="90000"/>
              </a:lnSpc>
              <a:defRPr/>
            </a:pPr>
            <a:endParaRPr lang="en-US" sz="900" noProof="1">
              <a:solidFill>
                <a:schemeClr val="tx2"/>
              </a:solidFill>
              <a:latin typeface="+mn-lt"/>
              <a:cs typeface="+mn-cs"/>
              <a:sym typeface="+mn-lt"/>
            </a:endParaRPr>
          </a:p>
        </p:txBody>
      </p:sp>
      <p:sp>
        <p:nvSpPr>
          <p:cNvPr id="54" name="Doc Code" descr="casecode" hidden="1"/>
          <p:cNvSpPr txBox="1">
            <a:spLocks noChangeArrowheads="1"/>
          </p:cNvSpPr>
          <p:nvPr/>
        </p:nvSpPr>
        <p:spPr bwMode="auto">
          <a:xfrm>
            <a:off x="9340728" y="6710400"/>
            <a:ext cx="2051844" cy="1246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900" b="0" smtClean="0"/>
            </a:lvl1pPr>
          </a:lstStyle>
          <a:p>
            <a:pPr marL="0" marR="0" lvl="0" indent="0" algn="r" defTabSz="914400" rtl="0" eaLnBrk="1" fontAlgn="base" latinLnBrk="0" hangingPunct="1">
              <a:lnSpc>
                <a:spcPct val="90000"/>
              </a:lnSpc>
              <a:spcBef>
                <a:spcPct val="0"/>
              </a:spcBef>
              <a:spcAft>
                <a:spcPct val="0"/>
              </a:spcAft>
              <a:buClrTx/>
              <a:buSzTx/>
              <a:buFontTx/>
              <a:buNone/>
              <a:tabLst/>
              <a:defRPr/>
            </a:pPr>
            <a:r>
              <a:rPr kumimoji="0" lang="en-US" sz="900" b="0" i="0" u="none" strike="noStrike" kern="1200" cap="none" spc="0" normalizeH="0" baseline="0" noProof="1" smtClean="0">
                <a:ln>
                  <a:noFill/>
                </a:ln>
                <a:solidFill>
                  <a:schemeClr val="tx2"/>
                </a:solidFill>
                <a:effectLst/>
                <a:uLnTx/>
                <a:uFillTx/>
                <a:latin typeface="+mn-lt"/>
                <a:ea typeface="+mn-ea"/>
                <a:cs typeface="+mn-cs"/>
                <a:sym typeface="+mn-lt"/>
              </a:rPr>
              <a:t>180322_RB_Ecology IX_Waste_Final_16x9.pptx</a:t>
            </a:r>
            <a:endParaRPr kumimoji="0" lang="en-US" sz="900" b="0" i="0" u="none" strike="noStrike" kern="1200" cap="none" spc="0" normalizeH="0" baseline="0" noProof="1">
              <a:ln>
                <a:noFill/>
              </a:ln>
              <a:solidFill>
                <a:schemeClr val="tx2"/>
              </a:solidFill>
              <a:effectLst/>
              <a:uLnTx/>
              <a:uFillTx/>
              <a:latin typeface="+mn-lt"/>
              <a:ea typeface="+mn-ea"/>
              <a:cs typeface="+mn-cs"/>
              <a:sym typeface="+mn-lt"/>
            </a:endParaRPr>
          </a:p>
        </p:txBody>
      </p:sp>
      <p:sp>
        <p:nvSpPr>
          <p:cNvPr id="57" name="Source" hidden="1"/>
          <p:cNvSpPr txBox="1"/>
          <p:nvPr/>
        </p:nvSpPr>
        <p:spPr>
          <a:xfrm>
            <a:off x="736600" y="6710121"/>
            <a:ext cx="496931" cy="124650"/>
          </a:xfrm>
          <a:prstGeom prst="rect">
            <a:avLst/>
          </a:prstGeom>
          <a:noFill/>
          <a:ln w="9525">
            <a:noFill/>
          </a:ln>
        </p:spPr>
        <p:txBody>
          <a:bodyPr vert="horz" wrap="none" lIns="0" tIns="0" rIns="0" bIns="0" rtlCol="0" anchor="b" anchorCtr="0">
            <a:spAutoFit/>
          </a:bodyPr>
          <a:lstStyle/>
          <a:p>
            <a:pPr>
              <a:lnSpc>
                <a:spcPct val="90000"/>
              </a:lnSpc>
              <a:buSzPct val="100000"/>
            </a:pPr>
            <a:r>
              <a:rPr lang="en-US" sz="900" b="0" dirty="0" smtClean="0">
                <a:solidFill>
                  <a:schemeClr val="tx1"/>
                </a:solidFill>
                <a:latin typeface="+mn-lt"/>
                <a:cs typeface="+mn-cs"/>
                <a:sym typeface="+mn-lt"/>
              </a:rPr>
              <a:t>Source: xxx</a:t>
            </a:r>
          </a:p>
        </p:txBody>
      </p:sp>
      <p:sp>
        <p:nvSpPr>
          <p:cNvPr id="56" name="Notes" hidden="1"/>
          <p:cNvSpPr txBox="1"/>
          <p:nvPr/>
        </p:nvSpPr>
        <p:spPr>
          <a:xfrm>
            <a:off x="736599" y="6417475"/>
            <a:ext cx="280526" cy="138499"/>
          </a:xfrm>
          <a:prstGeom prst="rect">
            <a:avLst/>
          </a:prstGeom>
          <a:noFill/>
          <a:ln w="9525">
            <a:noFill/>
          </a:ln>
        </p:spPr>
        <p:txBody>
          <a:bodyPr vert="horz" wrap="none" lIns="0" tIns="0" rIns="0" bIns="0" rtlCol="0" anchor="b" anchorCtr="0">
            <a:spAutoFit/>
          </a:bodyPr>
          <a:lstStyle/>
          <a:p>
            <a:pPr>
              <a:lnSpc>
                <a:spcPct val="90000"/>
              </a:lnSpc>
              <a:buSzPct val="100000"/>
            </a:pPr>
            <a:r>
              <a:rPr lang="en-US" sz="1000" b="0" dirty="0" smtClean="0">
                <a:solidFill>
                  <a:schemeClr val="tx1"/>
                </a:solidFill>
                <a:latin typeface="+mn-lt"/>
                <a:cs typeface="+mn-cs"/>
                <a:sym typeface="+mn-lt"/>
              </a:rPr>
              <a:t>1) xxx</a:t>
            </a:r>
          </a:p>
        </p:txBody>
      </p:sp>
      <p:grpSp>
        <p:nvGrpSpPr>
          <p:cNvPr id="5" name="Legend" hidden="1"/>
          <p:cNvGrpSpPr/>
          <p:nvPr/>
        </p:nvGrpSpPr>
        <p:grpSpPr>
          <a:xfrm>
            <a:off x="736600" y="6195259"/>
            <a:ext cx="713524" cy="146050"/>
            <a:chOff x="738189" y="6195259"/>
            <a:chExt cx="579814" cy="146050"/>
          </a:xfrm>
        </p:grpSpPr>
        <p:sp>
          <p:nvSpPr>
            <p:cNvPr id="49" name="LegendIcon"/>
            <p:cNvSpPr/>
            <p:nvPr/>
          </p:nvSpPr>
          <p:spPr>
            <a:xfrm>
              <a:off x="738189" y="6195259"/>
              <a:ext cx="215900" cy="146050"/>
            </a:xfrm>
            <a:prstGeom prst="rect">
              <a:avLst/>
            </a:prstGeom>
            <a:solidFill>
              <a:schemeClr val="accent2"/>
            </a:solidFill>
            <a:ln w="9525" cap="flat" cmpd="sng" algn="ctr">
              <a:solidFill>
                <a:schemeClr val="accent1"/>
              </a:solidFill>
              <a:prstDash val="solid"/>
            </a:ln>
            <a:effectLst/>
          </p:spPr>
          <p:txBody>
            <a:bodyPr lIns="0" tIns="0" rIns="0" bIns="0" rtlCol="0" anchor="ctr"/>
            <a:lstStyle/>
            <a:p>
              <a:pPr marL="0" marR="0" lvl="0" indent="0" algn="ctr" defTabSz="914400" eaLnBrk="1" fontAlgn="auto" latinLnBrk="0" hangingPunct="1">
                <a:lnSpc>
                  <a:spcPct val="90000"/>
                </a:lnSpc>
                <a:spcBef>
                  <a:spcPts val="0"/>
                </a:spcBef>
                <a:spcAft>
                  <a:spcPts val="0"/>
                </a:spcAft>
                <a:buClrTx/>
                <a:buSzTx/>
                <a:buFontTx/>
                <a:buNone/>
                <a:tabLst/>
                <a:defRPr/>
              </a:pPr>
              <a:endParaRPr kumimoji="0" lang="en-US" sz="1300" b="0" i="0" u="none" strike="noStrike" kern="0" cap="none" spc="0" normalizeH="0" baseline="0" noProof="0" dirty="0" smtClean="0">
                <a:ln>
                  <a:noFill/>
                </a:ln>
                <a:solidFill>
                  <a:srgbClr val="000000"/>
                </a:solidFill>
                <a:effectLst/>
                <a:uLnTx/>
                <a:uFillTx/>
                <a:latin typeface="+mn-lt"/>
                <a:ea typeface="+mn-ea"/>
                <a:cs typeface="+mn-cs"/>
                <a:sym typeface="+mn-lt"/>
              </a:endParaRPr>
            </a:p>
          </p:txBody>
        </p:sp>
        <p:sp>
          <p:nvSpPr>
            <p:cNvPr id="50" name="LegendText"/>
            <p:cNvSpPr txBox="1"/>
            <p:nvPr/>
          </p:nvSpPr>
          <p:spPr>
            <a:xfrm>
              <a:off x="1036639" y="6196726"/>
              <a:ext cx="281364" cy="138499"/>
            </a:xfrm>
            <a:prstGeom prst="rect">
              <a:avLst/>
            </a:prstGeom>
            <a:noFill/>
            <a:ln w="9525">
              <a:noFill/>
            </a:ln>
          </p:spPr>
          <p:txBody>
            <a:bodyPr vert="horz" wrap="none" lIns="0" tIns="0" rIns="0" bIns="0" rtlCol="0" anchor="t" anchorCtr="0">
              <a:spAutoFit/>
            </a:bodyPr>
            <a:lstStyle/>
            <a:p>
              <a:pPr marL="0" marR="0" lvl="0" indent="0" defTabSz="914400" eaLnBrk="1" fontAlgn="auto" latinLnBrk="0" hangingPunct="1">
                <a:lnSpc>
                  <a:spcPct val="90000"/>
                </a:lnSpc>
                <a:spcBef>
                  <a:spcPts val="0"/>
                </a:spcBef>
                <a:spcAft>
                  <a:spcPts val="0"/>
                </a:spcAft>
                <a:buClr>
                  <a:srgbClr val="000000"/>
                </a:buClr>
                <a:buSzPct val="100000"/>
                <a:buFontTx/>
                <a:buNone/>
                <a:tabLst/>
                <a:defRPr/>
              </a:pPr>
              <a:r>
                <a:rPr kumimoji="0" lang="en-US" sz="1000" b="0" i="0" u="none" strike="noStrike" kern="0" cap="none" spc="0" normalizeH="0" baseline="0" noProof="0" dirty="0" smtClean="0">
                  <a:ln>
                    <a:noFill/>
                  </a:ln>
                  <a:solidFill>
                    <a:sysClr val="windowText" lastClr="000000"/>
                  </a:solidFill>
                  <a:effectLst/>
                  <a:uLnTx/>
                  <a:uFillTx/>
                  <a:latin typeface="+mn-lt"/>
                  <a:cs typeface="+mn-cs"/>
                  <a:sym typeface="+mn-lt"/>
                </a:rPr>
                <a:t>Legend</a:t>
              </a:r>
            </a:p>
          </p:txBody>
        </p:sp>
      </p:grpSp>
      <p:sp>
        <p:nvSpPr>
          <p:cNvPr id="45" name="Formatted_text" hidden="1"/>
          <p:cNvSpPr txBox="1">
            <a:spLocks/>
          </p:cNvSpPr>
          <p:nvPr/>
        </p:nvSpPr>
        <p:spPr>
          <a:xfrm>
            <a:off x="736599" y="2158953"/>
            <a:ext cx="2436606" cy="1038233"/>
          </a:xfrm>
          <a:prstGeom prst="rect">
            <a:avLst/>
          </a:prstGeom>
          <a:noFill/>
          <a:ln w="9525">
            <a:noFill/>
          </a:ln>
        </p:spPr>
        <p:txBody>
          <a:bodyPr vert="horz" wrap="square" lIns="0" tIns="0" rIns="0" bIns="0" rtlCol="0">
            <a:spAutoFit/>
          </a:bodyPr>
          <a:lstStyle/>
          <a:p>
            <a:pPr>
              <a:lnSpc>
                <a:spcPct val="90000"/>
              </a:lnSpc>
              <a:buClr>
                <a:schemeClr val="tx1"/>
              </a:buClr>
              <a:buSzPct val="100000"/>
            </a:pPr>
            <a:r>
              <a:rPr lang="en-US" sz="1500" b="1" dirty="0" smtClean="0">
                <a:latin typeface="+mn-lt"/>
                <a:cs typeface="+mn-cs"/>
                <a:sym typeface="+mn-lt"/>
              </a:rPr>
              <a:t>15 Point Text: Level 0</a:t>
            </a:r>
            <a:endParaRPr lang="en-US" sz="1500" b="0" dirty="0" smtClean="0">
              <a:latin typeface="+mn-lt"/>
              <a:cs typeface="+mn-cs"/>
              <a:sym typeface="+mn-lt"/>
            </a:endParaRPr>
          </a:p>
          <a:p>
            <a:pPr marL="164571" lvl="1" indent="-164571">
              <a:lnSpc>
                <a:spcPct val="90000"/>
              </a:lnSpc>
              <a:spcBef>
                <a:spcPts val="800"/>
              </a:spcBef>
              <a:buClr>
                <a:schemeClr val="tx1"/>
              </a:buClr>
              <a:buSzPct val="100000"/>
              <a:buFont typeface="Arial Narrow"/>
              <a:buChar char="&gt;"/>
            </a:pPr>
            <a:r>
              <a:rPr lang="en-US" sz="1500" b="0" dirty="0" smtClean="0">
                <a:latin typeface="+mn-lt"/>
                <a:cs typeface="+mn-cs"/>
                <a:sym typeface="+mn-lt"/>
              </a:rPr>
              <a:t>Level 1</a:t>
            </a:r>
          </a:p>
          <a:p>
            <a:pPr marL="344571" lvl="2" indent="-167142">
              <a:lnSpc>
                <a:spcPct val="90000"/>
              </a:lnSpc>
              <a:spcBef>
                <a:spcPts val="400"/>
              </a:spcBef>
              <a:buClr>
                <a:schemeClr val="tx1"/>
              </a:buClr>
              <a:buSzPct val="100000"/>
              <a:buFont typeface="Arial Narrow"/>
              <a:buChar char="–"/>
            </a:pPr>
            <a:r>
              <a:rPr lang="en-US" sz="1500" b="0" dirty="0" smtClean="0">
                <a:latin typeface="+mn-lt"/>
                <a:cs typeface="+mn-cs"/>
                <a:sym typeface="+mn-lt"/>
              </a:rPr>
              <a:t>Level 2</a:t>
            </a:r>
          </a:p>
          <a:p>
            <a:pPr marL="498857" lvl="3" indent="-144000">
              <a:lnSpc>
                <a:spcPct val="90000"/>
              </a:lnSpc>
              <a:spcBef>
                <a:spcPts val="200"/>
              </a:spcBef>
              <a:buClr>
                <a:schemeClr val="tx1"/>
              </a:buClr>
              <a:buSzPct val="100000"/>
              <a:buFont typeface="Arial Narrow"/>
              <a:buChar char="-"/>
            </a:pPr>
            <a:r>
              <a:rPr lang="en-US" sz="1500" b="0" dirty="0" smtClean="0">
                <a:latin typeface="+mn-lt"/>
                <a:cs typeface="+mn-cs"/>
                <a:sym typeface="+mn-lt"/>
              </a:rPr>
              <a:t>Level 3</a:t>
            </a:r>
          </a:p>
        </p:txBody>
      </p:sp>
      <p:sp>
        <p:nvSpPr>
          <p:cNvPr id="51" name="Subtitle" hidden="1"/>
          <p:cNvSpPr txBox="1">
            <a:spLocks/>
          </p:cNvSpPr>
          <p:nvPr/>
        </p:nvSpPr>
        <p:spPr>
          <a:xfrm>
            <a:off x="738000" y="1710001"/>
            <a:ext cx="10792808" cy="300531"/>
          </a:xfrm>
          <a:prstGeom prst="rect">
            <a:avLst/>
          </a:prstGeom>
          <a:noFill/>
          <a:ln w="9525">
            <a:noFill/>
          </a:ln>
        </p:spPr>
        <p:txBody>
          <a:bodyPr vert="horz" wrap="square" lIns="0" tIns="0" rIns="0" bIns="0" rtlCol="0">
            <a:spAutoFit/>
          </a:bodyPr>
          <a:lstStyle/>
          <a:p>
            <a:pPr>
              <a:lnSpc>
                <a:spcPct val="90000"/>
              </a:lnSpc>
              <a:buClr>
                <a:schemeClr val="tx1"/>
              </a:buClr>
              <a:buSzPct val="100000"/>
            </a:pPr>
            <a:r>
              <a:rPr lang="en-US" sz="2100" b="0" dirty="0" smtClean="0">
                <a:solidFill>
                  <a:schemeClr val="tx2"/>
                </a:solidFill>
                <a:latin typeface="+mn-lt"/>
                <a:cs typeface="+mn-cs"/>
                <a:sym typeface="+mn-lt"/>
              </a:rPr>
              <a:t>Subtitle</a:t>
            </a:r>
          </a:p>
        </p:txBody>
      </p:sp>
      <p:sp>
        <p:nvSpPr>
          <p:cNvPr id="3" name="Text Placeholder"/>
          <p:cNvSpPr>
            <a:spLocks noGrp="1"/>
          </p:cNvSpPr>
          <p:nvPr>
            <p:ph type="body" idx="1"/>
          </p:nvPr>
        </p:nvSpPr>
        <p:spPr>
          <a:xfrm>
            <a:off x="738000" y="1710000"/>
            <a:ext cx="10792808" cy="1432956"/>
          </a:xfrm>
          <a:prstGeom prst="rect">
            <a:avLst/>
          </a:prstGeom>
        </p:spPr>
        <p:txBody>
          <a:bodyPr vert="horz" wrap="square" lIns="0" tIns="0" rIns="0" bIns="0" rtlCol="0">
            <a:spAutoFit/>
          </a:bodyPr>
          <a:lstStyle/>
          <a:p>
            <a:pPr lvl="0"/>
            <a:r>
              <a:rPr lang="en-US" dirty="0" smtClean="0"/>
              <a:t>Click to edit Master text styles – Level 0</a:t>
            </a:r>
          </a:p>
          <a:p>
            <a:pPr lvl="1"/>
            <a:r>
              <a:rPr lang="en-US" dirty="0" smtClean="0"/>
              <a:t>Level 1</a:t>
            </a:r>
          </a:p>
          <a:p>
            <a:pPr lvl="2"/>
            <a:r>
              <a:rPr lang="en-US" dirty="0" smtClean="0"/>
              <a:t>Level 2</a:t>
            </a:r>
          </a:p>
          <a:p>
            <a:pPr lvl="3"/>
            <a:r>
              <a:rPr lang="en-US" dirty="0" smtClean="0"/>
              <a:t>Level 3</a:t>
            </a:r>
            <a:endParaRPr lang="en-US" dirty="0"/>
          </a:p>
        </p:txBody>
      </p:sp>
      <p:sp>
        <p:nvSpPr>
          <p:cNvPr id="2" name="Title Placeholder"/>
          <p:cNvSpPr>
            <a:spLocks noGrp="1"/>
          </p:cNvSpPr>
          <p:nvPr>
            <p:ph type="title"/>
          </p:nvPr>
        </p:nvSpPr>
        <p:spPr>
          <a:xfrm>
            <a:off x="738000" y="666000"/>
            <a:ext cx="10792808" cy="860400"/>
          </a:xfrm>
          <a:prstGeom prst="rect">
            <a:avLst/>
          </a:prstGeom>
        </p:spPr>
        <p:txBody>
          <a:bodyPr vert="horz" wrap="square" lIns="0" tIns="0" rIns="0" bIns="0" rtlCol="0" anchor="t" anchorCtr="0">
            <a:noAutofit/>
          </a:bodyPr>
          <a:lstStyle/>
          <a:p>
            <a:r>
              <a:rPr lang="en-US" noProof="0" smtClean="0"/>
              <a:t>Click to edit Master title style</a:t>
            </a:r>
            <a:endParaRPr lang="en-US" noProof="0" dirty="0"/>
          </a:p>
        </p:txBody>
      </p:sp>
    </p:spTree>
  </p:cSld>
  <p:clrMap bg1="lt1" tx1="dk1" bg2="lt2" tx2="dk2" accent1="accent1" accent2="accent2" accent3="accent3" accent4="accent4" accent5="accent5" accent6="accent6" hlink="hlink" folHlink="folHlink"/>
  <p:sldLayoutIdLst>
    <p:sldLayoutId id="2147484740" r:id="rId1"/>
    <p:sldLayoutId id="2147484741" r:id="rId2"/>
    <p:sldLayoutId id="2147484742" r:id="rId3"/>
    <p:sldLayoutId id="2147484743" r:id="rId4"/>
    <p:sldLayoutId id="2147484744" r:id="rId5"/>
    <p:sldLayoutId id="2147484746" r:id="rId6"/>
    <p:sldLayoutId id="2147484747" r:id="rId7"/>
    <p:sldLayoutId id="2147484748" r:id="rId8"/>
  </p:sldLayoutIdLst>
  <p:timing>
    <p:tnLst>
      <p:par>
        <p:cTn id="1" dur="indefinite" restart="never" nodeType="tmRoot"/>
      </p:par>
    </p:tnLst>
  </p:timing>
  <p:hf sldNum="0" hdr="0" ftr="0" dt="0"/>
  <p:txStyles>
    <p:titleStyle>
      <a:lvl1pPr algn="l" defTabSz="914400" rtl="0" eaLnBrk="1" latinLnBrk="0" hangingPunct="1">
        <a:lnSpc>
          <a:spcPct val="90000"/>
        </a:lnSpc>
        <a:spcBef>
          <a:spcPct val="0"/>
        </a:spcBef>
        <a:buNone/>
        <a:defRPr lang="en-US" sz="3100" b="0" kern="1200" baseline="0" dirty="0">
          <a:solidFill>
            <a:schemeClr val="tx1"/>
          </a:solidFill>
          <a:latin typeface="+mj-lt"/>
          <a:ea typeface="+mj-ea"/>
          <a:cs typeface="+mj-cs"/>
          <a:sym typeface="+mn-lt"/>
        </a:defRPr>
      </a:lvl1pPr>
    </p:titleStyle>
    <p:bodyStyle>
      <a:lvl1pPr marL="0" indent="0" algn="l" defTabSz="914400" rtl="0" eaLnBrk="1" latinLnBrk="0" hangingPunct="1">
        <a:lnSpc>
          <a:spcPct val="90000"/>
        </a:lnSpc>
        <a:spcBef>
          <a:spcPts val="0"/>
        </a:spcBef>
        <a:buFont typeface="Arial Narrow" pitchFamily="34" charset="0"/>
        <a:buNone/>
        <a:defRPr lang="en-US" sz="2100" b="0" i="0" kern="1200" baseline="0" dirty="0" smtClean="0">
          <a:solidFill>
            <a:schemeClr val="tx1"/>
          </a:solidFill>
          <a:latin typeface="+mn-lt"/>
          <a:ea typeface="+mn-ea"/>
          <a:cs typeface="+mn-cs"/>
          <a:sym typeface="+mn-lt"/>
        </a:defRPr>
      </a:lvl1pPr>
      <a:lvl2pPr marL="230400" indent="-230400" algn="l" defTabSz="914400" rtl="0" eaLnBrk="1" latinLnBrk="0" hangingPunct="1">
        <a:lnSpc>
          <a:spcPct val="90000"/>
        </a:lnSpc>
        <a:spcBef>
          <a:spcPts val="1200"/>
        </a:spcBef>
        <a:buFont typeface="Arial Narrow" pitchFamily="34" charset="0"/>
        <a:buChar char="&gt;"/>
        <a:defRPr lang="en-US" sz="2100" b="0" kern="1200" dirty="0" smtClean="0">
          <a:solidFill>
            <a:schemeClr val="tx1"/>
          </a:solidFill>
          <a:latin typeface="+mn-lt"/>
          <a:ea typeface="+mn-ea"/>
          <a:cs typeface="+mn-cs"/>
          <a:sym typeface="+mn-lt"/>
        </a:defRPr>
      </a:lvl2pPr>
      <a:lvl3pPr marL="482400" indent="-234000" algn="l" defTabSz="914400" rtl="0" eaLnBrk="1" latinLnBrk="0" hangingPunct="1">
        <a:lnSpc>
          <a:spcPct val="90000"/>
        </a:lnSpc>
        <a:spcBef>
          <a:spcPts val="400"/>
        </a:spcBef>
        <a:buFont typeface="Arial Narrow" pitchFamily="34" charset="0"/>
        <a:buChar char="–"/>
        <a:defRPr lang="en-US" sz="2100" b="0" kern="1200" dirty="0" smtClean="0">
          <a:solidFill>
            <a:schemeClr val="tx1"/>
          </a:solidFill>
          <a:latin typeface="+mn-lt"/>
          <a:ea typeface="+mn-ea"/>
          <a:cs typeface="+mn-cs"/>
          <a:sym typeface="+mn-lt"/>
        </a:defRPr>
      </a:lvl3pPr>
      <a:lvl4pPr marL="698400" indent="-201600" algn="l" defTabSz="914400" rtl="0" eaLnBrk="1" latinLnBrk="0" hangingPunct="1">
        <a:lnSpc>
          <a:spcPct val="90000"/>
        </a:lnSpc>
        <a:spcBef>
          <a:spcPts val="200"/>
        </a:spcBef>
        <a:buFont typeface="Arial Narrow" pitchFamily="34" charset="0"/>
        <a:buChar char="-"/>
        <a:defRPr lang="en-US" sz="2100" b="0" kern="1200" dirty="0">
          <a:solidFill>
            <a:schemeClr val="tx1"/>
          </a:solidFill>
          <a:latin typeface="+mn-lt"/>
          <a:ea typeface="+mn-ea"/>
          <a:cs typeface="+mn-cs"/>
          <a:sym typeface="+mn-lt"/>
        </a:defRPr>
      </a:lvl4pPr>
      <a:lvl5pPr marL="698400" indent="0" algn="l" defTabSz="914400" rtl="0" eaLnBrk="1" latinLnBrk="0" hangingPunct="1">
        <a:lnSpc>
          <a:spcPct val="93000"/>
        </a:lnSpc>
        <a:spcBef>
          <a:spcPts val="0"/>
        </a:spcBef>
        <a:buFont typeface="Arial Narrow" pitchFamily="34" charset="0"/>
        <a:buNone/>
        <a:defRPr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slideLayout" Target="../slideLayouts/slideLayout4.xml"/><Relationship Id="rId7" Type="http://schemas.openxmlformats.org/officeDocument/2006/relationships/image" Target="../media/image2.png"/><Relationship Id="rId2" Type="http://schemas.openxmlformats.org/officeDocument/2006/relationships/tags" Target="../tags/tag30.xml"/><Relationship Id="rId1" Type="http://schemas.openxmlformats.org/officeDocument/2006/relationships/vmlDrawing" Target="../drawings/vmlDrawing7.vml"/><Relationship Id="rId6" Type="http://schemas.openxmlformats.org/officeDocument/2006/relationships/image" Target="../media/image7.jpeg"/><Relationship Id="rId5" Type="http://schemas.openxmlformats.org/officeDocument/2006/relationships/image" Target="../media/image3.emf"/><Relationship Id="rId4" Type="http://schemas.openxmlformats.org/officeDocument/2006/relationships/oleObject" Target="../embeddings/oleObject7.bin"/></Relationships>
</file>

<file path=ppt/slides/_rels/slide10.xml.rels><?xml version="1.0" encoding="UTF-8" standalone="yes"?>
<Relationships xmlns="http://schemas.openxmlformats.org/package/2006/relationships"><Relationship Id="rId8" Type="http://schemas.openxmlformats.org/officeDocument/2006/relationships/tags" Target="../tags/tag130.xml"/><Relationship Id="rId13" Type="http://schemas.openxmlformats.org/officeDocument/2006/relationships/image" Target="../media/image35.png"/><Relationship Id="rId3" Type="http://schemas.openxmlformats.org/officeDocument/2006/relationships/tags" Target="../tags/tag125.xml"/><Relationship Id="rId7" Type="http://schemas.openxmlformats.org/officeDocument/2006/relationships/tags" Target="../tags/tag129.xml"/><Relationship Id="rId12" Type="http://schemas.openxmlformats.org/officeDocument/2006/relationships/image" Target="../media/image34.gif"/><Relationship Id="rId2" Type="http://schemas.openxmlformats.org/officeDocument/2006/relationships/tags" Target="../tags/tag124.xml"/><Relationship Id="rId1" Type="http://schemas.openxmlformats.org/officeDocument/2006/relationships/tags" Target="../tags/tag123.xml"/><Relationship Id="rId6" Type="http://schemas.openxmlformats.org/officeDocument/2006/relationships/tags" Target="../tags/tag128.xml"/><Relationship Id="rId11" Type="http://schemas.openxmlformats.org/officeDocument/2006/relationships/image" Target="../media/image33.gif"/><Relationship Id="rId5" Type="http://schemas.openxmlformats.org/officeDocument/2006/relationships/tags" Target="../tags/tag127.xml"/><Relationship Id="rId15" Type="http://schemas.openxmlformats.org/officeDocument/2006/relationships/image" Target="../media/image37.gif"/><Relationship Id="rId10" Type="http://schemas.openxmlformats.org/officeDocument/2006/relationships/image" Target="../media/image32.gif"/><Relationship Id="rId4" Type="http://schemas.openxmlformats.org/officeDocument/2006/relationships/tags" Target="../tags/tag126.xml"/><Relationship Id="rId9" Type="http://schemas.openxmlformats.org/officeDocument/2006/relationships/slideLayout" Target="../slideLayouts/slideLayout1.xml"/><Relationship Id="rId14" Type="http://schemas.openxmlformats.org/officeDocument/2006/relationships/image" Target="../media/image36.png"/></Relationships>
</file>

<file path=ppt/slides/_rels/slide11.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image" Target="../media/image38.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xml"/><Relationship Id="rId7" Type="http://schemas.openxmlformats.org/officeDocument/2006/relationships/image" Target="../media/image40.jpeg"/><Relationship Id="rId2" Type="http://schemas.openxmlformats.org/officeDocument/2006/relationships/tags" Target="../tags/tag131.xml"/><Relationship Id="rId1" Type="http://schemas.openxmlformats.org/officeDocument/2006/relationships/vmlDrawing" Target="../drawings/vmlDrawing13.vml"/><Relationship Id="rId6" Type="http://schemas.openxmlformats.org/officeDocument/2006/relationships/hyperlink" Target="mailto:Denis.Borisov@rolandberger.com" TargetMode="External"/><Relationship Id="rId5" Type="http://schemas.openxmlformats.org/officeDocument/2006/relationships/oleObject" Target="../embeddings/oleObject17.bin"/><Relationship Id="rId4" Type="http://schemas.openxmlformats.org/officeDocument/2006/relationships/notesSlide" Target="../notesSlides/notesSlid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7" Type="http://schemas.openxmlformats.org/officeDocument/2006/relationships/image" Target="../media/image10.jpeg"/><Relationship Id="rId2" Type="http://schemas.openxmlformats.org/officeDocument/2006/relationships/tags" Target="../tags/tag31.xml"/><Relationship Id="rId1" Type="http://schemas.openxmlformats.org/officeDocument/2006/relationships/vmlDrawing" Target="../drawings/vmlDrawing8.vml"/><Relationship Id="rId6" Type="http://schemas.openxmlformats.org/officeDocument/2006/relationships/image" Target="../media/image9.jpeg"/><Relationship Id="rId5" Type="http://schemas.openxmlformats.org/officeDocument/2006/relationships/image" Target="../media/image3.emf"/><Relationship Id="rId4" Type="http://schemas.openxmlformats.org/officeDocument/2006/relationships/oleObject" Target="../embeddings/oleObject8.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6" Type="http://schemas.openxmlformats.org/officeDocument/2006/relationships/tags" Target="../tags/tag56.xml"/><Relationship Id="rId21" Type="http://schemas.openxmlformats.org/officeDocument/2006/relationships/tags" Target="../tags/tag51.xml"/><Relationship Id="rId42" Type="http://schemas.openxmlformats.org/officeDocument/2006/relationships/tags" Target="../tags/tag72.xml"/><Relationship Id="rId47" Type="http://schemas.openxmlformats.org/officeDocument/2006/relationships/tags" Target="../tags/tag77.xml"/><Relationship Id="rId63" Type="http://schemas.openxmlformats.org/officeDocument/2006/relationships/slideLayout" Target="../slideLayouts/slideLayout1.xml"/><Relationship Id="rId68" Type="http://schemas.openxmlformats.org/officeDocument/2006/relationships/image" Target="../media/image13.png"/><Relationship Id="rId7" Type="http://schemas.openxmlformats.org/officeDocument/2006/relationships/tags" Target="../tags/tag37.xml"/><Relationship Id="rId71" Type="http://schemas.openxmlformats.org/officeDocument/2006/relationships/image" Target="../media/image12.emf"/><Relationship Id="rId2" Type="http://schemas.openxmlformats.org/officeDocument/2006/relationships/tags" Target="../tags/tag32.xml"/><Relationship Id="rId16" Type="http://schemas.openxmlformats.org/officeDocument/2006/relationships/tags" Target="../tags/tag46.xml"/><Relationship Id="rId29" Type="http://schemas.openxmlformats.org/officeDocument/2006/relationships/tags" Target="../tags/tag59.xml"/><Relationship Id="rId11" Type="http://schemas.openxmlformats.org/officeDocument/2006/relationships/tags" Target="../tags/tag41.xml"/><Relationship Id="rId24" Type="http://schemas.openxmlformats.org/officeDocument/2006/relationships/tags" Target="../tags/tag54.xml"/><Relationship Id="rId32" Type="http://schemas.openxmlformats.org/officeDocument/2006/relationships/tags" Target="../tags/tag62.xml"/><Relationship Id="rId37" Type="http://schemas.openxmlformats.org/officeDocument/2006/relationships/tags" Target="../tags/tag67.xml"/><Relationship Id="rId40" Type="http://schemas.openxmlformats.org/officeDocument/2006/relationships/tags" Target="../tags/tag70.xml"/><Relationship Id="rId45" Type="http://schemas.openxmlformats.org/officeDocument/2006/relationships/tags" Target="../tags/tag75.xml"/><Relationship Id="rId53" Type="http://schemas.openxmlformats.org/officeDocument/2006/relationships/tags" Target="../tags/tag83.xml"/><Relationship Id="rId58" Type="http://schemas.openxmlformats.org/officeDocument/2006/relationships/tags" Target="../tags/tag88.xml"/><Relationship Id="rId66" Type="http://schemas.openxmlformats.org/officeDocument/2006/relationships/oleObject" Target="../embeddings/oleObject10.bin"/><Relationship Id="rId5" Type="http://schemas.openxmlformats.org/officeDocument/2006/relationships/tags" Target="../tags/tag35.xml"/><Relationship Id="rId61" Type="http://schemas.openxmlformats.org/officeDocument/2006/relationships/tags" Target="../tags/tag91.xml"/><Relationship Id="rId19" Type="http://schemas.openxmlformats.org/officeDocument/2006/relationships/tags" Target="../tags/tag49.xml"/><Relationship Id="rId14" Type="http://schemas.openxmlformats.org/officeDocument/2006/relationships/tags" Target="../tags/tag44.xml"/><Relationship Id="rId22" Type="http://schemas.openxmlformats.org/officeDocument/2006/relationships/tags" Target="../tags/tag52.xml"/><Relationship Id="rId27" Type="http://schemas.openxmlformats.org/officeDocument/2006/relationships/tags" Target="../tags/tag57.xml"/><Relationship Id="rId30" Type="http://schemas.openxmlformats.org/officeDocument/2006/relationships/tags" Target="../tags/tag60.xml"/><Relationship Id="rId35" Type="http://schemas.openxmlformats.org/officeDocument/2006/relationships/tags" Target="../tags/tag65.xml"/><Relationship Id="rId43" Type="http://schemas.openxmlformats.org/officeDocument/2006/relationships/tags" Target="../tags/tag73.xml"/><Relationship Id="rId48" Type="http://schemas.openxmlformats.org/officeDocument/2006/relationships/tags" Target="../tags/tag78.xml"/><Relationship Id="rId56" Type="http://schemas.openxmlformats.org/officeDocument/2006/relationships/tags" Target="../tags/tag86.xml"/><Relationship Id="rId64" Type="http://schemas.openxmlformats.org/officeDocument/2006/relationships/oleObject" Target="../embeddings/oleObject9.bin"/><Relationship Id="rId69" Type="http://schemas.openxmlformats.org/officeDocument/2006/relationships/image" Target="../media/image14.png"/><Relationship Id="rId8" Type="http://schemas.openxmlformats.org/officeDocument/2006/relationships/tags" Target="../tags/tag38.xml"/><Relationship Id="rId51" Type="http://schemas.openxmlformats.org/officeDocument/2006/relationships/tags" Target="../tags/tag81.xml"/><Relationship Id="rId3" Type="http://schemas.openxmlformats.org/officeDocument/2006/relationships/tags" Target="../tags/tag33.xml"/><Relationship Id="rId12" Type="http://schemas.openxmlformats.org/officeDocument/2006/relationships/tags" Target="../tags/tag42.xml"/><Relationship Id="rId17" Type="http://schemas.openxmlformats.org/officeDocument/2006/relationships/tags" Target="../tags/tag47.xml"/><Relationship Id="rId25" Type="http://schemas.openxmlformats.org/officeDocument/2006/relationships/tags" Target="../tags/tag55.xml"/><Relationship Id="rId33" Type="http://schemas.openxmlformats.org/officeDocument/2006/relationships/tags" Target="../tags/tag63.xml"/><Relationship Id="rId38" Type="http://schemas.openxmlformats.org/officeDocument/2006/relationships/tags" Target="../tags/tag68.xml"/><Relationship Id="rId46" Type="http://schemas.openxmlformats.org/officeDocument/2006/relationships/tags" Target="../tags/tag76.xml"/><Relationship Id="rId59" Type="http://schemas.openxmlformats.org/officeDocument/2006/relationships/tags" Target="../tags/tag89.xml"/><Relationship Id="rId67" Type="http://schemas.openxmlformats.org/officeDocument/2006/relationships/image" Target="../media/image11.emf"/><Relationship Id="rId20" Type="http://schemas.openxmlformats.org/officeDocument/2006/relationships/tags" Target="../tags/tag50.xml"/><Relationship Id="rId41" Type="http://schemas.openxmlformats.org/officeDocument/2006/relationships/tags" Target="../tags/tag71.xml"/><Relationship Id="rId54" Type="http://schemas.openxmlformats.org/officeDocument/2006/relationships/tags" Target="../tags/tag84.xml"/><Relationship Id="rId62" Type="http://schemas.openxmlformats.org/officeDocument/2006/relationships/tags" Target="../tags/tag92.xml"/><Relationship Id="rId70" Type="http://schemas.openxmlformats.org/officeDocument/2006/relationships/oleObject" Target="../embeddings/oleObject11.bin"/><Relationship Id="rId1" Type="http://schemas.openxmlformats.org/officeDocument/2006/relationships/vmlDrawing" Target="../drawings/vmlDrawing9.vml"/><Relationship Id="rId6" Type="http://schemas.openxmlformats.org/officeDocument/2006/relationships/tags" Target="../tags/tag36.xml"/><Relationship Id="rId15" Type="http://schemas.openxmlformats.org/officeDocument/2006/relationships/tags" Target="../tags/tag45.xml"/><Relationship Id="rId23" Type="http://schemas.openxmlformats.org/officeDocument/2006/relationships/tags" Target="../tags/tag53.xml"/><Relationship Id="rId28" Type="http://schemas.openxmlformats.org/officeDocument/2006/relationships/tags" Target="../tags/tag58.xml"/><Relationship Id="rId36" Type="http://schemas.openxmlformats.org/officeDocument/2006/relationships/tags" Target="../tags/tag66.xml"/><Relationship Id="rId49" Type="http://schemas.openxmlformats.org/officeDocument/2006/relationships/tags" Target="../tags/tag79.xml"/><Relationship Id="rId57" Type="http://schemas.openxmlformats.org/officeDocument/2006/relationships/tags" Target="../tags/tag87.xml"/><Relationship Id="rId10" Type="http://schemas.openxmlformats.org/officeDocument/2006/relationships/tags" Target="../tags/tag40.xml"/><Relationship Id="rId31" Type="http://schemas.openxmlformats.org/officeDocument/2006/relationships/tags" Target="../tags/tag61.xml"/><Relationship Id="rId44" Type="http://schemas.openxmlformats.org/officeDocument/2006/relationships/tags" Target="../tags/tag74.xml"/><Relationship Id="rId52" Type="http://schemas.openxmlformats.org/officeDocument/2006/relationships/tags" Target="../tags/tag82.xml"/><Relationship Id="rId60" Type="http://schemas.openxmlformats.org/officeDocument/2006/relationships/tags" Target="../tags/tag90.xml"/><Relationship Id="rId65" Type="http://schemas.openxmlformats.org/officeDocument/2006/relationships/image" Target="../media/image3.emf"/><Relationship Id="rId4" Type="http://schemas.openxmlformats.org/officeDocument/2006/relationships/tags" Target="../tags/tag34.xml"/><Relationship Id="rId9" Type="http://schemas.openxmlformats.org/officeDocument/2006/relationships/tags" Target="../tags/tag39.xml"/><Relationship Id="rId13" Type="http://schemas.openxmlformats.org/officeDocument/2006/relationships/tags" Target="../tags/tag43.xml"/><Relationship Id="rId18" Type="http://schemas.openxmlformats.org/officeDocument/2006/relationships/tags" Target="../tags/tag48.xml"/><Relationship Id="rId39" Type="http://schemas.openxmlformats.org/officeDocument/2006/relationships/tags" Target="../tags/tag69.xml"/><Relationship Id="rId34" Type="http://schemas.openxmlformats.org/officeDocument/2006/relationships/tags" Target="../tags/tag64.xml"/><Relationship Id="rId50" Type="http://schemas.openxmlformats.org/officeDocument/2006/relationships/tags" Target="../tags/tag80.xml"/><Relationship Id="rId55" Type="http://schemas.openxmlformats.org/officeDocument/2006/relationships/tags" Target="../tags/tag85.xml"/></Relationships>
</file>

<file path=ppt/slides/_rels/slide6.xml.rels><?xml version="1.0" encoding="UTF-8" standalone="yes"?>
<Relationships xmlns="http://schemas.openxmlformats.org/package/2006/relationships"><Relationship Id="rId13" Type="http://schemas.openxmlformats.org/officeDocument/2006/relationships/tags" Target="../tags/tag104.xml"/><Relationship Id="rId18" Type="http://schemas.openxmlformats.org/officeDocument/2006/relationships/oleObject" Target="../embeddings/oleObject12.bin"/><Relationship Id="rId26" Type="http://schemas.openxmlformats.org/officeDocument/2006/relationships/image" Target="../media/image22.png"/><Relationship Id="rId3" Type="http://schemas.openxmlformats.org/officeDocument/2006/relationships/tags" Target="../tags/tag94.xml"/><Relationship Id="rId21" Type="http://schemas.openxmlformats.org/officeDocument/2006/relationships/image" Target="../media/image17.png"/><Relationship Id="rId34" Type="http://schemas.openxmlformats.org/officeDocument/2006/relationships/image" Target="../media/image28.gif"/><Relationship Id="rId7" Type="http://schemas.openxmlformats.org/officeDocument/2006/relationships/tags" Target="../tags/tag98.xml"/><Relationship Id="rId12" Type="http://schemas.openxmlformats.org/officeDocument/2006/relationships/tags" Target="../tags/tag103.xml"/><Relationship Id="rId17" Type="http://schemas.openxmlformats.org/officeDocument/2006/relationships/slideLayout" Target="../slideLayouts/slideLayout1.xml"/><Relationship Id="rId25" Type="http://schemas.openxmlformats.org/officeDocument/2006/relationships/image" Target="../media/image21.png"/><Relationship Id="rId33" Type="http://schemas.openxmlformats.org/officeDocument/2006/relationships/image" Target="../media/image27.png"/><Relationship Id="rId2" Type="http://schemas.openxmlformats.org/officeDocument/2006/relationships/tags" Target="../tags/tag93.xml"/><Relationship Id="rId16" Type="http://schemas.openxmlformats.org/officeDocument/2006/relationships/tags" Target="../tags/tag107.xml"/><Relationship Id="rId20" Type="http://schemas.openxmlformats.org/officeDocument/2006/relationships/image" Target="../media/image16.png"/><Relationship Id="rId29" Type="http://schemas.openxmlformats.org/officeDocument/2006/relationships/image" Target="../media/image25.jpeg"/><Relationship Id="rId1" Type="http://schemas.openxmlformats.org/officeDocument/2006/relationships/vmlDrawing" Target="../drawings/vmlDrawing10.vml"/><Relationship Id="rId6" Type="http://schemas.openxmlformats.org/officeDocument/2006/relationships/tags" Target="../tags/tag97.xml"/><Relationship Id="rId11" Type="http://schemas.openxmlformats.org/officeDocument/2006/relationships/tags" Target="../tags/tag102.xml"/><Relationship Id="rId24" Type="http://schemas.openxmlformats.org/officeDocument/2006/relationships/image" Target="../media/image20.jpeg"/><Relationship Id="rId32" Type="http://schemas.openxmlformats.org/officeDocument/2006/relationships/image" Target="../media/image26.png"/><Relationship Id="rId5" Type="http://schemas.openxmlformats.org/officeDocument/2006/relationships/tags" Target="../tags/tag96.xml"/><Relationship Id="rId15" Type="http://schemas.openxmlformats.org/officeDocument/2006/relationships/tags" Target="../tags/tag106.xml"/><Relationship Id="rId23" Type="http://schemas.openxmlformats.org/officeDocument/2006/relationships/image" Target="../media/image19.jpeg"/><Relationship Id="rId28" Type="http://schemas.openxmlformats.org/officeDocument/2006/relationships/image" Target="../media/image24.png"/><Relationship Id="rId10" Type="http://schemas.openxmlformats.org/officeDocument/2006/relationships/tags" Target="../tags/tag101.xml"/><Relationship Id="rId19" Type="http://schemas.openxmlformats.org/officeDocument/2006/relationships/image" Target="../media/image3.emf"/><Relationship Id="rId31" Type="http://schemas.openxmlformats.org/officeDocument/2006/relationships/image" Target="../media/image15.emf"/><Relationship Id="rId4" Type="http://schemas.openxmlformats.org/officeDocument/2006/relationships/tags" Target="../tags/tag95.xml"/><Relationship Id="rId9" Type="http://schemas.openxmlformats.org/officeDocument/2006/relationships/tags" Target="../tags/tag100.xml"/><Relationship Id="rId14" Type="http://schemas.openxmlformats.org/officeDocument/2006/relationships/tags" Target="../tags/tag105.xml"/><Relationship Id="rId22" Type="http://schemas.openxmlformats.org/officeDocument/2006/relationships/image" Target="../media/image18.png"/><Relationship Id="rId27" Type="http://schemas.openxmlformats.org/officeDocument/2006/relationships/image" Target="../media/image23.jpeg"/><Relationship Id="rId30" Type="http://schemas.openxmlformats.org/officeDocument/2006/relationships/oleObject" Target="../embeddings/oleObject13.bin"/><Relationship Id="rId8" Type="http://schemas.openxmlformats.org/officeDocument/2006/relationships/tags" Target="../tags/tag9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8" Type="http://schemas.openxmlformats.org/officeDocument/2006/relationships/tags" Target="../tags/tag114.xml"/><Relationship Id="rId13" Type="http://schemas.openxmlformats.org/officeDocument/2006/relationships/oleObject" Target="../embeddings/oleObject14.bin"/><Relationship Id="rId3" Type="http://schemas.openxmlformats.org/officeDocument/2006/relationships/tags" Target="../tags/tag109.xml"/><Relationship Id="rId7" Type="http://schemas.openxmlformats.org/officeDocument/2006/relationships/tags" Target="../tags/tag113.xml"/><Relationship Id="rId12" Type="http://schemas.openxmlformats.org/officeDocument/2006/relationships/notesSlide" Target="../notesSlides/notesSlide1.xml"/><Relationship Id="rId17" Type="http://schemas.openxmlformats.org/officeDocument/2006/relationships/image" Target="../media/image28.gif"/><Relationship Id="rId2" Type="http://schemas.openxmlformats.org/officeDocument/2006/relationships/tags" Target="../tags/tag108.xml"/><Relationship Id="rId16" Type="http://schemas.openxmlformats.org/officeDocument/2006/relationships/image" Target="../media/image30.emf"/><Relationship Id="rId1" Type="http://schemas.openxmlformats.org/officeDocument/2006/relationships/vmlDrawing" Target="../drawings/vmlDrawing11.vml"/><Relationship Id="rId6" Type="http://schemas.openxmlformats.org/officeDocument/2006/relationships/tags" Target="../tags/tag112.xml"/><Relationship Id="rId11" Type="http://schemas.openxmlformats.org/officeDocument/2006/relationships/slideLayout" Target="../slideLayouts/slideLayout1.xml"/><Relationship Id="rId5" Type="http://schemas.openxmlformats.org/officeDocument/2006/relationships/tags" Target="../tags/tag111.xml"/><Relationship Id="rId15" Type="http://schemas.openxmlformats.org/officeDocument/2006/relationships/oleObject" Target="../embeddings/oleObject15.bin"/><Relationship Id="rId10" Type="http://schemas.openxmlformats.org/officeDocument/2006/relationships/tags" Target="../tags/tag116.xml"/><Relationship Id="rId4" Type="http://schemas.openxmlformats.org/officeDocument/2006/relationships/tags" Target="../tags/tag110.xml"/><Relationship Id="rId9" Type="http://schemas.openxmlformats.org/officeDocument/2006/relationships/tags" Target="../tags/tag115.xml"/><Relationship Id="rId14" Type="http://schemas.openxmlformats.org/officeDocument/2006/relationships/image" Target="../media/image29.emf"/></Relationships>
</file>

<file path=ppt/slides/_rels/slide9.xml.rels><?xml version="1.0" encoding="UTF-8" standalone="yes"?>
<Relationships xmlns="http://schemas.openxmlformats.org/package/2006/relationships"><Relationship Id="rId8" Type="http://schemas.openxmlformats.org/officeDocument/2006/relationships/slideLayout" Target="../slideLayouts/slideLayout1.xml"/><Relationship Id="rId3" Type="http://schemas.openxmlformats.org/officeDocument/2006/relationships/tags" Target="../tags/tag118.xml"/><Relationship Id="rId7" Type="http://schemas.openxmlformats.org/officeDocument/2006/relationships/tags" Target="../tags/tag122.xml"/><Relationship Id="rId12" Type="http://schemas.openxmlformats.org/officeDocument/2006/relationships/image" Target="../media/image28.gif"/><Relationship Id="rId2" Type="http://schemas.openxmlformats.org/officeDocument/2006/relationships/tags" Target="../tags/tag117.xml"/><Relationship Id="rId1" Type="http://schemas.openxmlformats.org/officeDocument/2006/relationships/vmlDrawing" Target="../drawings/vmlDrawing12.vml"/><Relationship Id="rId6" Type="http://schemas.openxmlformats.org/officeDocument/2006/relationships/tags" Target="../tags/tag121.xml"/><Relationship Id="rId11" Type="http://schemas.openxmlformats.org/officeDocument/2006/relationships/image" Target="../media/image31.emf"/><Relationship Id="rId5" Type="http://schemas.openxmlformats.org/officeDocument/2006/relationships/tags" Target="../tags/tag120.xml"/><Relationship Id="rId10" Type="http://schemas.openxmlformats.org/officeDocument/2006/relationships/oleObject" Target="../embeddings/oleObject16.bin"/><Relationship Id="rId4" Type="http://schemas.openxmlformats.org/officeDocument/2006/relationships/tags" Target="../tags/tag119.xml"/><Relationship Id="rId9"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Object 10" hidden="1"/>
          <p:cNvGraphicFramePr>
            <a:graphicFrameLocks noChangeAspect="1"/>
          </p:cNvGraphicFramePr>
          <p:nvPr>
            <p:custDataLst>
              <p:tags r:id="rId2"/>
            </p:custDataLst>
            <p:extLst>
              <p:ext uri="{D42A27DB-BD31-4B8C-83A1-F6EECF244321}">
                <p14:modId xmlns:p14="http://schemas.microsoft.com/office/powerpoint/2010/main" val="2651464174"/>
              </p:ext>
            </p:extLst>
          </p:nvPr>
        </p:nvGraphicFramePr>
        <p:xfrm>
          <a:off x="1955" y="1589"/>
          <a:ext cx="1953" cy="1587"/>
        </p:xfrm>
        <a:graphic>
          <a:graphicData uri="http://schemas.openxmlformats.org/presentationml/2006/ole">
            <mc:AlternateContent xmlns:mc="http://schemas.openxmlformats.org/markup-compatibility/2006">
              <mc:Choice xmlns:v="urn:schemas-microsoft-com:vml" Requires="v">
                <p:oleObj spid="_x0000_s161845" name="think-cell Slide" r:id="rId4" imgW="216" imgH="216" progId="TCLayout.ActiveDocument.1">
                  <p:embed/>
                </p:oleObj>
              </mc:Choice>
              <mc:Fallback>
                <p:oleObj name="think-cell Slide" r:id="rId4" imgW="216" imgH="216" progId="TCLayout.ActiveDocument.1">
                  <p:embed/>
                  <p:pic>
                    <p:nvPicPr>
                      <p:cNvPr id="0" name=""/>
                      <p:cNvPicPr/>
                      <p:nvPr/>
                    </p:nvPicPr>
                    <p:blipFill>
                      <a:blip r:embed="rId5"/>
                      <a:stretch>
                        <a:fillRect/>
                      </a:stretch>
                    </p:blipFill>
                    <p:spPr>
                      <a:xfrm>
                        <a:off x="1955" y="1589"/>
                        <a:ext cx="1953" cy="1587"/>
                      </a:xfrm>
                      <a:prstGeom prst="rect">
                        <a:avLst/>
                      </a:prstGeom>
                    </p:spPr>
                  </p:pic>
                </p:oleObj>
              </mc:Fallback>
            </mc:AlternateContent>
          </a:graphicData>
        </a:graphic>
      </p:graphicFrame>
      <p:pic>
        <p:nvPicPr>
          <p:cNvPr id="15" name="Picture 4" descr="D:\Users\denis_borisov\Documents\RB Stuff\Media Library\Waste\Fotolia_54261786_rb.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634733" y="1003373"/>
            <a:ext cx="7032765" cy="4868837"/>
          </a:xfrm>
          <a:prstGeom prst="rect">
            <a:avLst/>
          </a:prstGeom>
          <a:noFill/>
          <a:extLst>
            <a:ext uri="{909E8E84-426E-40DD-AFC4-6F175D3DCCD1}">
              <a14:hiddenFill xmlns:a14="http://schemas.microsoft.com/office/drawing/2010/main">
                <a:solidFill>
                  <a:srgbClr val="FFFFFF"/>
                </a:solidFill>
              </a14:hiddenFill>
            </a:ext>
          </a:extLst>
        </p:spPr>
      </p:pic>
      <p:grpSp>
        <p:nvGrpSpPr>
          <p:cNvPr id="17" name="Group 16"/>
          <p:cNvGrpSpPr/>
          <p:nvPr/>
        </p:nvGrpSpPr>
        <p:grpSpPr>
          <a:xfrm>
            <a:off x="1" y="1"/>
            <a:ext cx="12190413" cy="6857999"/>
            <a:chOff x="1" y="1"/>
            <a:chExt cx="12190413" cy="6857999"/>
          </a:xfrm>
        </p:grpSpPr>
        <p:sp>
          <p:nvSpPr>
            <p:cNvPr id="12" name="Rectangle 8"/>
            <p:cNvSpPr>
              <a:spLocks/>
            </p:cNvSpPr>
            <p:nvPr/>
          </p:nvSpPr>
          <p:spPr>
            <a:xfrm>
              <a:off x="1" y="1"/>
              <a:ext cx="12190413" cy="6857999"/>
            </a:xfrm>
            <a:custGeom>
              <a:avLst/>
              <a:gdLst/>
              <a:ahLst/>
              <a:cxnLst/>
              <a:rect l="l" t="t" r="r" b="b"/>
              <a:pathLst>
                <a:path w="9144000" h="5148072">
                  <a:moveTo>
                    <a:pt x="3640701" y="809391"/>
                  </a:moveTo>
                  <a:lnTo>
                    <a:pt x="3640701" y="4359655"/>
                  </a:lnTo>
                  <a:lnTo>
                    <a:pt x="5218596" y="4359655"/>
                  </a:lnTo>
                  <a:lnTo>
                    <a:pt x="5297648" y="4356524"/>
                  </a:lnTo>
                  <a:lnTo>
                    <a:pt x="5375133" y="4346349"/>
                  </a:lnTo>
                  <a:lnTo>
                    <a:pt x="5450271" y="4331478"/>
                  </a:lnTo>
                  <a:lnTo>
                    <a:pt x="5523844" y="4310346"/>
                  </a:lnTo>
                  <a:lnTo>
                    <a:pt x="5595068" y="4283734"/>
                  </a:lnTo>
                  <a:lnTo>
                    <a:pt x="5663161" y="4251644"/>
                  </a:lnTo>
                  <a:lnTo>
                    <a:pt x="5728907" y="4214858"/>
                  </a:lnTo>
                  <a:lnTo>
                    <a:pt x="5789956" y="4173375"/>
                  </a:lnTo>
                  <a:lnTo>
                    <a:pt x="5848658" y="4126414"/>
                  </a:lnTo>
                  <a:lnTo>
                    <a:pt x="5902663" y="4076322"/>
                  </a:lnTo>
                  <a:lnTo>
                    <a:pt x="5952755" y="4022317"/>
                  </a:lnTo>
                  <a:lnTo>
                    <a:pt x="5998934" y="3964398"/>
                  </a:lnTo>
                  <a:lnTo>
                    <a:pt x="6041199" y="3901783"/>
                  </a:lnTo>
                  <a:lnTo>
                    <a:pt x="6077985" y="3836820"/>
                  </a:lnTo>
                  <a:lnTo>
                    <a:pt x="6110075" y="3768727"/>
                  </a:lnTo>
                  <a:lnTo>
                    <a:pt x="6137469" y="3697502"/>
                  </a:lnTo>
                  <a:lnTo>
                    <a:pt x="6157819" y="3624713"/>
                  </a:lnTo>
                  <a:lnTo>
                    <a:pt x="6174255" y="3548792"/>
                  </a:lnTo>
                  <a:lnTo>
                    <a:pt x="6182865" y="3471306"/>
                  </a:lnTo>
                  <a:lnTo>
                    <a:pt x="6185995" y="3393038"/>
                  </a:lnTo>
                  <a:lnTo>
                    <a:pt x="6182865" y="3311638"/>
                  </a:lnTo>
                  <a:lnTo>
                    <a:pt x="6172690" y="3233369"/>
                  </a:lnTo>
                  <a:lnTo>
                    <a:pt x="6157819" y="3156666"/>
                  </a:lnTo>
                  <a:lnTo>
                    <a:pt x="6135121" y="3082311"/>
                  </a:lnTo>
                  <a:lnTo>
                    <a:pt x="6108510" y="3011087"/>
                  </a:lnTo>
                  <a:lnTo>
                    <a:pt x="6075637" y="2942210"/>
                  </a:lnTo>
                  <a:lnTo>
                    <a:pt x="6037285" y="2876465"/>
                  </a:lnTo>
                  <a:lnTo>
                    <a:pt x="5995021" y="2815415"/>
                  </a:lnTo>
                  <a:lnTo>
                    <a:pt x="5947277" y="2755931"/>
                  </a:lnTo>
                  <a:lnTo>
                    <a:pt x="5895620" y="2701926"/>
                  </a:lnTo>
                  <a:lnTo>
                    <a:pt x="5840048" y="2651052"/>
                  </a:lnTo>
                  <a:lnTo>
                    <a:pt x="5780564" y="2604873"/>
                  </a:lnTo>
                  <a:lnTo>
                    <a:pt x="5717167" y="2562608"/>
                  </a:lnTo>
                  <a:lnTo>
                    <a:pt x="5651421" y="2526605"/>
                  </a:lnTo>
                  <a:lnTo>
                    <a:pt x="5580979" y="2495296"/>
                  </a:lnTo>
                  <a:lnTo>
                    <a:pt x="5508972" y="2469468"/>
                  </a:lnTo>
                  <a:lnTo>
                    <a:pt x="5434617" y="2449901"/>
                  </a:lnTo>
                  <a:lnTo>
                    <a:pt x="5357131" y="2435030"/>
                  </a:lnTo>
                  <a:lnTo>
                    <a:pt x="5278080" y="2427204"/>
                  </a:lnTo>
                  <a:lnTo>
                    <a:pt x="5334433" y="2384938"/>
                  </a:lnTo>
                  <a:lnTo>
                    <a:pt x="5386873" y="2338760"/>
                  </a:lnTo>
                  <a:lnTo>
                    <a:pt x="5435400" y="2287885"/>
                  </a:lnTo>
                  <a:lnTo>
                    <a:pt x="5480013" y="2233880"/>
                  </a:lnTo>
                  <a:lnTo>
                    <a:pt x="5520713" y="2175961"/>
                  </a:lnTo>
                  <a:lnTo>
                    <a:pt x="5555933" y="2115694"/>
                  </a:lnTo>
                  <a:lnTo>
                    <a:pt x="5586458" y="2052296"/>
                  </a:lnTo>
                  <a:lnTo>
                    <a:pt x="5612287" y="1984986"/>
                  </a:lnTo>
                  <a:lnTo>
                    <a:pt x="5634202" y="1916109"/>
                  </a:lnTo>
                  <a:lnTo>
                    <a:pt x="5648291" y="1844885"/>
                  </a:lnTo>
                  <a:lnTo>
                    <a:pt x="5657683" y="1772095"/>
                  </a:lnTo>
                  <a:lnTo>
                    <a:pt x="5660813" y="1697740"/>
                  </a:lnTo>
                  <a:lnTo>
                    <a:pt x="5657683" y="1621037"/>
                  </a:lnTo>
                  <a:lnTo>
                    <a:pt x="5648291" y="1545899"/>
                  </a:lnTo>
                  <a:lnTo>
                    <a:pt x="5631854" y="1473109"/>
                  </a:lnTo>
                  <a:lnTo>
                    <a:pt x="5609939" y="1403450"/>
                  </a:lnTo>
                  <a:lnTo>
                    <a:pt x="5583327" y="1335357"/>
                  </a:lnTo>
                  <a:lnTo>
                    <a:pt x="5551238" y="1270394"/>
                  </a:lnTo>
                  <a:lnTo>
                    <a:pt x="5514451" y="1208561"/>
                  </a:lnTo>
                  <a:lnTo>
                    <a:pt x="5472186" y="1149860"/>
                  </a:lnTo>
                  <a:lnTo>
                    <a:pt x="5426008" y="1095855"/>
                  </a:lnTo>
                  <a:lnTo>
                    <a:pt x="5375133" y="1045763"/>
                  </a:lnTo>
                  <a:lnTo>
                    <a:pt x="5320345" y="998019"/>
                  </a:lnTo>
                  <a:lnTo>
                    <a:pt x="5261643" y="955753"/>
                  </a:lnTo>
                  <a:lnTo>
                    <a:pt x="5200594" y="919750"/>
                  </a:lnTo>
                  <a:lnTo>
                    <a:pt x="5135631" y="886877"/>
                  </a:lnTo>
                  <a:lnTo>
                    <a:pt x="5068320" y="860266"/>
                  </a:lnTo>
                  <a:lnTo>
                    <a:pt x="4997879" y="838351"/>
                  </a:lnTo>
                  <a:lnTo>
                    <a:pt x="4924306" y="822697"/>
                  </a:lnTo>
                  <a:lnTo>
                    <a:pt x="4849951" y="812522"/>
                  </a:lnTo>
                  <a:lnTo>
                    <a:pt x="4774031" y="809391"/>
                  </a:lnTo>
                  <a:close/>
                  <a:moveTo>
                    <a:pt x="0" y="0"/>
                  </a:moveTo>
                  <a:lnTo>
                    <a:pt x="853948" y="0"/>
                  </a:lnTo>
                  <a:lnTo>
                    <a:pt x="982980" y="0"/>
                  </a:lnTo>
                  <a:lnTo>
                    <a:pt x="8161020" y="0"/>
                  </a:lnTo>
                  <a:lnTo>
                    <a:pt x="8290052" y="0"/>
                  </a:lnTo>
                  <a:lnTo>
                    <a:pt x="9144000" y="0"/>
                  </a:lnTo>
                  <a:lnTo>
                    <a:pt x="9144000" y="5148072"/>
                  </a:lnTo>
                  <a:lnTo>
                    <a:pt x="8290052" y="5148072"/>
                  </a:lnTo>
                  <a:lnTo>
                    <a:pt x="8161020" y="5148072"/>
                  </a:lnTo>
                  <a:lnTo>
                    <a:pt x="982980" y="5148072"/>
                  </a:lnTo>
                  <a:lnTo>
                    <a:pt x="853948" y="5148072"/>
                  </a:lnTo>
                  <a:lnTo>
                    <a:pt x="0" y="5148072"/>
                  </a:lnTo>
                  <a:close/>
                </a:path>
              </a:pathLst>
            </a:custGeom>
            <a:solidFill>
              <a:schemeClr val="bg1"/>
            </a:solidFill>
            <a:ln w="9525">
              <a:noFill/>
            </a:ln>
            <a:effectLst/>
          </p:spPr>
          <p:style>
            <a:lnRef idx="1">
              <a:schemeClr val="accent1"/>
            </a:lnRef>
            <a:fillRef idx="0">
              <a:schemeClr val="accent1"/>
            </a:fillRef>
            <a:effectRef idx="0">
              <a:schemeClr val="accent1"/>
            </a:effectRef>
            <a:fontRef idx="minor">
              <a:schemeClr val="tx1"/>
            </a:fontRef>
          </p:style>
          <p:txBody>
            <a:bodyPr lIns="72000" tIns="72000" rIns="72000" bIns="108000" rtlCol="0" anchor="t" anchorCtr="0">
              <a:noAutofit/>
            </a:bodyPr>
            <a:lstStyle/>
            <a:p>
              <a:pPr>
                <a:lnSpc>
                  <a:spcPct val="90000"/>
                </a:lnSpc>
                <a:spcBef>
                  <a:spcPts val="400"/>
                </a:spcBef>
              </a:pPr>
              <a:endParaRPr lang="en-US" sz="1500" b="0" dirty="0"/>
            </a:p>
          </p:txBody>
        </p:sp>
        <p:pic>
          <p:nvPicPr>
            <p:cNvPr id="14" name="Bild 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992258" y="210859"/>
              <a:ext cx="945219" cy="469226"/>
            </a:xfrm>
            <a:prstGeom prst="rect">
              <a:avLst/>
            </a:prstGeom>
          </p:spPr>
        </p:pic>
      </p:grpSp>
      <p:sp>
        <p:nvSpPr>
          <p:cNvPr id="4" name="Text Placeholder 3"/>
          <p:cNvSpPr>
            <a:spLocks noGrp="1"/>
          </p:cNvSpPr>
          <p:nvPr>
            <p:ph type="body" sz="quarter" idx="18"/>
          </p:nvPr>
        </p:nvSpPr>
        <p:spPr>
          <a:xfrm>
            <a:off x="0" y="4567619"/>
            <a:ext cx="4791808" cy="581698"/>
          </a:xfrm>
        </p:spPr>
        <p:txBody>
          <a:bodyPr/>
          <a:lstStyle/>
          <a:p>
            <a:r>
              <a:rPr lang="ru-RU" dirty="0"/>
              <a:t>Доклад в рамках рабочей сессии  </a:t>
            </a:r>
            <a:r>
              <a:rPr lang="ru-RU" dirty="0" smtClean="0"/>
              <a:t>"</a:t>
            </a:r>
            <a:r>
              <a:rPr lang="ru-RU" dirty="0"/>
              <a:t>Объекты размещения отходов – создание новой инфраструктуры и решения проблемы несанкционированных свалок"</a:t>
            </a:r>
          </a:p>
        </p:txBody>
      </p:sp>
      <p:sp>
        <p:nvSpPr>
          <p:cNvPr id="3" name="Text Placeholder 2"/>
          <p:cNvSpPr>
            <a:spLocks noGrp="1"/>
          </p:cNvSpPr>
          <p:nvPr>
            <p:ph type="body" sz="quarter" idx="16"/>
          </p:nvPr>
        </p:nvSpPr>
        <p:spPr/>
        <p:txBody>
          <a:bodyPr/>
          <a:lstStyle/>
          <a:p>
            <a:r>
              <a:rPr lang="ru-RU" dirty="0"/>
              <a:t>Москва, 22 марта 2018 г.</a:t>
            </a:r>
          </a:p>
        </p:txBody>
      </p:sp>
      <p:pic>
        <p:nvPicPr>
          <p:cNvPr id="10" name="Picture 38" descr="http://www.forumeco.ru/upload/medialibrary/header/header_logo_2018.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72694" y="47546"/>
            <a:ext cx="3183408" cy="795852"/>
          </a:xfrm>
          <a:prstGeom prst="rect">
            <a:avLst/>
          </a:prstGeom>
          <a:noFill/>
          <a:extLst>
            <a:ext uri="{909E8E84-426E-40DD-AFC4-6F175D3DCCD1}">
              <a14:hiddenFill xmlns:a14="http://schemas.microsoft.com/office/drawing/2010/main">
                <a:solidFill>
                  <a:srgbClr val="FFFFFF"/>
                </a:solidFill>
              </a14:hiddenFill>
            </a:ext>
          </a:extLst>
        </p:spPr>
      </p:pic>
      <p:sp>
        <p:nvSpPr>
          <p:cNvPr id="5" name="Title 4"/>
          <p:cNvSpPr>
            <a:spLocks noGrp="1"/>
          </p:cNvSpPr>
          <p:nvPr>
            <p:ph type="title"/>
          </p:nvPr>
        </p:nvSpPr>
        <p:spPr>
          <a:xfrm>
            <a:off x="0" y="2844718"/>
            <a:ext cx="4680858" cy="1537344"/>
          </a:xfrm>
        </p:spPr>
        <p:txBody>
          <a:bodyPr/>
          <a:lstStyle/>
          <a:p>
            <a:r>
              <a:rPr lang="ru-RU" dirty="0" smtClean="0"/>
              <a:t>Устойчивое обращение с твердыми отходами: что мешает и как быть</a:t>
            </a:r>
            <a:endParaRPr lang="ru-RU" dirty="0"/>
          </a:p>
        </p:txBody>
      </p:sp>
    </p:spTree>
    <p:extLst>
      <p:ext uri="{BB962C8B-B14F-4D97-AF65-F5344CB8AC3E}">
        <p14:creationId xmlns:p14="http://schemas.microsoft.com/office/powerpoint/2010/main" val="41952308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38000" y="666000"/>
            <a:ext cx="10792808" cy="860400"/>
          </a:xfrm>
        </p:spPr>
        <p:txBody>
          <a:bodyPr/>
          <a:lstStyle/>
          <a:p>
            <a:r>
              <a:rPr lang="ru-RU" dirty="0" smtClean="0"/>
              <a:t>Налоги</a:t>
            </a:r>
            <a:r>
              <a:rPr lang="en-US" dirty="0" smtClean="0"/>
              <a:t>/</a:t>
            </a:r>
            <a:r>
              <a:rPr lang="ru-RU" dirty="0" smtClean="0"/>
              <a:t>платежи за ТКО в ЕС содержат постоянную и переменную части</a:t>
            </a:r>
            <a:r>
              <a:rPr lang="en-US" dirty="0" smtClean="0"/>
              <a:t>, </a:t>
            </a:r>
            <a:r>
              <a:rPr lang="ru-RU" dirty="0" smtClean="0"/>
              <a:t>различаются между регионами и "компактно" тестируются</a:t>
            </a:r>
            <a:endParaRPr lang="ru-RU" dirty="0"/>
          </a:p>
        </p:txBody>
      </p:sp>
      <p:sp>
        <p:nvSpPr>
          <p:cNvPr id="12" name="Textframe 10"/>
          <p:cNvSpPr txBox="1">
            <a:spLocks/>
          </p:cNvSpPr>
          <p:nvPr/>
        </p:nvSpPr>
        <p:spPr>
          <a:xfrm>
            <a:off x="1332652" y="3554402"/>
            <a:ext cx="10072649" cy="486543"/>
          </a:xfrm>
          <a:prstGeom prst="rect">
            <a:avLst/>
          </a:prstGeom>
          <a:noFill/>
          <a:ln w="9525">
            <a:noFill/>
          </a:ln>
        </p:spPr>
        <p:txBody>
          <a:bodyPr vert="horz" wrap="square" lIns="0" tIns="0" rIns="0" bIns="0" rtlCol="0" anchor="t" anchorCtr="0">
            <a:spAutoFit/>
          </a:bodyPr>
          <a:lstStyle/>
          <a:p>
            <a:pPr>
              <a:lnSpc>
                <a:spcPct val="90000"/>
              </a:lnSpc>
              <a:spcBef>
                <a:spcPts val="300"/>
              </a:spcBef>
              <a:buSzPct val="100000"/>
            </a:pPr>
            <a:r>
              <a:rPr lang="en-US" sz="1700" dirty="0" err="1" smtClean="0">
                <a:cs typeface="Arial" pitchFamily="34" charset="0"/>
              </a:rPr>
              <a:t>Дания</a:t>
            </a:r>
            <a:r>
              <a:rPr lang="en-US" sz="1700" dirty="0" smtClean="0">
                <a:cs typeface="Arial" pitchFamily="34" charset="0"/>
              </a:rPr>
              <a:t> (</a:t>
            </a:r>
            <a:r>
              <a:rPr lang="en-US" sz="1700" dirty="0" err="1" smtClean="0">
                <a:cs typeface="Arial" pitchFamily="34" charset="0"/>
              </a:rPr>
              <a:t>Bogense</a:t>
            </a:r>
            <a:r>
              <a:rPr lang="en-US" sz="1700" dirty="0" smtClean="0">
                <a:cs typeface="Arial" pitchFamily="34" charset="0"/>
              </a:rPr>
              <a:t>)</a:t>
            </a:r>
            <a:r>
              <a:rPr lang="en-US" sz="1700" b="0" dirty="0" smtClean="0">
                <a:cs typeface="Arial" pitchFamily="34" charset="0"/>
              </a:rPr>
              <a:t> – </a:t>
            </a:r>
            <a:r>
              <a:rPr lang="en-US" sz="1700" dirty="0" err="1" smtClean="0">
                <a:solidFill>
                  <a:schemeClr val="accent5"/>
                </a:solidFill>
                <a:cs typeface="Arial" pitchFamily="34" charset="0"/>
              </a:rPr>
              <a:t>Налог</a:t>
            </a:r>
            <a:r>
              <a:rPr lang="en-US" sz="1700" dirty="0" smtClean="0">
                <a:solidFill>
                  <a:schemeClr val="accent5"/>
                </a:solidFill>
                <a:cs typeface="Arial" pitchFamily="34" charset="0"/>
              </a:rPr>
              <a:t> </a:t>
            </a:r>
            <a:r>
              <a:rPr lang="en-US" sz="1700" dirty="0" err="1" smtClean="0">
                <a:solidFill>
                  <a:schemeClr val="accent5"/>
                </a:solidFill>
                <a:cs typeface="Arial" pitchFamily="34" charset="0"/>
              </a:rPr>
              <a:t>на</a:t>
            </a:r>
            <a:r>
              <a:rPr lang="en-US" sz="1700" dirty="0" smtClean="0">
                <a:solidFill>
                  <a:schemeClr val="accent5"/>
                </a:solidFill>
                <a:cs typeface="Arial" pitchFamily="34" charset="0"/>
              </a:rPr>
              <a:t> </a:t>
            </a:r>
            <a:r>
              <a:rPr lang="en-US" sz="1700" dirty="0" err="1" smtClean="0">
                <a:solidFill>
                  <a:schemeClr val="accent5"/>
                </a:solidFill>
                <a:cs typeface="Arial" pitchFamily="34" charset="0"/>
              </a:rPr>
              <a:t>отходы</a:t>
            </a:r>
            <a:r>
              <a:rPr lang="en-US" sz="1700" dirty="0" smtClean="0">
                <a:solidFill>
                  <a:schemeClr val="accent5"/>
                </a:solidFill>
                <a:cs typeface="Arial" pitchFamily="34" charset="0"/>
              </a:rPr>
              <a:t> </a:t>
            </a:r>
            <a:r>
              <a:rPr lang="en-US" sz="1700" dirty="0" err="1" smtClean="0">
                <a:solidFill>
                  <a:schemeClr val="accent5"/>
                </a:solidFill>
                <a:cs typeface="Arial" pitchFamily="34" charset="0"/>
              </a:rPr>
              <a:t>домохозяйств</a:t>
            </a:r>
            <a:r>
              <a:rPr lang="en-US" sz="1700" dirty="0" smtClean="0">
                <a:solidFill>
                  <a:schemeClr val="bg2"/>
                </a:solidFill>
                <a:cs typeface="Arial" pitchFamily="34" charset="0"/>
              </a:rPr>
              <a:t> </a:t>
            </a:r>
            <a:r>
              <a:rPr lang="en-US" sz="1700" b="0" dirty="0" smtClean="0">
                <a:cs typeface="Arial" pitchFamily="34" charset="0"/>
              </a:rPr>
              <a:t>(</a:t>
            </a:r>
            <a:r>
              <a:rPr lang="en-US" sz="1700" b="0" dirty="0" err="1" smtClean="0">
                <a:cs typeface="Arial" pitchFamily="34" charset="0"/>
              </a:rPr>
              <a:t>сбор</a:t>
            </a:r>
            <a:r>
              <a:rPr lang="en-US" sz="1700" b="0" dirty="0" smtClean="0">
                <a:cs typeface="Arial" pitchFamily="34" charset="0"/>
              </a:rPr>
              <a:t> 15 </a:t>
            </a:r>
            <a:r>
              <a:rPr lang="en-US" sz="1700" b="0" dirty="0" err="1" smtClean="0">
                <a:cs typeface="Arial" pitchFamily="34" charset="0"/>
              </a:rPr>
              <a:t>раз</a:t>
            </a:r>
            <a:r>
              <a:rPr lang="en-US" sz="1700" b="0" dirty="0" smtClean="0">
                <a:cs typeface="Arial" pitchFamily="34" charset="0"/>
              </a:rPr>
              <a:t> </a:t>
            </a:r>
            <a:r>
              <a:rPr lang="en-US" sz="1700" b="0" dirty="0" err="1" smtClean="0">
                <a:cs typeface="Arial" pitchFamily="34" charset="0"/>
              </a:rPr>
              <a:t>по</a:t>
            </a:r>
            <a:r>
              <a:rPr lang="en-US" sz="1700" b="0" dirty="0" smtClean="0">
                <a:cs typeface="Arial" pitchFamily="34" charset="0"/>
              </a:rPr>
              <a:t> ≤ 5 </a:t>
            </a:r>
            <a:r>
              <a:rPr lang="en-US" sz="1700" b="0" dirty="0" err="1" smtClean="0">
                <a:cs typeface="Arial" pitchFamily="34" charset="0"/>
              </a:rPr>
              <a:t>кг</a:t>
            </a:r>
            <a:r>
              <a:rPr lang="en-US" sz="1700" b="0" dirty="0" smtClean="0">
                <a:cs typeface="Arial" pitchFamily="34" charset="0"/>
              </a:rPr>
              <a:t> </a:t>
            </a:r>
            <a:r>
              <a:rPr lang="en-US" sz="1700" b="0" dirty="0" err="1" smtClean="0">
                <a:cs typeface="Arial" pitchFamily="34" charset="0"/>
              </a:rPr>
              <a:t>каждый</a:t>
            </a:r>
            <a:r>
              <a:rPr lang="en-US" sz="1700" b="0" dirty="0" smtClean="0">
                <a:cs typeface="Arial" pitchFamily="34" charset="0"/>
              </a:rPr>
              <a:t>) + </a:t>
            </a:r>
            <a:r>
              <a:rPr lang="en-US" sz="1700" dirty="0" err="1" smtClean="0">
                <a:solidFill>
                  <a:schemeClr val="accent6"/>
                </a:solidFill>
                <a:cs typeface="Arial" pitchFamily="34" charset="0"/>
              </a:rPr>
              <a:t>Плата</a:t>
            </a:r>
            <a:r>
              <a:rPr lang="en-US" sz="1700" dirty="0" smtClean="0">
                <a:solidFill>
                  <a:schemeClr val="accent6"/>
                </a:solidFill>
                <a:cs typeface="Arial" pitchFamily="34" charset="0"/>
              </a:rPr>
              <a:t> </a:t>
            </a:r>
            <a:r>
              <a:rPr lang="en-US" sz="1700" dirty="0" err="1" smtClean="0">
                <a:solidFill>
                  <a:schemeClr val="accent6"/>
                </a:solidFill>
                <a:cs typeface="Arial" pitchFamily="34" charset="0"/>
              </a:rPr>
              <a:t>за</a:t>
            </a:r>
            <a:r>
              <a:rPr lang="en-US" sz="1700" dirty="0" smtClean="0">
                <a:solidFill>
                  <a:schemeClr val="accent6"/>
                </a:solidFill>
                <a:cs typeface="Arial" pitchFamily="34" charset="0"/>
              </a:rPr>
              <a:t> </a:t>
            </a:r>
            <a:r>
              <a:rPr lang="en-US" sz="1700" dirty="0" err="1" smtClean="0">
                <a:solidFill>
                  <a:schemeClr val="accent6"/>
                </a:solidFill>
                <a:cs typeface="Arial" pitchFamily="34" charset="0"/>
              </a:rPr>
              <a:t>вес</a:t>
            </a:r>
            <a:r>
              <a:rPr lang="en-US" sz="1700" dirty="0" smtClean="0">
                <a:cs typeface="Arial" pitchFamily="34" charset="0"/>
              </a:rPr>
              <a:t> </a:t>
            </a:r>
            <a:r>
              <a:rPr lang="en-US" sz="1700" b="0" dirty="0" smtClean="0">
                <a:cs typeface="Arial" pitchFamily="34" charset="0"/>
              </a:rPr>
              <a:t>(&gt; 5 </a:t>
            </a:r>
            <a:r>
              <a:rPr lang="en-US" sz="1700" b="0" dirty="0" err="1" smtClean="0">
                <a:cs typeface="Arial" pitchFamily="34" charset="0"/>
              </a:rPr>
              <a:t>кг</a:t>
            </a:r>
            <a:r>
              <a:rPr lang="en-US" sz="1700" b="0" dirty="0" smtClean="0">
                <a:cs typeface="Arial" pitchFamily="34" charset="0"/>
              </a:rPr>
              <a:t> </a:t>
            </a:r>
            <a:r>
              <a:rPr lang="en-US" sz="1700" b="0" dirty="0" err="1" smtClean="0">
                <a:cs typeface="Arial" pitchFamily="34" charset="0"/>
              </a:rPr>
              <a:t>за</a:t>
            </a:r>
            <a:r>
              <a:rPr lang="en-US" sz="1700" b="0" dirty="0" smtClean="0">
                <a:cs typeface="Arial" pitchFamily="34" charset="0"/>
              </a:rPr>
              <a:t> </a:t>
            </a:r>
            <a:r>
              <a:rPr lang="en-US" sz="1700" b="0" dirty="0" err="1" smtClean="0">
                <a:cs typeface="Arial" pitchFamily="34" charset="0"/>
              </a:rPr>
              <a:t>один</a:t>
            </a:r>
            <a:r>
              <a:rPr lang="en-US" sz="1700" b="0" dirty="0" smtClean="0">
                <a:cs typeface="Arial" pitchFamily="34" charset="0"/>
              </a:rPr>
              <a:t> </a:t>
            </a:r>
            <a:r>
              <a:rPr lang="en-US" sz="1700" b="0" dirty="0" err="1" smtClean="0">
                <a:cs typeface="Arial" pitchFamily="34" charset="0"/>
              </a:rPr>
              <a:t>сбор</a:t>
            </a:r>
            <a:r>
              <a:rPr lang="en-US" sz="1700" b="0" dirty="0" smtClean="0">
                <a:cs typeface="Arial" pitchFamily="34" charset="0"/>
              </a:rPr>
              <a:t>) + </a:t>
            </a:r>
            <a:r>
              <a:rPr lang="en-US" sz="1700" b="0" dirty="0" err="1" smtClean="0">
                <a:cs typeface="Arial" pitchFamily="34" charset="0"/>
              </a:rPr>
              <a:t>отдельный</a:t>
            </a:r>
            <a:r>
              <a:rPr lang="en-US" sz="1700" b="0" dirty="0" smtClean="0">
                <a:cs typeface="Arial" pitchFamily="34" charset="0"/>
              </a:rPr>
              <a:t> </a:t>
            </a:r>
            <a:r>
              <a:rPr lang="en-US" sz="1700" b="0" dirty="0" err="1" smtClean="0">
                <a:cs typeface="Arial" pitchFamily="34" charset="0"/>
              </a:rPr>
              <a:t>сбор</a:t>
            </a:r>
            <a:r>
              <a:rPr lang="en-US" sz="1700" b="0" dirty="0" smtClean="0">
                <a:cs typeface="Arial" pitchFamily="34" charset="0"/>
              </a:rPr>
              <a:t> </a:t>
            </a:r>
            <a:r>
              <a:rPr lang="en-US" sz="1700" b="0" dirty="0" err="1" smtClean="0">
                <a:cs typeface="Arial" pitchFamily="34" charset="0"/>
              </a:rPr>
              <a:t>бумаги</a:t>
            </a:r>
            <a:r>
              <a:rPr lang="en-US" sz="1700" b="0" dirty="0" smtClean="0">
                <a:cs typeface="Arial" pitchFamily="34" charset="0"/>
              </a:rPr>
              <a:t>, </a:t>
            </a:r>
            <a:r>
              <a:rPr lang="en-US" sz="1700" b="0" dirty="0" err="1" smtClean="0">
                <a:cs typeface="Arial" pitchFamily="34" charset="0"/>
              </a:rPr>
              <a:t>картона</a:t>
            </a:r>
            <a:r>
              <a:rPr lang="en-US" sz="1700" b="0" dirty="0" smtClean="0">
                <a:cs typeface="Arial" pitchFamily="34" charset="0"/>
              </a:rPr>
              <a:t> и </a:t>
            </a:r>
            <a:r>
              <a:rPr lang="en-US" sz="1700" b="0" dirty="0" err="1" smtClean="0">
                <a:cs typeface="Arial" pitchFamily="34" charset="0"/>
              </a:rPr>
              <a:t>стекла</a:t>
            </a:r>
            <a:endParaRPr lang="en-US" sz="1700" b="0" dirty="0">
              <a:cs typeface="Arial" pitchFamily="34" charset="0"/>
            </a:endParaRPr>
          </a:p>
        </p:txBody>
      </p:sp>
      <p:sp>
        <p:nvSpPr>
          <p:cNvPr id="15" name="Textframe 10"/>
          <p:cNvSpPr txBox="1">
            <a:spLocks/>
          </p:cNvSpPr>
          <p:nvPr/>
        </p:nvSpPr>
        <p:spPr>
          <a:xfrm>
            <a:off x="1332652" y="4237985"/>
            <a:ext cx="10072649" cy="486543"/>
          </a:xfrm>
          <a:prstGeom prst="rect">
            <a:avLst/>
          </a:prstGeom>
          <a:noFill/>
          <a:ln w="9525">
            <a:noFill/>
          </a:ln>
        </p:spPr>
        <p:txBody>
          <a:bodyPr vert="horz" wrap="square" lIns="0" tIns="0" rIns="0" bIns="0" rtlCol="0" anchor="t" anchorCtr="0">
            <a:spAutoFit/>
          </a:bodyPr>
          <a:lstStyle/>
          <a:p>
            <a:pPr>
              <a:lnSpc>
                <a:spcPct val="90000"/>
              </a:lnSpc>
              <a:spcBef>
                <a:spcPts val="300"/>
              </a:spcBef>
              <a:buSzPct val="100000"/>
            </a:pPr>
            <a:r>
              <a:rPr lang="en-US" sz="1700" dirty="0" err="1" smtClean="0">
                <a:cs typeface="Arial" pitchFamily="34" charset="0"/>
              </a:rPr>
              <a:t>Германия</a:t>
            </a:r>
            <a:r>
              <a:rPr lang="en-US" sz="1700" dirty="0" smtClean="0">
                <a:cs typeface="Arial" pitchFamily="34" charset="0"/>
              </a:rPr>
              <a:t> (Thüringen)</a:t>
            </a:r>
            <a:r>
              <a:rPr lang="en-US" sz="1700" b="0" dirty="0" smtClean="0">
                <a:cs typeface="Arial" pitchFamily="34" charset="0"/>
              </a:rPr>
              <a:t> – </a:t>
            </a:r>
            <a:r>
              <a:rPr lang="en-US" sz="1700" dirty="0" err="1" smtClean="0">
                <a:solidFill>
                  <a:schemeClr val="accent6"/>
                </a:solidFill>
                <a:cs typeface="Arial" pitchFamily="34" charset="0"/>
              </a:rPr>
              <a:t>Плата</a:t>
            </a:r>
            <a:r>
              <a:rPr lang="en-US" sz="1700" dirty="0" smtClean="0">
                <a:solidFill>
                  <a:schemeClr val="accent6"/>
                </a:solidFill>
                <a:cs typeface="Arial" pitchFamily="34" charset="0"/>
              </a:rPr>
              <a:t> </a:t>
            </a:r>
            <a:r>
              <a:rPr lang="en-US" sz="1700" dirty="0" err="1" smtClean="0">
                <a:solidFill>
                  <a:schemeClr val="accent6"/>
                </a:solidFill>
                <a:cs typeface="Arial" pitchFamily="34" charset="0"/>
              </a:rPr>
              <a:t>за</a:t>
            </a:r>
            <a:r>
              <a:rPr lang="en-US" sz="1700" dirty="0" smtClean="0">
                <a:solidFill>
                  <a:schemeClr val="accent6"/>
                </a:solidFill>
                <a:cs typeface="Arial" pitchFamily="34" charset="0"/>
              </a:rPr>
              <a:t> </a:t>
            </a:r>
            <a:r>
              <a:rPr lang="en-US" sz="1700" dirty="0" err="1" smtClean="0">
                <a:solidFill>
                  <a:schemeClr val="accent6"/>
                </a:solidFill>
                <a:cs typeface="Arial" pitchFamily="34" charset="0"/>
              </a:rPr>
              <a:t>вес</a:t>
            </a:r>
            <a:r>
              <a:rPr lang="en-US" sz="1700" dirty="0" smtClean="0">
                <a:solidFill>
                  <a:schemeClr val="accent6"/>
                </a:solidFill>
                <a:cs typeface="Arial" pitchFamily="34" charset="0"/>
              </a:rPr>
              <a:t> и </a:t>
            </a:r>
            <a:r>
              <a:rPr lang="en-US" sz="1700" dirty="0" err="1" smtClean="0">
                <a:solidFill>
                  <a:schemeClr val="accent6"/>
                </a:solidFill>
                <a:cs typeface="Arial" pitchFamily="34" charset="0"/>
              </a:rPr>
              <a:t>объем</a:t>
            </a:r>
            <a:r>
              <a:rPr lang="en-US" sz="1700" dirty="0" smtClean="0">
                <a:cs typeface="Arial" pitchFamily="34" charset="0"/>
              </a:rPr>
              <a:t> </a:t>
            </a:r>
            <a:r>
              <a:rPr lang="en-US" sz="1700" b="0" dirty="0" smtClean="0">
                <a:cs typeface="Arial" pitchFamily="34" charset="0"/>
              </a:rPr>
              <a:t>в </a:t>
            </a:r>
            <a:r>
              <a:rPr lang="en-US" sz="1700" b="0" dirty="0" err="1" smtClean="0">
                <a:cs typeface="Arial" pitchFamily="34" charset="0"/>
              </a:rPr>
              <a:t>многоквартирных</a:t>
            </a:r>
            <a:r>
              <a:rPr lang="en-US" sz="1700" b="0" dirty="0" smtClean="0">
                <a:cs typeface="Arial" pitchFamily="34" charset="0"/>
              </a:rPr>
              <a:t> </a:t>
            </a:r>
            <a:r>
              <a:rPr lang="en-US" sz="1700" b="0" dirty="0" err="1" smtClean="0">
                <a:cs typeface="Arial" pitchFamily="34" charset="0"/>
              </a:rPr>
              <a:t>домах</a:t>
            </a:r>
            <a:r>
              <a:rPr lang="en-US" sz="1700" b="0" dirty="0" smtClean="0">
                <a:cs typeface="Arial" pitchFamily="34" charset="0"/>
              </a:rPr>
              <a:t> </a:t>
            </a:r>
            <a:r>
              <a:rPr lang="en-US" sz="1700" b="0" dirty="0" err="1" smtClean="0">
                <a:cs typeface="Arial" pitchFamily="34" charset="0"/>
              </a:rPr>
              <a:t>посредством</a:t>
            </a:r>
            <a:r>
              <a:rPr lang="en-US" sz="1700" b="0" dirty="0" smtClean="0">
                <a:cs typeface="Arial" pitchFamily="34" charset="0"/>
              </a:rPr>
              <a:t> </a:t>
            </a:r>
            <a:r>
              <a:rPr lang="en-US" sz="1700" b="0" dirty="0" err="1" smtClean="0">
                <a:cs typeface="Arial" pitchFamily="34" charset="0"/>
              </a:rPr>
              <a:t>внутренних</a:t>
            </a:r>
            <a:r>
              <a:rPr lang="en-US" sz="1700" b="0" dirty="0" smtClean="0">
                <a:cs typeface="Arial" pitchFamily="34" charset="0"/>
              </a:rPr>
              <a:t> и </a:t>
            </a:r>
            <a:r>
              <a:rPr lang="en-US" sz="1700" b="0" dirty="0" err="1" smtClean="0">
                <a:cs typeface="Arial" pitchFamily="34" charset="0"/>
              </a:rPr>
              <a:t>наружных</a:t>
            </a:r>
            <a:r>
              <a:rPr lang="en-US" sz="1700" b="0" dirty="0" smtClean="0">
                <a:cs typeface="Arial" pitchFamily="34" charset="0"/>
              </a:rPr>
              <a:t> </a:t>
            </a:r>
            <a:r>
              <a:rPr lang="en-US" sz="1700" b="0" dirty="0" err="1" smtClean="0">
                <a:cs typeface="Arial" pitchFamily="34" charset="0"/>
              </a:rPr>
              <a:t>контейнеров</a:t>
            </a:r>
            <a:r>
              <a:rPr lang="en-US" sz="1700" b="0" dirty="0" smtClean="0">
                <a:cs typeface="Arial" pitchFamily="34" charset="0"/>
              </a:rPr>
              <a:t>, </a:t>
            </a:r>
            <a:r>
              <a:rPr lang="en-US" sz="1700" b="0" dirty="0" err="1" smtClean="0">
                <a:cs typeface="Arial" pitchFamily="34" charset="0"/>
              </a:rPr>
              <a:t>запирающихся</a:t>
            </a:r>
            <a:r>
              <a:rPr lang="en-US" sz="1700" b="0" dirty="0" smtClean="0">
                <a:cs typeface="Arial" pitchFamily="34" charset="0"/>
              </a:rPr>
              <a:t> </a:t>
            </a:r>
            <a:r>
              <a:rPr lang="en-US" sz="1700" b="0" dirty="0" err="1" smtClean="0">
                <a:cs typeface="Arial" pitchFamily="34" charset="0"/>
              </a:rPr>
              <a:t>на</a:t>
            </a:r>
            <a:r>
              <a:rPr lang="en-US" sz="1700" b="0" dirty="0" smtClean="0">
                <a:cs typeface="Arial" pitchFamily="34" charset="0"/>
              </a:rPr>
              <a:t> </a:t>
            </a:r>
            <a:r>
              <a:rPr lang="en-US" sz="1700" b="0" dirty="0" err="1" smtClean="0">
                <a:cs typeface="Arial" pitchFamily="34" charset="0"/>
              </a:rPr>
              <a:t>цифровой</a:t>
            </a:r>
            <a:r>
              <a:rPr lang="en-US" sz="1700" b="0" dirty="0" smtClean="0">
                <a:cs typeface="Arial" pitchFamily="34" charset="0"/>
              </a:rPr>
              <a:t> </a:t>
            </a:r>
            <a:r>
              <a:rPr lang="en-US" sz="1700" b="0" dirty="0" err="1" smtClean="0">
                <a:cs typeface="Arial" pitchFamily="34" charset="0"/>
              </a:rPr>
              <a:t>замок</a:t>
            </a:r>
            <a:r>
              <a:rPr lang="en-US" sz="1700" b="0" dirty="0" smtClean="0">
                <a:cs typeface="Arial" pitchFamily="34" charset="0"/>
              </a:rPr>
              <a:t> с </a:t>
            </a:r>
            <a:r>
              <a:rPr lang="en-US" sz="1700" b="0" dirty="0" err="1" smtClean="0">
                <a:cs typeface="Arial" pitchFamily="34" charset="0"/>
              </a:rPr>
              <a:t>чип-картами</a:t>
            </a:r>
            <a:endParaRPr lang="en-US" sz="1700" b="0" dirty="0">
              <a:cs typeface="Arial" pitchFamily="34" charset="0"/>
            </a:endParaRPr>
          </a:p>
        </p:txBody>
      </p:sp>
      <p:sp>
        <p:nvSpPr>
          <p:cNvPr id="29" name="Textframe 10"/>
          <p:cNvSpPr txBox="1">
            <a:spLocks/>
          </p:cNvSpPr>
          <p:nvPr/>
        </p:nvSpPr>
        <p:spPr>
          <a:xfrm>
            <a:off x="1329617" y="5605156"/>
            <a:ext cx="10182750" cy="470898"/>
          </a:xfrm>
          <a:prstGeom prst="rect">
            <a:avLst/>
          </a:prstGeom>
          <a:noFill/>
          <a:ln w="9525">
            <a:noFill/>
          </a:ln>
        </p:spPr>
        <p:txBody>
          <a:bodyPr vert="horz" wrap="square" lIns="0" tIns="0" rIns="0" bIns="0" rtlCol="0" anchor="t" anchorCtr="0">
            <a:spAutoFit/>
          </a:bodyPr>
          <a:lstStyle/>
          <a:p>
            <a:pPr>
              <a:lnSpc>
                <a:spcPct val="90000"/>
              </a:lnSpc>
              <a:spcBef>
                <a:spcPts val="300"/>
              </a:spcBef>
              <a:buSzPct val="100000"/>
            </a:pPr>
            <a:r>
              <a:rPr lang="en-US" sz="1700" dirty="0" err="1" smtClean="0">
                <a:cs typeface="Arial" pitchFamily="34" charset="0"/>
              </a:rPr>
              <a:t>Швеция</a:t>
            </a:r>
            <a:r>
              <a:rPr lang="en-US" sz="1700" dirty="0" smtClean="0">
                <a:cs typeface="Arial" pitchFamily="34" charset="0"/>
              </a:rPr>
              <a:t> (</a:t>
            </a:r>
            <a:r>
              <a:rPr lang="en-US" sz="1700" dirty="0" err="1" smtClean="0">
                <a:cs typeface="Arial" pitchFamily="34" charset="0"/>
              </a:rPr>
              <a:t>Bjuv</a:t>
            </a:r>
            <a:r>
              <a:rPr lang="en-US" sz="1700" dirty="0" smtClean="0">
                <a:cs typeface="Arial" pitchFamily="34" charset="0"/>
              </a:rPr>
              <a:t>)</a:t>
            </a:r>
            <a:r>
              <a:rPr lang="en-US" sz="1700" b="0" dirty="0" smtClean="0">
                <a:cs typeface="Arial" pitchFamily="34" charset="0"/>
              </a:rPr>
              <a:t> – </a:t>
            </a:r>
            <a:r>
              <a:rPr lang="en-US" sz="1700" dirty="0" err="1" smtClean="0">
                <a:solidFill>
                  <a:schemeClr val="accent5"/>
                </a:solidFill>
                <a:cs typeface="Arial" pitchFamily="34" charset="0"/>
              </a:rPr>
              <a:t>Налог</a:t>
            </a:r>
            <a:r>
              <a:rPr lang="en-US" sz="1700" dirty="0" smtClean="0">
                <a:solidFill>
                  <a:schemeClr val="accent5"/>
                </a:solidFill>
                <a:cs typeface="Arial" pitchFamily="34" charset="0"/>
              </a:rPr>
              <a:t> </a:t>
            </a:r>
            <a:r>
              <a:rPr lang="en-US" sz="1700" dirty="0" err="1" smtClean="0">
                <a:solidFill>
                  <a:schemeClr val="accent5"/>
                </a:solidFill>
                <a:cs typeface="Arial" pitchFamily="34" charset="0"/>
              </a:rPr>
              <a:t>на</a:t>
            </a:r>
            <a:r>
              <a:rPr lang="en-US" sz="1700" dirty="0" smtClean="0">
                <a:solidFill>
                  <a:schemeClr val="accent5"/>
                </a:solidFill>
                <a:cs typeface="Arial" pitchFamily="34" charset="0"/>
              </a:rPr>
              <a:t> </a:t>
            </a:r>
            <a:r>
              <a:rPr lang="en-US" sz="1700" dirty="0" err="1" smtClean="0">
                <a:solidFill>
                  <a:schemeClr val="accent5"/>
                </a:solidFill>
                <a:cs typeface="Arial" pitchFamily="34" charset="0"/>
              </a:rPr>
              <a:t>отходы</a:t>
            </a:r>
            <a:r>
              <a:rPr lang="en-US" sz="1700" dirty="0" smtClean="0">
                <a:solidFill>
                  <a:schemeClr val="accent5"/>
                </a:solidFill>
                <a:cs typeface="Arial" pitchFamily="34" charset="0"/>
              </a:rPr>
              <a:t> </a:t>
            </a:r>
            <a:r>
              <a:rPr lang="en-US" sz="1700" dirty="0" err="1" smtClean="0">
                <a:solidFill>
                  <a:schemeClr val="accent5"/>
                </a:solidFill>
                <a:cs typeface="Arial" pitchFamily="34" charset="0"/>
              </a:rPr>
              <a:t>домохозяйств</a:t>
            </a:r>
            <a:r>
              <a:rPr lang="en-US" sz="1700" dirty="0" smtClean="0">
                <a:cs typeface="Arial" pitchFamily="34" charset="0"/>
              </a:rPr>
              <a:t> </a:t>
            </a:r>
            <a:r>
              <a:rPr lang="en-US" sz="1700" b="0" dirty="0" smtClean="0">
                <a:cs typeface="Arial" pitchFamily="34" charset="0"/>
              </a:rPr>
              <a:t>(</a:t>
            </a:r>
            <a:r>
              <a:rPr lang="en-US" sz="1700" b="0" dirty="0" err="1" smtClean="0">
                <a:cs typeface="Arial" pitchFamily="34" charset="0"/>
              </a:rPr>
              <a:t>предоставление</a:t>
            </a:r>
            <a:r>
              <a:rPr lang="en-US" sz="1700" b="0" dirty="0" smtClean="0">
                <a:cs typeface="Arial" pitchFamily="34" charset="0"/>
              </a:rPr>
              <a:t> </a:t>
            </a:r>
            <a:r>
              <a:rPr lang="en-US" sz="1700" b="0" dirty="0" err="1" smtClean="0">
                <a:cs typeface="Arial" pitchFamily="34" charset="0"/>
              </a:rPr>
              <a:t>контейнера</a:t>
            </a:r>
            <a:r>
              <a:rPr lang="en-US" sz="1700" b="0" dirty="0" smtClean="0">
                <a:cs typeface="Arial" pitchFamily="34" charset="0"/>
              </a:rPr>
              <a:t> с </a:t>
            </a:r>
            <a:r>
              <a:rPr lang="en-US" sz="1700" b="0" dirty="0" err="1" smtClean="0">
                <a:cs typeface="Arial" pitchFamily="34" charset="0"/>
              </a:rPr>
              <a:t>чип-картой</a:t>
            </a:r>
            <a:r>
              <a:rPr lang="en-US" sz="1700" b="0" dirty="0" smtClean="0">
                <a:cs typeface="Arial" pitchFamily="34" charset="0"/>
              </a:rPr>
              <a:t>, </a:t>
            </a:r>
            <a:r>
              <a:rPr lang="en-US" sz="1700" b="0" dirty="0" err="1" smtClean="0">
                <a:cs typeface="Arial" pitchFamily="34" charset="0"/>
              </a:rPr>
              <a:t>сбор</a:t>
            </a:r>
            <a:r>
              <a:rPr lang="en-US" sz="1700" b="0" dirty="0" smtClean="0">
                <a:cs typeface="Arial" pitchFamily="34" charset="0"/>
              </a:rPr>
              <a:t> </a:t>
            </a:r>
            <a:r>
              <a:rPr lang="en-US" sz="1700" b="0" dirty="0" err="1" smtClean="0">
                <a:cs typeface="Arial" pitchFamily="34" charset="0"/>
              </a:rPr>
              <a:t>перерабатываемых</a:t>
            </a:r>
            <a:r>
              <a:rPr lang="en-US" sz="1700" b="0" dirty="0" smtClean="0">
                <a:cs typeface="Arial" pitchFamily="34" charset="0"/>
              </a:rPr>
              <a:t> и </a:t>
            </a:r>
            <a:r>
              <a:rPr lang="en-US" sz="1700" b="0" dirty="0" err="1" smtClean="0">
                <a:cs typeface="Arial" pitchFamily="34" charset="0"/>
              </a:rPr>
              <a:t>садовых</a:t>
            </a:r>
            <a:r>
              <a:rPr lang="en-US" sz="1700" b="0" dirty="0" smtClean="0">
                <a:cs typeface="Arial" pitchFamily="34" charset="0"/>
              </a:rPr>
              <a:t> </a:t>
            </a:r>
            <a:r>
              <a:rPr lang="en-US" sz="1700" b="0" dirty="0" err="1" smtClean="0">
                <a:cs typeface="Arial" pitchFamily="34" charset="0"/>
              </a:rPr>
              <a:t>отходов</a:t>
            </a:r>
            <a:r>
              <a:rPr lang="en-US" sz="1700" b="0" dirty="0" smtClean="0">
                <a:cs typeface="Arial" pitchFamily="34" charset="0"/>
              </a:rPr>
              <a:t>) + </a:t>
            </a:r>
            <a:r>
              <a:rPr lang="en-US" sz="1700" dirty="0" err="1" smtClean="0">
                <a:solidFill>
                  <a:schemeClr val="accent6"/>
                </a:solidFill>
                <a:cs typeface="Arial" pitchFamily="34" charset="0"/>
              </a:rPr>
              <a:t>Плата</a:t>
            </a:r>
            <a:r>
              <a:rPr lang="en-US" sz="1700" dirty="0" smtClean="0">
                <a:solidFill>
                  <a:schemeClr val="accent6"/>
                </a:solidFill>
                <a:cs typeface="Arial" pitchFamily="34" charset="0"/>
              </a:rPr>
              <a:t> </a:t>
            </a:r>
            <a:r>
              <a:rPr lang="en-US" sz="1700" dirty="0" err="1" smtClean="0">
                <a:solidFill>
                  <a:schemeClr val="accent6"/>
                </a:solidFill>
                <a:cs typeface="Arial" pitchFamily="34" charset="0"/>
              </a:rPr>
              <a:t>за</a:t>
            </a:r>
            <a:r>
              <a:rPr lang="en-US" sz="1700" dirty="0" smtClean="0">
                <a:solidFill>
                  <a:schemeClr val="accent6"/>
                </a:solidFill>
                <a:cs typeface="Arial" pitchFamily="34" charset="0"/>
              </a:rPr>
              <a:t> </a:t>
            </a:r>
            <a:r>
              <a:rPr lang="en-US" sz="1700" dirty="0" err="1" smtClean="0">
                <a:solidFill>
                  <a:schemeClr val="accent6"/>
                </a:solidFill>
                <a:cs typeface="Arial" pitchFamily="34" charset="0"/>
              </a:rPr>
              <a:t>вес</a:t>
            </a:r>
            <a:r>
              <a:rPr lang="en-US" sz="1700" dirty="0" smtClean="0">
                <a:cs typeface="Arial" pitchFamily="34" charset="0"/>
              </a:rPr>
              <a:t> </a:t>
            </a:r>
            <a:r>
              <a:rPr lang="en-US" sz="1700" b="0" dirty="0" smtClean="0">
                <a:cs typeface="Arial" pitchFamily="34" charset="0"/>
              </a:rPr>
              <a:t>(</a:t>
            </a:r>
            <a:r>
              <a:rPr lang="en-US" sz="1700" b="0" dirty="0" err="1" smtClean="0">
                <a:cs typeface="Arial" pitchFamily="34" charset="0"/>
              </a:rPr>
              <a:t>дифференциация</a:t>
            </a:r>
            <a:r>
              <a:rPr lang="en-US" sz="1700" b="0" dirty="0" smtClean="0">
                <a:cs typeface="Arial" pitchFamily="34" charset="0"/>
              </a:rPr>
              <a:t> </a:t>
            </a:r>
            <a:r>
              <a:rPr lang="en-US" sz="1700" b="0" dirty="0" err="1" smtClean="0">
                <a:cs typeface="Arial" pitchFamily="34" charset="0"/>
              </a:rPr>
              <a:t>по</a:t>
            </a:r>
            <a:r>
              <a:rPr lang="en-US" sz="1700" b="0" dirty="0" smtClean="0">
                <a:cs typeface="Arial" pitchFamily="34" charset="0"/>
              </a:rPr>
              <a:t> </a:t>
            </a:r>
            <a:r>
              <a:rPr lang="en-US" sz="1700" b="0" dirty="0" err="1" smtClean="0">
                <a:cs typeface="Arial" pitchFamily="34" charset="0"/>
              </a:rPr>
              <a:t>типу</a:t>
            </a:r>
            <a:r>
              <a:rPr lang="en-US" sz="1700" b="0" dirty="0" smtClean="0">
                <a:cs typeface="Arial" pitchFamily="34" charset="0"/>
              </a:rPr>
              <a:t> </a:t>
            </a:r>
            <a:r>
              <a:rPr lang="en-US" sz="1700" b="0" dirty="0" err="1" smtClean="0">
                <a:cs typeface="Arial" pitchFamily="34" charset="0"/>
              </a:rPr>
              <a:t>отходов</a:t>
            </a:r>
            <a:r>
              <a:rPr lang="en-US" sz="1700" b="0" dirty="0" smtClean="0">
                <a:cs typeface="Arial" pitchFamily="34" charset="0"/>
              </a:rPr>
              <a:t>)</a:t>
            </a:r>
            <a:endParaRPr lang="en-US" sz="1700" b="0" dirty="0">
              <a:cs typeface="Arial" pitchFamily="34" charset="0"/>
            </a:endParaRPr>
          </a:p>
        </p:txBody>
      </p:sp>
      <p:sp>
        <p:nvSpPr>
          <p:cNvPr id="18" name="Textframe 10"/>
          <p:cNvSpPr txBox="1">
            <a:spLocks/>
          </p:cNvSpPr>
          <p:nvPr/>
        </p:nvSpPr>
        <p:spPr>
          <a:xfrm>
            <a:off x="1332652" y="2187235"/>
            <a:ext cx="10072649" cy="729815"/>
          </a:xfrm>
          <a:prstGeom prst="rect">
            <a:avLst/>
          </a:prstGeom>
          <a:noFill/>
          <a:ln w="9525">
            <a:noFill/>
          </a:ln>
        </p:spPr>
        <p:txBody>
          <a:bodyPr vert="horz" wrap="square" lIns="0" tIns="0" rIns="0" bIns="0" rtlCol="0" anchor="t" anchorCtr="0">
            <a:spAutoFit/>
          </a:bodyPr>
          <a:lstStyle/>
          <a:p>
            <a:pPr>
              <a:lnSpc>
                <a:spcPct val="90000"/>
              </a:lnSpc>
              <a:spcBef>
                <a:spcPts val="300"/>
              </a:spcBef>
              <a:buSzPct val="100000"/>
            </a:pPr>
            <a:r>
              <a:rPr lang="en-US" sz="1700" dirty="0" err="1" smtClean="0">
                <a:cs typeface="Arial" pitchFamily="34" charset="0"/>
              </a:rPr>
              <a:t>Италия</a:t>
            </a:r>
            <a:r>
              <a:rPr lang="en-US" sz="1700" dirty="0" smtClean="0">
                <a:cs typeface="Arial" pitchFamily="34" charset="0"/>
              </a:rPr>
              <a:t> (</a:t>
            </a:r>
            <a:r>
              <a:rPr lang="en-US" sz="1700" dirty="0" err="1" smtClean="0">
                <a:cs typeface="Arial" pitchFamily="34" charset="0"/>
              </a:rPr>
              <a:t>Comuni</a:t>
            </a:r>
            <a:r>
              <a:rPr lang="en-US" sz="1700" dirty="0" smtClean="0">
                <a:cs typeface="Arial" pitchFamily="34" charset="0"/>
              </a:rPr>
              <a:t> </a:t>
            </a:r>
            <a:r>
              <a:rPr lang="en-US" sz="1700" dirty="0" err="1" smtClean="0">
                <a:cs typeface="Arial" pitchFamily="34" charset="0"/>
              </a:rPr>
              <a:t>dei</a:t>
            </a:r>
            <a:r>
              <a:rPr lang="en-US" sz="1700" dirty="0" smtClean="0">
                <a:cs typeface="Arial" pitchFamily="34" charset="0"/>
              </a:rPr>
              <a:t> </a:t>
            </a:r>
            <a:r>
              <a:rPr lang="en-US" sz="1700" dirty="0" err="1" smtClean="0">
                <a:cs typeface="Arial" pitchFamily="34" charset="0"/>
              </a:rPr>
              <a:t>Navigli</a:t>
            </a:r>
            <a:r>
              <a:rPr lang="en-US" sz="1700" dirty="0" smtClean="0">
                <a:cs typeface="Arial" pitchFamily="34" charset="0"/>
              </a:rPr>
              <a:t>, Bergamo)</a:t>
            </a:r>
            <a:r>
              <a:rPr lang="en-US" sz="1700" b="0" dirty="0" smtClean="0">
                <a:cs typeface="Arial" pitchFamily="34" charset="0"/>
              </a:rPr>
              <a:t> – </a:t>
            </a:r>
            <a:r>
              <a:rPr lang="en-US" sz="1700" dirty="0" err="1" smtClean="0">
                <a:solidFill>
                  <a:schemeClr val="accent5"/>
                </a:solidFill>
                <a:cs typeface="Arial" pitchFamily="34" charset="0"/>
              </a:rPr>
              <a:t>Налог</a:t>
            </a:r>
            <a:r>
              <a:rPr lang="en-US" sz="1700" dirty="0" smtClean="0">
                <a:solidFill>
                  <a:schemeClr val="accent5"/>
                </a:solidFill>
                <a:cs typeface="Arial" pitchFamily="34" charset="0"/>
              </a:rPr>
              <a:t> </a:t>
            </a:r>
            <a:r>
              <a:rPr lang="en-US" sz="1700" dirty="0" err="1" smtClean="0">
                <a:solidFill>
                  <a:schemeClr val="accent5"/>
                </a:solidFill>
                <a:cs typeface="Arial" pitchFamily="34" charset="0"/>
              </a:rPr>
              <a:t>на</a:t>
            </a:r>
            <a:r>
              <a:rPr lang="en-US" sz="1700" dirty="0" smtClean="0">
                <a:solidFill>
                  <a:schemeClr val="accent5"/>
                </a:solidFill>
                <a:cs typeface="Arial" pitchFamily="34" charset="0"/>
              </a:rPr>
              <a:t> </a:t>
            </a:r>
            <a:r>
              <a:rPr lang="en-US" sz="1700" dirty="0" err="1" smtClean="0">
                <a:solidFill>
                  <a:schemeClr val="accent5"/>
                </a:solidFill>
                <a:cs typeface="Arial" pitchFamily="34" charset="0"/>
              </a:rPr>
              <a:t>отходы</a:t>
            </a:r>
            <a:r>
              <a:rPr lang="en-US" sz="1700" dirty="0" smtClean="0">
                <a:solidFill>
                  <a:schemeClr val="accent5"/>
                </a:solidFill>
                <a:cs typeface="Arial" pitchFamily="34" charset="0"/>
              </a:rPr>
              <a:t> </a:t>
            </a:r>
            <a:r>
              <a:rPr lang="en-US" sz="1700" dirty="0" err="1" smtClean="0">
                <a:solidFill>
                  <a:schemeClr val="accent5"/>
                </a:solidFill>
                <a:cs typeface="Arial" pitchFamily="34" charset="0"/>
              </a:rPr>
              <a:t>домохозяйств</a:t>
            </a:r>
            <a:r>
              <a:rPr lang="en-US" sz="1700" dirty="0" smtClean="0">
                <a:solidFill>
                  <a:schemeClr val="bg2"/>
                </a:solidFill>
                <a:cs typeface="Arial" pitchFamily="34" charset="0"/>
              </a:rPr>
              <a:t> </a:t>
            </a:r>
            <a:r>
              <a:rPr lang="en-US" sz="1700" b="0" dirty="0" smtClean="0">
                <a:cs typeface="Arial" pitchFamily="34" charset="0"/>
              </a:rPr>
              <a:t>(</a:t>
            </a:r>
            <a:r>
              <a:rPr lang="en-US" sz="1700" b="0" dirty="0" err="1" smtClean="0">
                <a:cs typeface="Arial" pitchFamily="34" charset="0"/>
              </a:rPr>
              <a:t>дифференциация</a:t>
            </a:r>
            <a:r>
              <a:rPr lang="en-US" sz="1700" b="0" dirty="0" smtClean="0">
                <a:cs typeface="Arial" pitchFamily="34" charset="0"/>
              </a:rPr>
              <a:t> </a:t>
            </a:r>
            <a:r>
              <a:rPr lang="en-US" sz="1700" b="0" dirty="0" err="1" smtClean="0">
                <a:cs typeface="Arial" pitchFamily="34" charset="0"/>
              </a:rPr>
              <a:t>по</a:t>
            </a:r>
            <a:r>
              <a:rPr lang="en-US" sz="1700" b="0" dirty="0" smtClean="0">
                <a:cs typeface="Arial" pitchFamily="34" charset="0"/>
              </a:rPr>
              <a:t> </a:t>
            </a:r>
            <a:r>
              <a:rPr lang="en-US" sz="1700" b="0" dirty="0" err="1" smtClean="0">
                <a:cs typeface="Arial" pitchFamily="34" charset="0"/>
              </a:rPr>
              <a:t>ширине</a:t>
            </a:r>
            <a:r>
              <a:rPr lang="en-US" sz="1700" b="0" dirty="0" smtClean="0">
                <a:cs typeface="Arial" pitchFamily="34" charset="0"/>
              </a:rPr>
              <a:t> и </a:t>
            </a:r>
            <a:r>
              <a:rPr lang="en-US" sz="1700" b="0" dirty="0" err="1" smtClean="0">
                <a:cs typeface="Arial" pitchFamily="34" charset="0"/>
              </a:rPr>
              <a:t>типу</a:t>
            </a:r>
            <a:r>
              <a:rPr lang="en-US" sz="1700" b="0" dirty="0" smtClean="0">
                <a:cs typeface="Arial" pitchFamily="34" charset="0"/>
              </a:rPr>
              <a:t> </a:t>
            </a:r>
            <a:r>
              <a:rPr lang="en-US" sz="1700" b="0" dirty="0" err="1" smtClean="0">
                <a:cs typeface="Arial" pitchFamily="34" charset="0"/>
              </a:rPr>
              <a:t>дома</a:t>
            </a:r>
            <a:r>
              <a:rPr lang="en-US" sz="1700" b="0" dirty="0" smtClean="0">
                <a:cs typeface="Arial" pitchFamily="34" charset="0"/>
              </a:rPr>
              <a:t>, </a:t>
            </a:r>
            <a:r>
              <a:rPr lang="en-US" sz="1700" b="0" dirty="0" err="1" smtClean="0">
                <a:cs typeface="Arial" pitchFamily="34" charset="0"/>
              </a:rPr>
              <a:t>кол-ву</a:t>
            </a:r>
            <a:r>
              <a:rPr lang="en-US" sz="1700" b="0" dirty="0" smtClean="0">
                <a:cs typeface="Arial" pitchFamily="34" charset="0"/>
              </a:rPr>
              <a:t> </a:t>
            </a:r>
            <a:r>
              <a:rPr lang="en-US" sz="1700" b="0" dirty="0" err="1" smtClean="0">
                <a:cs typeface="Arial" pitchFamily="34" charset="0"/>
              </a:rPr>
              <a:t>людей</a:t>
            </a:r>
            <a:r>
              <a:rPr lang="en-US" sz="1700" b="0" dirty="0" smtClean="0">
                <a:cs typeface="Arial" pitchFamily="34" charset="0"/>
              </a:rPr>
              <a:t> в </a:t>
            </a:r>
            <a:r>
              <a:rPr lang="en-US" sz="1700" b="0" dirty="0" err="1" smtClean="0">
                <a:cs typeface="Arial" pitchFamily="34" charset="0"/>
              </a:rPr>
              <a:t>домохозяйстве</a:t>
            </a:r>
            <a:r>
              <a:rPr lang="en-US" sz="1700" b="0" dirty="0" smtClean="0">
                <a:cs typeface="Arial" pitchFamily="34" charset="0"/>
              </a:rPr>
              <a:t>) + </a:t>
            </a:r>
            <a:r>
              <a:rPr lang="en-US" sz="1700" dirty="0" smtClean="0">
                <a:solidFill>
                  <a:schemeClr val="accent6"/>
                </a:solidFill>
                <a:cs typeface="Arial" pitchFamily="34" charset="0"/>
              </a:rPr>
              <a:t>"</a:t>
            </a:r>
            <a:r>
              <a:rPr lang="en-US" sz="1700" dirty="0" err="1" smtClean="0">
                <a:solidFill>
                  <a:schemeClr val="accent6"/>
                </a:solidFill>
                <a:cs typeface="Arial" pitchFamily="34" charset="0"/>
              </a:rPr>
              <a:t>Плата</a:t>
            </a:r>
            <a:r>
              <a:rPr lang="en-US" sz="1700" dirty="0" smtClean="0">
                <a:solidFill>
                  <a:schemeClr val="accent6"/>
                </a:solidFill>
                <a:cs typeface="Arial" pitchFamily="34" charset="0"/>
              </a:rPr>
              <a:t> </a:t>
            </a:r>
            <a:r>
              <a:rPr lang="en-US" sz="1700" dirty="0" err="1" smtClean="0">
                <a:solidFill>
                  <a:schemeClr val="accent6"/>
                </a:solidFill>
                <a:cs typeface="Arial" pitchFamily="34" charset="0"/>
              </a:rPr>
              <a:t>за</a:t>
            </a:r>
            <a:r>
              <a:rPr lang="en-US" sz="1700" dirty="0" smtClean="0">
                <a:solidFill>
                  <a:schemeClr val="accent6"/>
                </a:solidFill>
                <a:cs typeface="Arial" pitchFamily="34" charset="0"/>
              </a:rPr>
              <a:t> </a:t>
            </a:r>
            <a:r>
              <a:rPr lang="en-US" sz="1700" dirty="0" err="1" smtClean="0">
                <a:solidFill>
                  <a:schemeClr val="accent6"/>
                </a:solidFill>
                <a:cs typeface="Arial" pitchFamily="34" charset="0"/>
              </a:rPr>
              <a:t>мусорный</a:t>
            </a:r>
            <a:r>
              <a:rPr lang="en-US" sz="1700" dirty="0" smtClean="0">
                <a:solidFill>
                  <a:schemeClr val="accent6"/>
                </a:solidFill>
                <a:cs typeface="Arial" pitchFamily="34" charset="0"/>
              </a:rPr>
              <a:t> </a:t>
            </a:r>
            <a:r>
              <a:rPr lang="en-US" sz="1700" dirty="0" err="1" smtClean="0">
                <a:solidFill>
                  <a:schemeClr val="accent6"/>
                </a:solidFill>
                <a:cs typeface="Arial" pitchFamily="34" charset="0"/>
              </a:rPr>
              <a:t>пакет</a:t>
            </a:r>
            <a:r>
              <a:rPr lang="en-US" sz="1700" dirty="0" smtClean="0">
                <a:solidFill>
                  <a:schemeClr val="accent6"/>
                </a:solidFill>
                <a:cs typeface="Arial" pitchFamily="34" charset="0"/>
              </a:rPr>
              <a:t>"</a:t>
            </a:r>
            <a:r>
              <a:rPr lang="en-US" sz="1700" dirty="0" smtClean="0">
                <a:cs typeface="Arial" pitchFamily="34" charset="0"/>
              </a:rPr>
              <a:t> </a:t>
            </a:r>
            <a:r>
              <a:rPr lang="en-US" sz="1700" b="0" dirty="0" err="1" smtClean="0">
                <a:cs typeface="Arial" pitchFamily="34" charset="0"/>
              </a:rPr>
              <a:t>посредством</a:t>
            </a:r>
            <a:r>
              <a:rPr lang="en-US" sz="1700" b="0" dirty="0" smtClean="0">
                <a:cs typeface="Arial" pitchFamily="34" charset="0"/>
              </a:rPr>
              <a:t> </a:t>
            </a:r>
            <a:r>
              <a:rPr lang="en-US" sz="1700" b="0" dirty="0" err="1" smtClean="0">
                <a:cs typeface="Arial" pitchFamily="34" charset="0"/>
              </a:rPr>
              <a:t>персонализированных</a:t>
            </a:r>
            <a:r>
              <a:rPr lang="en-US" sz="1700" b="0" dirty="0" smtClean="0">
                <a:cs typeface="Arial" pitchFamily="34" charset="0"/>
              </a:rPr>
              <a:t> </a:t>
            </a:r>
            <a:r>
              <a:rPr lang="en-US" sz="1700" b="0" dirty="0" err="1" smtClean="0">
                <a:cs typeface="Arial" pitchFamily="34" charset="0"/>
              </a:rPr>
              <a:t>пакетов</a:t>
            </a:r>
            <a:r>
              <a:rPr lang="en-US" sz="1700" b="0" dirty="0" smtClean="0">
                <a:cs typeface="Arial" pitchFamily="34" charset="0"/>
              </a:rPr>
              <a:t> и </a:t>
            </a:r>
            <a:r>
              <a:rPr lang="en-US" sz="1700" b="0" dirty="0" err="1" smtClean="0">
                <a:cs typeface="Arial" pitchFamily="34" charset="0"/>
              </a:rPr>
              <a:t>бирок</a:t>
            </a:r>
            <a:r>
              <a:rPr lang="en-US" sz="1700" b="0" dirty="0" smtClean="0">
                <a:cs typeface="Arial" pitchFamily="34" charset="0"/>
              </a:rPr>
              <a:t> </a:t>
            </a:r>
            <a:r>
              <a:rPr lang="en-US" sz="1700" b="0" dirty="0" err="1" smtClean="0">
                <a:cs typeface="Arial" pitchFamily="34" charset="0"/>
              </a:rPr>
              <a:t>со</a:t>
            </a:r>
            <a:r>
              <a:rPr lang="en-US" sz="1700" b="0" dirty="0" smtClean="0">
                <a:cs typeface="Arial" pitchFamily="34" charset="0"/>
              </a:rPr>
              <a:t> </a:t>
            </a:r>
            <a:r>
              <a:rPr lang="en-US" sz="1700" b="0" dirty="0" err="1" smtClean="0">
                <a:cs typeface="Arial" pitchFamily="34" charset="0"/>
              </a:rPr>
              <a:t>штрих-кодом</a:t>
            </a:r>
            <a:endParaRPr lang="en-US" sz="1700" b="0" dirty="0">
              <a:cs typeface="Arial" pitchFamily="34" charset="0"/>
            </a:endParaRPr>
          </a:p>
        </p:txBody>
      </p:sp>
      <p:sp>
        <p:nvSpPr>
          <p:cNvPr id="9" name="Textframe 10"/>
          <p:cNvSpPr txBox="1">
            <a:spLocks/>
          </p:cNvSpPr>
          <p:nvPr/>
        </p:nvSpPr>
        <p:spPr>
          <a:xfrm>
            <a:off x="1332652" y="3114089"/>
            <a:ext cx="10072649" cy="243272"/>
          </a:xfrm>
          <a:prstGeom prst="rect">
            <a:avLst/>
          </a:prstGeom>
          <a:noFill/>
          <a:ln w="9525">
            <a:noFill/>
          </a:ln>
        </p:spPr>
        <p:txBody>
          <a:bodyPr vert="horz" wrap="square" lIns="0" tIns="0" rIns="0" bIns="0" rtlCol="0" anchor="t" anchorCtr="0">
            <a:spAutoFit/>
          </a:bodyPr>
          <a:lstStyle/>
          <a:p>
            <a:pPr>
              <a:lnSpc>
                <a:spcPct val="90000"/>
              </a:lnSpc>
              <a:spcBef>
                <a:spcPts val="300"/>
              </a:spcBef>
              <a:buSzPct val="100000"/>
            </a:pPr>
            <a:r>
              <a:rPr lang="en-US" sz="1700" dirty="0" err="1" smtClean="0">
                <a:latin typeface="+mn-lt"/>
                <a:cs typeface="Arial" pitchFamily="34" charset="0"/>
              </a:rPr>
              <a:t>Бельгия</a:t>
            </a:r>
            <a:r>
              <a:rPr lang="en-US" sz="1700" dirty="0" smtClean="0">
                <a:latin typeface="+mn-lt"/>
                <a:cs typeface="Arial" pitchFamily="34" charset="0"/>
              </a:rPr>
              <a:t> (Flemish Brabant)</a:t>
            </a:r>
            <a:r>
              <a:rPr lang="en-US" sz="1700" b="0" dirty="0" smtClean="0">
                <a:latin typeface="+mn-lt"/>
                <a:cs typeface="Arial" pitchFamily="34" charset="0"/>
              </a:rPr>
              <a:t> – </a:t>
            </a:r>
            <a:r>
              <a:rPr lang="en-US" sz="1700" dirty="0" err="1" smtClean="0">
                <a:solidFill>
                  <a:schemeClr val="accent5"/>
                </a:solidFill>
                <a:cs typeface="Arial" pitchFamily="34" charset="0"/>
              </a:rPr>
              <a:t>Налог</a:t>
            </a:r>
            <a:r>
              <a:rPr lang="en-US" sz="1700" dirty="0" smtClean="0">
                <a:solidFill>
                  <a:schemeClr val="accent5"/>
                </a:solidFill>
                <a:cs typeface="Arial" pitchFamily="34" charset="0"/>
              </a:rPr>
              <a:t> </a:t>
            </a:r>
            <a:r>
              <a:rPr lang="en-US" sz="1700" dirty="0" err="1" smtClean="0">
                <a:solidFill>
                  <a:schemeClr val="accent5"/>
                </a:solidFill>
                <a:cs typeface="Arial" pitchFamily="34" charset="0"/>
              </a:rPr>
              <a:t>на</a:t>
            </a:r>
            <a:r>
              <a:rPr lang="en-US" sz="1700" dirty="0" smtClean="0">
                <a:solidFill>
                  <a:schemeClr val="accent5"/>
                </a:solidFill>
                <a:cs typeface="Arial" pitchFamily="34" charset="0"/>
              </a:rPr>
              <a:t> </a:t>
            </a:r>
            <a:r>
              <a:rPr lang="en-US" sz="1700" dirty="0" err="1" smtClean="0">
                <a:solidFill>
                  <a:schemeClr val="accent5"/>
                </a:solidFill>
                <a:cs typeface="Arial" pitchFamily="34" charset="0"/>
              </a:rPr>
              <a:t>отходы</a:t>
            </a:r>
            <a:r>
              <a:rPr lang="en-US" sz="1700" dirty="0" smtClean="0">
                <a:solidFill>
                  <a:schemeClr val="accent5"/>
                </a:solidFill>
                <a:cs typeface="Arial" pitchFamily="34" charset="0"/>
              </a:rPr>
              <a:t> </a:t>
            </a:r>
            <a:r>
              <a:rPr lang="en-US" sz="1700" dirty="0" err="1" smtClean="0">
                <a:solidFill>
                  <a:schemeClr val="accent5"/>
                </a:solidFill>
                <a:cs typeface="Arial" pitchFamily="34" charset="0"/>
              </a:rPr>
              <a:t>домохозяйств</a:t>
            </a:r>
            <a:r>
              <a:rPr lang="en-US" sz="1700" dirty="0" smtClean="0">
                <a:solidFill>
                  <a:schemeClr val="accent5"/>
                </a:solidFill>
                <a:cs typeface="Arial" pitchFamily="34" charset="0"/>
              </a:rPr>
              <a:t> </a:t>
            </a:r>
            <a:r>
              <a:rPr lang="en-US" sz="1700" b="0" dirty="0" smtClean="0">
                <a:cs typeface="Arial" pitchFamily="34" charset="0"/>
              </a:rPr>
              <a:t>+ </a:t>
            </a:r>
            <a:r>
              <a:rPr lang="en-US" sz="1700" dirty="0" smtClean="0">
                <a:solidFill>
                  <a:schemeClr val="accent6"/>
                </a:solidFill>
                <a:cs typeface="Arial" pitchFamily="34" charset="0"/>
              </a:rPr>
              <a:t>"</a:t>
            </a:r>
            <a:r>
              <a:rPr lang="en-US" sz="1700" dirty="0" err="1" smtClean="0">
                <a:solidFill>
                  <a:schemeClr val="accent6"/>
                </a:solidFill>
                <a:cs typeface="Arial" pitchFamily="34" charset="0"/>
              </a:rPr>
              <a:t>Плата</a:t>
            </a:r>
            <a:r>
              <a:rPr lang="en-US" sz="1700" dirty="0" smtClean="0">
                <a:solidFill>
                  <a:schemeClr val="accent6"/>
                </a:solidFill>
                <a:cs typeface="Arial" pitchFamily="34" charset="0"/>
              </a:rPr>
              <a:t> </a:t>
            </a:r>
            <a:r>
              <a:rPr lang="en-US" sz="1700" dirty="0" err="1" smtClean="0">
                <a:solidFill>
                  <a:schemeClr val="accent6"/>
                </a:solidFill>
                <a:cs typeface="Arial" pitchFamily="34" charset="0"/>
              </a:rPr>
              <a:t>за</a:t>
            </a:r>
            <a:r>
              <a:rPr lang="en-US" sz="1700" dirty="0" smtClean="0">
                <a:solidFill>
                  <a:schemeClr val="accent6"/>
                </a:solidFill>
                <a:cs typeface="Arial" pitchFamily="34" charset="0"/>
              </a:rPr>
              <a:t> </a:t>
            </a:r>
            <a:r>
              <a:rPr lang="en-US" sz="1700" dirty="0" err="1" smtClean="0">
                <a:solidFill>
                  <a:schemeClr val="accent6"/>
                </a:solidFill>
                <a:cs typeface="Arial" pitchFamily="34" charset="0"/>
              </a:rPr>
              <a:t>мусорный</a:t>
            </a:r>
            <a:r>
              <a:rPr lang="en-US" sz="1700" dirty="0" smtClean="0">
                <a:solidFill>
                  <a:schemeClr val="accent6"/>
                </a:solidFill>
                <a:cs typeface="Arial" pitchFamily="34" charset="0"/>
              </a:rPr>
              <a:t> </a:t>
            </a:r>
            <a:r>
              <a:rPr lang="en-US" sz="1700" dirty="0" err="1" smtClean="0">
                <a:solidFill>
                  <a:schemeClr val="accent6"/>
                </a:solidFill>
                <a:cs typeface="Arial" pitchFamily="34" charset="0"/>
              </a:rPr>
              <a:t>пакет</a:t>
            </a:r>
            <a:r>
              <a:rPr lang="en-US" sz="1700" dirty="0" smtClean="0">
                <a:solidFill>
                  <a:schemeClr val="accent6"/>
                </a:solidFill>
                <a:cs typeface="Arial" pitchFamily="34" charset="0"/>
              </a:rPr>
              <a:t>"</a:t>
            </a:r>
            <a:endParaRPr lang="en-US" sz="1700" dirty="0">
              <a:solidFill>
                <a:schemeClr val="accent6"/>
              </a:solidFill>
              <a:latin typeface="+mn-lt"/>
              <a:cs typeface="Arial" pitchFamily="34" charset="0"/>
            </a:endParaRPr>
          </a:p>
        </p:txBody>
      </p:sp>
      <p:sp>
        <p:nvSpPr>
          <p:cNvPr id="26" name="Textframe 10"/>
          <p:cNvSpPr txBox="1">
            <a:spLocks/>
          </p:cNvSpPr>
          <p:nvPr/>
        </p:nvSpPr>
        <p:spPr>
          <a:xfrm>
            <a:off x="1332652" y="4921568"/>
            <a:ext cx="10072649" cy="486543"/>
          </a:xfrm>
          <a:prstGeom prst="rect">
            <a:avLst/>
          </a:prstGeom>
          <a:noFill/>
          <a:ln w="9525">
            <a:noFill/>
          </a:ln>
        </p:spPr>
        <p:txBody>
          <a:bodyPr vert="horz" wrap="square" lIns="0" tIns="0" rIns="0" bIns="0" rtlCol="0" anchor="t" anchorCtr="0">
            <a:spAutoFit/>
          </a:bodyPr>
          <a:lstStyle/>
          <a:p>
            <a:pPr>
              <a:lnSpc>
                <a:spcPct val="90000"/>
              </a:lnSpc>
              <a:spcBef>
                <a:spcPts val="300"/>
              </a:spcBef>
              <a:buSzPct val="100000"/>
            </a:pPr>
            <a:r>
              <a:rPr lang="en-US" sz="1700" dirty="0" err="1" smtClean="0">
                <a:cs typeface="Arial" pitchFamily="34" charset="0"/>
              </a:rPr>
              <a:t>Люксембург</a:t>
            </a:r>
            <a:r>
              <a:rPr lang="en-US" sz="1700" dirty="0" smtClean="0">
                <a:cs typeface="Arial" pitchFamily="34" charset="0"/>
              </a:rPr>
              <a:t> (</a:t>
            </a:r>
            <a:r>
              <a:rPr lang="en-US" sz="1700" dirty="0" err="1" smtClean="0">
                <a:cs typeface="Arial" pitchFamily="34" charset="0"/>
              </a:rPr>
              <a:t>Koerich</a:t>
            </a:r>
            <a:r>
              <a:rPr lang="en-US" sz="1700" dirty="0" smtClean="0">
                <a:cs typeface="Arial" pitchFamily="34" charset="0"/>
              </a:rPr>
              <a:t>, </a:t>
            </a:r>
            <a:r>
              <a:rPr lang="en-US" sz="1700" dirty="0" err="1" smtClean="0">
                <a:cs typeface="Arial" pitchFamily="34" charset="0"/>
              </a:rPr>
              <a:t>Kopstal</a:t>
            </a:r>
            <a:r>
              <a:rPr lang="en-US" sz="1700" dirty="0" smtClean="0">
                <a:cs typeface="Arial" pitchFamily="34" charset="0"/>
              </a:rPr>
              <a:t>)</a:t>
            </a:r>
            <a:r>
              <a:rPr lang="en-US" sz="1700" b="0" dirty="0" smtClean="0">
                <a:cs typeface="Arial" pitchFamily="34" charset="0"/>
              </a:rPr>
              <a:t> – </a:t>
            </a:r>
            <a:r>
              <a:rPr lang="en-US" sz="1700" dirty="0" err="1" smtClean="0">
                <a:solidFill>
                  <a:schemeClr val="accent5"/>
                </a:solidFill>
                <a:cs typeface="Arial" pitchFamily="34" charset="0"/>
              </a:rPr>
              <a:t>Налог</a:t>
            </a:r>
            <a:r>
              <a:rPr lang="en-US" sz="1700" dirty="0" smtClean="0">
                <a:solidFill>
                  <a:schemeClr val="accent5"/>
                </a:solidFill>
                <a:cs typeface="Arial" pitchFamily="34" charset="0"/>
              </a:rPr>
              <a:t> </a:t>
            </a:r>
            <a:r>
              <a:rPr lang="en-US" sz="1700" dirty="0" err="1" smtClean="0">
                <a:solidFill>
                  <a:schemeClr val="accent5"/>
                </a:solidFill>
                <a:cs typeface="Arial" pitchFamily="34" charset="0"/>
              </a:rPr>
              <a:t>на</a:t>
            </a:r>
            <a:r>
              <a:rPr lang="en-US" sz="1700" dirty="0" smtClean="0">
                <a:solidFill>
                  <a:schemeClr val="accent5"/>
                </a:solidFill>
                <a:cs typeface="Arial" pitchFamily="34" charset="0"/>
              </a:rPr>
              <a:t> </a:t>
            </a:r>
            <a:r>
              <a:rPr lang="en-US" sz="1700" dirty="0" err="1" smtClean="0">
                <a:solidFill>
                  <a:schemeClr val="accent5"/>
                </a:solidFill>
                <a:cs typeface="Arial" pitchFamily="34" charset="0"/>
              </a:rPr>
              <a:t>отходы</a:t>
            </a:r>
            <a:r>
              <a:rPr lang="en-US" sz="1700" dirty="0" smtClean="0">
                <a:solidFill>
                  <a:schemeClr val="accent5"/>
                </a:solidFill>
                <a:cs typeface="Arial" pitchFamily="34" charset="0"/>
              </a:rPr>
              <a:t> </a:t>
            </a:r>
            <a:r>
              <a:rPr lang="en-US" sz="1700" dirty="0" err="1" smtClean="0">
                <a:solidFill>
                  <a:schemeClr val="accent5"/>
                </a:solidFill>
                <a:cs typeface="Arial" pitchFamily="34" charset="0"/>
              </a:rPr>
              <a:t>домохозяйств</a:t>
            </a:r>
            <a:r>
              <a:rPr lang="en-US" sz="1700" dirty="0" smtClean="0">
                <a:solidFill>
                  <a:schemeClr val="bg2"/>
                </a:solidFill>
                <a:cs typeface="Arial" pitchFamily="34" charset="0"/>
              </a:rPr>
              <a:t> </a:t>
            </a:r>
            <a:r>
              <a:rPr lang="en-US" sz="1700" b="0" dirty="0" smtClean="0">
                <a:cs typeface="Arial" pitchFamily="34" charset="0"/>
              </a:rPr>
              <a:t>+ </a:t>
            </a:r>
            <a:r>
              <a:rPr lang="en-US" sz="1700" dirty="0" err="1" smtClean="0">
                <a:solidFill>
                  <a:schemeClr val="accent6"/>
                </a:solidFill>
                <a:cs typeface="Arial" pitchFamily="34" charset="0"/>
              </a:rPr>
              <a:t>Плата</a:t>
            </a:r>
            <a:r>
              <a:rPr lang="en-US" sz="1700" dirty="0" smtClean="0">
                <a:solidFill>
                  <a:schemeClr val="accent6"/>
                </a:solidFill>
                <a:cs typeface="Arial" pitchFamily="34" charset="0"/>
              </a:rPr>
              <a:t> </a:t>
            </a:r>
            <a:r>
              <a:rPr lang="en-US" sz="1700" dirty="0" err="1" smtClean="0">
                <a:solidFill>
                  <a:schemeClr val="accent6"/>
                </a:solidFill>
                <a:cs typeface="Arial" pitchFamily="34" charset="0"/>
              </a:rPr>
              <a:t>за</a:t>
            </a:r>
            <a:r>
              <a:rPr lang="en-US" sz="1700" dirty="0" smtClean="0">
                <a:solidFill>
                  <a:schemeClr val="accent6"/>
                </a:solidFill>
                <a:cs typeface="Arial" pitchFamily="34" charset="0"/>
              </a:rPr>
              <a:t> </a:t>
            </a:r>
            <a:r>
              <a:rPr lang="en-US" sz="1700" dirty="0" err="1" smtClean="0">
                <a:solidFill>
                  <a:schemeClr val="accent6"/>
                </a:solidFill>
                <a:cs typeface="Arial" pitchFamily="34" charset="0"/>
              </a:rPr>
              <a:t>вес</a:t>
            </a:r>
            <a:r>
              <a:rPr lang="en-US" sz="1700" dirty="0" smtClean="0">
                <a:solidFill>
                  <a:schemeClr val="accent6"/>
                </a:solidFill>
                <a:cs typeface="Arial" pitchFamily="34" charset="0"/>
              </a:rPr>
              <a:t> и </a:t>
            </a:r>
            <a:r>
              <a:rPr lang="en-US" sz="1700" dirty="0" err="1" smtClean="0">
                <a:solidFill>
                  <a:schemeClr val="accent6"/>
                </a:solidFill>
                <a:cs typeface="Arial" pitchFamily="34" charset="0"/>
              </a:rPr>
              <a:t>объем</a:t>
            </a:r>
            <a:r>
              <a:rPr lang="en-US" sz="1700" dirty="0" smtClean="0">
                <a:cs typeface="Arial" pitchFamily="34" charset="0"/>
              </a:rPr>
              <a:t> </a:t>
            </a:r>
            <a:r>
              <a:rPr lang="en-US" sz="1700" b="0" dirty="0" smtClean="0">
                <a:cs typeface="Arial" pitchFamily="34" charset="0"/>
              </a:rPr>
              <a:t>(</a:t>
            </a:r>
            <a:r>
              <a:rPr lang="en-US" sz="1700" b="0" dirty="0" err="1" smtClean="0">
                <a:cs typeface="Arial" pitchFamily="34" charset="0"/>
              </a:rPr>
              <a:t>дифференциация</a:t>
            </a:r>
            <a:r>
              <a:rPr lang="en-US" sz="1700" b="0" dirty="0" smtClean="0">
                <a:cs typeface="Arial" pitchFamily="34" charset="0"/>
              </a:rPr>
              <a:t> </a:t>
            </a:r>
            <a:r>
              <a:rPr lang="en-US" sz="1700" b="0" dirty="0" err="1" smtClean="0">
                <a:cs typeface="Arial" pitchFamily="34" charset="0"/>
              </a:rPr>
              <a:t>по</a:t>
            </a:r>
            <a:r>
              <a:rPr lang="en-US" sz="1700" b="0" dirty="0" smtClean="0">
                <a:cs typeface="Arial" pitchFamily="34" charset="0"/>
              </a:rPr>
              <a:t> </a:t>
            </a:r>
            <a:r>
              <a:rPr lang="en-US" sz="1700" b="0" dirty="0" err="1" smtClean="0">
                <a:cs typeface="Arial" pitchFamily="34" charset="0"/>
              </a:rPr>
              <a:t>типу</a:t>
            </a:r>
            <a:r>
              <a:rPr lang="en-US" sz="1700" b="0" dirty="0" smtClean="0">
                <a:cs typeface="Arial" pitchFamily="34" charset="0"/>
              </a:rPr>
              <a:t> </a:t>
            </a:r>
            <a:r>
              <a:rPr lang="en-US" sz="1700" b="0" dirty="0" err="1" smtClean="0">
                <a:cs typeface="Arial" pitchFamily="34" charset="0"/>
              </a:rPr>
              <a:t>мусора</a:t>
            </a:r>
            <a:r>
              <a:rPr lang="en-US" sz="1700" b="0" dirty="0" smtClean="0">
                <a:cs typeface="Arial" pitchFamily="34" charset="0"/>
              </a:rPr>
              <a:t>, </a:t>
            </a:r>
            <a:r>
              <a:rPr lang="en-US" sz="1700" b="0" dirty="0" err="1" smtClean="0">
                <a:cs typeface="Arial" pitchFamily="34" charset="0"/>
              </a:rPr>
              <a:t>размеру</a:t>
            </a:r>
            <a:r>
              <a:rPr lang="en-US" sz="1700" b="0" dirty="0" smtClean="0">
                <a:cs typeface="Arial" pitchFamily="34" charset="0"/>
              </a:rPr>
              <a:t> </a:t>
            </a:r>
            <a:r>
              <a:rPr lang="en-US" sz="1700" b="0" dirty="0" err="1" smtClean="0">
                <a:cs typeface="Arial" pitchFamily="34" charset="0"/>
              </a:rPr>
              <a:t>контейнера</a:t>
            </a:r>
            <a:r>
              <a:rPr lang="en-US" sz="1700" b="0" dirty="0" smtClean="0">
                <a:cs typeface="Arial" pitchFamily="34" charset="0"/>
              </a:rPr>
              <a:t> и </a:t>
            </a:r>
            <a:r>
              <a:rPr lang="en-US" sz="1700" b="0" dirty="0" err="1" smtClean="0">
                <a:cs typeface="Arial" pitchFamily="34" charset="0"/>
              </a:rPr>
              <a:t>типу</a:t>
            </a:r>
            <a:r>
              <a:rPr lang="en-US" sz="1700" b="0" dirty="0" smtClean="0">
                <a:cs typeface="Arial" pitchFamily="34" charset="0"/>
              </a:rPr>
              <a:t> </a:t>
            </a:r>
            <a:r>
              <a:rPr lang="en-US" sz="1700" b="0" dirty="0" err="1" smtClean="0">
                <a:cs typeface="Arial" pitchFamily="34" charset="0"/>
              </a:rPr>
              <a:t>услуги</a:t>
            </a:r>
            <a:r>
              <a:rPr lang="en-US" sz="1700" b="0" baseline="30000" dirty="0" err="1" smtClean="0">
                <a:cs typeface="Arial" pitchFamily="34" charset="0"/>
              </a:rPr>
              <a:t>1</a:t>
            </a:r>
            <a:r>
              <a:rPr lang="en-US" sz="1700" b="0" baseline="30000" dirty="0" smtClean="0">
                <a:cs typeface="Arial" pitchFamily="34" charset="0"/>
              </a:rPr>
              <a:t>)</a:t>
            </a:r>
            <a:r>
              <a:rPr lang="en-US" sz="1700" b="0" dirty="0" smtClean="0">
                <a:cs typeface="Arial" pitchFamily="34" charset="0"/>
              </a:rPr>
              <a:t>)</a:t>
            </a:r>
            <a:endParaRPr lang="en-US" sz="1700" b="0" dirty="0">
              <a:cs typeface="Arial" pitchFamily="34" charset="0"/>
            </a:endParaRPr>
          </a:p>
        </p:txBody>
      </p:sp>
      <p:sp>
        <p:nvSpPr>
          <p:cNvPr id="47" name="Subtitle"/>
          <p:cNvSpPr txBox="1">
            <a:spLocks/>
          </p:cNvSpPr>
          <p:nvPr/>
        </p:nvSpPr>
        <p:spPr>
          <a:xfrm>
            <a:off x="738000" y="1710001"/>
            <a:ext cx="10792808" cy="300531"/>
          </a:xfrm>
          <a:prstGeom prst="rect">
            <a:avLst/>
          </a:prstGeom>
          <a:noFill/>
          <a:ln w="9525">
            <a:noFill/>
          </a:ln>
        </p:spPr>
        <p:txBody>
          <a:bodyPr vert="horz" wrap="square" lIns="0" tIns="0" rIns="0" bIns="0" rtlCol="0">
            <a:spAutoFit/>
          </a:bodyPr>
          <a:lstStyle/>
          <a:p>
            <a:pPr>
              <a:lnSpc>
                <a:spcPct val="90000"/>
              </a:lnSpc>
              <a:buClr>
                <a:schemeClr val="tx1"/>
              </a:buClr>
              <a:buSzPct val="100000"/>
            </a:pPr>
            <a:r>
              <a:rPr lang="ru-RU" sz="2100" b="0" smtClean="0">
                <a:solidFill>
                  <a:schemeClr val="tx2"/>
                </a:solidFill>
                <a:latin typeface="+mn-lt"/>
                <a:cs typeface="+mn-cs"/>
                <a:sym typeface="+mn-lt"/>
              </a:rPr>
              <a:t>Схемы ответственности виновника загрязнения в ЕС для домохозяйств – Примеры</a:t>
            </a:r>
            <a:endParaRPr lang="en-US" sz="2100" b="0" dirty="0" smtClean="0">
              <a:solidFill>
                <a:schemeClr val="tx2"/>
              </a:solidFill>
              <a:latin typeface="+mn-lt"/>
              <a:cs typeface="+mn-cs"/>
              <a:sym typeface="+mn-lt"/>
            </a:endParaRPr>
          </a:p>
        </p:txBody>
      </p:sp>
      <p:sp>
        <p:nvSpPr>
          <p:cNvPr id="48" name="Notes"/>
          <p:cNvSpPr txBox="1"/>
          <p:nvPr/>
        </p:nvSpPr>
        <p:spPr>
          <a:xfrm>
            <a:off x="736599" y="6417475"/>
            <a:ext cx="2228174" cy="138499"/>
          </a:xfrm>
          <a:prstGeom prst="rect">
            <a:avLst/>
          </a:prstGeom>
          <a:noFill/>
          <a:ln w="9525">
            <a:noFill/>
          </a:ln>
        </p:spPr>
        <p:txBody>
          <a:bodyPr vert="horz" wrap="none" lIns="0" tIns="0" rIns="0" bIns="0" rtlCol="0" anchor="b" anchorCtr="0">
            <a:spAutoFit/>
          </a:bodyPr>
          <a:lstStyle/>
          <a:p>
            <a:pPr>
              <a:lnSpc>
                <a:spcPct val="90000"/>
              </a:lnSpc>
              <a:buSzPct val="100000"/>
            </a:pPr>
            <a:r>
              <a:rPr lang="ru-RU" sz="1000" b="0" dirty="0" smtClean="0">
                <a:solidFill>
                  <a:schemeClr val="tx1"/>
                </a:solidFill>
                <a:latin typeface="+mn-lt"/>
                <a:cs typeface="+mn-cs"/>
                <a:sym typeface="+mn-lt"/>
              </a:rPr>
              <a:t>1) Напр., X евро за сбор, Y евро за обработку</a:t>
            </a:r>
            <a:endParaRPr lang="en-US" sz="1000" b="0" dirty="0" smtClean="0">
              <a:solidFill>
                <a:schemeClr val="tx1"/>
              </a:solidFill>
              <a:latin typeface="+mn-lt"/>
              <a:cs typeface="+mn-cs"/>
              <a:sym typeface="+mn-lt"/>
            </a:endParaRPr>
          </a:p>
        </p:txBody>
      </p:sp>
      <p:sp>
        <p:nvSpPr>
          <p:cNvPr id="49" name="Source"/>
          <p:cNvSpPr txBox="1"/>
          <p:nvPr/>
        </p:nvSpPr>
        <p:spPr>
          <a:xfrm>
            <a:off x="736600" y="6710121"/>
            <a:ext cx="1497205" cy="124650"/>
          </a:xfrm>
          <a:prstGeom prst="rect">
            <a:avLst/>
          </a:prstGeom>
          <a:noFill/>
          <a:ln w="9525">
            <a:noFill/>
          </a:ln>
        </p:spPr>
        <p:txBody>
          <a:bodyPr vert="horz" wrap="none" lIns="0" tIns="0" rIns="0" bIns="0" rtlCol="0" anchor="b" anchorCtr="0">
            <a:spAutoFit/>
          </a:bodyPr>
          <a:lstStyle/>
          <a:p>
            <a:pPr>
              <a:lnSpc>
                <a:spcPct val="90000"/>
              </a:lnSpc>
              <a:buSzPct val="100000"/>
            </a:pPr>
            <a:r>
              <a:rPr lang="ru-RU" sz="900" b="0" smtClean="0">
                <a:solidFill>
                  <a:schemeClr val="tx1"/>
                </a:solidFill>
                <a:latin typeface="+mn-lt"/>
                <a:cs typeface="+mn-cs"/>
                <a:sym typeface="+mn-lt"/>
              </a:rPr>
              <a:t>Источник: </a:t>
            </a:r>
            <a:r>
              <a:rPr lang="en-US" sz="900" b="0" smtClean="0">
                <a:solidFill>
                  <a:schemeClr val="tx1"/>
                </a:solidFill>
                <a:latin typeface="+mn-lt"/>
                <a:cs typeface="+mn-cs"/>
                <a:sym typeface="+mn-lt"/>
              </a:rPr>
              <a:t>Eunomia, Roland Berger</a:t>
            </a:r>
            <a:endParaRPr lang="en-US" sz="900" b="0" dirty="0" smtClean="0">
              <a:solidFill>
                <a:schemeClr val="tx1"/>
              </a:solidFill>
              <a:latin typeface="+mn-lt"/>
              <a:cs typeface="+mn-cs"/>
              <a:sym typeface="+mn-lt"/>
            </a:endParaRPr>
          </a:p>
        </p:txBody>
      </p:sp>
      <p:grpSp>
        <p:nvGrpSpPr>
          <p:cNvPr id="57" name="Group 56"/>
          <p:cNvGrpSpPr>
            <a:grpSpLocks/>
          </p:cNvGrpSpPr>
          <p:nvPr/>
        </p:nvGrpSpPr>
        <p:grpSpPr>
          <a:xfrm>
            <a:off x="736600" y="3554401"/>
            <a:ext cx="453600" cy="226800"/>
            <a:chOff x="171448" y="1157572"/>
            <a:chExt cx="1440001" cy="720000"/>
          </a:xfrm>
        </p:grpSpPr>
        <p:grpSp>
          <p:nvGrpSpPr>
            <p:cNvPr id="59" name="Group 58"/>
            <p:cNvGrpSpPr/>
            <p:nvPr>
              <p:custDataLst>
                <p:tags r:id="rId5"/>
              </p:custDataLst>
            </p:nvPr>
          </p:nvGrpSpPr>
          <p:grpSpPr>
            <a:xfrm>
              <a:off x="171448" y="1157572"/>
              <a:ext cx="1440001" cy="720000"/>
              <a:chOff x="171448" y="1157572"/>
              <a:chExt cx="1440001" cy="720000"/>
            </a:xfrm>
          </p:grpSpPr>
          <p:pic>
            <p:nvPicPr>
              <p:cNvPr id="61" name="Picture 60" descr="d:\Documents and settings\Marc_Robisch\Desktop\Flaggen_gross\da-lgflag.gif"/>
              <p:cNvPicPr>
                <a:picLocks noChangeAspect="1" noChangeArrowheads="1"/>
              </p:cNvPicPr>
              <p:nvPr>
                <p:custDataLst>
                  <p:tags r:id="rId7"/>
                </p:custDataLst>
              </p:nvPr>
            </p:nvPicPr>
            <p:blipFill>
              <a:blip r:embed="rId10" cstate="print"/>
              <a:srcRect l="56355" t="11625" r="540" b="12901"/>
              <a:stretch>
                <a:fillRect/>
              </a:stretch>
            </p:blipFill>
            <p:spPr bwMode="auto">
              <a:xfrm>
                <a:off x="171448" y="1157572"/>
                <a:ext cx="1440001" cy="720000"/>
              </a:xfrm>
              <a:prstGeom prst="rect">
                <a:avLst/>
              </a:prstGeom>
              <a:noFill/>
            </p:spPr>
          </p:pic>
          <p:pic>
            <p:nvPicPr>
              <p:cNvPr id="62" name="Picture 61" descr="d:\Documents and settings\Marc_Robisch\Desktop\Flaggen_gross\da-lgflag.gif"/>
              <p:cNvPicPr>
                <a:picLocks noChangeAspect="1" noChangeArrowheads="1"/>
              </p:cNvPicPr>
              <p:nvPr>
                <p:custDataLst>
                  <p:tags r:id="rId8"/>
                </p:custDataLst>
              </p:nvPr>
            </p:nvPicPr>
            <p:blipFill>
              <a:blip r:embed="rId10" cstate="print"/>
              <a:srcRect l="293" t="11625" r="540" b="12901"/>
              <a:stretch>
                <a:fillRect/>
              </a:stretch>
            </p:blipFill>
            <p:spPr bwMode="auto">
              <a:xfrm>
                <a:off x="171448" y="1157572"/>
                <a:ext cx="1253009" cy="720000"/>
              </a:xfrm>
              <a:prstGeom prst="rect">
                <a:avLst/>
              </a:prstGeom>
              <a:noFill/>
            </p:spPr>
          </p:pic>
        </p:grpSp>
        <p:sp>
          <p:nvSpPr>
            <p:cNvPr id="60" name="Rectangle 59"/>
            <p:cNvSpPr/>
            <p:nvPr>
              <p:custDataLst>
                <p:tags r:id="rId6"/>
              </p:custDataLst>
            </p:nvPr>
          </p:nvSpPr>
          <p:spPr>
            <a:xfrm>
              <a:off x="171449" y="1157572"/>
              <a:ext cx="1440000" cy="720000"/>
            </a:xfrm>
            <a:prstGeom prst="rect">
              <a:avLst/>
            </a:prstGeom>
            <a:noFill/>
            <a:ln w="3175" cmpd="sng">
              <a:solidFill>
                <a:schemeClr val="accent3"/>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300" b="0" dirty="0" smtClean="0">
                <a:solidFill>
                  <a:schemeClr val="tx1"/>
                </a:solidFill>
                <a:cs typeface="Arial" pitchFamily="34" charset="0"/>
              </a:endParaRPr>
            </a:p>
          </p:txBody>
        </p:sp>
      </p:grpSp>
      <p:grpSp>
        <p:nvGrpSpPr>
          <p:cNvPr id="63" name="Group 62"/>
          <p:cNvGrpSpPr>
            <a:grpSpLocks/>
          </p:cNvGrpSpPr>
          <p:nvPr/>
        </p:nvGrpSpPr>
        <p:grpSpPr>
          <a:xfrm>
            <a:off x="736600" y="4237984"/>
            <a:ext cx="453600" cy="226800"/>
            <a:chOff x="171449" y="1157572"/>
            <a:chExt cx="1440000" cy="720001"/>
          </a:xfrm>
        </p:grpSpPr>
        <p:pic>
          <p:nvPicPr>
            <p:cNvPr id="64" name="Picture 3" descr="d:\Documents and settings\Marc_Robisch\Desktop\Flaggen_gross\gm-lgflag.gif"/>
            <p:cNvPicPr>
              <a:picLocks noChangeAspect="1" noChangeArrowheads="1"/>
            </p:cNvPicPr>
            <p:nvPr>
              <p:custDataLst>
                <p:tags r:id="rId3"/>
              </p:custDataLst>
            </p:nvPr>
          </p:nvPicPr>
          <p:blipFill>
            <a:blip r:embed="rId11" cstate="print"/>
            <a:srcRect l="606" t="662" r="673" b="442"/>
            <a:stretch>
              <a:fillRect/>
            </a:stretch>
          </p:blipFill>
          <p:spPr bwMode="auto">
            <a:xfrm>
              <a:off x="171449" y="1157573"/>
              <a:ext cx="1439999" cy="720000"/>
            </a:xfrm>
            <a:prstGeom prst="rect">
              <a:avLst/>
            </a:prstGeom>
            <a:noFill/>
          </p:spPr>
        </p:pic>
        <p:sp>
          <p:nvSpPr>
            <p:cNvPr id="65" name="Rectangle 64"/>
            <p:cNvSpPr/>
            <p:nvPr>
              <p:custDataLst>
                <p:tags r:id="rId4"/>
              </p:custDataLst>
            </p:nvPr>
          </p:nvSpPr>
          <p:spPr>
            <a:xfrm>
              <a:off x="171449" y="1157572"/>
              <a:ext cx="1440000" cy="720000"/>
            </a:xfrm>
            <a:prstGeom prst="rect">
              <a:avLst/>
            </a:prstGeom>
            <a:noFill/>
            <a:ln w="3175" cmpd="sng">
              <a:solidFill>
                <a:schemeClr val="accent3"/>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300" b="0" dirty="0" smtClean="0">
                <a:solidFill>
                  <a:schemeClr val="tx1"/>
                </a:solidFill>
                <a:cs typeface="Arial" pitchFamily="34" charset="0"/>
              </a:endParaRPr>
            </a:p>
          </p:txBody>
        </p:sp>
      </p:grpSp>
      <p:grpSp>
        <p:nvGrpSpPr>
          <p:cNvPr id="66" name="Group 65"/>
          <p:cNvGrpSpPr>
            <a:grpSpLocks/>
          </p:cNvGrpSpPr>
          <p:nvPr/>
        </p:nvGrpSpPr>
        <p:grpSpPr>
          <a:xfrm>
            <a:off x="736600" y="5605155"/>
            <a:ext cx="453600" cy="226800"/>
            <a:chOff x="171449" y="1157572"/>
            <a:chExt cx="1440000" cy="720000"/>
          </a:xfrm>
        </p:grpSpPr>
        <p:pic>
          <p:nvPicPr>
            <p:cNvPr id="67" name="Picture 66" descr="d:\Documents and settings\Marc_Robisch\Desktop\Flaggen_gross\sw-lgflag.gif"/>
            <p:cNvPicPr>
              <a:picLocks noChangeAspect="1" noChangeArrowheads="1"/>
            </p:cNvPicPr>
            <p:nvPr/>
          </p:nvPicPr>
          <p:blipFill>
            <a:blip r:embed="rId12" cstate="print"/>
            <a:srcRect l="245" t="7006" r="245" b="7862"/>
            <a:stretch>
              <a:fillRect/>
            </a:stretch>
          </p:blipFill>
          <p:spPr bwMode="auto">
            <a:xfrm>
              <a:off x="171449" y="1157572"/>
              <a:ext cx="1440000" cy="720000"/>
            </a:xfrm>
            <a:prstGeom prst="rect">
              <a:avLst/>
            </a:prstGeom>
            <a:noFill/>
          </p:spPr>
        </p:pic>
        <p:sp>
          <p:nvSpPr>
            <p:cNvPr id="68" name="Rectangle 67"/>
            <p:cNvSpPr/>
            <p:nvPr/>
          </p:nvSpPr>
          <p:spPr>
            <a:xfrm>
              <a:off x="171449" y="1157572"/>
              <a:ext cx="1440000" cy="720000"/>
            </a:xfrm>
            <a:prstGeom prst="rect">
              <a:avLst/>
            </a:prstGeom>
            <a:noFill/>
            <a:ln w="3175" cmpd="sng">
              <a:solidFill>
                <a:schemeClr val="accent3"/>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300" b="0" dirty="0" smtClean="0">
                <a:solidFill>
                  <a:schemeClr val="tx1"/>
                </a:solidFill>
                <a:cs typeface="Arial" pitchFamily="34" charset="0"/>
              </a:endParaRPr>
            </a:p>
          </p:txBody>
        </p:sp>
      </p:grpSp>
      <p:pic>
        <p:nvPicPr>
          <p:cNvPr id="69" name="Picture 149" descr="d:\Documents and settings\Marc_Robisch\Desktop\Flaggen_gross\it-lgflag.gif"/>
          <p:cNvPicPr>
            <a:picLocks noChangeAspect="1" noChangeArrowheads="1"/>
          </p:cNvPicPr>
          <p:nvPr/>
        </p:nvPicPr>
        <p:blipFill>
          <a:blip r:embed="rId13">
            <a:extLst>
              <a:ext uri="{28A0092B-C50C-407E-A947-70E740481C1C}">
                <a14:useLocalDpi xmlns:a14="http://schemas.microsoft.com/office/drawing/2010/main" val="0"/>
              </a:ext>
            </a:extLst>
          </a:blip>
          <a:srcRect t="1215"/>
          <a:stretch>
            <a:fillRect/>
          </a:stretch>
        </p:blipFill>
        <p:spPr bwMode="auto">
          <a:xfrm>
            <a:off x="736600" y="2187234"/>
            <a:ext cx="453600" cy="22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0" name="Rectangle 69"/>
          <p:cNvSpPr/>
          <p:nvPr/>
        </p:nvSpPr>
        <p:spPr bwMode="auto">
          <a:xfrm>
            <a:off x="736600" y="2187234"/>
            <a:ext cx="453600" cy="226800"/>
          </a:xfrm>
          <a:prstGeom prst="rect">
            <a:avLst/>
          </a:prstGeom>
          <a:noFill/>
          <a:ln w="3175" cmpd="sng">
            <a:solidFill>
              <a:schemeClr val="accent3"/>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en-US" b="0" dirty="0">
              <a:solidFill>
                <a:schemeClr val="tx1"/>
              </a:solidFill>
              <a:cs typeface="Arial" pitchFamily="34" charset="0"/>
            </a:endParaRPr>
          </a:p>
        </p:txBody>
      </p:sp>
      <p:grpSp>
        <p:nvGrpSpPr>
          <p:cNvPr id="71" name="Group 165"/>
          <p:cNvGrpSpPr>
            <a:grpSpLocks/>
          </p:cNvGrpSpPr>
          <p:nvPr/>
        </p:nvGrpSpPr>
        <p:grpSpPr bwMode="auto">
          <a:xfrm>
            <a:off x="736600" y="3114089"/>
            <a:ext cx="453600" cy="226800"/>
            <a:chOff x="171449" y="1157572"/>
            <a:chExt cx="1440000" cy="720001"/>
          </a:xfrm>
        </p:grpSpPr>
        <p:pic>
          <p:nvPicPr>
            <p:cNvPr id="72" name="Picture 166" descr="d:\Documents and settings\Marc_Robisch\Desktop\Flaggen_gross\be-lgflag.gif"/>
            <p:cNvPicPr>
              <a:picLocks noChangeAspect="1" noChangeArrowheads="1"/>
            </p:cNvPicPr>
            <p:nvPr>
              <p:custDataLst>
                <p:tags r:id="rId1"/>
              </p:custDataLst>
            </p:nvPr>
          </p:nvPicPr>
          <p:blipFill>
            <a:blip r:embed="rId14">
              <a:extLst>
                <a:ext uri="{28A0092B-C50C-407E-A947-70E740481C1C}">
                  <a14:useLocalDpi xmlns:a14="http://schemas.microsoft.com/office/drawing/2010/main" val="0"/>
                </a:ext>
              </a:extLst>
            </a:blip>
            <a:srcRect l="1006" t="1105" r="1102" b="1105"/>
            <a:stretch>
              <a:fillRect/>
            </a:stretch>
          </p:blipFill>
          <p:spPr bwMode="auto">
            <a:xfrm>
              <a:off x="171449" y="1157573"/>
              <a:ext cx="1440000"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3" name="Rectangle 72"/>
            <p:cNvSpPr/>
            <p:nvPr>
              <p:custDataLst>
                <p:tags r:id="rId2"/>
              </p:custDataLst>
            </p:nvPr>
          </p:nvSpPr>
          <p:spPr>
            <a:xfrm>
              <a:off x="171449" y="1157572"/>
              <a:ext cx="1440000" cy="720001"/>
            </a:xfrm>
            <a:prstGeom prst="rect">
              <a:avLst/>
            </a:prstGeom>
            <a:noFill/>
            <a:ln w="3175" cmpd="sng">
              <a:solidFill>
                <a:schemeClr val="accent3"/>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en-US" b="0" dirty="0">
                <a:solidFill>
                  <a:schemeClr val="tx1"/>
                </a:solidFill>
                <a:cs typeface="Arial" pitchFamily="34" charset="0"/>
              </a:endParaRPr>
            </a:p>
          </p:txBody>
        </p:sp>
      </p:grpSp>
      <p:grpSp>
        <p:nvGrpSpPr>
          <p:cNvPr id="74" name="Group 73"/>
          <p:cNvGrpSpPr>
            <a:grpSpLocks/>
          </p:cNvGrpSpPr>
          <p:nvPr/>
        </p:nvGrpSpPr>
        <p:grpSpPr>
          <a:xfrm>
            <a:off x="736600" y="4921567"/>
            <a:ext cx="453600" cy="226800"/>
            <a:chOff x="171449" y="1157572"/>
            <a:chExt cx="1440001" cy="720000"/>
          </a:xfrm>
        </p:grpSpPr>
        <p:pic>
          <p:nvPicPr>
            <p:cNvPr id="75" name="Picture 3" descr="d:\Documents and settings\Marc_Robisch\Desktop\Flaggen_gross\lu-lgflag.gif"/>
            <p:cNvPicPr>
              <a:picLocks noChangeAspect="1" noChangeArrowheads="1"/>
            </p:cNvPicPr>
            <p:nvPr/>
          </p:nvPicPr>
          <p:blipFill>
            <a:blip r:embed="rId15" cstate="print"/>
            <a:srcRect l="298" t="828" r="431" b="276"/>
            <a:stretch>
              <a:fillRect/>
            </a:stretch>
          </p:blipFill>
          <p:spPr bwMode="auto">
            <a:xfrm>
              <a:off x="171450" y="1157572"/>
              <a:ext cx="1440000" cy="720000"/>
            </a:xfrm>
            <a:prstGeom prst="rect">
              <a:avLst/>
            </a:prstGeom>
            <a:noFill/>
          </p:spPr>
        </p:pic>
        <p:sp>
          <p:nvSpPr>
            <p:cNvPr id="76" name="Rectangle 75"/>
            <p:cNvSpPr/>
            <p:nvPr/>
          </p:nvSpPr>
          <p:spPr>
            <a:xfrm>
              <a:off x="171449" y="1157572"/>
              <a:ext cx="1440000" cy="720000"/>
            </a:xfrm>
            <a:prstGeom prst="rect">
              <a:avLst/>
            </a:prstGeom>
            <a:noFill/>
            <a:ln w="3175" cmpd="sng">
              <a:solidFill>
                <a:schemeClr val="accent3"/>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300" b="0" dirty="0" smtClean="0">
                <a:solidFill>
                  <a:schemeClr val="tx1"/>
                </a:solidFill>
                <a:cs typeface="Arial" pitchFamily="34" charset="0"/>
              </a:endParaRPr>
            </a:p>
          </p:txBody>
        </p:sp>
      </p:grpSp>
      <p:sp>
        <p:nvSpPr>
          <p:cNvPr id="77" name="RbNavigator"/>
          <p:cNvSpPr txBox="1"/>
          <p:nvPr/>
        </p:nvSpPr>
        <p:spPr>
          <a:xfrm>
            <a:off x="738000" y="222248"/>
            <a:ext cx="274320" cy="274320"/>
          </a:xfrm>
          <a:prstGeom prst="rect">
            <a:avLst/>
          </a:prstGeom>
          <a:solidFill>
            <a:schemeClr val="accent6"/>
          </a:solidFill>
          <a:ln w="9525">
            <a:noFill/>
          </a:ln>
        </p:spPr>
        <p:txBody>
          <a:bodyPr vert="horz" wrap="none" lIns="0" tIns="0" rIns="0" bIns="0" rtlCol="0" anchor="ctr">
            <a:noAutofit/>
          </a:bodyPr>
          <a:lstStyle/>
          <a:p>
            <a:pPr algn="ctr">
              <a:lnSpc>
                <a:spcPct val="90000"/>
              </a:lnSpc>
              <a:spcBef>
                <a:spcPts val="400"/>
              </a:spcBef>
              <a:buSzPct val="100000"/>
            </a:pPr>
            <a:r>
              <a:rPr kumimoji="1" lang="ru-RU" noProof="0" dirty="0" smtClean="0">
                <a:solidFill>
                  <a:schemeClr val="bg1"/>
                </a:solidFill>
                <a:latin typeface="+mn-lt"/>
                <a:cs typeface="Arial Narrow" pitchFamily="34" charset="0"/>
              </a:rPr>
              <a:t>3</a:t>
            </a:r>
            <a:endParaRPr kumimoji="1" lang="en-US" noProof="0" dirty="0" smtClean="0">
              <a:solidFill>
                <a:schemeClr val="bg1"/>
              </a:solidFill>
              <a:latin typeface="+mn-lt"/>
              <a:cs typeface="Arial Narrow" pitchFamily="34" charset="0"/>
            </a:endParaRPr>
          </a:p>
        </p:txBody>
      </p:sp>
      <p:sp>
        <p:nvSpPr>
          <p:cNvPr id="2" name="RbNavigator"/>
          <p:cNvSpPr txBox="1"/>
          <p:nvPr/>
        </p:nvSpPr>
        <p:spPr>
          <a:xfrm>
            <a:off x="1087250" y="222248"/>
            <a:ext cx="274320" cy="274320"/>
          </a:xfrm>
          <a:prstGeom prst="rect">
            <a:avLst/>
          </a:prstGeom>
          <a:solidFill>
            <a:schemeClr val="accent6"/>
          </a:solidFill>
          <a:ln w="9525">
            <a:noFill/>
          </a:ln>
        </p:spPr>
        <p:txBody>
          <a:bodyPr vert="horz" wrap="none" lIns="0" tIns="0" rIns="0" bIns="0" rtlCol="0" anchor="ctr">
            <a:noAutofit/>
          </a:bodyPr>
          <a:lstStyle/>
          <a:p>
            <a:pPr algn="ctr">
              <a:lnSpc>
                <a:spcPct val="90000"/>
              </a:lnSpc>
              <a:spcBef>
                <a:spcPts val="400"/>
              </a:spcBef>
              <a:buClr>
                <a:srgbClr val="000000"/>
              </a:buClr>
              <a:buSzPct val="100000"/>
            </a:pPr>
            <a:r>
              <a:rPr kumimoji="1" lang="ru-RU" noProof="0" dirty="0" smtClean="0">
                <a:solidFill>
                  <a:schemeClr val="bg1"/>
                </a:solidFill>
                <a:latin typeface="+mn-lt"/>
                <a:cs typeface="Arial Narrow" pitchFamily="34" charset="0"/>
              </a:rPr>
              <a:t>4</a:t>
            </a:r>
          </a:p>
        </p:txBody>
      </p:sp>
      <p:sp>
        <p:nvSpPr>
          <p:cNvPr id="33" name="Notes"/>
          <p:cNvSpPr txBox="1"/>
          <p:nvPr/>
        </p:nvSpPr>
        <p:spPr>
          <a:xfrm>
            <a:off x="3611688" y="6417475"/>
            <a:ext cx="876843" cy="138499"/>
          </a:xfrm>
          <a:prstGeom prst="rect">
            <a:avLst/>
          </a:prstGeom>
          <a:noFill/>
          <a:ln w="9525">
            <a:noFill/>
          </a:ln>
        </p:spPr>
        <p:txBody>
          <a:bodyPr vert="horz" wrap="none" lIns="0" tIns="0" rIns="0" bIns="0" rtlCol="0" anchor="b" anchorCtr="0">
            <a:spAutoFit/>
          </a:bodyPr>
          <a:lstStyle/>
          <a:p>
            <a:pPr>
              <a:lnSpc>
                <a:spcPct val="90000"/>
              </a:lnSpc>
              <a:buSzPct val="100000"/>
            </a:pPr>
            <a:r>
              <a:rPr lang="ru-RU" sz="1000" b="0" dirty="0" smtClean="0">
                <a:solidFill>
                  <a:schemeClr val="accent5"/>
                </a:solidFill>
                <a:latin typeface="+mn-lt"/>
                <a:cs typeface="+mn-cs"/>
                <a:sym typeface="+mn-lt"/>
              </a:rPr>
              <a:t>Постоянная часть</a:t>
            </a:r>
            <a:endParaRPr lang="en-US" sz="1000" b="0" dirty="0" smtClean="0">
              <a:solidFill>
                <a:schemeClr val="accent5"/>
              </a:solidFill>
              <a:latin typeface="+mn-lt"/>
              <a:cs typeface="+mn-cs"/>
              <a:sym typeface="+mn-lt"/>
            </a:endParaRPr>
          </a:p>
        </p:txBody>
      </p:sp>
      <p:sp>
        <p:nvSpPr>
          <p:cNvPr id="34" name="Notes"/>
          <p:cNvSpPr txBox="1"/>
          <p:nvPr/>
        </p:nvSpPr>
        <p:spPr>
          <a:xfrm>
            <a:off x="4728311" y="6417475"/>
            <a:ext cx="905697" cy="138499"/>
          </a:xfrm>
          <a:prstGeom prst="rect">
            <a:avLst/>
          </a:prstGeom>
          <a:noFill/>
          <a:ln w="9525">
            <a:noFill/>
          </a:ln>
        </p:spPr>
        <p:txBody>
          <a:bodyPr vert="horz" wrap="none" lIns="0" tIns="0" rIns="0" bIns="0" rtlCol="0" anchor="b" anchorCtr="0">
            <a:spAutoFit/>
          </a:bodyPr>
          <a:lstStyle/>
          <a:p>
            <a:pPr>
              <a:lnSpc>
                <a:spcPct val="90000"/>
              </a:lnSpc>
              <a:buSzPct val="100000"/>
            </a:pPr>
            <a:r>
              <a:rPr lang="ru-RU" sz="1000" b="0" dirty="0" smtClean="0">
                <a:solidFill>
                  <a:schemeClr val="accent6"/>
                </a:solidFill>
                <a:latin typeface="+mn-lt"/>
                <a:cs typeface="+mn-cs"/>
                <a:sym typeface="+mn-lt"/>
              </a:rPr>
              <a:t>Переменная часть</a:t>
            </a:r>
            <a:endParaRPr lang="en-US" sz="1000" b="0" dirty="0" smtClean="0">
              <a:solidFill>
                <a:schemeClr val="accent6"/>
              </a:solidFill>
              <a:latin typeface="+mn-lt"/>
              <a:cs typeface="+mn-cs"/>
              <a:sym typeface="+mn-lt"/>
            </a:endParaRPr>
          </a:p>
        </p:txBody>
      </p:sp>
    </p:spTree>
    <p:extLst>
      <p:ext uri="{BB962C8B-B14F-4D97-AF65-F5344CB8AC3E}">
        <p14:creationId xmlns:p14="http://schemas.microsoft.com/office/powerpoint/2010/main" val="15779855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8000" y="666000"/>
            <a:ext cx="10792808" cy="860400"/>
          </a:xfrm>
        </p:spPr>
        <p:txBody>
          <a:bodyPr/>
          <a:lstStyle/>
          <a:p>
            <a:r>
              <a:rPr lang="ru-RU" dirty="0" smtClean="0"/>
              <a:t>В РФ есть точечные примеры устойчивого</a:t>
            </a:r>
            <a:r>
              <a:rPr lang="en-US" dirty="0" smtClean="0"/>
              <a:t> </a:t>
            </a:r>
            <a:r>
              <a:rPr lang="ru-RU" dirty="0" smtClean="0"/>
              <a:t>обращения с твердыми от-ходами, но пока нет социально и экономически оптимального решения</a:t>
            </a:r>
            <a:endParaRPr lang="ru-RU" dirty="0"/>
          </a:p>
        </p:txBody>
      </p:sp>
      <p:sp>
        <p:nvSpPr>
          <p:cNvPr id="32" name="Subtitle"/>
          <p:cNvSpPr txBox="1">
            <a:spLocks/>
          </p:cNvSpPr>
          <p:nvPr/>
        </p:nvSpPr>
        <p:spPr>
          <a:xfrm>
            <a:off x="738000" y="1710001"/>
            <a:ext cx="10792808" cy="300531"/>
          </a:xfrm>
          <a:prstGeom prst="rect">
            <a:avLst/>
          </a:prstGeom>
          <a:noFill/>
          <a:ln w="9525">
            <a:noFill/>
          </a:ln>
        </p:spPr>
        <p:txBody>
          <a:bodyPr vert="horz" wrap="square" lIns="0" tIns="0" rIns="0" bIns="0" rtlCol="0">
            <a:spAutoFit/>
          </a:bodyPr>
          <a:lstStyle/>
          <a:p>
            <a:pPr>
              <a:lnSpc>
                <a:spcPct val="90000"/>
              </a:lnSpc>
              <a:buClr>
                <a:schemeClr val="tx1"/>
              </a:buClr>
              <a:buSzPct val="100000"/>
            </a:pPr>
            <a:r>
              <a:rPr lang="ru-RU" sz="2100" b="0" dirty="0" smtClean="0">
                <a:solidFill>
                  <a:schemeClr val="tx2"/>
                </a:solidFill>
                <a:latin typeface="+mn-lt"/>
                <a:cs typeface="+mn-cs"/>
                <a:sym typeface="+mn-lt"/>
              </a:rPr>
              <a:t>Технологические инициативы в сфере устойчивого обращения с </a:t>
            </a:r>
            <a:r>
              <a:rPr lang="ru-RU" sz="2100" b="0" dirty="0" err="1" smtClean="0">
                <a:solidFill>
                  <a:schemeClr val="tx2"/>
                </a:solidFill>
                <a:latin typeface="+mn-lt"/>
                <a:cs typeface="+mn-cs"/>
                <a:sym typeface="+mn-lt"/>
              </a:rPr>
              <a:t>ТБО</a:t>
            </a:r>
            <a:r>
              <a:rPr lang="ru-RU" sz="2100" b="0" dirty="0" smtClean="0">
                <a:solidFill>
                  <a:schemeClr val="tx2"/>
                </a:solidFill>
                <a:latin typeface="+mn-lt"/>
                <a:cs typeface="+mn-cs"/>
                <a:sym typeface="+mn-lt"/>
              </a:rPr>
              <a:t> в РФ</a:t>
            </a:r>
            <a:endParaRPr lang="en-US" sz="2100" b="0" dirty="0" smtClean="0">
              <a:solidFill>
                <a:schemeClr val="tx2"/>
              </a:solidFill>
              <a:latin typeface="+mn-lt"/>
              <a:cs typeface="+mn-cs"/>
              <a:sym typeface="+mn-lt"/>
            </a:endParaRPr>
          </a:p>
        </p:txBody>
      </p:sp>
      <p:sp>
        <p:nvSpPr>
          <p:cNvPr id="33" name="Notes"/>
          <p:cNvSpPr txBox="1"/>
          <p:nvPr/>
        </p:nvSpPr>
        <p:spPr>
          <a:xfrm>
            <a:off x="736599" y="6417475"/>
            <a:ext cx="5184111" cy="138499"/>
          </a:xfrm>
          <a:prstGeom prst="rect">
            <a:avLst/>
          </a:prstGeom>
          <a:noFill/>
          <a:ln w="9525">
            <a:noFill/>
          </a:ln>
        </p:spPr>
        <p:txBody>
          <a:bodyPr vert="horz" wrap="none" lIns="0" tIns="0" rIns="0" bIns="0" rtlCol="0" anchor="b" anchorCtr="0">
            <a:spAutoFit/>
          </a:bodyPr>
          <a:lstStyle/>
          <a:p>
            <a:pPr>
              <a:lnSpc>
                <a:spcPct val="90000"/>
              </a:lnSpc>
              <a:buSzPct val="100000"/>
            </a:pPr>
            <a:r>
              <a:rPr lang="ru-RU" sz="1000" b="0" smtClean="0">
                <a:solidFill>
                  <a:schemeClr val="tx1"/>
                </a:solidFill>
                <a:latin typeface="+mn-lt"/>
                <a:cs typeface="+mn-cs"/>
                <a:sym typeface="+mn-lt"/>
              </a:rPr>
              <a:t>1) Расчет исходя из 5% от объема потерь в сетях в 2016 г. (44,15 ГВт-ч * 5% = 2,21 ГВт-ч) и КИУМ 35-65%</a:t>
            </a:r>
            <a:endParaRPr lang="en-US" sz="1000" b="0" dirty="0" smtClean="0">
              <a:solidFill>
                <a:schemeClr val="tx1"/>
              </a:solidFill>
              <a:latin typeface="+mn-lt"/>
              <a:cs typeface="+mn-cs"/>
              <a:sym typeface="+mn-lt"/>
            </a:endParaRPr>
          </a:p>
        </p:txBody>
      </p:sp>
      <p:sp>
        <p:nvSpPr>
          <p:cNvPr id="36" name="Source"/>
          <p:cNvSpPr txBox="1"/>
          <p:nvPr/>
        </p:nvSpPr>
        <p:spPr>
          <a:xfrm>
            <a:off x="736600" y="6710121"/>
            <a:ext cx="4323299" cy="124650"/>
          </a:xfrm>
          <a:prstGeom prst="rect">
            <a:avLst/>
          </a:prstGeom>
          <a:noFill/>
          <a:ln w="9525">
            <a:noFill/>
          </a:ln>
        </p:spPr>
        <p:txBody>
          <a:bodyPr vert="horz" wrap="none" lIns="0" tIns="0" rIns="0" bIns="0" rtlCol="0" anchor="b" anchorCtr="0">
            <a:spAutoFit/>
          </a:bodyPr>
          <a:lstStyle/>
          <a:p>
            <a:pPr>
              <a:lnSpc>
                <a:spcPct val="90000"/>
              </a:lnSpc>
              <a:buSzPct val="100000"/>
            </a:pPr>
            <a:r>
              <a:rPr lang="ru-RU" sz="900" b="0" dirty="0" smtClean="0">
                <a:solidFill>
                  <a:schemeClr val="tx1"/>
                </a:solidFill>
                <a:latin typeface="+mn-lt"/>
                <a:cs typeface="+mn-cs"/>
                <a:sym typeface="+mn-lt"/>
              </a:rPr>
              <a:t>Источник: </a:t>
            </a:r>
            <a:r>
              <a:rPr lang="en-US" sz="900" b="0" dirty="0" smtClean="0">
                <a:solidFill>
                  <a:schemeClr val="tx1"/>
                </a:solidFill>
                <a:latin typeface="+mn-lt"/>
                <a:cs typeface="+mn-cs"/>
                <a:sym typeface="+mn-lt"/>
              </a:rPr>
              <a:t>Gosvopros.ru, Greenpeace, </a:t>
            </a:r>
            <a:r>
              <a:rPr lang="ru-RU" sz="900" b="0" dirty="0" smtClean="0">
                <a:solidFill>
                  <a:schemeClr val="tx1"/>
                </a:solidFill>
                <a:latin typeface="+mn-lt"/>
                <a:cs typeface="+mn-cs"/>
                <a:sym typeface="+mn-lt"/>
              </a:rPr>
              <a:t>Минприроды России, </a:t>
            </a:r>
            <a:r>
              <a:rPr lang="en-US" sz="900" b="0" dirty="0" smtClean="0">
                <a:solidFill>
                  <a:schemeClr val="tx1"/>
                </a:solidFill>
                <a:latin typeface="+mn-lt"/>
                <a:cs typeface="+mn-cs"/>
                <a:sym typeface="+mn-lt"/>
              </a:rPr>
              <a:t>Vireo Energy, </a:t>
            </a:r>
            <a:r>
              <a:rPr lang="ru-RU" sz="900" b="0" dirty="0" smtClean="0">
                <a:solidFill>
                  <a:schemeClr val="tx1"/>
                </a:solidFill>
                <a:latin typeface="+mn-lt"/>
                <a:cs typeface="+mn-cs"/>
                <a:sym typeface="+mn-lt"/>
              </a:rPr>
              <a:t>РТ-Инвест, </a:t>
            </a:r>
            <a:r>
              <a:rPr lang="en-US" sz="900" b="0" dirty="0" smtClean="0">
                <a:solidFill>
                  <a:schemeClr val="tx1"/>
                </a:solidFill>
                <a:latin typeface="+mn-lt"/>
                <a:cs typeface="+mn-cs"/>
                <a:sym typeface="+mn-lt"/>
              </a:rPr>
              <a:t>Roland Berger</a:t>
            </a:r>
          </a:p>
        </p:txBody>
      </p:sp>
      <p:sp>
        <p:nvSpPr>
          <p:cNvPr id="15" name="Title1515"/>
          <p:cNvSpPr txBox="1">
            <a:spLocks/>
          </p:cNvSpPr>
          <p:nvPr/>
        </p:nvSpPr>
        <p:spPr>
          <a:xfrm>
            <a:off x="737999" y="2212057"/>
            <a:ext cx="4729699" cy="307092"/>
          </a:xfrm>
          <a:prstGeom prst="rect">
            <a:avLst/>
          </a:prstGeom>
          <a:noFill/>
          <a:ln w="9525">
            <a:noFill/>
          </a:ln>
        </p:spPr>
        <p:txBody>
          <a:bodyPr vert="horz" wrap="square" lIns="0" tIns="0" rIns="0" bIns="70950" rtlCol="0" anchor="b">
            <a:spAutoFit/>
          </a:bodyPr>
          <a:lstStyle/>
          <a:p>
            <a:pPr>
              <a:lnSpc>
                <a:spcPct val="90000"/>
              </a:lnSpc>
              <a:spcBef>
                <a:spcPts val="400"/>
              </a:spcBef>
              <a:buClr>
                <a:srgbClr val="000000"/>
              </a:buClr>
              <a:buSzPct val="100000"/>
            </a:pPr>
            <a:r>
              <a:rPr lang="ru-RU" sz="1700" dirty="0" smtClean="0">
                <a:solidFill>
                  <a:srgbClr val="000000"/>
                </a:solidFill>
                <a:latin typeface="+mn-lt"/>
                <a:cs typeface="Arial Narrow" pitchFamily="34" charset="0"/>
              </a:rPr>
              <a:t>Ленинградская обл.</a:t>
            </a:r>
            <a:endParaRPr lang="ru-RU" sz="1700" dirty="0">
              <a:solidFill>
                <a:srgbClr val="000000"/>
              </a:solidFill>
              <a:latin typeface="+mn-lt"/>
              <a:cs typeface="Arial Narrow" pitchFamily="34" charset="0"/>
            </a:endParaRPr>
          </a:p>
        </p:txBody>
      </p:sp>
      <p:sp>
        <p:nvSpPr>
          <p:cNvPr id="17" name="Title1717"/>
          <p:cNvSpPr txBox="1">
            <a:spLocks/>
          </p:cNvSpPr>
          <p:nvPr/>
        </p:nvSpPr>
        <p:spPr>
          <a:xfrm>
            <a:off x="5645223" y="2212057"/>
            <a:ext cx="4729699" cy="307092"/>
          </a:xfrm>
          <a:prstGeom prst="rect">
            <a:avLst/>
          </a:prstGeom>
          <a:noFill/>
          <a:ln w="9525">
            <a:noFill/>
          </a:ln>
        </p:spPr>
        <p:txBody>
          <a:bodyPr vert="horz" wrap="square" lIns="0" tIns="0" rIns="0" bIns="70950" rtlCol="0" anchor="b">
            <a:spAutoFit/>
          </a:bodyPr>
          <a:lstStyle/>
          <a:p>
            <a:pPr>
              <a:lnSpc>
                <a:spcPct val="90000"/>
              </a:lnSpc>
              <a:spcBef>
                <a:spcPts val="400"/>
              </a:spcBef>
              <a:buClr>
                <a:srgbClr val="000000"/>
              </a:buClr>
              <a:buSzPct val="100000"/>
            </a:pPr>
            <a:r>
              <a:rPr lang="ru-RU" sz="1700" dirty="0" smtClean="0">
                <a:solidFill>
                  <a:srgbClr val="000000"/>
                </a:solidFill>
                <a:cs typeface="Arial Narrow" pitchFamily="34" charset="0"/>
              </a:rPr>
              <a:t>Московская обл., Казань</a:t>
            </a:r>
            <a:endParaRPr lang="ru-RU" sz="1700" dirty="0">
              <a:solidFill>
                <a:srgbClr val="000000"/>
              </a:solidFill>
              <a:cs typeface="Arial Narrow" pitchFamily="34" charset="0"/>
            </a:endParaRPr>
          </a:p>
        </p:txBody>
      </p:sp>
      <p:cxnSp>
        <p:nvCxnSpPr>
          <p:cNvPr id="16" name="HorizontalLine16"/>
          <p:cNvCxnSpPr>
            <a:cxnSpLocks/>
          </p:cNvCxnSpPr>
          <p:nvPr/>
        </p:nvCxnSpPr>
        <p:spPr>
          <a:xfrm>
            <a:off x="738001" y="2518255"/>
            <a:ext cx="4729699" cy="0"/>
          </a:xfrm>
          <a:prstGeom prst="line">
            <a:avLst/>
          </a:prstGeom>
          <a:ln w="22225">
            <a:solidFill>
              <a:schemeClr val="accent3"/>
            </a:solidFill>
          </a:ln>
          <a:effectLst/>
        </p:spPr>
        <p:style>
          <a:lnRef idx="1">
            <a:schemeClr val="accent1"/>
          </a:lnRef>
          <a:fillRef idx="0">
            <a:schemeClr val="accent1"/>
          </a:fillRef>
          <a:effectRef idx="0">
            <a:schemeClr val="accent1"/>
          </a:effectRef>
          <a:fontRef idx="minor">
            <a:schemeClr val="tx1"/>
          </a:fontRef>
        </p:style>
      </p:cxnSp>
      <p:sp>
        <p:nvSpPr>
          <p:cNvPr id="28" name="RBContent26"/>
          <p:cNvSpPr txBox="1">
            <a:spLocks/>
          </p:cNvSpPr>
          <p:nvPr/>
        </p:nvSpPr>
        <p:spPr>
          <a:xfrm>
            <a:off x="738000" y="2518256"/>
            <a:ext cx="4729699" cy="2340435"/>
          </a:xfrm>
          <a:prstGeom prst="rect">
            <a:avLst/>
          </a:prstGeom>
          <a:noFill/>
          <a:ln w="9525">
            <a:noFill/>
          </a:ln>
        </p:spPr>
        <p:txBody>
          <a:bodyPr vert="horz" wrap="square" lIns="0" tIns="108000" rIns="0" bIns="0" rtlCol="0">
            <a:spAutoFit/>
          </a:bodyPr>
          <a:lstStyle/>
          <a:p>
            <a:pPr marL="142628" lvl="1" indent="-142628">
              <a:lnSpc>
                <a:spcPct val="90000"/>
              </a:lnSpc>
              <a:spcBef>
                <a:spcPts val="600"/>
              </a:spcBef>
              <a:buSzPct val="100000"/>
              <a:buFont typeface="Arial Narrow"/>
              <a:buChar char="&gt;"/>
            </a:pPr>
            <a:r>
              <a:rPr lang="ru-RU" sz="1500" b="0" dirty="0">
                <a:sym typeface="+mn-lt"/>
              </a:rPr>
              <a:t>Первый в РФ квалифицированный объект </a:t>
            </a:r>
            <a:r>
              <a:rPr lang="ru-RU" sz="1500" b="0" dirty="0" err="1">
                <a:sym typeface="+mn-lt"/>
              </a:rPr>
              <a:t>ВИЭ</a:t>
            </a:r>
            <a:r>
              <a:rPr lang="ru-RU" sz="1500" b="0" dirty="0">
                <a:sym typeface="+mn-lt"/>
              </a:rPr>
              <a:t>, функционирующий на свалочном газе полигонов </a:t>
            </a:r>
            <a:r>
              <a:rPr lang="ru-RU" sz="1500" b="0" dirty="0" err="1">
                <a:sym typeface="+mn-lt"/>
              </a:rPr>
              <a:t>ТБО</a:t>
            </a:r>
            <a:r>
              <a:rPr lang="ru-RU" sz="1500" b="0" dirty="0">
                <a:sym typeface="+mn-lt"/>
              </a:rPr>
              <a:t>, мощностью 2,4 МВт (очередь </a:t>
            </a:r>
            <a:r>
              <a:rPr lang="en-US" sz="1500" b="0" dirty="0">
                <a:sym typeface="+mn-lt"/>
              </a:rPr>
              <a:t>I </a:t>
            </a:r>
            <a:r>
              <a:rPr lang="ru-RU" sz="1500" b="0" dirty="0">
                <a:sym typeface="+mn-lt"/>
              </a:rPr>
              <a:t>из двух) расположен в Гатчинском районе Ленинградской области и был запущен в 2015 г.</a:t>
            </a:r>
          </a:p>
          <a:p>
            <a:pPr marL="142628" lvl="1" indent="-142628">
              <a:lnSpc>
                <a:spcPct val="90000"/>
              </a:lnSpc>
              <a:spcBef>
                <a:spcPts val="600"/>
              </a:spcBef>
              <a:buSzPct val="100000"/>
              <a:buFont typeface="Arial Narrow"/>
              <a:buChar char="&gt;"/>
            </a:pPr>
            <a:r>
              <a:rPr lang="ru-RU" sz="1500" b="0" dirty="0">
                <a:sym typeface="+mn-lt"/>
              </a:rPr>
              <a:t>Важный аспект при проработке схожих проектов </a:t>
            </a:r>
            <a:r>
              <a:rPr lang="ru-RU" sz="1500" b="0" dirty="0" smtClean="0">
                <a:sym typeface="+mn-lt"/>
              </a:rPr>
              <a:t>– оценка </a:t>
            </a:r>
            <a:r>
              <a:rPr lang="ru-RU" sz="1500" b="0" dirty="0">
                <a:sym typeface="+mn-lt"/>
              </a:rPr>
              <a:t>потенциала эмиссии свалочного газа полигона </a:t>
            </a:r>
            <a:r>
              <a:rPr lang="ru-RU" sz="1500" b="0" dirty="0" err="1">
                <a:sym typeface="+mn-lt"/>
              </a:rPr>
              <a:t>ТБО</a:t>
            </a:r>
            <a:r>
              <a:rPr lang="ru-RU" sz="1500" b="0" dirty="0">
                <a:sym typeface="+mn-lt"/>
              </a:rPr>
              <a:t> и расчет степени его </a:t>
            </a:r>
            <a:r>
              <a:rPr lang="ru-RU" sz="1500" b="0" dirty="0" err="1">
                <a:sym typeface="+mn-lt"/>
              </a:rPr>
              <a:t>пожароопасности</a:t>
            </a:r>
            <a:endParaRPr lang="ru-RU" sz="1500" b="0" dirty="0">
              <a:sym typeface="+mn-lt"/>
            </a:endParaRPr>
          </a:p>
          <a:p>
            <a:pPr marL="142628" lvl="1" indent="-142628">
              <a:lnSpc>
                <a:spcPct val="90000"/>
              </a:lnSpc>
              <a:spcBef>
                <a:spcPts val="600"/>
              </a:spcBef>
              <a:buSzPct val="100000"/>
              <a:buFont typeface="Arial Narrow"/>
              <a:buChar char="&gt;"/>
            </a:pPr>
            <a:r>
              <a:rPr lang="ru-RU" sz="1500" b="0" dirty="0">
                <a:sym typeface="+mn-lt"/>
              </a:rPr>
              <a:t>Общий объем рынка "активной дегазации" полигонов </a:t>
            </a:r>
            <a:r>
              <a:rPr lang="ru-RU" sz="1500" b="0" dirty="0" err="1">
                <a:sym typeface="+mn-lt"/>
              </a:rPr>
              <a:t>ТБО</a:t>
            </a:r>
            <a:r>
              <a:rPr lang="ru-RU" sz="1500" b="0" dirty="0">
                <a:sym typeface="+mn-lt"/>
              </a:rPr>
              <a:t> в РФ оценивается в </a:t>
            </a:r>
            <a:r>
              <a:rPr lang="en-US" sz="1500" dirty="0">
                <a:sym typeface="+mn-lt"/>
              </a:rPr>
              <a:t>200</a:t>
            </a:r>
            <a:r>
              <a:rPr lang="ru-RU" sz="1500" dirty="0">
                <a:sym typeface="+mn-lt"/>
              </a:rPr>
              <a:t>-400</a:t>
            </a:r>
            <a:r>
              <a:rPr lang="en-US" sz="1500" dirty="0">
                <a:sym typeface="+mn-lt"/>
              </a:rPr>
              <a:t> </a:t>
            </a:r>
            <a:r>
              <a:rPr lang="ru-RU" sz="1500" dirty="0" err="1">
                <a:sym typeface="+mn-lt"/>
              </a:rPr>
              <a:t>МВт</a:t>
            </a:r>
            <a:r>
              <a:rPr lang="ru-RU" sz="1500" baseline="30000" dirty="0" err="1">
                <a:sym typeface="+mn-lt"/>
              </a:rPr>
              <a:t>1</a:t>
            </a:r>
            <a:r>
              <a:rPr lang="ru-RU" sz="1500" baseline="30000" dirty="0">
                <a:sym typeface="+mn-lt"/>
              </a:rPr>
              <a:t>)</a:t>
            </a:r>
          </a:p>
        </p:txBody>
      </p:sp>
      <p:cxnSp>
        <p:nvCxnSpPr>
          <p:cNvPr id="18" name="HorizontalLine18"/>
          <p:cNvCxnSpPr>
            <a:cxnSpLocks/>
          </p:cNvCxnSpPr>
          <p:nvPr/>
        </p:nvCxnSpPr>
        <p:spPr>
          <a:xfrm>
            <a:off x="5645224" y="2518255"/>
            <a:ext cx="5885585" cy="0"/>
          </a:xfrm>
          <a:prstGeom prst="line">
            <a:avLst/>
          </a:prstGeom>
          <a:ln w="22225">
            <a:solidFill>
              <a:schemeClr val="accent3"/>
            </a:solidFill>
          </a:ln>
          <a:effectLst/>
        </p:spPr>
        <p:style>
          <a:lnRef idx="1">
            <a:schemeClr val="accent1"/>
          </a:lnRef>
          <a:fillRef idx="0">
            <a:schemeClr val="accent1"/>
          </a:fillRef>
          <a:effectRef idx="0">
            <a:schemeClr val="accent1"/>
          </a:effectRef>
          <a:fontRef idx="minor">
            <a:schemeClr val="tx1"/>
          </a:fontRef>
        </p:style>
      </p:cxnSp>
      <p:sp>
        <p:nvSpPr>
          <p:cNvPr id="30" name="RBContent26"/>
          <p:cNvSpPr txBox="1">
            <a:spLocks/>
          </p:cNvSpPr>
          <p:nvPr/>
        </p:nvSpPr>
        <p:spPr>
          <a:xfrm>
            <a:off x="5645223" y="2518256"/>
            <a:ext cx="5885585" cy="2986766"/>
          </a:xfrm>
          <a:prstGeom prst="rect">
            <a:avLst/>
          </a:prstGeom>
          <a:noFill/>
          <a:ln w="9525">
            <a:noFill/>
          </a:ln>
        </p:spPr>
        <p:txBody>
          <a:bodyPr vert="horz" wrap="square" lIns="0" tIns="108000" rIns="0" bIns="0" rtlCol="0">
            <a:spAutoFit/>
          </a:bodyPr>
          <a:lstStyle/>
          <a:p>
            <a:pPr marL="142628" lvl="1" indent="-142628">
              <a:lnSpc>
                <a:spcPct val="90000"/>
              </a:lnSpc>
              <a:spcBef>
                <a:spcPts val="600"/>
              </a:spcBef>
              <a:buSzPct val="100000"/>
              <a:buFont typeface="Arial Narrow"/>
              <a:buChar char="&gt;"/>
            </a:pPr>
            <a:r>
              <a:rPr lang="ru-RU" sz="1500" b="0" dirty="0" smtClean="0">
                <a:sym typeface="+mn-lt"/>
              </a:rPr>
              <a:t>Сооружение 5 </a:t>
            </a:r>
            <a:r>
              <a:rPr lang="ru-RU" sz="1500" b="0" dirty="0" err="1" smtClean="0">
                <a:sym typeface="+mn-lt"/>
              </a:rPr>
              <a:t>МСЗ</a:t>
            </a:r>
            <a:r>
              <a:rPr lang="ru-RU" sz="1500" b="0" dirty="0" smtClean="0">
                <a:sym typeface="+mn-lt"/>
              </a:rPr>
              <a:t> с бюджетом </a:t>
            </a:r>
            <a:r>
              <a:rPr lang="en-US" sz="1500" b="0" dirty="0">
                <a:sym typeface="+mn-lt"/>
              </a:rPr>
              <a:t>~</a:t>
            </a:r>
            <a:r>
              <a:rPr lang="ru-RU" sz="1500" b="0" dirty="0" smtClean="0">
                <a:sym typeface="+mn-lt"/>
              </a:rPr>
              <a:t>150 млрд. руб.</a:t>
            </a:r>
          </a:p>
          <a:p>
            <a:pPr marL="142628" lvl="1" indent="-142628">
              <a:lnSpc>
                <a:spcPct val="90000"/>
              </a:lnSpc>
              <a:spcBef>
                <a:spcPts val="600"/>
              </a:spcBef>
              <a:buSzPct val="100000"/>
              <a:buFont typeface="Arial Narrow"/>
              <a:buChar char="&gt;"/>
            </a:pPr>
            <a:r>
              <a:rPr lang="ru-RU" sz="1500" b="0" dirty="0" err="1" smtClean="0">
                <a:sym typeface="+mn-lt"/>
              </a:rPr>
              <a:t>МСЗ</a:t>
            </a:r>
            <a:r>
              <a:rPr lang="ru-RU" sz="1500" b="0" dirty="0" smtClean="0">
                <a:sym typeface="+mn-lt"/>
              </a:rPr>
              <a:t> в ЕС редко превышают </a:t>
            </a:r>
            <a:r>
              <a:rPr lang="ru-RU" sz="1500" b="0" dirty="0">
                <a:sym typeface="+mn-lt"/>
              </a:rPr>
              <a:t>треть рынка обращения с </a:t>
            </a:r>
            <a:r>
              <a:rPr lang="ru-RU" sz="1500" b="0" dirty="0" smtClean="0">
                <a:sym typeface="+mn-lt"/>
              </a:rPr>
              <a:t> </a:t>
            </a:r>
            <a:r>
              <a:rPr lang="ru-RU" sz="1500" b="0" dirty="0" err="1" smtClean="0">
                <a:sym typeface="+mn-lt"/>
              </a:rPr>
              <a:t>ТКО</a:t>
            </a:r>
            <a:r>
              <a:rPr lang="ru-RU" sz="1500" b="0" dirty="0" smtClean="0">
                <a:sym typeface="+mn-lt"/>
              </a:rPr>
              <a:t> – основная </a:t>
            </a:r>
            <a:r>
              <a:rPr lang="ru-RU" sz="1500" b="0" dirty="0">
                <a:sym typeface="+mn-lt"/>
              </a:rPr>
              <a:t>часть оборотов отрасли приходится на </a:t>
            </a:r>
            <a:r>
              <a:rPr lang="ru-RU" sz="1500" b="0" dirty="0" smtClean="0">
                <a:sym typeface="+mn-lt"/>
              </a:rPr>
              <a:t>переработку</a:t>
            </a:r>
          </a:p>
          <a:p>
            <a:pPr marL="142628" lvl="1" indent="-142628">
              <a:lnSpc>
                <a:spcPct val="90000"/>
              </a:lnSpc>
              <a:spcBef>
                <a:spcPts val="600"/>
              </a:spcBef>
              <a:buSzPct val="100000"/>
              <a:buFont typeface="Arial Narrow"/>
              <a:buChar char="&gt;"/>
            </a:pPr>
            <a:r>
              <a:rPr lang="ru-RU" sz="1500" b="0" dirty="0">
                <a:sym typeface="+mn-lt"/>
              </a:rPr>
              <a:t>Удельные капитальные затраты на 1 тыс. т </a:t>
            </a:r>
            <a:r>
              <a:rPr lang="ru-RU" sz="1500" b="0" dirty="0" err="1" smtClean="0">
                <a:sym typeface="+mn-lt"/>
              </a:rPr>
              <a:t>ТКО</a:t>
            </a:r>
            <a:r>
              <a:rPr lang="ru-RU" sz="1500" b="0" dirty="0" smtClean="0">
                <a:sym typeface="+mn-lt"/>
              </a:rPr>
              <a:t> </a:t>
            </a:r>
            <a:r>
              <a:rPr lang="ru-RU" sz="1500" b="0" dirty="0">
                <a:sym typeface="+mn-lt"/>
              </a:rPr>
              <a:t>в случае со сжиганием в несколько раз выше показателей в сортировке и переработке</a:t>
            </a:r>
          </a:p>
          <a:p>
            <a:pPr marL="142628" lvl="1" indent="-142628">
              <a:lnSpc>
                <a:spcPct val="90000"/>
              </a:lnSpc>
              <a:spcBef>
                <a:spcPts val="600"/>
              </a:spcBef>
              <a:buSzPct val="100000"/>
              <a:buFont typeface="Arial Narrow"/>
              <a:buChar char="&gt;"/>
            </a:pPr>
            <a:r>
              <a:rPr lang="ru-RU" sz="1500" b="0" dirty="0">
                <a:sym typeface="+mn-lt"/>
              </a:rPr>
              <a:t>Существует профицит генерирующих мощностей в РФ на уровне ~10% (~20 ГВт</a:t>
            </a:r>
            <a:r>
              <a:rPr lang="ru-RU" sz="1500" b="0" dirty="0" smtClean="0">
                <a:sym typeface="+mn-lt"/>
              </a:rPr>
              <a:t>)</a:t>
            </a:r>
            <a:endParaRPr lang="ru-RU" sz="1500" b="0" dirty="0">
              <a:sym typeface="+mn-lt"/>
            </a:endParaRPr>
          </a:p>
          <a:p>
            <a:pPr marL="142628" lvl="1" indent="-142628">
              <a:lnSpc>
                <a:spcPct val="90000"/>
              </a:lnSpc>
              <a:spcBef>
                <a:spcPts val="600"/>
              </a:spcBef>
              <a:buSzPct val="100000"/>
              <a:buFont typeface="Arial Narrow"/>
              <a:buChar char="&gt;"/>
            </a:pPr>
            <a:r>
              <a:rPr lang="ru-RU" sz="1500" b="0" dirty="0" err="1">
                <a:sym typeface="+mn-lt"/>
              </a:rPr>
              <a:t>МСЗ</a:t>
            </a:r>
            <a:r>
              <a:rPr lang="ru-RU" sz="1500" b="0" dirty="0">
                <a:sym typeface="+mn-lt"/>
              </a:rPr>
              <a:t> требуют обеспечения низкой влажности отходов и низкого содержания несгораемых </a:t>
            </a:r>
            <a:r>
              <a:rPr lang="ru-RU" sz="1500" b="0" dirty="0" smtClean="0">
                <a:sym typeface="+mn-lt"/>
              </a:rPr>
              <a:t>веществ (т.е. наличия </a:t>
            </a:r>
            <a:r>
              <a:rPr lang="ru-RU" sz="1500" b="0" dirty="0" err="1" smtClean="0">
                <a:sym typeface="+mn-lt"/>
              </a:rPr>
              <a:t>апстрим</a:t>
            </a:r>
            <a:r>
              <a:rPr lang="ru-RU" sz="1500" b="0" dirty="0" smtClean="0">
                <a:sym typeface="+mn-lt"/>
              </a:rPr>
              <a:t>-сортировки), </a:t>
            </a:r>
            <a:r>
              <a:rPr lang="ru-RU" sz="1500" b="0" dirty="0">
                <a:sym typeface="+mn-lt"/>
              </a:rPr>
              <a:t>в противном случае снижается теплотворная способность</a:t>
            </a:r>
          </a:p>
          <a:p>
            <a:pPr marL="142628" lvl="1" indent="-142628">
              <a:lnSpc>
                <a:spcPct val="90000"/>
              </a:lnSpc>
              <a:spcBef>
                <a:spcPts val="600"/>
              </a:spcBef>
              <a:buSzPct val="100000"/>
              <a:buFont typeface="Arial Narrow"/>
              <a:buChar char="&gt;"/>
            </a:pPr>
            <a:r>
              <a:rPr lang="ru-RU" sz="1500" b="0" dirty="0" err="1">
                <a:sym typeface="+mn-lt"/>
              </a:rPr>
              <a:t>МСЗ</a:t>
            </a:r>
            <a:r>
              <a:rPr lang="ru-RU" sz="1500" b="0" dirty="0">
                <a:sym typeface="+mn-lt"/>
              </a:rPr>
              <a:t> вносят низкий вклад в создание новых рабочих </a:t>
            </a:r>
            <a:r>
              <a:rPr lang="ru-RU" sz="1500" b="0" dirty="0" smtClean="0">
                <a:sym typeface="+mn-lt"/>
              </a:rPr>
              <a:t>мест (1 </a:t>
            </a:r>
            <a:r>
              <a:rPr lang="ru-RU" sz="1500" b="0" dirty="0" err="1">
                <a:sym typeface="+mn-lt"/>
              </a:rPr>
              <a:t>ЭПЗ</a:t>
            </a:r>
            <a:r>
              <a:rPr lang="ru-RU" sz="1500" b="0" dirty="0">
                <a:sym typeface="+mn-lt"/>
              </a:rPr>
              <a:t> на каждые 10 тыс. т </a:t>
            </a:r>
            <a:r>
              <a:rPr lang="ru-RU" sz="1500" b="0" dirty="0" err="1" smtClean="0">
                <a:sym typeface="+mn-lt"/>
              </a:rPr>
              <a:t>ТКО</a:t>
            </a:r>
            <a:r>
              <a:rPr lang="ru-RU" sz="1500" b="0" dirty="0" smtClean="0">
                <a:sym typeface="+mn-lt"/>
              </a:rPr>
              <a:t> </a:t>
            </a:r>
            <a:r>
              <a:rPr lang="ru-RU" sz="1500" b="0" dirty="0">
                <a:sym typeface="+mn-lt"/>
              </a:rPr>
              <a:t>в сравнении с 9-13 </a:t>
            </a:r>
            <a:r>
              <a:rPr lang="ru-RU" sz="1500" b="0" dirty="0" err="1">
                <a:sym typeface="+mn-lt"/>
              </a:rPr>
              <a:t>ЭПЗ</a:t>
            </a:r>
            <a:r>
              <a:rPr lang="ru-RU" sz="1500" b="0" dirty="0">
                <a:sym typeface="+mn-lt"/>
              </a:rPr>
              <a:t> </a:t>
            </a:r>
            <a:r>
              <a:rPr lang="ru-RU" sz="1500" b="0" dirty="0" smtClean="0">
                <a:sym typeface="+mn-lt"/>
              </a:rPr>
              <a:t>в переработке)</a:t>
            </a:r>
            <a:endParaRPr lang="ru-RU" sz="1500" b="0" dirty="0">
              <a:sym typeface="+mn-lt"/>
            </a:endParaRPr>
          </a:p>
        </p:txBody>
      </p:sp>
      <p:cxnSp>
        <p:nvCxnSpPr>
          <p:cNvPr id="39" name="HorizontalLine16"/>
          <p:cNvCxnSpPr>
            <a:cxnSpLocks/>
          </p:cNvCxnSpPr>
          <p:nvPr/>
        </p:nvCxnSpPr>
        <p:spPr>
          <a:xfrm>
            <a:off x="738001" y="5573089"/>
            <a:ext cx="4729699" cy="0"/>
          </a:xfrm>
          <a:prstGeom prst="line">
            <a:avLst/>
          </a:prstGeom>
          <a:ln w="22225">
            <a:solidFill>
              <a:schemeClr val="accent6"/>
            </a:solidFill>
          </a:ln>
          <a:effectLst/>
        </p:spPr>
        <p:style>
          <a:lnRef idx="1">
            <a:schemeClr val="accent1"/>
          </a:lnRef>
          <a:fillRef idx="0">
            <a:schemeClr val="accent1"/>
          </a:fillRef>
          <a:effectRef idx="0">
            <a:schemeClr val="accent1"/>
          </a:effectRef>
          <a:fontRef idx="minor">
            <a:schemeClr val="tx1"/>
          </a:fontRef>
        </p:style>
      </p:cxnSp>
      <p:sp>
        <p:nvSpPr>
          <p:cNvPr id="40" name="RBContent26"/>
          <p:cNvSpPr txBox="1">
            <a:spLocks/>
          </p:cNvSpPr>
          <p:nvPr/>
        </p:nvSpPr>
        <p:spPr>
          <a:xfrm>
            <a:off x="737999" y="5573090"/>
            <a:ext cx="4729699" cy="524553"/>
          </a:xfrm>
          <a:prstGeom prst="rect">
            <a:avLst/>
          </a:prstGeom>
          <a:noFill/>
          <a:ln w="9525">
            <a:noFill/>
          </a:ln>
        </p:spPr>
        <p:txBody>
          <a:bodyPr vert="horz" wrap="square" lIns="0" tIns="108000" rIns="0" bIns="0" rtlCol="0">
            <a:spAutoFit/>
          </a:bodyPr>
          <a:lstStyle/>
          <a:p>
            <a:pPr marL="142628" lvl="1" indent="-142628">
              <a:lnSpc>
                <a:spcPct val="90000"/>
              </a:lnSpc>
              <a:spcBef>
                <a:spcPts val="400"/>
              </a:spcBef>
              <a:buSzPct val="100000"/>
              <a:buFont typeface="Arial Narrow"/>
              <a:buChar char="&gt;"/>
            </a:pPr>
            <a:r>
              <a:rPr lang="ru-RU" sz="1500" b="0" dirty="0">
                <a:solidFill>
                  <a:schemeClr val="accent6"/>
                </a:solidFill>
                <a:sym typeface="+mn-lt"/>
              </a:rPr>
              <a:t>Валоризация без </a:t>
            </a:r>
            <a:r>
              <a:rPr lang="ru-RU" sz="1500" b="0" dirty="0" smtClean="0">
                <a:solidFill>
                  <a:schemeClr val="accent6"/>
                </a:solidFill>
                <a:sym typeface="+mn-lt"/>
              </a:rPr>
              <a:t>устойчивой утилизации не </a:t>
            </a:r>
            <a:r>
              <a:rPr lang="ru-RU" sz="1500" b="0" dirty="0">
                <a:solidFill>
                  <a:schemeClr val="accent6"/>
                </a:solidFill>
                <a:sym typeface="+mn-lt"/>
              </a:rPr>
              <a:t>является </a:t>
            </a:r>
            <a:r>
              <a:rPr lang="ru-RU" sz="1500" b="0" dirty="0" smtClean="0">
                <a:solidFill>
                  <a:schemeClr val="accent6"/>
                </a:solidFill>
                <a:sym typeface="+mn-lt"/>
              </a:rPr>
              <a:t>приоритетным </a:t>
            </a:r>
            <a:r>
              <a:rPr lang="ru-RU" sz="1500" b="0" dirty="0">
                <a:solidFill>
                  <a:schemeClr val="accent6"/>
                </a:solidFill>
                <a:sym typeface="+mn-lt"/>
              </a:rPr>
              <a:t>подходом к обращению с </a:t>
            </a:r>
            <a:r>
              <a:rPr lang="ru-RU" sz="1500" b="0" dirty="0" err="1">
                <a:solidFill>
                  <a:schemeClr val="accent6"/>
                </a:solidFill>
                <a:sym typeface="+mn-lt"/>
              </a:rPr>
              <a:t>ТБО</a:t>
            </a:r>
            <a:r>
              <a:rPr lang="ru-RU" sz="1500" b="0" dirty="0">
                <a:solidFill>
                  <a:schemeClr val="accent6"/>
                </a:solidFill>
                <a:sym typeface="+mn-lt"/>
              </a:rPr>
              <a:t> в ЕС и США</a:t>
            </a:r>
            <a:endParaRPr lang="en-US" sz="1500" b="0" baseline="30000" dirty="0">
              <a:solidFill>
                <a:schemeClr val="accent6"/>
              </a:solidFill>
              <a:sym typeface="+mn-lt"/>
            </a:endParaRPr>
          </a:p>
        </p:txBody>
      </p:sp>
      <p:cxnSp>
        <p:nvCxnSpPr>
          <p:cNvPr id="41" name="HorizontalLine18"/>
          <p:cNvCxnSpPr>
            <a:cxnSpLocks/>
          </p:cNvCxnSpPr>
          <p:nvPr/>
        </p:nvCxnSpPr>
        <p:spPr>
          <a:xfrm>
            <a:off x="5645224" y="5573089"/>
            <a:ext cx="5885585" cy="0"/>
          </a:xfrm>
          <a:prstGeom prst="line">
            <a:avLst/>
          </a:prstGeom>
          <a:ln w="22225">
            <a:solidFill>
              <a:schemeClr val="accent6"/>
            </a:solidFill>
          </a:ln>
          <a:effectLst/>
        </p:spPr>
        <p:style>
          <a:lnRef idx="1">
            <a:schemeClr val="accent1"/>
          </a:lnRef>
          <a:fillRef idx="0">
            <a:schemeClr val="accent1"/>
          </a:fillRef>
          <a:effectRef idx="0">
            <a:schemeClr val="accent1"/>
          </a:effectRef>
          <a:fontRef idx="minor">
            <a:schemeClr val="tx1"/>
          </a:fontRef>
        </p:style>
      </p:cxnSp>
      <p:sp>
        <p:nvSpPr>
          <p:cNvPr id="42" name="RBContent26"/>
          <p:cNvSpPr txBox="1">
            <a:spLocks/>
          </p:cNvSpPr>
          <p:nvPr/>
        </p:nvSpPr>
        <p:spPr>
          <a:xfrm>
            <a:off x="5645223" y="5573089"/>
            <a:ext cx="5885585" cy="732302"/>
          </a:xfrm>
          <a:prstGeom prst="rect">
            <a:avLst/>
          </a:prstGeom>
          <a:noFill/>
          <a:ln w="9525">
            <a:noFill/>
          </a:ln>
        </p:spPr>
        <p:txBody>
          <a:bodyPr vert="horz" wrap="square" lIns="0" tIns="108000" rIns="0" bIns="0" rtlCol="0">
            <a:spAutoFit/>
          </a:bodyPr>
          <a:lstStyle/>
          <a:p>
            <a:pPr marL="142628" lvl="1" indent="-142628">
              <a:lnSpc>
                <a:spcPct val="90000"/>
              </a:lnSpc>
              <a:spcBef>
                <a:spcPts val="600"/>
              </a:spcBef>
              <a:buSzPct val="100000"/>
              <a:buFont typeface="Arial Narrow"/>
              <a:buChar char="&gt;"/>
            </a:pPr>
            <a:r>
              <a:rPr lang="ru-RU" sz="1500" b="0" dirty="0" smtClean="0">
                <a:solidFill>
                  <a:schemeClr val="accent6"/>
                </a:solidFill>
                <a:sym typeface="+mn-lt"/>
              </a:rPr>
              <a:t>Сравнительно высокая стоимость проектов в отсутствие четких планов по созданию необходимых предшествующих переделов адекватной мощности (сортировка, переработка)</a:t>
            </a:r>
            <a:endParaRPr lang="ru-RU" sz="1500" baseline="30000" dirty="0">
              <a:solidFill>
                <a:schemeClr val="accent6"/>
              </a:solidFill>
              <a:sym typeface="+mn-lt"/>
            </a:endParaRPr>
          </a:p>
        </p:txBody>
      </p:sp>
      <p:pic>
        <p:nvPicPr>
          <p:cNvPr id="47" name="Picture 2" descr="http://whoiswho.dp.ru/wiwpictures/892421d0-62ad-4302-84ef-d8fd3f8876b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080533" y="2010531"/>
            <a:ext cx="450276" cy="450276"/>
          </a:xfrm>
          <a:prstGeom prst="rect">
            <a:avLst/>
          </a:prstGeom>
          <a:noFill/>
          <a:extLst>
            <a:ext uri="{909E8E84-426E-40DD-AFC4-6F175D3DCCD1}">
              <a14:hiddenFill xmlns:a14="http://schemas.microsoft.com/office/drawing/2010/main">
                <a:solidFill>
                  <a:srgbClr val="FFFFFF"/>
                </a:solidFill>
              </a14:hiddenFill>
            </a:ext>
          </a:extLst>
        </p:spPr>
      </p:pic>
      <p:pic>
        <p:nvPicPr>
          <p:cNvPr id="48" name="Picture 4" descr="&quot;Холдинговая компания &quot;Вирео Энерджи&quot; (Швеция)"/>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61029" y="2114139"/>
            <a:ext cx="606669" cy="346668"/>
          </a:xfrm>
          <a:prstGeom prst="rect">
            <a:avLst/>
          </a:prstGeom>
          <a:noFill/>
          <a:extLst>
            <a:ext uri="{909E8E84-426E-40DD-AFC4-6F175D3DCCD1}">
              <a14:hiddenFill xmlns:a14="http://schemas.microsoft.com/office/drawing/2010/main">
                <a:solidFill>
                  <a:srgbClr val="FFFFFF"/>
                </a:solidFill>
              </a14:hiddenFill>
            </a:ext>
          </a:extLst>
        </p:spPr>
      </p:pic>
      <p:sp>
        <p:nvSpPr>
          <p:cNvPr id="49" name="RbNavigator"/>
          <p:cNvSpPr txBox="1"/>
          <p:nvPr/>
        </p:nvSpPr>
        <p:spPr>
          <a:xfrm>
            <a:off x="738000" y="222248"/>
            <a:ext cx="274320" cy="274320"/>
          </a:xfrm>
          <a:prstGeom prst="rect">
            <a:avLst/>
          </a:prstGeom>
          <a:solidFill>
            <a:schemeClr val="accent6"/>
          </a:solidFill>
          <a:ln w="9525">
            <a:noFill/>
          </a:ln>
        </p:spPr>
        <p:txBody>
          <a:bodyPr vert="horz" wrap="none" lIns="0" tIns="0" rIns="0" bIns="0" rtlCol="0" anchor="ctr">
            <a:noAutofit/>
          </a:bodyPr>
          <a:lstStyle/>
          <a:p>
            <a:pPr algn="ctr">
              <a:lnSpc>
                <a:spcPct val="90000"/>
              </a:lnSpc>
              <a:spcBef>
                <a:spcPts val="400"/>
              </a:spcBef>
              <a:buClr>
                <a:srgbClr val="000000"/>
              </a:buClr>
              <a:buSzPct val="100000"/>
            </a:pPr>
            <a:r>
              <a:rPr kumimoji="1" lang="ru-RU" noProof="0" dirty="0" smtClean="0">
                <a:solidFill>
                  <a:schemeClr val="bg1"/>
                </a:solidFill>
                <a:latin typeface="+mn-lt"/>
                <a:cs typeface="Arial Narrow" pitchFamily="34" charset="0"/>
              </a:rPr>
              <a:t>5</a:t>
            </a:r>
          </a:p>
        </p:txBody>
      </p:sp>
    </p:spTree>
    <p:extLst>
      <p:ext uri="{BB962C8B-B14F-4D97-AF65-F5344CB8AC3E}">
        <p14:creationId xmlns:p14="http://schemas.microsoft.com/office/powerpoint/2010/main" val="25134585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ru-RU" dirty="0" smtClean="0"/>
              <a:t>В зарубежной практике технико-технологический аспект включает как капиталоемкие "железные", так и "легкие" цифровые решения</a:t>
            </a:r>
            <a:endParaRPr lang="ru-RU" dirty="0"/>
          </a:p>
        </p:txBody>
      </p:sp>
      <p:sp>
        <p:nvSpPr>
          <p:cNvPr id="4" name="Source"/>
          <p:cNvSpPr txBox="1"/>
          <p:nvPr/>
        </p:nvSpPr>
        <p:spPr>
          <a:xfrm>
            <a:off x="736600" y="6710121"/>
            <a:ext cx="1072409" cy="124650"/>
          </a:xfrm>
          <a:prstGeom prst="rect">
            <a:avLst/>
          </a:prstGeom>
          <a:noFill/>
          <a:ln w="9525">
            <a:noFill/>
          </a:ln>
        </p:spPr>
        <p:txBody>
          <a:bodyPr vert="horz" wrap="none" lIns="0" tIns="0" rIns="0" bIns="0" rtlCol="0" anchor="b" anchorCtr="0">
            <a:spAutoFit/>
          </a:bodyPr>
          <a:lstStyle/>
          <a:p>
            <a:pPr>
              <a:lnSpc>
                <a:spcPct val="90000"/>
              </a:lnSpc>
              <a:buSzPct val="100000"/>
            </a:pPr>
            <a:r>
              <a:rPr lang="ru-RU" sz="900" b="0" dirty="0" smtClean="0">
                <a:solidFill>
                  <a:schemeClr val="tx1"/>
                </a:solidFill>
                <a:latin typeface="+mn-lt"/>
                <a:cs typeface="+mn-cs"/>
                <a:sym typeface="+mn-lt"/>
              </a:rPr>
              <a:t>Источник: </a:t>
            </a:r>
            <a:r>
              <a:rPr lang="en-US" sz="900" b="0" dirty="0" smtClean="0">
                <a:solidFill>
                  <a:schemeClr val="tx1"/>
                </a:solidFill>
                <a:latin typeface="+mn-lt"/>
                <a:cs typeface="+mn-cs"/>
                <a:sym typeface="+mn-lt"/>
              </a:rPr>
              <a:t>Roland Berger</a:t>
            </a:r>
          </a:p>
        </p:txBody>
      </p:sp>
      <p:sp>
        <p:nvSpPr>
          <p:cNvPr id="7" name="Subtitle"/>
          <p:cNvSpPr txBox="1">
            <a:spLocks/>
          </p:cNvSpPr>
          <p:nvPr/>
        </p:nvSpPr>
        <p:spPr>
          <a:xfrm>
            <a:off x="738000" y="1710001"/>
            <a:ext cx="10792808" cy="300531"/>
          </a:xfrm>
          <a:prstGeom prst="rect">
            <a:avLst/>
          </a:prstGeom>
          <a:noFill/>
          <a:ln w="9525">
            <a:noFill/>
          </a:ln>
        </p:spPr>
        <p:txBody>
          <a:bodyPr vert="horz" wrap="square" lIns="0" tIns="0" rIns="0" bIns="0" rtlCol="0">
            <a:spAutoFit/>
          </a:bodyPr>
          <a:lstStyle/>
          <a:p>
            <a:pPr>
              <a:lnSpc>
                <a:spcPct val="90000"/>
              </a:lnSpc>
              <a:buClr>
                <a:schemeClr val="tx1"/>
              </a:buClr>
              <a:buSzPct val="100000"/>
            </a:pPr>
            <a:r>
              <a:rPr lang="ru-RU" sz="2100" b="0" dirty="0" smtClean="0">
                <a:solidFill>
                  <a:schemeClr val="tx2"/>
                </a:solidFill>
                <a:sym typeface="+mn-lt"/>
              </a:rPr>
              <a:t>Технологические инициативы </a:t>
            </a:r>
            <a:r>
              <a:rPr lang="ru-RU" sz="2100" b="0" dirty="0">
                <a:solidFill>
                  <a:schemeClr val="tx2"/>
                </a:solidFill>
                <a:sym typeface="+mn-lt"/>
              </a:rPr>
              <a:t>в сфере устойчивого обращения с </a:t>
            </a:r>
            <a:r>
              <a:rPr lang="ru-RU" sz="2100" b="0" dirty="0" err="1">
                <a:solidFill>
                  <a:schemeClr val="tx2"/>
                </a:solidFill>
                <a:sym typeface="+mn-lt"/>
              </a:rPr>
              <a:t>ТБО</a:t>
            </a:r>
            <a:r>
              <a:rPr lang="ru-RU" sz="2100" b="0" dirty="0">
                <a:solidFill>
                  <a:schemeClr val="tx2"/>
                </a:solidFill>
                <a:sym typeface="+mn-lt"/>
              </a:rPr>
              <a:t> </a:t>
            </a:r>
            <a:r>
              <a:rPr lang="ru-RU" sz="2100" b="0" dirty="0" smtClean="0">
                <a:solidFill>
                  <a:schemeClr val="tx2"/>
                </a:solidFill>
                <a:sym typeface="+mn-lt"/>
              </a:rPr>
              <a:t>за рубежом</a:t>
            </a:r>
            <a:endParaRPr lang="en-US" sz="2100" b="0" dirty="0" smtClean="0">
              <a:solidFill>
                <a:schemeClr val="tx2"/>
              </a:solidFill>
              <a:latin typeface="+mn-lt"/>
              <a:cs typeface="+mn-cs"/>
              <a:sym typeface="+mn-lt"/>
            </a:endParaRPr>
          </a:p>
        </p:txBody>
      </p:sp>
      <p:sp>
        <p:nvSpPr>
          <p:cNvPr id="8" name="RbNavigator"/>
          <p:cNvSpPr txBox="1"/>
          <p:nvPr/>
        </p:nvSpPr>
        <p:spPr>
          <a:xfrm>
            <a:off x="738000" y="222248"/>
            <a:ext cx="274320" cy="274320"/>
          </a:xfrm>
          <a:prstGeom prst="rect">
            <a:avLst/>
          </a:prstGeom>
          <a:solidFill>
            <a:schemeClr val="accent6"/>
          </a:solidFill>
          <a:ln w="9525">
            <a:noFill/>
          </a:ln>
        </p:spPr>
        <p:txBody>
          <a:bodyPr vert="horz" wrap="none" lIns="0" tIns="0" rIns="0" bIns="0" rtlCol="0" anchor="ctr">
            <a:noAutofit/>
          </a:bodyPr>
          <a:lstStyle/>
          <a:p>
            <a:pPr algn="ctr">
              <a:lnSpc>
                <a:spcPct val="90000"/>
              </a:lnSpc>
              <a:spcBef>
                <a:spcPts val="400"/>
              </a:spcBef>
              <a:buClr>
                <a:srgbClr val="000000"/>
              </a:buClr>
              <a:buSzPct val="100000"/>
            </a:pPr>
            <a:r>
              <a:rPr kumimoji="1" lang="ru-RU" noProof="0" dirty="0" smtClean="0">
                <a:solidFill>
                  <a:schemeClr val="bg1"/>
                </a:solidFill>
                <a:latin typeface="+mn-lt"/>
                <a:cs typeface="Arial Narrow" pitchFamily="34" charset="0"/>
              </a:rPr>
              <a:t>5</a:t>
            </a:r>
          </a:p>
        </p:txBody>
      </p:sp>
      <p:sp>
        <p:nvSpPr>
          <p:cNvPr id="10" name="Title1010"/>
          <p:cNvSpPr txBox="1">
            <a:spLocks/>
          </p:cNvSpPr>
          <p:nvPr/>
        </p:nvSpPr>
        <p:spPr>
          <a:xfrm>
            <a:off x="737999" y="2203901"/>
            <a:ext cx="2235111" cy="694890"/>
          </a:xfrm>
          <a:prstGeom prst="rect">
            <a:avLst/>
          </a:prstGeom>
          <a:noFill/>
          <a:ln w="9525">
            <a:noFill/>
          </a:ln>
        </p:spPr>
        <p:txBody>
          <a:bodyPr vert="horz" wrap="square" lIns="0" tIns="0" rIns="0" bIns="70950" rtlCol="0" anchor="b">
            <a:spAutoFit/>
          </a:bodyPr>
          <a:lstStyle/>
          <a:p>
            <a:pPr>
              <a:lnSpc>
                <a:spcPct val="90000"/>
              </a:lnSpc>
              <a:spcBef>
                <a:spcPts val="400"/>
              </a:spcBef>
              <a:buClr>
                <a:srgbClr val="000000"/>
              </a:buClr>
              <a:buSzPct val="100000"/>
            </a:pPr>
            <a:r>
              <a:rPr lang="ru-RU" sz="1500" dirty="0">
                <a:solidFill>
                  <a:srgbClr val="000000"/>
                </a:solidFill>
                <a:latin typeface="+mn-lt"/>
                <a:cs typeface="Arial Narrow" pitchFamily="34" charset="0"/>
              </a:rPr>
              <a:t>Минимизация количества </a:t>
            </a:r>
            <a:r>
              <a:rPr lang="ru-RU" sz="1500" dirty="0" smtClean="0">
                <a:solidFill>
                  <a:srgbClr val="000000"/>
                </a:solidFill>
                <a:latin typeface="+mn-lt"/>
                <a:cs typeface="Arial Narrow" pitchFamily="34" charset="0"/>
              </a:rPr>
              <a:t> нелегальных свалок / </a:t>
            </a:r>
            <a:r>
              <a:rPr lang="ru-RU" sz="1500" dirty="0">
                <a:solidFill>
                  <a:srgbClr val="000000"/>
                </a:solidFill>
                <a:latin typeface="+mn-lt"/>
                <a:cs typeface="Arial Narrow" pitchFamily="34" charset="0"/>
              </a:rPr>
              <a:t>полигонов</a:t>
            </a:r>
          </a:p>
        </p:txBody>
      </p:sp>
      <p:cxnSp>
        <p:nvCxnSpPr>
          <p:cNvPr id="11" name="HorizontalLine11"/>
          <p:cNvCxnSpPr/>
          <p:nvPr/>
        </p:nvCxnSpPr>
        <p:spPr>
          <a:xfrm>
            <a:off x="737999" y="2924273"/>
            <a:ext cx="2564519" cy="0"/>
          </a:xfrm>
          <a:prstGeom prst="line">
            <a:avLst/>
          </a:prstGeom>
          <a:ln w="22225">
            <a:solidFill>
              <a:schemeClr val="accent3"/>
            </a:solidFill>
            <a:tailEnd type="triangle" w="lg" len="lg"/>
          </a:ln>
          <a:effectLst/>
        </p:spPr>
        <p:style>
          <a:lnRef idx="1">
            <a:schemeClr val="accent1"/>
          </a:lnRef>
          <a:fillRef idx="0">
            <a:schemeClr val="accent1"/>
          </a:fillRef>
          <a:effectRef idx="0">
            <a:schemeClr val="accent1"/>
          </a:effectRef>
          <a:fontRef idx="minor">
            <a:schemeClr val="tx1"/>
          </a:fontRef>
        </p:style>
      </p:cxnSp>
      <p:sp>
        <p:nvSpPr>
          <p:cNvPr id="12" name="RBContent9"/>
          <p:cNvSpPr txBox="1">
            <a:spLocks/>
          </p:cNvSpPr>
          <p:nvPr/>
        </p:nvSpPr>
        <p:spPr>
          <a:xfrm>
            <a:off x="737999" y="2924273"/>
            <a:ext cx="2564519" cy="2056511"/>
          </a:xfrm>
          <a:prstGeom prst="rect">
            <a:avLst/>
          </a:prstGeom>
          <a:noFill/>
          <a:ln w="9525">
            <a:noFill/>
          </a:ln>
        </p:spPr>
        <p:txBody>
          <a:bodyPr vert="horz" wrap="square" lIns="0" tIns="108000" rIns="0" bIns="0" rtlCol="0">
            <a:spAutoFit/>
          </a:bodyPr>
          <a:lstStyle/>
          <a:p>
            <a:pPr marL="164571" lvl="1" indent="-164571">
              <a:lnSpc>
                <a:spcPct val="85000"/>
              </a:lnSpc>
              <a:spcBef>
                <a:spcPts val="600"/>
              </a:spcBef>
              <a:buSzPct val="100000"/>
              <a:buFont typeface="Arial Narrow"/>
              <a:buChar char="&gt;"/>
            </a:pPr>
            <a:r>
              <a:rPr lang="ru-RU" dirty="0">
                <a:cs typeface="Arial Narrow" pitchFamily="34" charset="0"/>
              </a:rPr>
              <a:t>Мобильные приложения </a:t>
            </a:r>
            <a:r>
              <a:rPr lang="ru-RU" b="0" dirty="0">
                <a:cs typeface="Arial Narrow" pitchFamily="34" charset="0"/>
              </a:rPr>
              <a:t>(</a:t>
            </a:r>
            <a:r>
              <a:rPr lang="en-US" b="0" dirty="0" err="1">
                <a:cs typeface="Arial Narrow" pitchFamily="34" charset="0"/>
              </a:rPr>
              <a:t>TrashOut</a:t>
            </a:r>
            <a:r>
              <a:rPr lang="en-US" b="0" dirty="0">
                <a:cs typeface="Arial Narrow" pitchFamily="34" charset="0"/>
              </a:rPr>
              <a:t>, Literati)</a:t>
            </a:r>
            <a:r>
              <a:rPr lang="ru-RU" dirty="0">
                <a:cs typeface="Arial Narrow" pitchFamily="34" charset="0"/>
              </a:rPr>
              <a:t> и онлайн-платформы</a:t>
            </a:r>
            <a:r>
              <a:rPr lang="en-US" dirty="0">
                <a:cs typeface="Arial Narrow" pitchFamily="34" charset="0"/>
              </a:rPr>
              <a:t> </a:t>
            </a:r>
            <a:r>
              <a:rPr lang="en-US" b="0" dirty="0">
                <a:cs typeface="Arial Narrow" pitchFamily="34" charset="0"/>
              </a:rPr>
              <a:t>(</a:t>
            </a:r>
            <a:r>
              <a:rPr lang="en-US" b="0" dirty="0" err="1">
                <a:cs typeface="Arial Narrow" pitchFamily="34" charset="0"/>
              </a:rPr>
              <a:t>RIDOnline</a:t>
            </a:r>
            <a:r>
              <a:rPr lang="en-US" b="0" dirty="0">
                <a:cs typeface="Arial Narrow" pitchFamily="34" charset="0"/>
              </a:rPr>
              <a:t>)</a:t>
            </a:r>
            <a:r>
              <a:rPr lang="ru-RU" dirty="0">
                <a:cs typeface="Arial Narrow" pitchFamily="34" charset="0"/>
              </a:rPr>
              <a:t> </a:t>
            </a:r>
            <a:r>
              <a:rPr lang="ru-RU" b="0" dirty="0">
                <a:cs typeface="Arial Narrow" pitchFamily="34" charset="0"/>
              </a:rPr>
              <a:t>на основе</a:t>
            </a:r>
            <a:r>
              <a:rPr lang="en-US" b="0" dirty="0">
                <a:cs typeface="Arial Narrow" pitchFamily="34" charset="0"/>
              </a:rPr>
              <a:t> </a:t>
            </a:r>
            <a:r>
              <a:rPr lang="ru-RU" b="0" dirty="0">
                <a:cs typeface="Arial Narrow" pitchFamily="34" charset="0"/>
              </a:rPr>
              <a:t>социальных сетей и </a:t>
            </a:r>
            <a:r>
              <a:rPr lang="ru-RU" b="0" dirty="0" err="1">
                <a:cs typeface="Arial Narrow" pitchFamily="34" charset="0"/>
              </a:rPr>
              <a:t>краудсорсинга</a:t>
            </a:r>
            <a:r>
              <a:rPr lang="ru-RU" b="0" dirty="0">
                <a:cs typeface="Arial Narrow" pitchFamily="34" charset="0"/>
              </a:rPr>
              <a:t> для сообщения о нелегальных мусорных полигонах и формирования их карты</a:t>
            </a:r>
          </a:p>
          <a:p>
            <a:pPr marL="164571" lvl="1" indent="-164571">
              <a:lnSpc>
                <a:spcPct val="85000"/>
              </a:lnSpc>
              <a:spcBef>
                <a:spcPts val="600"/>
              </a:spcBef>
              <a:buSzPct val="100000"/>
              <a:buFont typeface="Arial Narrow"/>
              <a:buChar char="&gt;"/>
            </a:pPr>
            <a:r>
              <a:rPr lang="ru-RU" b="0" dirty="0">
                <a:cs typeface="Arial Narrow" pitchFamily="34" charset="0"/>
              </a:rPr>
              <a:t>Использование </a:t>
            </a:r>
            <a:r>
              <a:rPr lang="ru-RU" dirty="0">
                <a:cs typeface="Arial Narrow" pitchFamily="34" charset="0"/>
              </a:rPr>
              <a:t>летающих </a:t>
            </a:r>
            <a:r>
              <a:rPr lang="ru-RU" dirty="0" err="1">
                <a:cs typeface="Arial Narrow" pitchFamily="34" charset="0"/>
              </a:rPr>
              <a:t>дронов</a:t>
            </a:r>
            <a:r>
              <a:rPr lang="ru-RU" dirty="0">
                <a:cs typeface="Arial Narrow" pitchFamily="34" charset="0"/>
              </a:rPr>
              <a:t> </a:t>
            </a:r>
            <a:r>
              <a:rPr lang="ru-RU" b="0" dirty="0">
                <a:cs typeface="Arial Narrow" pitchFamily="34" charset="0"/>
              </a:rPr>
              <a:t>и специальных </a:t>
            </a:r>
            <a:r>
              <a:rPr lang="ru-RU" dirty="0">
                <a:cs typeface="Arial Narrow" pitchFamily="34" charset="0"/>
              </a:rPr>
              <a:t>мобильных камер </a:t>
            </a:r>
            <a:r>
              <a:rPr lang="ru-RU" b="0" dirty="0">
                <a:cs typeface="Arial Narrow" pitchFamily="34" charset="0"/>
              </a:rPr>
              <a:t>для отслеживания нелегальных мусорных полигонов и сброса отходов в неположенных местах</a:t>
            </a:r>
          </a:p>
        </p:txBody>
      </p:sp>
      <p:sp>
        <p:nvSpPr>
          <p:cNvPr id="13" name="Title1313"/>
          <p:cNvSpPr txBox="1">
            <a:spLocks/>
          </p:cNvSpPr>
          <p:nvPr/>
        </p:nvSpPr>
        <p:spPr>
          <a:xfrm>
            <a:off x="3491889" y="2411650"/>
            <a:ext cx="2235111" cy="487141"/>
          </a:xfrm>
          <a:prstGeom prst="rect">
            <a:avLst/>
          </a:prstGeom>
          <a:noFill/>
          <a:ln w="9525">
            <a:noFill/>
          </a:ln>
        </p:spPr>
        <p:txBody>
          <a:bodyPr vert="horz" wrap="square" lIns="0" tIns="0" rIns="0" bIns="70950" rtlCol="0" anchor="b">
            <a:spAutoFit/>
          </a:bodyPr>
          <a:lstStyle/>
          <a:p>
            <a:pPr>
              <a:lnSpc>
                <a:spcPct val="90000"/>
              </a:lnSpc>
              <a:spcBef>
                <a:spcPts val="400"/>
              </a:spcBef>
              <a:buClr>
                <a:srgbClr val="000000"/>
              </a:buClr>
              <a:buSzPct val="100000"/>
            </a:pPr>
            <a:r>
              <a:rPr lang="ru-RU" sz="1500" dirty="0" smtClean="0">
                <a:solidFill>
                  <a:srgbClr val="000000"/>
                </a:solidFill>
                <a:latin typeface="+mn-lt"/>
                <a:cs typeface="Arial Narrow" pitchFamily="34" charset="0"/>
              </a:rPr>
              <a:t>Технико-технологическая модернизация </a:t>
            </a:r>
            <a:r>
              <a:rPr lang="ru-RU" sz="1500" dirty="0">
                <a:solidFill>
                  <a:srgbClr val="000000"/>
                </a:solidFill>
                <a:latin typeface="+mn-lt"/>
                <a:cs typeface="Arial Narrow" pitchFamily="34" charset="0"/>
              </a:rPr>
              <a:t>полигонов</a:t>
            </a:r>
          </a:p>
        </p:txBody>
      </p:sp>
      <p:cxnSp>
        <p:nvCxnSpPr>
          <p:cNvPr id="14" name="HorizontalLine14"/>
          <p:cNvCxnSpPr/>
          <p:nvPr/>
        </p:nvCxnSpPr>
        <p:spPr>
          <a:xfrm>
            <a:off x="3491889" y="2924273"/>
            <a:ext cx="2564519" cy="0"/>
          </a:xfrm>
          <a:prstGeom prst="line">
            <a:avLst/>
          </a:prstGeom>
          <a:ln w="22225">
            <a:solidFill>
              <a:schemeClr val="accent3"/>
            </a:solidFill>
            <a:tailEnd type="triangle" w="lg" len="lg"/>
          </a:ln>
          <a:effectLst/>
        </p:spPr>
        <p:style>
          <a:lnRef idx="1">
            <a:schemeClr val="accent1"/>
          </a:lnRef>
          <a:fillRef idx="0">
            <a:schemeClr val="accent1"/>
          </a:fillRef>
          <a:effectRef idx="0">
            <a:schemeClr val="accent1"/>
          </a:effectRef>
          <a:fontRef idx="minor">
            <a:schemeClr val="tx1"/>
          </a:fontRef>
        </p:style>
      </p:cxnSp>
      <p:sp>
        <p:nvSpPr>
          <p:cNvPr id="15" name="RBContent9"/>
          <p:cNvSpPr txBox="1">
            <a:spLocks/>
          </p:cNvSpPr>
          <p:nvPr/>
        </p:nvSpPr>
        <p:spPr>
          <a:xfrm>
            <a:off x="3491889" y="2924273"/>
            <a:ext cx="2564519" cy="2736697"/>
          </a:xfrm>
          <a:prstGeom prst="rect">
            <a:avLst/>
          </a:prstGeom>
          <a:noFill/>
          <a:ln w="9525">
            <a:noFill/>
          </a:ln>
        </p:spPr>
        <p:txBody>
          <a:bodyPr vert="horz" wrap="square" lIns="0" tIns="108000" rIns="0" bIns="0" rtlCol="0">
            <a:spAutoFit/>
          </a:bodyPr>
          <a:lstStyle/>
          <a:p>
            <a:pPr marL="164571" lvl="1" indent="-164571">
              <a:lnSpc>
                <a:spcPct val="85000"/>
              </a:lnSpc>
              <a:spcBef>
                <a:spcPts val="600"/>
              </a:spcBef>
              <a:buSzPct val="100000"/>
              <a:buFont typeface="Arial Narrow"/>
              <a:buChar char="&gt;"/>
            </a:pPr>
            <a:r>
              <a:rPr lang="ru-RU" dirty="0">
                <a:cs typeface="Arial Narrow" pitchFamily="34" charset="0"/>
              </a:rPr>
              <a:t>Полу-аэробные технологии</a:t>
            </a:r>
            <a:r>
              <a:rPr lang="ru-RU" b="0" dirty="0">
                <a:cs typeface="Arial Narrow" pitchFamily="34" charset="0"/>
              </a:rPr>
              <a:t> захоронения </a:t>
            </a:r>
            <a:r>
              <a:rPr lang="ru-RU" b="0" dirty="0" smtClean="0">
                <a:cs typeface="Arial Narrow" pitchFamily="34" charset="0"/>
              </a:rPr>
              <a:t>отходов, позволяющие </a:t>
            </a:r>
            <a:r>
              <a:rPr lang="ru-RU" b="0" dirty="0">
                <a:cs typeface="Arial Narrow" pitchFamily="34" charset="0"/>
              </a:rPr>
              <a:t>быстро восстанавливать территории после захоронения без </a:t>
            </a:r>
            <a:r>
              <a:rPr lang="ru-RU" b="0" dirty="0" smtClean="0">
                <a:cs typeface="Arial Narrow" pitchFamily="34" charset="0"/>
              </a:rPr>
              <a:t>значимого негативного воздействия на окружающую среду (напр., в </a:t>
            </a:r>
            <a:r>
              <a:rPr lang="ru-RU" b="0" dirty="0">
                <a:cs typeface="Arial Narrow" pitchFamily="34" charset="0"/>
              </a:rPr>
              <a:t>Японии полу-аэробные полигоны </a:t>
            </a:r>
            <a:r>
              <a:rPr lang="ru-RU" b="0" dirty="0" smtClean="0">
                <a:cs typeface="Arial Narrow" pitchFamily="34" charset="0"/>
              </a:rPr>
              <a:t>в дальнейшем переоборудуются </a:t>
            </a:r>
            <a:r>
              <a:rPr lang="ru-RU" b="0" dirty="0">
                <a:cs typeface="Arial Narrow" pitchFamily="34" charset="0"/>
              </a:rPr>
              <a:t>в парки и зоны отдыха)</a:t>
            </a:r>
          </a:p>
          <a:p>
            <a:pPr marL="164571" lvl="1" indent="-164571">
              <a:lnSpc>
                <a:spcPct val="85000"/>
              </a:lnSpc>
              <a:spcBef>
                <a:spcPts val="600"/>
              </a:spcBef>
              <a:buSzPct val="100000"/>
              <a:buFont typeface="Arial Narrow"/>
              <a:buChar char="&gt;"/>
            </a:pPr>
            <a:r>
              <a:rPr lang="ru-RU" b="0" dirty="0" smtClean="0">
                <a:cs typeface="Arial Narrow" pitchFamily="34" charset="0"/>
              </a:rPr>
              <a:t>Современное </a:t>
            </a:r>
            <a:r>
              <a:rPr lang="ru-RU" dirty="0" smtClean="0">
                <a:cs typeface="Arial Narrow" pitchFamily="34" charset="0"/>
              </a:rPr>
              <a:t>прессование,</a:t>
            </a:r>
            <a:r>
              <a:rPr lang="ru-RU" b="0" dirty="0" smtClean="0">
                <a:cs typeface="Arial Narrow" pitchFamily="34" charset="0"/>
              </a:rPr>
              <a:t> позволяющее сократить физический объем отходов в 5-8 раз, что повышает эффективность использования единицы площади полигона в 5-8 раз</a:t>
            </a:r>
            <a:endParaRPr lang="ru-RU" b="0" dirty="0">
              <a:cs typeface="Arial Narrow" pitchFamily="34" charset="0"/>
            </a:endParaRPr>
          </a:p>
        </p:txBody>
      </p:sp>
      <p:sp>
        <p:nvSpPr>
          <p:cNvPr id="16" name="Title1616"/>
          <p:cNvSpPr txBox="1">
            <a:spLocks/>
          </p:cNvSpPr>
          <p:nvPr/>
        </p:nvSpPr>
        <p:spPr>
          <a:xfrm>
            <a:off x="6245779" y="2411650"/>
            <a:ext cx="2235111" cy="487141"/>
          </a:xfrm>
          <a:prstGeom prst="rect">
            <a:avLst/>
          </a:prstGeom>
          <a:noFill/>
          <a:ln w="9525">
            <a:noFill/>
          </a:ln>
        </p:spPr>
        <p:txBody>
          <a:bodyPr vert="horz" wrap="square" lIns="0" tIns="0" rIns="0" bIns="70950" rtlCol="0" anchor="b">
            <a:spAutoFit/>
          </a:bodyPr>
          <a:lstStyle/>
          <a:p>
            <a:pPr>
              <a:lnSpc>
                <a:spcPct val="90000"/>
              </a:lnSpc>
              <a:spcBef>
                <a:spcPts val="400"/>
              </a:spcBef>
              <a:buClr>
                <a:srgbClr val="000000"/>
              </a:buClr>
              <a:buSzPct val="100000"/>
            </a:pPr>
            <a:r>
              <a:rPr lang="ru-RU" sz="1500" dirty="0">
                <a:solidFill>
                  <a:srgbClr val="000000"/>
                </a:solidFill>
                <a:latin typeface="+mn-lt"/>
                <a:cs typeface="Arial Narrow" pitchFamily="34" charset="0"/>
              </a:rPr>
              <a:t>Переработка и валоризация</a:t>
            </a:r>
          </a:p>
        </p:txBody>
      </p:sp>
      <p:cxnSp>
        <p:nvCxnSpPr>
          <p:cNvPr id="17" name="HorizontalLine17"/>
          <p:cNvCxnSpPr/>
          <p:nvPr/>
        </p:nvCxnSpPr>
        <p:spPr>
          <a:xfrm>
            <a:off x="6245779" y="2924273"/>
            <a:ext cx="2564519" cy="0"/>
          </a:xfrm>
          <a:prstGeom prst="line">
            <a:avLst/>
          </a:prstGeom>
          <a:ln w="22225">
            <a:solidFill>
              <a:schemeClr val="accent3"/>
            </a:solidFill>
            <a:tailEnd type="triangle" w="lg" len="lg"/>
          </a:ln>
          <a:effectLst/>
        </p:spPr>
        <p:style>
          <a:lnRef idx="1">
            <a:schemeClr val="accent1"/>
          </a:lnRef>
          <a:fillRef idx="0">
            <a:schemeClr val="accent1"/>
          </a:fillRef>
          <a:effectRef idx="0">
            <a:schemeClr val="accent1"/>
          </a:effectRef>
          <a:fontRef idx="minor">
            <a:schemeClr val="tx1"/>
          </a:fontRef>
        </p:style>
      </p:cxnSp>
      <p:sp>
        <p:nvSpPr>
          <p:cNvPr id="18" name="RBContent9"/>
          <p:cNvSpPr txBox="1">
            <a:spLocks/>
          </p:cNvSpPr>
          <p:nvPr/>
        </p:nvSpPr>
        <p:spPr>
          <a:xfrm>
            <a:off x="6245779" y="2924273"/>
            <a:ext cx="2564519" cy="3663874"/>
          </a:xfrm>
          <a:prstGeom prst="rect">
            <a:avLst/>
          </a:prstGeom>
          <a:noFill/>
          <a:ln w="9525">
            <a:noFill/>
          </a:ln>
        </p:spPr>
        <p:txBody>
          <a:bodyPr vert="horz" wrap="square" lIns="0" tIns="108000" rIns="0" bIns="0" rtlCol="0">
            <a:spAutoFit/>
          </a:bodyPr>
          <a:lstStyle/>
          <a:p>
            <a:pPr marL="164571" lvl="1" indent="-164571">
              <a:lnSpc>
                <a:spcPct val="85000"/>
              </a:lnSpc>
              <a:spcBef>
                <a:spcPts val="600"/>
              </a:spcBef>
              <a:buSzPct val="100000"/>
              <a:buFont typeface="Arial Narrow"/>
              <a:buChar char="&gt;"/>
            </a:pPr>
            <a:r>
              <a:rPr lang="ru-RU" dirty="0" smtClean="0">
                <a:cs typeface="Arial Narrow" pitchFamily="34" charset="0"/>
              </a:rPr>
              <a:t>Дегазация</a:t>
            </a:r>
            <a:r>
              <a:rPr lang="ru-RU" b="0" dirty="0" smtClean="0">
                <a:cs typeface="Arial Narrow" pitchFamily="34" charset="0"/>
              </a:rPr>
              <a:t> </a:t>
            </a:r>
            <a:r>
              <a:rPr lang="ru-RU" b="0" dirty="0">
                <a:cs typeface="Arial Narrow" pitchFamily="34" charset="0"/>
              </a:rPr>
              <a:t>полигонов </a:t>
            </a:r>
            <a:r>
              <a:rPr lang="ru-RU" b="0" dirty="0" smtClean="0">
                <a:cs typeface="Arial Narrow" pitchFamily="34" charset="0"/>
              </a:rPr>
              <a:t>с предшествующей сортировкой для получения заданных проектных характеристик входящих потоков с </a:t>
            </a:r>
            <a:r>
              <a:rPr lang="ru-RU" b="0" dirty="0">
                <a:cs typeface="Arial Narrow" pitchFamily="34" charset="0"/>
              </a:rPr>
              <a:t>последующей генерацией э</a:t>
            </a:r>
            <a:r>
              <a:rPr lang="en-US" b="0" dirty="0">
                <a:cs typeface="Arial Narrow" pitchFamily="34" charset="0"/>
              </a:rPr>
              <a:t>/</a:t>
            </a:r>
            <a:r>
              <a:rPr lang="ru-RU" b="0" dirty="0">
                <a:cs typeface="Arial Narrow" pitchFamily="34" charset="0"/>
              </a:rPr>
              <a:t>э на свалочном </a:t>
            </a:r>
            <a:r>
              <a:rPr lang="ru-RU" b="0" dirty="0" smtClean="0">
                <a:cs typeface="Arial Narrow" pitchFamily="34" charset="0"/>
              </a:rPr>
              <a:t>газе</a:t>
            </a:r>
          </a:p>
          <a:p>
            <a:pPr marL="164571" lvl="1" indent="-164571">
              <a:lnSpc>
                <a:spcPct val="85000"/>
              </a:lnSpc>
              <a:spcBef>
                <a:spcPts val="600"/>
              </a:spcBef>
              <a:buSzPct val="100000"/>
              <a:buFont typeface="Arial Narrow"/>
              <a:buChar char="&gt;"/>
            </a:pPr>
            <a:r>
              <a:rPr lang="ru-RU" dirty="0" smtClean="0">
                <a:cs typeface="Arial Narrow" pitchFamily="34" charset="0"/>
              </a:rPr>
              <a:t>Раздельный сбор</a:t>
            </a:r>
            <a:r>
              <a:rPr lang="ru-RU" b="0" dirty="0" smtClean="0">
                <a:cs typeface="Arial Narrow" pitchFamily="34" charset="0"/>
              </a:rPr>
              <a:t> с доступом к контейнерам по уникальному </a:t>
            </a:r>
            <a:r>
              <a:rPr lang="en-US" b="0" dirty="0" smtClean="0">
                <a:cs typeface="Arial Narrow" pitchFamily="34" charset="0"/>
              </a:rPr>
              <a:t>bar-</a:t>
            </a:r>
            <a:r>
              <a:rPr lang="ru-RU" b="0" dirty="0" smtClean="0">
                <a:cs typeface="Arial Narrow" pitchFamily="34" charset="0"/>
              </a:rPr>
              <a:t> </a:t>
            </a:r>
            <a:r>
              <a:rPr lang="en-US" b="0" dirty="0" smtClean="0">
                <a:cs typeface="Arial Narrow" pitchFamily="34" charset="0"/>
              </a:rPr>
              <a:t>/ </a:t>
            </a:r>
            <a:r>
              <a:rPr lang="en-US" b="0" dirty="0" err="1" smtClean="0">
                <a:cs typeface="Arial Narrow" pitchFamily="34" charset="0"/>
              </a:rPr>
              <a:t>QR</a:t>
            </a:r>
            <a:r>
              <a:rPr lang="en-US" b="0" dirty="0" smtClean="0">
                <a:cs typeface="Arial Narrow" pitchFamily="34" charset="0"/>
              </a:rPr>
              <a:t>-</a:t>
            </a:r>
            <a:r>
              <a:rPr lang="ru-RU" b="0" dirty="0" smtClean="0">
                <a:cs typeface="Arial Narrow" pitchFamily="34" charset="0"/>
              </a:rPr>
              <a:t>коду</a:t>
            </a:r>
          </a:p>
          <a:p>
            <a:pPr marL="164571" lvl="1" indent="-164571">
              <a:lnSpc>
                <a:spcPct val="85000"/>
              </a:lnSpc>
              <a:spcBef>
                <a:spcPts val="600"/>
              </a:spcBef>
              <a:buSzPct val="100000"/>
              <a:buFont typeface="Arial Narrow"/>
              <a:buChar char="&gt;"/>
            </a:pPr>
            <a:r>
              <a:rPr lang="ru-RU" dirty="0">
                <a:cs typeface="Arial Narrow" pitchFamily="34" charset="0"/>
              </a:rPr>
              <a:t>Механическая биологическая очистка</a:t>
            </a:r>
            <a:r>
              <a:rPr lang="ru-RU" b="0" dirty="0">
                <a:cs typeface="Arial Narrow" pitchFamily="34" charset="0"/>
              </a:rPr>
              <a:t> </a:t>
            </a:r>
            <a:r>
              <a:rPr lang="ru-RU" b="0" dirty="0" smtClean="0">
                <a:cs typeface="Arial Narrow" pitchFamily="34" charset="0"/>
              </a:rPr>
              <a:t>как </a:t>
            </a:r>
            <a:r>
              <a:rPr lang="ru-RU" b="0" dirty="0">
                <a:cs typeface="Arial Narrow" pitchFamily="34" charset="0"/>
              </a:rPr>
              <a:t>способ сортировки бытовых и производственных </a:t>
            </a:r>
            <a:r>
              <a:rPr lang="ru-RU" b="0" dirty="0" smtClean="0">
                <a:cs typeface="Arial Narrow" pitchFamily="34" charset="0"/>
              </a:rPr>
              <a:t>отходов </a:t>
            </a:r>
            <a:r>
              <a:rPr lang="ru-RU" b="0" dirty="0">
                <a:cs typeface="Arial Narrow" pitchFamily="34" charset="0"/>
              </a:rPr>
              <a:t>и последующей их переработки за счет анаэробного расщепления, компостирования и </a:t>
            </a:r>
            <a:r>
              <a:rPr lang="ru-RU" b="0" dirty="0" err="1">
                <a:cs typeface="Arial Narrow" pitchFamily="34" charset="0"/>
              </a:rPr>
              <a:t>биосушки</a:t>
            </a:r>
            <a:r>
              <a:rPr lang="ru-RU" b="0" dirty="0">
                <a:cs typeface="Arial Narrow" pitchFamily="34" charset="0"/>
              </a:rPr>
              <a:t>, </a:t>
            </a:r>
            <a:r>
              <a:rPr lang="ru-RU" b="0" dirty="0" smtClean="0">
                <a:cs typeface="Arial Narrow" pitchFamily="34" charset="0"/>
              </a:rPr>
              <a:t>для получения сырья </a:t>
            </a:r>
            <a:r>
              <a:rPr lang="ru-RU" b="0" dirty="0">
                <a:cs typeface="Arial Narrow" pitchFamily="34" charset="0"/>
              </a:rPr>
              <a:t>средне-низкого качества (один из первых заводов по </a:t>
            </a:r>
            <a:r>
              <a:rPr lang="ru-RU" b="0" dirty="0" err="1">
                <a:cs typeface="Arial Narrow" pitchFamily="34" charset="0"/>
              </a:rPr>
              <a:t>МБО</a:t>
            </a:r>
            <a:r>
              <a:rPr lang="ru-RU" b="0" dirty="0">
                <a:cs typeface="Arial Narrow" pitchFamily="34" charset="0"/>
              </a:rPr>
              <a:t> в </a:t>
            </a:r>
            <a:r>
              <a:rPr lang="ru-RU" b="0" dirty="0" err="1" smtClean="0">
                <a:cs typeface="Arial Narrow" pitchFamily="34" charset="0"/>
              </a:rPr>
              <a:t>В.Европе</a:t>
            </a:r>
            <a:r>
              <a:rPr lang="ru-RU" b="0" dirty="0" smtClean="0">
                <a:cs typeface="Arial Narrow" pitchFamily="34" charset="0"/>
              </a:rPr>
              <a:t> </a:t>
            </a:r>
            <a:r>
              <a:rPr lang="ru-RU" b="0" dirty="0">
                <a:cs typeface="Arial Narrow" pitchFamily="34" charset="0"/>
              </a:rPr>
              <a:t>производительностью 140 тыс. </a:t>
            </a:r>
            <a:r>
              <a:rPr lang="ru-RU" b="0" dirty="0" smtClean="0">
                <a:cs typeface="Arial Narrow" pitchFamily="34" charset="0"/>
              </a:rPr>
              <a:t>т </a:t>
            </a:r>
            <a:r>
              <a:rPr lang="ru-RU" b="0" dirty="0">
                <a:cs typeface="Arial Narrow" pitchFamily="34" charset="0"/>
              </a:rPr>
              <a:t>открылся в Болгарии в </a:t>
            </a:r>
            <a:r>
              <a:rPr lang="ru-RU" b="0" dirty="0" smtClean="0">
                <a:cs typeface="Arial Narrow" pitchFamily="34" charset="0"/>
              </a:rPr>
              <a:t>2011 г.)</a:t>
            </a:r>
            <a:endParaRPr lang="ru-RU" b="0" dirty="0">
              <a:cs typeface="Arial Narrow" pitchFamily="34" charset="0"/>
            </a:endParaRPr>
          </a:p>
        </p:txBody>
      </p:sp>
      <p:sp>
        <p:nvSpPr>
          <p:cNvPr id="19" name="Title1919"/>
          <p:cNvSpPr txBox="1">
            <a:spLocks/>
          </p:cNvSpPr>
          <p:nvPr/>
        </p:nvSpPr>
        <p:spPr>
          <a:xfrm>
            <a:off x="8966289" y="2203901"/>
            <a:ext cx="2235111" cy="694890"/>
          </a:xfrm>
          <a:prstGeom prst="rect">
            <a:avLst/>
          </a:prstGeom>
          <a:noFill/>
          <a:ln w="9525">
            <a:noFill/>
          </a:ln>
        </p:spPr>
        <p:txBody>
          <a:bodyPr vert="horz" wrap="square" lIns="0" tIns="0" rIns="0" bIns="70950" rtlCol="0" anchor="b">
            <a:spAutoFit/>
          </a:bodyPr>
          <a:lstStyle/>
          <a:p>
            <a:pPr>
              <a:lnSpc>
                <a:spcPct val="90000"/>
              </a:lnSpc>
              <a:spcBef>
                <a:spcPts val="400"/>
              </a:spcBef>
              <a:buClr>
                <a:srgbClr val="000000"/>
              </a:buClr>
              <a:buSzPct val="100000"/>
            </a:pPr>
            <a:r>
              <a:rPr lang="ru-RU" sz="1500" dirty="0">
                <a:solidFill>
                  <a:srgbClr val="000000"/>
                </a:solidFill>
                <a:latin typeface="+mn-lt"/>
                <a:cs typeface="Arial Narrow" pitchFamily="34" charset="0"/>
              </a:rPr>
              <a:t>Минимизация объемов отходов в </a:t>
            </a:r>
            <a:r>
              <a:rPr lang="ru-RU" sz="1500" dirty="0" smtClean="0">
                <a:solidFill>
                  <a:srgbClr val="000000"/>
                </a:solidFill>
                <a:latin typeface="+mn-lt"/>
                <a:cs typeface="Arial Narrow" pitchFamily="34" charset="0"/>
              </a:rPr>
              <a:t>производстве и потреблении</a:t>
            </a:r>
            <a:endParaRPr lang="ru-RU" sz="1500" dirty="0">
              <a:solidFill>
                <a:srgbClr val="000000"/>
              </a:solidFill>
              <a:latin typeface="+mn-lt"/>
              <a:cs typeface="Arial Narrow" pitchFamily="34" charset="0"/>
            </a:endParaRPr>
          </a:p>
        </p:txBody>
      </p:sp>
      <p:cxnSp>
        <p:nvCxnSpPr>
          <p:cNvPr id="20" name="HorizontalLine20"/>
          <p:cNvCxnSpPr/>
          <p:nvPr/>
        </p:nvCxnSpPr>
        <p:spPr>
          <a:xfrm>
            <a:off x="8966289" y="2924273"/>
            <a:ext cx="2564519" cy="0"/>
          </a:xfrm>
          <a:prstGeom prst="line">
            <a:avLst/>
          </a:prstGeom>
          <a:ln w="22225">
            <a:solidFill>
              <a:schemeClr val="accent3"/>
            </a:solidFill>
          </a:ln>
          <a:effectLst/>
        </p:spPr>
        <p:style>
          <a:lnRef idx="1">
            <a:schemeClr val="accent1"/>
          </a:lnRef>
          <a:fillRef idx="0">
            <a:schemeClr val="accent1"/>
          </a:fillRef>
          <a:effectRef idx="0">
            <a:schemeClr val="accent1"/>
          </a:effectRef>
          <a:fontRef idx="minor">
            <a:schemeClr val="tx1"/>
          </a:fontRef>
        </p:style>
      </p:cxnSp>
      <p:sp>
        <p:nvSpPr>
          <p:cNvPr id="21" name="RBContent9"/>
          <p:cNvSpPr txBox="1">
            <a:spLocks/>
          </p:cNvSpPr>
          <p:nvPr/>
        </p:nvSpPr>
        <p:spPr>
          <a:xfrm>
            <a:off x="8966289" y="2924273"/>
            <a:ext cx="2564519" cy="3683879"/>
          </a:xfrm>
          <a:prstGeom prst="rect">
            <a:avLst/>
          </a:prstGeom>
          <a:noFill/>
          <a:ln w="9525">
            <a:noFill/>
          </a:ln>
        </p:spPr>
        <p:txBody>
          <a:bodyPr vert="horz" wrap="square" lIns="0" tIns="108000" rIns="0" bIns="0" rtlCol="0">
            <a:spAutoFit/>
          </a:bodyPr>
          <a:lstStyle/>
          <a:p>
            <a:pPr marL="142628" lvl="1" indent="-142628">
              <a:lnSpc>
                <a:spcPct val="90000"/>
              </a:lnSpc>
              <a:spcBef>
                <a:spcPts val="600"/>
              </a:spcBef>
              <a:buSzPct val="100000"/>
              <a:buFont typeface="Arial Narrow"/>
              <a:buChar char="&gt;"/>
            </a:pPr>
            <a:r>
              <a:rPr lang="ru-RU" b="0" dirty="0" smtClean="0">
                <a:latin typeface="+mn-lt"/>
                <a:cs typeface="+mn-cs"/>
                <a:sym typeface="+mn-lt"/>
              </a:rPr>
              <a:t>Внедрение комплекса организационных и технологических инструментов </a:t>
            </a:r>
            <a:r>
              <a:rPr lang="ru-RU" dirty="0" smtClean="0">
                <a:latin typeface="+mn-lt"/>
                <a:cs typeface="+mn-cs"/>
                <a:sym typeface="+mn-lt"/>
              </a:rPr>
              <a:t>подхода "</a:t>
            </a:r>
            <a:r>
              <a:rPr lang="en-US" dirty="0" smtClean="0">
                <a:latin typeface="+mn-lt"/>
                <a:cs typeface="+mn-cs"/>
                <a:sym typeface="+mn-lt"/>
              </a:rPr>
              <a:t>Design thinking</a:t>
            </a:r>
            <a:r>
              <a:rPr lang="ru-RU" dirty="0" smtClean="0">
                <a:latin typeface="+mn-lt"/>
                <a:cs typeface="+mn-cs"/>
                <a:sym typeface="+mn-lt"/>
              </a:rPr>
              <a:t>"</a:t>
            </a:r>
            <a:r>
              <a:rPr lang="en-US" dirty="0" smtClean="0">
                <a:latin typeface="+mn-lt"/>
                <a:cs typeface="+mn-cs"/>
                <a:sym typeface="+mn-lt"/>
              </a:rPr>
              <a:t> / </a:t>
            </a:r>
            <a:r>
              <a:rPr lang="ru-RU" dirty="0" smtClean="0">
                <a:latin typeface="+mn-lt"/>
                <a:cs typeface="+mn-cs"/>
                <a:sym typeface="+mn-lt"/>
              </a:rPr>
              <a:t>"</a:t>
            </a:r>
            <a:r>
              <a:rPr lang="en-US" dirty="0" smtClean="0">
                <a:latin typeface="+mn-lt"/>
                <a:cs typeface="+mn-cs"/>
                <a:sym typeface="+mn-lt"/>
              </a:rPr>
              <a:t>Design to cost</a:t>
            </a:r>
            <a:r>
              <a:rPr lang="ru-RU" dirty="0" smtClean="0">
                <a:latin typeface="+mn-lt"/>
                <a:cs typeface="+mn-cs"/>
                <a:sym typeface="+mn-lt"/>
              </a:rPr>
              <a:t>"</a:t>
            </a:r>
            <a:r>
              <a:rPr lang="ru-RU" b="0" dirty="0" smtClean="0">
                <a:latin typeface="+mn-lt"/>
                <a:cs typeface="+mn-cs"/>
                <a:sym typeface="+mn-lt"/>
              </a:rPr>
              <a:t> для:</a:t>
            </a:r>
          </a:p>
          <a:p>
            <a:pPr marL="298628" lvl="2" indent="-144856">
              <a:lnSpc>
                <a:spcPct val="90000"/>
              </a:lnSpc>
              <a:spcBef>
                <a:spcPts val="400"/>
              </a:spcBef>
              <a:buSzPct val="100000"/>
              <a:buFont typeface="Arial Narrow"/>
              <a:buChar char="–"/>
            </a:pPr>
            <a:r>
              <a:rPr lang="ru-RU" b="0" dirty="0" smtClean="0">
                <a:latin typeface="+mn-lt"/>
                <a:sym typeface="+mn-lt"/>
              </a:rPr>
              <a:t>минимизации общего объема отходов </a:t>
            </a:r>
            <a:r>
              <a:rPr lang="ru-RU" b="0" dirty="0">
                <a:latin typeface="+mn-lt"/>
                <a:sym typeface="+mn-lt"/>
              </a:rPr>
              <a:t>производства</a:t>
            </a:r>
          </a:p>
          <a:p>
            <a:pPr marL="298628" lvl="2" indent="-144856">
              <a:lnSpc>
                <a:spcPct val="90000"/>
              </a:lnSpc>
              <a:spcBef>
                <a:spcPts val="400"/>
              </a:spcBef>
              <a:buSzPct val="100000"/>
              <a:buFont typeface="Arial Narrow"/>
              <a:buChar char="–"/>
            </a:pPr>
            <a:r>
              <a:rPr lang="ru-RU" b="0" dirty="0" smtClean="0">
                <a:latin typeface="+mn-lt"/>
                <a:sym typeface="+mn-lt"/>
              </a:rPr>
              <a:t>минимизации объема </a:t>
            </a:r>
            <a:r>
              <a:rPr lang="ru-RU" b="0" dirty="0" err="1" smtClean="0">
                <a:latin typeface="+mn-lt"/>
                <a:sym typeface="+mn-lt"/>
              </a:rPr>
              <a:t>неперерабатываемых</a:t>
            </a:r>
            <a:r>
              <a:rPr lang="ru-RU" b="0" dirty="0" smtClean="0">
                <a:latin typeface="+mn-lt"/>
                <a:sym typeface="+mn-lt"/>
              </a:rPr>
              <a:t> (т.е. без </a:t>
            </a:r>
            <a:r>
              <a:rPr lang="ru-RU" b="0" dirty="0" err="1" smtClean="0">
                <a:latin typeface="+mn-lt"/>
                <a:sym typeface="+mn-lt"/>
              </a:rPr>
              <a:t>рециклинга</a:t>
            </a:r>
            <a:r>
              <a:rPr lang="ru-RU" b="0" dirty="0" smtClean="0">
                <a:latin typeface="+mn-lt"/>
                <a:sym typeface="+mn-lt"/>
              </a:rPr>
              <a:t>) </a:t>
            </a:r>
            <a:r>
              <a:rPr lang="ru-RU" b="0" dirty="0">
                <a:latin typeface="+mn-lt"/>
                <a:sym typeface="+mn-lt"/>
              </a:rPr>
              <a:t>отходов </a:t>
            </a:r>
            <a:r>
              <a:rPr lang="ru-RU" b="0" dirty="0" smtClean="0">
                <a:latin typeface="+mn-lt"/>
                <a:sym typeface="+mn-lt"/>
              </a:rPr>
              <a:t>производства (напр., </a:t>
            </a:r>
            <a:r>
              <a:rPr lang="ru-RU" b="0" dirty="0">
                <a:sym typeface="+mn-lt"/>
              </a:rPr>
              <a:t>пивоваренная компания </a:t>
            </a:r>
            <a:r>
              <a:rPr lang="ru-RU" b="0" dirty="0" err="1">
                <a:sym typeface="+mn-lt"/>
              </a:rPr>
              <a:t>Sierra</a:t>
            </a:r>
            <a:r>
              <a:rPr lang="ru-RU" b="0" dirty="0">
                <a:sym typeface="+mn-lt"/>
              </a:rPr>
              <a:t> </a:t>
            </a:r>
            <a:r>
              <a:rPr lang="ru-RU" b="0" dirty="0" err="1">
                <a:sym typeface="+mn-lt"/>
              </a:rPr>
              <a:t>Nevada</a:t>
            </a:r>
            <a:r>
              <a:rPr lang="ru-RU" b="0" dirty="0">
                <a:sym typeface="+mn-lt"/>
              </a:rPr>
              <a:t> </a:t>
            </a:r>
            <a:r>
              <a:rPr lang="ru-RU" b="0" dirty="0" err="1">
                <a:sym typeface="+mn-lt"/>
              </a:rPr>
              <a:t>Brewing</a:t>
            </a:r>
            <a:r>
              <a:rPr lang="ru-RU" b="0" dirty="0">
                <a:sym typeface="+mn-lt"/>
              </a:rPr>
              <a:t> </a:t>
            </a:r>
            <a:r>
              <a:rPr lang="ru-RU" b="0" dirty="0" smtClean="0">
                <a:sym typeface="+mn-lt"/>
              </a:rPr>
              <a:t>отправляет </a:t>
            </a:r>
            <a:r>
              <a:rPr lang="ru-RU" b="0" dirty="0">
                <a:sym typeface="+mn-lt"/>
              </a:rPr>
              <a:t>на захоронение </a:t>
            </a:r>
            <a:r>
              <a:rPr lang="ru-RU" b="0" dirty="0" smtClean="0">
                <a:sym typeface="+mn-lt"/>
              </a:rPr>
              <a:t>и </a:t>
            </a:r>
            <a:r>
              <a:rPr lang="ru-RU" b="0" dirty="0">
                <a:sym typeface="+mn-lt"/>
              </a:rPr>
              <a:t>сжигание менее 0,5% </a:t>
            </a:r>
            <a:r>
              <a:rPr lang="ru-RU" b="0" dirty="0" smtClean="0">
                <a:sym typeface="+mn-lt"/>
              </a:rPr>
              <a:t>объема производственных отходов)</a:t>
            </a:r>
            <a:endParaRPr lang="ru-RU" b="0" dirty="0">
              <a:latin typeface="+mn-lt"/>
              <a:sym typeface="+mn-lt"/>
            </a:endParaRPr>
          </a:p>
          <a:p>
            <a:pPr marL="298628" lvl="2" indent="-144856">
              <a:lnSpc>
                <a:spcPct val="90000"/>
              </a:lnSpc>
              <a:spcBef>
                <a:spcPts val="400"/>
              </a:spcBef>
              <a:buSzPct val="100000"/>
              <a:buFont typeface="Arial Narrow"/>
              <a:buChar char="–"/>
            </a:pPr>
            <a:r>
              <a:rPr lang="ru-RU" b="0" dirty="0" smtClean="0">
                <a:latin typeface="+mn-lt"/>
                <a:sym typeface="+mn-lt"/>
              </a:rPr>
              <a:t>минимизации </a:t>
            </a:r>
            <a:r>
              <a:rPr lang="ru-RU" b="0" dirty="0">
                <a:latin typeface="+mn-lt"/>
                <a:sym typeface="+mn-lt"/>
              </a:rPr>
              <a:t>габаритов и упрощение характеристик упаковки и иных атрибутов товара, напрямую не влияющих на его потребительскую </a:t>
            </a:r>
            <a:r>
              <a:rPr lang="ru-RU" b="0" dirty="0" smtClean="0">
                <a:latin typeface="+mn-lt"/>
                <a:sym typeface="+mn-lt"/>
              </a:rPr>
              <a:t>ценность</a:t>
            </a:r>
            <a:endParaRPr lang="en-US" b="0" dirty="0" smtClean="0">
              <a:latin typeface="+mn-lt"/>
              <a:cs typeface="+mn-cs"/>
              <a:sym typeface="+mn-lt"/>
            </a:endParaRPr>
          </a:p>
        </p:txBody>
      </p:sp>
      <p:sp>
        <p:nvSpPr>
          <p:cNvPr id="27" name="RbNavigator"/>
          <p:cNvSpPr txBox="1"/>
          <p:nvPr/>
        </p:nvSpPr>
        <p:spPr>
          <a:xfrm>
            <a:off x="3028198" y="2551346"/>
            <a:ext cx="274320" cy="274320"/>
          </a:xfrm>
          <a:prstGeom prst="rect">
            <a:avLst/>
          </a:prstGeom>
          <a:solidFill>
            <a:schemeClr val="accent5"/>
          </a:solidFill>
        </p:spPr>
        <p:txBody>
          <a:bodyPr vert="horz" wrap="none" lIns="0" tIns="0" rIns="0" bIns="0" rtlCol="0" anchor="ctr">
            <a:noAutofit/>
          </a:bodyPr>
          <a:lstStyle/>
          <a:p>
            <a:pPr algn="ctr">
              <a:lnSpc>
                <a:spcPct val="90000"/>
              </a:lnSpc>
              <a:spcBef>
                <a:spcPts val="0"/>
              </a:spcBef>
            </a:pPr>
            <a:r>
              <a:rPr kumimoji="1" lang="ru-RU" dirty="0" smtClean="0">
                <a:solidFill>
                  <a:schemeClr val="bg1"/>
                </a:solidFill>
                <a:latin typeface="+mn-lt"/>
                <a:cs typeface="Arial" pitchFamily="34" charset="0"/>
              </a:rPr>
              <a:t>А</a:t>
            </a:r>
            <a:endParaRPr kumimoji="1" lang="en-US" dirty="0" smtClean="0">
              <a:solidFill>
                <a:schemeClr val="bg1"/>
              </a:solidFill>
              <a:latin typeface="+mn-lt"/>
              <a:cs typeface="Arial" pitchFamily="34" charset="0"/>
            </a:endParaRPr>
          </a:p>
        </p:txBody>
      </p:sp>
      <p:sp>
        <p:nvSpPr>
          <p:cNvPr id="28" name="RbNavigator"/>
          <p:cNvSpPr txBox="1"/>
          <p:nvPr/>
        </p:nvSpPr>
        <p:spPr>
          <a:xfrm>
            <a:off x="5782088" y="2551346"/>
            <a:ext cx="274320" cy="274320"/>
          </a:xfrm>
          <a:prstGeom prst="rect">
            <a:avLst/>
          </a:prstGeom>
          <a:solidFill>
            <a:schemeClr val="accent5"/>
          </a:solidFill>
        </p:spPr>
        <p:txBody>
          <a:bodyPr vert="horz" wrap="none" lIns="0" tIns="0" rIns="0" bIns="0" rtlCol="0" anchor="ctr">
            <a:noAutofit/>
          </a:bodyPr>
          <a:lstStyle/>
          <a:p>
            <a:pPr algn="ctr">
              <a:lnSpc>
                <a:spcPct val="90000"/>
              </a:lnSpc>
              <a:spcBef>
                <a:spcPts val="0"/>
              </a:spcBef>
            </a:pPr>
            <a:r>
              <a:rPr kumimoji="1" lang="ru-RU" dirty="0" smtClean="0">
                <a:solidFill>
                  <a:schemeClr val="bg1"/>
                </a:solidFill>
                <a:latin typeface="+mn-lt"/>
                <a:cs typeface="Arial" pitchFamily="34" charset="0"/>
              </a:rPr>
              <a:t>Б</a:t>
            </a:r>
            <a:endParaRPr kumimoji="1" lang="en-US" dirty="0" smtClean="0">
              <a:solidFill>
                <a:schemeClr val="bg1"/>
              </a:solidFill>
              <a:latin typeface="+mn-lt"/>
              <a:cs typeface="Arial" pitchFamily="34" charset="0"/>
            </a:endParaRPr>
          </a:p>
        </p:txBody>
      </p:sp>
      <p:sp>
        <p:nvSpPr>
          <p:cNvPr id="29" name="RbNavigator"/>
          <p:cNvSpPr txBox="1"/>
          <p:nvPr/>
        </p:nvSpPr>
        <p:spPr>
          <a:xfrm>
            <a:off x="8535978" y="2551346"/>
            <a:ext cx="274320" cy="274320"/>
          </a:xfrm>
          <a:prstGeom prst="rect">
            <a:avLst/>
          </a:prstGeom>
          <a:solidFill>
            <a:schemeClr val="accent5"/>
          </a:solidFill>
        </p:spPr>
        <p:txBody>
          <a:bodyPr vert="horz" wrap="none" lIns="0" tIns="0" rIns="0" bIns="0" rtlCol="0" anchor="ctr">
            <a:noAutofit/>
          </a:bodyPr>
          <a:lstStyle/>
          <a:p>
            <a:pPr algn="ctr">
              <a:lnSpc>
                <a:spcPct val="90000"/>
              </a:lnSpc>
              <a:spcBef>
                <a:spcPts val="0"/>
              </a:spcBef>
            </a:pPr>
            <a:r>
              <a:rPr kumimoji="1" lang="ru-RU" dirty="0" smtClean="0">
                <a:solidFill>
                  <a:schemeClr val="bg1"/>
                </a:solidFill>
                <a:latin typeface="+mn-lt"/>
                <a:cs typeface="Arial" pitchFamily="34" charset="0"/>
              </a:rPr>
              <a:t>В</a:t>
            </a:r>
            <a:endParaRPr kumimoji="1" lang="en-US" dirty="0" smtClean="0">
              <a:solidFill>
                <a:schemeClr val="bg1"/>
              </a:solidFill>
              <a:latin typeface="+mn-lt"/>
              <a:cs typeface="Arial" pitchFamily="34" charset="0"/>
            </a:endParaRPr>
          </a:p>
        </p:txBody>
      </p:sp>
      <p:sp>
        <p:nvSpPr>
          <p:cNvPr id="30" name="RbNavigator"/>
          <p:cNvSpPr txBox="1"/>
          <p:nvPr/>
        </p:nvSpPr>
        <p:spPr>
          <a:xfrm>
            <a:off x="11256488" y="2551346"/>
            <a:ext cx="274320" cy="274320"/>
          </a:xfrm>
          <a:prstGeom prst="rect">
            <a:avLst/>
          </a:prstGeom>
          <a:solidFill>
            <a:schemeClr val="accent5"/>
          </a:solidFill>
        </p:spPr>
        <p:txBody>
          <a:bodyPr vert="horz" wrap="none" lIns="0" tIns="0" rIns="0" bIns="0" rtlCol="0" anchor="ctr">
            <a:noAutofit/>
          </a:bodyPr>
          <a:lstStyle/>
          <a:p>
            <a:pPr algn="ctr">
              <a:lnSpc>
                <a:spcPct val="90000"/>
              </a:lnSpc>
              <a:spcBef>
                <a:spcPts val="0"/>
              </a:spcBef>
            </a:pPr>
            <a:r>
              <a:rPr kumimoji="1" lang="ru-RU" dirty="0" smtClean="0">
                <a:solidFill>
                  <a:schemeClr val="bg1"/>
                </a:solidFill>
                <a:latin typeface="+mn-lt"/>
                <a:cs typeface="Arial" pitchFamily="34" charset="0"/>
              </a:rPr>
              <a:t>Г</a:t>
            </a:r>
            <a:endParaRPr kumimoji="1" lang="en-US" dirty="0" smtClean="0">
              <a:solidFill>
                <a:schemeClr val="bg1"/>
              </a:solidFill>
              <a:latin typeface="+mn-lt"/>
              <a:cs typeface="Arial" pitchFamily="34" charset="0"/>
            </a:endParaRPr>
          </a:p>
        </p:txBody>
      </p:sp>
      <p:sp>
        <p:nvSpPr>
          <p:cNvPr id="31" name="rbStamp_Illustrative"/>
          <p:cNvSpPr txBox="1"/>
          <p:nvPr/>
        </p:nvSpPr>
        <p:spPr>
          <a:xfrm>
            <a:off x="10737789" y="1723147"/>
            <a:ext cx="793019" cy="325456"/>
          </a:xfrm>
          <a:prstGeom prst="rect">
            <a:avLst/>
          </a:prstGeom>
          <a:noFill/>
          <a:ln w="15875" cmpd="sng">
            <a:solidFill>
              <a:schemeClr val="accent6"/>
            </a:solidFill>
          </a:ln>
        </p:spPr>
        <p:txBody>
          <a:bodyPr vert="horz" wrap="none" lIns="72000" tIns="72000" rIns="72000" bIns="72000" rtlCol="0" anchor="ctr">
            <a:spAutoFit/>
          </a:bodyPr>
          <a:lstStyle/>
          <a:p>
            <a:pPr algn="r">
              <a:lnSpc>
                <a:spcPct val="90000"/>
              </a:lnSpc>
              <a:spcBef>
                <a:spcPts val="400"/>
              </a:spcBef>
              <a:buClr>
                <a:srgbClr val="000000"/>
              </a:buClr>
              <a:buSzPct val="100000"/>
            </a:pPr>
            <a:r>
              <a:rPr lang="ru-RU" noProof="0" dirty="0" smtClean="0">
                <a:solidFill>
                  <a:schemeClr val="accent6"/>
                </a:solidFill>
                <a:latin typeface="+mn-lt"/>
                <a:cs typeface="Arial Narrow" pitchFamily="34" charset="0"/>
              </a:rPr>
              <a:t>Примеры</a:t>
            </a:r>
          </a:p>
        </p:txBody>
      </p:sp>
    </p:spTree>
    <p:extLst>
      <p:ext uri="{BB962C8B-B14F-4D97-AF65-F5344CB8AC3E}">
        <p14:creationId xmlns:p14="http://schemas.microsoft.com/office/powerpoint/2010/main" val="30989182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0018" name="Rectangle 2" hidden="1"/>
          <p:cNvGraphicFramePr>
            <a:graphicFrameLocks/>
          </p:cNvGraphicFramePr>
          <p:nvPr>
            <p:custDataLst>
              <p:tags r:id="rId2"/>
            </p:custDataLst>
            <p:extLst>
              <p:ext uri="{D42A27DB-BD31-4B8C-83A1-F6EECF244321}">
                <p14:modId xmlns:p14="http://schemas.microsoft.com/office/powerpoint/2010/main" val="3144864729"/>
              </p:ext>
            </p:extLst>
          </p:nvPr>
        </p:nvGraphicFramePr>
        <p:xfrm>
          <a:off x="0" y="0"/>
          <a:ext cx="195359" cy="158750"/>
        </p:xfrm>
        <a:graphic>
          <a:graphicData uri="http://schemas.openxmlformats.org/presentationml/2006/ole">
            <mc:AlternateContent xmlns:mc="http://schemas.openxmlformats.org/markup-compatibility/2006">
              <mc:Choice xmlns:v="urn:schemas-microsoft-com:vml" Requires="v">
                <p:oleObj spid="_x0000_s162869" name="think-cell Slide" r:id="rId5" imgW="0" imgH="0" progId="TCLayout.ActiveDocument.1">
                  <p:embed/>
                </p:oleObj>
              </mc:Choice>
              <mc:Fallback>
                <p:oleObj name="think-cell Slide" r:id="rId5" imgW="0" imgH="0" progId="TCLayout.ActiveDocument.1">
                  <p:embed/>
                  <p:pic>
                    <p:nvPicPr>
                      <p:cNvPr id="0" name=""/>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95359"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le 1"/>
          <p:cNvSpPr>
            <a:spLocks noGrp="1"/>
          </p:cNvSpPr>
          <p:nvPr>
            <p:ph type="title"/>
          </p:nvPr>
        </p:nvSpPr>
        <p:spPr>
          <a:xfrm>
            <a:off x="738000" y="666000"/>
            <a:ext cx="10792808" cy="860400"/>
          </a:xfrm>
        </p:spPr>
        <p:txBody>
          <a:bodyPr/>
          <a:lstStyle/>
          <a:p>
            <a:r>
              <a:rPr lang="ru-RU" smtClean="0"/>
              <a:t>Спасибо</a:t>
            </a:r>
            <a:r>
              <a:rPr lang="en-US" smtClean="0"/>
              <a:t>!</a:t>
            </a:r>
            <a:endParaRPr lang="ru-RU" dirty="0"/>
          </a:p>
        </p:txBody>
      </p:sp>
      <p:sp>
        <p:nvSpPr>
          <p:cNvPr id="37" name="ListLeanHorizontalTextTopic1"/>
          <p:cNvSpPr txBox="1">
            <a:spLocks/>
          </p:cNvSpPr>
          <p:nvPr/>
        </p:nvSpPr>
        <p:spPr>
          <a:xfrm>
            <a:off x="2623316" y="2325943"/>
            <a:ext cx="3544336" cy="346249"/>
          </a:xfrm>
          <a:prstGeom prst="rect">
            <a:avLst/>
          </a:prstGeom>
          <a:noFill/>
          <a:ln w="9525">
            <a:noFill/>
          </a:ln>
        </p:spPr>
        <p:txBody>
          <a:bodyPr vert="horz" wrap="square" lIns="0" tIns="0" rIns="0" bIns="0" rtlCol="0" anchor="t" anchorCtr="0">
            <a:spAutoFit/>
          </a:bodyPr>
          <a:lstStyle/>
          <a:p>
            <a:pPr>
              <a:lnSpc>
                <a:spcPct val="90000"/>
              </a:lnSpc>
              <a:spcBef>
                <a:spcPts val="0"/>
              </a:spcBef>
              <a:buClr>
                <a:schemeClr val="tx1"/>
              </a:buClr>
              <a:buSzPct val="100000"/>
            </a:pPr>
            <a:r>
              <a:rPr lang="ru-RU" sz="2500" dirty="0" smtClean="0">
                <a:solidFill>
                  <a:schemeClr val="accent6"/>
                </a:solidFill>
                <a:latin typeface="Arial Narrow" pitchFamily="34" charset="0"/>
                <a:cs typeface="Arial" pitchFamily="34" charset="0"/>
              </a:rPr>
              <a:t>Денис Борисов</a:t>
            </a:r>
          </a:p>
        </p:txBody>
      </p:sp>
      <p:sp>
        <p:nvSpPr>
          <p:cNvPr id="47" name="Text 15"/>
          <p:cNvSpPr>
            <a:spLocks noChangeArrowheads="1"/>
          </p:cNvSpPr>
          <p:nvPr/>
        </p:nvSpPr>
        <p:spPr bwMode="auto">
          <a:xfrm>
            <a:off x="2623316" y="2780130"/>
            <a:ext cx="4812879" cy="2062103"/>
          </a:xfrm>
          <a:prstGeom prst="rect">
            <a:avLst/>
          </a:prstGeom>
          <a:noFill/>
          <a:ln w="6350">
            <a:noFill/>
            <a:miter lim="800000"/>
            <a:headEnd/>
            <a:tailEnd/>
          </a:ln>
        </p:spPr>
        <p:txBody>
          <a:bodyPr wrap="square" lIns="0" tIns="0" rIns="0" bIns="0">
            <a:spAutoFit/>
          </a:bodyPr>
          <a:lstStyle/>
          <a:p>
            <a:pPr defTabSz="330200">
              <a:spcAft>
                <a:spcPts val="600"/>
              </a:spcAft>
              <a:buFont typeface="Arial" charset="0"/>
              <a:buNone/>
            </a:pPr>
            <a:r>
              <a:rPr lang="ru-RU" altLang="de-DE" sz="1700" dirty="0" smtClean="0">
                <a:latin typeface="Arial Narrow" pitchFamily="34" charset="0"/>
              </a:rPr>
              <a:t>Старший руководитель проектов</a:t>
            </a:r>
          </a:p>
          <a:p>
            <a:pPr defTabSz="330200">
              <a:buFont typeface="Arial" charset="0"/>
              <a:buNone/>
            </a:pPr>
            <a:r>
              <a:rPr lang="ru-RU" altLang="de-DE" sz="1700" b="0" dirty="0" smtClean="0">
                <a:latin typeface="Arial Narrow" pitchFamily="34" charset="0"/>
              </a:rPr>
              <a:t>Центры компетенций</a:t>
            </a:r>
            <a:endParaRPr lang="en-US" altLang="de-DE" sz="1700" b="0" dirty="0" smtClean="0">
              <a:latin typeface="Arial Narrow" pitchFamily="34" charset="0"/>
            </a:endParaRPr>
          </a:p>
          <a:p>
            <a:pPr defTabSz="330200">
              <a:buFont typeface="Arial" charset="0"/>
              <a:buNone/>
            </a:pPr>
            <a:r>
              <a:rPr lang="ru-RU" altLang="de-DE" sz="1700" b="0" dirty="0" smtClean="0">
                <a:solidFill>
                  <a:schemeClr val="accent6"/>
                </a:solidFill>
                <a:latin typeface="Arial Narrow" pitchFamily="34" charset="0"/>
              </a:rPr>
              <a:t>"Топливно-энергетический комплекс", "Инфраструктура"</a:t>
            </a:r>
            <a:endParaRPr lang="en-US" altLang="de-DE" sz="1700" b="0" dirty="0" smtClean="0">
              <a:solidFill>
                <a:schemeClr val="accent6"/>
              </a:solidFill>
              <a:latin typeface="Arial Narrow" pitchFamily="34" charset="0"/>
            </a:endParaRPr>
          </a:p>
          <a:p>
            <a:pPr defTabSz="187325">
              <a:spcBef>
                <a:spcPts val="1200"/>
              </a:spcBef>
              <a:spcAft>
                <a:spcPts val="0"/>
              </a:spcAft>
              <a:buFont typeface="Arial" charset="0"/>
              <a:buNone/>
              <a:tabLst>
                <a:tab pos="447675" algn="l"/>
              </a:tabLst>
            </a:pPr>
            <a:r>
              <a:rPr lang="ru-RU" altLang="de-DE" sz="1700" b="0" dirty="0" smtClean="0">
                <a:latin typeface="Arial Narrow" pitchFamily="34" charset="0"/>
              </a:rPr>
              <a:t>Тел.</a:t>
            </a:r>
            <a:r>
              <a:rPr lang="en-US" altLang="de-DE" sz="1700" b="0" dirty="0">
                <a:latin typeface="Arial Narrow" pitchFamily="34" charset="0"/>
              </a:rPr>
              <a:t>	</a:t>
            </a:r>
            <a:r>
              <a:rPr lang="ru-RU" altLang="de-DE" sz="1700" b="0" dirty="0">
                <a:latin typeface="Arial Narrow" pitchFamily="34" charset="0"/>
              </a:rPr>
              <a:t>+7 495 225 76 45</a:t>
            </a:r>
            <a:endParaRPr lang="en-US" altLang="de-DE" sz="1700" b="0" dirty="0">
              <a:latin typeface="Arial Narrow" pitchFamily="34" charset="0"/>
            </a:endParaRPr>
          </a:p>
          <a:p>
            <a:pPr defTabSz="330200">
              <a:spcBef>
                <a:spcPts val="0"/>
              </a:spcBef>
              <a:spcAft>
                <a:spcPts val="0"/>
              </a:spcAft>
              <a:buFont typeface="Arial" charset="0"/>
              <a:buNone/>
              <a:tabLst>
                <a:tab pos="447675" algn="l"/>
              </a:tabLst>
            </a:pPr>
            <a:r>
              <a:rPr lang="ru-RU" altLang="de-DE" sz="1700" b="0" dirty="0" smtClean="0">
                <a:latin typeface="Arial Narrow" pitchFamily="34" charset="0"/>
              </a:rPr>
              <a:t>Моб.</a:t>
            </a:r>
            <a:r>
              <a:rPr lang="en-US" altLang="de-DE" sz="1700" b="0" dirty="0">
                <a:latin typeface="Arial Narrow" pitchFamily="34" charset="0"/>
              </a:rPr>
              <a:t>	</a:t>
            </a:r>
            <a:r>
              <a:rPr lang="ru-RU" altLang="de-DE" sz="1700" b="0" dirty="0">
                <a:latin typeface="Arial Narrow" pitchFamily="34" charset="0"/>
              </a:rPr>
              <a:t>+7 967 268 10 92</a:t>
            </a:r>
          </a:p>
          <a:p>
            <a:pPr defTabSz="360363">
              <a:spcBef>
                <a:spcPts val="0"/>
              </a:spcBef>
              <a:spcAft>
                <a:spcPts val="0"/>
              </a:spcAft>
              <a:buFont typeface="Arial" charset="0"/>
              <a:buNone/>
              <a:tabLst>
                <a:tab pos="360363" algn="l"/>
                <a:tab pos="896938" algn="l"/>
              </a:tabLst>
            </a:pPr>
            <a:r>
              <a:rPr lang="en-US" altLang="de-DE" sz="1700" b="0" dirty="0">
                <a:latin typeface="Arial Narrow" pitchFamily="34" charset="0"/>
                <a:hlinkClick r:id="rId6"/>
              </a:rPr>
              <a:t>Denis.Borisov@rolandberger.com</a:t>
            </a:r>
          </a:p>
          <a:p>
            <a:pPr defTabSz="360363">
              <a:spcBef>
                <a:spcPts val="0"/>
              </a:spcBef>
              <a:spcAft>
                <a:spcPts val="0"/>
              </a:spcAft>
              <a:tabLst>
                <a:tab pos="360363" algn="l"/>
                <a:tab pos="896938" algn="l"/>
              </a:tabLst>
            </a:pPr>
            <a:r>
              <a:rPr lang="ru-RU" altLang="de-DE" sz="1700" b="0" dirty="0" smtClean="0">
                <a:latin typeface="Arial Narrow" pitchFamily="34" charset="0"/>
              </a:rPr>
              <a:t>101000, Москва</a:t>
            </a:r>
            <a:r>
              <a:rPr lang="ru-RU" altLang="de-DE" sz="1700" b="0" dirty="0">
                <a:latin typeface="Arial Narrow" pitchFamily="34" charset="0"/>
              </a:rPr>
              <a:t>, Чистопрудный </a:t>
            </a:r>
            <a:r>
              <a:rPr lang="ru-RU" altLang="de-DE" sz="1700" b="0" dirty="0" smtClean="0">
                <a:latin typeface="Arial Narrow" pitchFamily="34" charset="0"/>
              </a:rPr>
              <a:t>б-р, </a:t>
            </a:r>
            <a:r>
              <a:rPr lang="ru-RU" altLang="de-DE" sz="1700" b="0" dirty="0" err="1" smtClean="0">
                <a:latin typeface="Arial Narrow" pitchFamily="34" charset="0"/>
              </a:rPr>
              <a:t>д.17</a:t>
            </a:r>
            <a:r>
              <a:rPr lang="ru-RU" altLang="de-DE" sz="1700" b="0" dirty="0" smtClean="0">
                <a:latin typeface="Arial Narrow" pitchFamily="34" charset="0"/>
              </a:rPr>
              <a:t> </a:t>
            </a:r>
            <a:r>
              <a:rPr lang="ru-RU" altLang="de-DE" sz="1700" b="0" dirty="0" err="1" smtClean="0">
                <a:latin typeface="Arial Narrow" pitchFamily="34" charset="0"/>
              </a:rPr>
              <a:t>стр.1</a:t>
            </a:r>
            <a:endParaRPr lang="en-US" altLang="de-DE" sz="1700" b="0" dirty="0">
              <a:latin typeface="Arial Narrow" pitchFamily="34" charset="0"/>
            </a:endParaRPr>
          </a:p>
        </p:txBody>
      </p:sp>
      <p:sp>
        <p:nvSpPr>
          <p:cNvPr id="3" name="Rectangle 2"/>
          <p:cNvSpPr/>
          <p:nvPr/>
        </p:nvSpPr>
        <p:spPr>
          <a:xfrm>
            <a:off x="738000" y="2210283"/>
            <a:ext cx="6795574" cy="2972692"/>
          </a:xfrm>
          <a:prstGeom prst="rect">
            <a:avLst/>
          </a:prstGeom>
          <a:ln w="22225" cmpd="sng">
            <a:solidFill>
              <a:schemeClr val="accent6"/>
            </a:solidFill>
          </a:ln>
          <a:effectLst/>
        </p:spPr>
        <p:style>
          <a:lnRef idx="1">
            <a:schemeClr val="accent1"/>
          </a:lnRef>
          <a:fillRef idx="0">
            <a:schemeClr val="accent1"/>
          </a:fillRef>
          <a:effectRef idx="0">
            <a:schemeClr val="accent1"/>
          </a:effectRef>
          <a:fontRef idx="minor">
            <a:schemeClr val="tx1"/>
          </a:fontRef>
        </p:style>
        <p:txBody>
          <a:bodyPr lIns="72000" tIns="72000" rIns="72000" bIns="72000" rtlCol="0" anchor="t" anchorCtr="0">
            <a:noAutofit/>
          </a:bodyPr>
          <a:lstStyle/>
          <a:p>
            <a:pPr algn="l">
              <a:lnSpc>
                <a:spcPct val="90000"/>
              </a:lnSpc>
              <a:spcBef>
                <a:spcPts val="400"/>
              </a:spcBef>
            </a:pPr>
            <a:endParaRPr lang="en-US" sz="1500" b="0" dirty="0" smtClean="0"/>
          </a:p>
        </p:txBody>
      </p:sp>
      <p:pic>
        <p:nvPicPr>
          <p:cNvPr id="10" name="Picture 37" descr="R:\MOW\Public\Photo_Archive\Presentations\Borisov Denis.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911522" y="2325943"/>
            <a:ext cx="1405073" cy="18727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1242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04915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2"/>
            </p:custDataLst>
            <p:extLst>
              <p:ext uri="{D42A27DB-BD31-4B8C-83A1-F6EECF244321}">
                <p14:modId xmlns:p14="http://schemas.microsoft.com/office/powerpoint/2010/main" val="3072482585"/>
              </p:ext>
            </p:extLst>
          </p:nvPr>
        </p:nvGraphicFramePr>
        <p:xfrm>
          <a:off x="1955" y="1589"/>
          <a:ext cx="1953" cy="1587"/>
        </p:xfrm>
        <a:graphic>
          <a:graphicData uri="http://schemas.openxmlformats.org/presentationml/2006/ole">
            <mc:AlternateContent xmlns:mc="http://schemas.openxmlformats.org/markup-compatibility/2006">
              <mc:Choice xmlns:v="urn:schemas-microsoft-com:vml" Requires="v">
                <p:oleObj spid="_x0000_s183317" name="think-cell Slide" r:id="rId4" imgW="216" imgH="216" progId="TCLayout.ActiveDocument.1">
                  <p:embed/>
                </p:oleObj>
              </mc:Choice>
              <mc:Fallback>
                <p:oleObj name="think-cell Slide" r:id="rId4" imgW="216" imgH="216" progId="TCLayout.ActiveDocument.1">
                  <p:embed/>
                  <p:pic>
                    <p:nvPicPr>
                      <p:cNvPr id="0" name=""/>
                      <p:cNvPicPr/>
                      <p:nvPr/>
                    </p:nvPicPr>
                    <p:blipFill>
                      <a:blip r:embed="rId5"/>
                      <a:stretch>
                        <a:fillRect/>
                      </a:stretch>
                    </p:blipFill>
                    <p:spPr>
                      <a:xfrm>
                        <a:off x="1955" y="1589"/>
                        <a:ext cx="1953" cy="1587"/>
                      </a:xfrm>
                      <a:prstGeom prst="rect">
                        <a:avLst/>
                      </a:prstGeom>
                    </p:spPr>
                  </p:pic>
                </p:oleObj>
              </mc:Fallback>
            </mc:AlternateContent>
          </a:graphicData>
        </a:graphic>
      </p:graphicFrame>
      <p:sp>
        <p:nvSpPr>
          <p:cNvPr id="3" name="Title 2"/>
          <p:cNvSpPr>
            <a:spLocks noGrp="1"/>
          </p:cNvSpPr>
          <p:nvPr>
            <p:ph type="title"/>
          </p:nvPr>
        </p:nvSpPr>
        <p:spPr>
          <a:xfrm>
            <a:off x="738000" y="666000"/>
            <a:ext cx="10792808" cy="860400"/>
          </a:xfrm>
        </p:spPr>
        <p:txBody>
          <a:bodyPr/>
          <a:lstStyle/>
          <a:p>
            <a:r>
              <a:rPr lang="ru-RU" smtClean="0"/>
              <a:t>Неразвитость устойчивого обращения с отходами наносит урон России – как имиджу страны-природного заповедника, …</a:t>
            </a:r>
            <a:endParaRPr lang="ru-RU" dirty="0"/>
          </a:p>
        </p:txBody>
      </p:sp>
      <p:sp>
        <p:nvSpPr>
          <p:cNvPr id="14" name="Rectangle 13"/>
          <p:cNvSpPr/>
          <p:nvPr/>
        </p:nvSpPr>
        <p:spPr>
          <a:xfrm>
            <a:off x="3750205" y="5193970"/>
            <a:ext cx="2485495" cy="1242000"/>
          </a:xfrm>
          <a:prstGeom prst="rect">
            <a:avLst/>
          </a:prstGeom>
          <a:ln w="22225" cmpd="sng">
            <a:solidFill>
              <a:schemeClr val="accent4"/>
            </a:solidFill>
          </a:ln>
          <a:effectLst/>
        </p:spPr>
        <p:style>
          <a:lnRef idx="1">
            <a:schemeClr val="accent1"/>
          </a:lnRef>
          <a:fillRef idx="0">
            <a:schemeClr val="accent1"/>
          </a:fillRef>
          <a:effectRef idx="0">
            <a:schemeClr val="accent1"/>
          </a:effectRef>
          <a:fontRef idx="minor">
            <a:schemeClr val="tx1"/>
          </a:fontRef>
        </p:style>
        <p:txBody>
          <a:bodyPr lIns="72000" tIns="72000" rIns="72000" bIns="72000" rtlCol="0" anchor="t" anchorCtr="0">
            <a:noAutofit/>
          </a:bodyPr>
          <a:lstStyle/>
          <a:p>
            <a:pPr>
              <a:lnSpc>
                <a:spcPct val="90000"/>
              </a:lnSpc>
              <a:spcBef>
                <a:spcPts val="400"/>
              </a:spcBef>
            </a:pPr>
            <a:r>
              <a:rPr lang="ru-RU" sz="2500" b="0" dirty="0" smtClean="0">
                <a:solidFill>
                  <a:schemeClr val="bg2"/>
                </a:solidFill>
              </a:rPr>
              <a:t>Накопленные </a:t>
            </a:r>
            <a:r>
              <a:rPr lang="ru-RU" sz="2500" b="0" dirty="0" err="1" smtClean="0">
                <a:solidFill>
                  <a:schemeClr val="bg2"/>
                </a:solidFill>
              </a:rPr>
              <a:t>ТБО</a:t>
            </a:r>
            <a:endParaRPr lang="ru-RU" sz="2500" b="0" dirty="0" smtClean="0">
              <a:solidFill>
                <a:schemeClr val="bg2"/>
              </a:solidFill>
            </a:endParaRPr>
          </a:p>
          <a:p>
            <a:pPr algn="l">
              <a:lnSpc>
                <a:spcPct val="90000"/>
              </a:lnSpc>
              <a:spcBef>
                <a:spcPts val="400"/>
              </a:spcBef>
            </a:pPr>
            <a:r>
              <a:rPr lang="ru-RU" sz="2500" dirty="0" smtClean="0">
                <a:solidFill>
                  <a:schemeClr val="bg2"/>
                </a:solidFill>
              </a:rPr>
              <a:t>30 млрд. т</a:t>
            </a:r>
            <a:endParaRPr lang="en-US" sz="2500" dirty="0" smtClean="0">
              <a:solidFill>
                <a:schemeClr val="bg2"/>
              </a:solidFill>
            </a:endParaRPr>
          </a:p>
          <a:p>
            <a:pPr>
              <a:lnSpc>
                <a:spcPct val="90000"/>
              </a:lnSpc>
              <a:spcBef>
                <a:spcPts val="400"/>
              </a:spcBef>
            </a:pPr>
            <a:r>
              <a:rPr lang="en-US" sz="2500" b="0" dirty="0" smtClean="0">
                <a:solidFill>
                  <a:schemeClr val="bg2"/>
                </a:solidFill>
              </a:rPr>
              <a:t>+ </a:t>
            </a:r>
            <a:r>
              <a:rPr lang="ru-RU" sz="2500" b="0" dirty="0" smtClean="0">
                <a:solidFill>
                  <a:schemeClr val="bg2"/>
                </a:solidFill>
              </a:rPr>
              <a:t>0,1</a:t>
            </a:r>
            <a:r>
              <a:rPr lang="en-US" sz="2500" b="0" dirty="0" smtClean="0">
                <a:solidFill>
                  <a:schemeClr val="bg2"/>
                </a:solidFill>
              </a:rPr>
              <a:t> </a:t>
            </a:r>
            <a:r>
              <a:rPr lang="ru-RU" sz="2500" b="0" dirty="0">
                <a:solidFill>
                  <a:schemeClr val="bg2"/>
                </a:solidFill>
              </a:rPr>
              <a:t>млрд. т </a:t>
            </a:r>
            <a:r>
              <a:rPr lang="en-US" sz="2500" b="0" dirty="0">
                <a:solidFill>
                  <a:schemeClr val="bg2"/>
                </a:solidFill>
              </a:rPr>
              <a:t>/ </a:t>
            </a:r>
            <a:r>
              <a:rPr lang="ru-RU" sz="2500" b="0" dirty="0" smtClean="0">
                <a:solidFill>
                  <a:schemeClr val="bg2"/>
                </a:solidFill>
              </a:rPr>
              <a:t>год</a:t>
            </a:r>
          </a:p>
        </p:txBody>
      </p:sp>
      <p:sp>
        <p:nvSpPr>
          <p:cNvPr id="4" name="Rectangle 3"/>
          <p:cNvSpPr/>
          <p:nvPr/>
        </p:nvSpPr>
        <p:spPr>
          <a:xfrm>
            <a:off x="3750204" y="2239025"/>
            <a:ext cx="2673745" cy="4196945"/>
          </a:xfrm>
          <a:prstGeom prst="rect">
            <a:avLst/>
          </a:prstGeom>
          <a:ln w="22225" cmpd="sng">
            <a:solidFill>
              <a:schemeClr val="accent6"/>
            </a:solidFill>
          </a:ln>
          <a:effectLst/>
        </p:spPr>
        <p:style>
          <a:lnRef idx="1">
            <a:schemeClr val="accent1"/>
          </a:lnRef>
          <a:fillRef idx="0">
            <a:schemeClr val="accent1"/>
          </a:fillRef>
          <a:effectRef idx="0">
            <a:schemeClr val="accent1"/>
          </a:effectRef>
          <a:fontRef idx="minor">
            <a:schemeClr val="tx1"/>
          </a:fontRef>
        </p:style>
        <p:txBody>
          <a:bodyPr lIns="72000" tIns="72000" rIns="72000" bIns="72000" rtlCol="0" anchor="t" anchorCtr="0">
            <a:noAutofit/>
          </a:bodyPr>
          <a:lstStyle/>
          <a:p>
            <a:pPr algn="l">
              <a:lnSpc>
                <a:spcPct val="90000"/>
              </a:lnSpc>
              <a:spcBef>
                <a:spcPts val="400"/>
              </a:spcBef>
            </a:pPr>
            <a:r>
              <a:rPr lang="ru-RU" sz="2500" b="0" dirty="0" smtClean="0">
                <a:solidFill>
                  <a:schemeClr val="accent6"/>
                </a:solidFill>
              </a:rPr>
              <a:t>Накопленные ТО</a:t>
            </a:r>
            <a:endParaRPr lang="en-US" sz="2500" b="0" dirty="0" smtClean="0">
              <a:solidFill>
                <a:schemeClr val="accent6"/>
              </a:solidFill>
            </a:endParaRPr>
          </a:p>
          <a:p>
            <a:pPr algn="l">
              <a:lnSpc>
                <a:spcPct val="90000"/>
              </a:lnSpc>
              <a:spcBef>
                <a:spcPts val="400"/>
              </a:spcBef>
            </a:pPr>
            <a:r>
              <a:rPr lang="ru-RU" sz="2500" dirty="0" smtClean="0">
                <a:solidFill>
                  <a:schemeClr val="accent6"/>
                </a:solidFill>
              </a:rPr>
              <a:t>100 млрд. т</a:t>
            </a:r>
          </a:p>
          <a:p>
            <a:pPr algn="l">
              <a:lnSpc>
                <a:spcPct val="90000"/>
              </a:lnSpc>
              <a:spcBef>
                <a:spcPts val="400"/>
              </a:spcBef>
            </a:pPr>
            <a:r>
              <a:rPr lang="en-US" sz="2500" b="0" dirty="0" smtClean="0">
                <a:solidFill>
                  <a:schemeClr val="accent6"/>
                </a:solidFill>
              </a:rPr>
              <a:t>+ 5 </a:t>
            </a:r>
            <a:r>
              <a:rPr lang="ru-RU" sz="2500" b="0" dirty="0" smtClean="0">
                <a:solidFill>
                  <a:schemeClr val="accent6"/>
                </a:solidFill>
              </a:rPr>
              <a:t>млрд. т </a:t>
            </a:r>
            <a:r>
              <a:rPr lang="en-US" sz="2500" b="0" dirty="0" smtClean="0">
                <a:solidFill>
                  <a:schemeClr val="accent6"/>
                </a:solidFill>
              </a:rPr>
              <a:t>/ </a:t>
            </a:r>
            <a:r>
              <a:rPr lang="ru-RU" sz="2500" b="0" dirty="0" smtClean="0">
                <a:solidFill>
                  <a:schemeClr val="accent6"/>
                </a:solidFill>
              </a:rPr>
              <a:t>год</a:t>
            </a:r>
          </a:p>
        </p:txBody>
      </p:sp>
      <p:pic>
        <p:nvPicPr>
          <p:cNvPr id="19" name="Picture 2" descr="https://newizv.ru/attachments/4d39186d79c9e242dc052c077c2dd4c2ea464965/store/limit/700/393/60/f7054dcaee933459ee4ff35f8106f69586e12592ab1e2c80eae1ecabf14d/%D0%BC%D1%83%D1%81%D0%BE%D1%80.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38116" y="4879731"/>
            <a:ext cx="2875121" cy="1556239"/>
          </a:xfrm>
          <a:prstGeom prst="rect">
            <a:avLst/>
          </a:prstGeom>
          <a:noFill/>
          <a:extLst>
            <a:ext uri="{909E8E84-426E-40DD-AFC4-6F175D3DCCD1}">
              <a14:hiddenFill xmlns:a14="http://schemas.microsoft.com/office/drawing/2010/main">
                <a:solidFill>
                  <a:srgbClr val="FFFFFF"/>
                </a:solidFill>
              </a14:hiddenFill>
            </a:ext>
          </a:extLst>
        </p:spPr>
      </p:pic>
      <p:pic>
        <p:nvPicPr>
          <p:cNvPr id="505858" name="Picture 2" descr="https://upload.wikimedia.org/wikipedia/commons/e/e6/Uchar_Waterfalls.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38116" y="2239024"/>
            <a:ext cx="2875121" cy="1748170"/>
          </a:xfrm>
          <a:prstGeom prst="rect">
            <a:avLst/>
          </a:prstGeom>
          <a:noFill/>
          <a:extLst>
            <a:ext uri="{909E8E84-426E-40DD-AFC4-6F175D3DCCD1}">
              <a14:hiddenFill xmlns:a14="http://schemas.microsoft.com/office/drawing/2010/main">
                <a:solidFill>
                  <a:srgbClr val="FFFFFF"/>
                </a:solidFill>
              </a14:hiddenFill>
            </a:ext>
          </a:extLst>
        </p:spPr>
      </p:pic>
      <p:sp>
        <p:nvSpPr>
          <p:cNvPr id="17" name="Subtitle"/>
          <p:cNvSpPr txBox="1">
            <a:spLocks/>
          </p:cNvSpPr>
          <p:nvPr/>
        </p:nvSpPr>
        <p:spPr>
          <a:xfrm>
            <a:off x="738000" y="1710001"/>
            <a:ext cx="10792808" cy="300531"/>
          </a:xfrm>
          <a:prstGeom prst="rect">
            <a:avLst/>
          </a:prstGeom>
          <a:noFill/>
          <a:ln w="9525">
            <a:noFill/>
          </a:ln>
        </p:spPr>
        <p:txBody>
          <a:bodyPr vert="horz" wrap="square" lIns="0" tIns="0" rIns="0" bIns="0" rtlCol="0">
            <a:spAutoFit/>
          </a:bodyPr>
          <a:lstStyle/>
          <a:p>
            <a:pPr>
              <a:lnSpc>
                <a:spcPct val="90000"/>
              </a:lnSpc>
              <a:buClr>
                <a:schemeClr val="tx1"/>
              </a:buClr>
              <a:buSzPct val="100000"/>
            </a:pPr>
            <a:r>
              <a:rPr lang="ru-RU" sz="2100" b="0" smtClean="0">
                <a:solidFill>
                  <a:schemeClr val="tx2"/>
                </a:solidFill>
                <a:latin typeface="+mn-lt"/>
                <a:cs typeface="+mn-cs"/>
                <a:sym typeface="+mn-lt"/>
              </a:rPr>
              <a:t>Отходы в РФ – Влияние на общий имидж</a:t>
            </a:r>
            <a:endParaRPr lang="en-US" sz="2100" b="0" dirty="0" smtClean="0">
              <a:solidFill>
                <a:schemeClr val="tx2"/>
              </a:solidFill>
              <a:latin typeface="+mn-lt"/>
              <a:cs typeface="+mn-cs"/>
              <a:sym typeface="+mn-lt"/>
            </a:endParaRPr>
          </a:p>
        </p:txBody>
      </p:sp>
      <p:sp>
        <p:nvSpPr>
          <p:cNvPr id="18" name="Source"/>
          <p:cNvSpPr txBox="1"/>
          <p:nvPr/>
        </p:nvSpPr>
        <p:spPr>
          <a:xfrm>
            <a:off x="736600" y="6710121"/>
            <a:ext cx="5153655" cy="124650"/>
          </a:xfrm>
          <a:prstGeom prst="rect">
            <a:avLst/>
          </a:prstGeom>
          <a:noFill/>
          <a:ln w="9525">
            <a:noFill/>
          </a:ln>
        </p:spPr>
        <p:txBody>
          <a:bodyPr vert="horz" wrap="none" lIns="0" tIns="0" rIns="0" bIns="0" rtlCol="0" anchor="b" anchorCtr="0">
            <a:spAutoFit/>
          </a:bodyPr>
          <a:lstStyle/>
          <a:p>
            <a:pPr>
              <a:lnSpc>
                <a:spcPct val="90000"/>
              </a:lnSpc>
              <a:buSzPct val="100000"/>
            </a:pPr>
            <a:r>
              <a:rPr lang="ru-RU" sz="900" b="0" dirty="0" smtClean="0">
                <a:solidFill>
                  <a:schemeClr val="tx1"/>
                </a:solidFill>
                <a:latin typeface="+mn-lt"/>
                <a:cs typeface="+mn-cs"/>
                <a:sym typeface="+mn-lt"/>
              </a:rPr>
              <a:t>Источник: Новые Известия, </a:t>
            </a:r>
            <a:r>
              <a:rPr lang="ru-RU" sz="900" b="0" dirty="0" err="1" smtClean="0">
                <a:solidFill>
                  <a:schemeClr val="tx1"/>
                </a:solidFill>
                <a:latin typeface="+mn-lt"/>
                <a:cs typeface="+mn-cs"/>
                <a:sym typeface="+mn-lt"/>
              </a:rPr>
              <a:t>Greenpeace</a:t>
            </a:r>
            <a:r>
              <a:rPr lang="ru-RU" sz="900" b="0" dirty="0" smtClean="0">
                <a:solidFill>
                  <a:schemeClr val="tx1"/>
                </a:solidFill>
                <a:latin typeface="+mn-lt"/>
                <a:cs typeface="+mn-cs"/>
                <a:sym typeface="+mn-lt"/>
              </a:rPr>
              <a:t>, Минприроды России, Счетная палата РФ, </a:t>
            </a:r>
            <a:r>
              <a:rPr lang="ru-RU" sz="900" b="0" dirty="0" err="1" smtClean="0">
                <a:solidFill>
                  <a:schemeClr val="tx1"/>
                </a:solidFill>
                <a:latin typeface="+mn-lt"/>
                <a:cs typeface="+mn-cs"/>
                <a:sym typeface="+mn-lt"/>
              </a:rPr>
              <a:t>Росприроднадзор</a:t>
            </a:r>
            <a:r>
              <a:rPr lang="ru-RU" sz="900" b="0" dirty="0" smtClean="0">
                <a:solidFill>
                  <a:schemeClr val="tx1"/>
                </a:solidFill>
                <a:latin typeface="+mn-lt"/>
                <a:cs typeface="+mn-cs"/>
                <a:sym typeface="+mn-lt"/>
              </a:rPr>
              <a:t>, </a:t>
            </a:r>
            <a:r>
              <a:rPr lang="en-US" sz="900" b="0" dirty="0">
                <a:sym typeface="+mn-lt"/>
              </a:rPr>
              <a:t>Roland Berger</a:t>
            </a:r>
            <a:endParaRPr lang="en-US" sz="900" b="0" dirty="0" smtClean="0">
              <a:solidFill>
                <a:schemeClr val="tx1"/>
              </a:solidFill>
              <a:latin typeface="+mn-lt"/>
              <a:cs typeface="+mn-cs"/>
              <a:sym typeface="+mn-lt"/>
            </a:endParaRPr>
          </a:p>
        </p:txBody>
      </p:sp>
      <p:grpSp>
        <p:nvGrpSpPr>
          <p:cNvPr id="44" name="Group 43"/>
          <p:cNvGrpSpPr/>
          <p:nvPr/>
        </p:nvGrpSpPr>
        <p:grpSpPr>
          <a:xfrm>
            <a:off x="6712714" y="2239025"/>
            <a:ext cx="2452964" cy="908499"/>
            <a:chOff x="6611114" y="2239025"/>
            <a:chExt cx="2452964" cy="908499"/>
          </a:xfrm>
        </p:grpSpPr>
        <p:sp>
          <p:nvSpPr>
            <p:cNvPr id="31" name="Rectangle 30"/>
            <p:cNvSpPr>
              <a:spLocks noChangeArrowheads="1"/>
            </p:cNvSpPr>
            <p:nvPr/>
          </p:nvSpPr>
          <p:spPr bwMode="auto">
            <a:xfrm>
              <a:off x="6611114" y="2239025"/>
              <a:ext cx="1332096" cy="623248"/>
            </a:xfrm>
            <a:prstGeom prst="rect">
              <a:avLst/>
            </a:prstGeom>
            <a:noFill/>
            <a:ln w="9525">
              <a:noFill/>
              <a:miter lim="800000"/>
              <a:headEnd/>
              <a:tailEnd/>
            </a:ln>
          </p:spPr>
          <p:txBody>
            <a:bodyPr wrap="none" lIns="0" tIns="0" rIns="0" bIns="0">
              <a:spAutoFit/>
            </a:bodyPr>
            <a:lstStyle/>
            <a:p>
              <a:pPr>
                <a:lnSpc>
                  <a:spcPct val="90000"/>
                </a:lnSpc>
                <a:spcBef>
                  <a:spcPts val="300"/>
                </a:spcBef>
                <a:buSzPct val="100000"/>
              </a:pPr>
              <a:r>
                <a:rPr lang="ru-RU" sz="4500" b="0" dirty="0" smtClean="0">
                  <a:solidFill>
                    <a:schemeClr val="accent6"/>
                  </a:solidFill>
                  <a:latin typeface="+mj-lt"/>
                </a:rPr>
                <a:t>1 тыс.</a:t>
              </a:r>
              <a:endParaRPr lang="ru-RU" sz="4500" b="0" dirty="0">
                <a:solidFill>
                  <a:schemeClr val="accent6"/>
                </a:solidFill>
                <a:latin typeface="+mj-lt"/>
              </a:endParaRPr>
            </a:p>
          </p:txBody>
        </p:sp>
        <p:sp>
          <p:nvSpPr>
            <p:cNvPr id="35" name="SplitText35"/>
            <p:cNvSpPr txBox="1">
              <a:spLocks/>
            </p:cNvSpPr>
            <p:nvPr/>
          </p:nvSpPr>
          <p:spPr>
            <a:xfrm>
              <a:off x="6611114" y="2856675"/>
              <a:ext cx="2452964" cy="290849"/>
            </a:xfrm>
            <a:prstGeom prst="rect">
              <a:avLst/>
            </a:prstGeom>
            <a:noFill/>
            <a:ln w="9525">
              <a:noFill/>
            </a:ln>
          </p:spPr>
          <p:txBody>
            <a:bodyPr vert="horz" wrap="square" lIns="0" tIns="0" rIns="0" bIns="0" rtlCol="0">
              <a:spAutoFit/>
            </a:bodyPr>
            <a:lstStyle/>
            <a:p>
              <a:pPr>
                <a:lnSpc>
                  <a:spcPct val="90000"/>
                </a:lnSpc>
                <a:spcBef>
                  <a:spcPts val="400"/>
                </a:spcBef>
                <a:buSzPct val="100000"/>
              </a:pPr>
              <a:r>
                <a:rPr lang="en-US" sz="2100" b="0" dirty="0" err="1" smtClean="0">
                  <a:latin typeface="+mn-lt"/>
                  <a:cs typeface="+mn-cs"/>
                  <a:sym typeface="+mn-lt"/>
                </a:rPr>
                <a:t>крупных</a:t>
              </a:r>
              <a:r>
                <a:rPr lang="en-US" sz="2100" b="0" dirty="0" smtClean="0">
                  <a:latin typeface="+mn-lt"/>
                  <a:cs typeface="+mn-cs"/>
                  <a:sym typeface="+mn-lt"/>
                </a:rPr>
                <a:t> </a:t>
              </a:r>
              <a:r>
                <a:rPr lang="en-US" sz="2100" b="0" dirty="0" err="1" smtClean="0">
                  <a:latin typeface="+mn-lt"/>
                  <a:cs typeface="+mn-cs"/>
                  <a:sym typeface="+mn-lt"/>
                </a:rPr>
                <a:t>полигонов</a:t>
              </a:r>
              <a:r>
                <a:rPr lang="en-US" sz="2100" b="0" dirty="0" smtClean="0">
                  <a:latin typeface="+mn-lt"/>
                  <a:cs typeface="+mn-cs"/>
                  <a:sym typeface="+mn-lt"/>
                </a:rPr>
                <a:t> </a:t>
              </a:r>
              <a:r>
                <a:rPr lang="en-US" sz="2100" b="0" dirty="0" err="1" smtClean="0">
                  <a:latin typeface="+mn-lt"/>
                  <a:cs typeface="+mn-cs"/>
                  <a:sym typeface="+mn-lt"/>
                </a:rPr>
                <a:t>ТО</a:t>
              </a:r>
              <a:endParaRPr lang="en-US" sz="2100" b="0" dirty="0" smtClean="0">
                <a:latin typeface="+mn-lt"/>
                <a:cs typeface="+mn-cs"/>
                <a:sym typeface="+mn-lt"/>
              </a:endParaRPr>
            </a:p>
          </p:txBody>
        </p:sp>
      </p:grpSp>
      <p:grpSp>
        <p:nvGrpSpPr>
          <p:cNvPr id="43" name="Group 42"/>
          <p:cNvGrpSpPr/>
          <p:nvPr/>
        </p:nvGrpSpPr>
        <p:grpSpPr>
          <a:xfrm>
            <a:off x="7336531" y="3604961"/>
            <a:ext cx="2858754" cy="895799"/>
            <a:chOff x="7285731" y="3396661"/>
            <a:chExt cx="2858754" cy="895799"/>
          </a:xfrm>
        </p:grpSpPr>
        <p:sp>
          <p:nvSpPr>
            <p:cNvPr id="36" name="SplitText36"/>
            <p:cNvSpPr txBox="1">
              <a:spLocks/>
            </p:cNvSpPr>
            <p:nvPr/>
          </p:nvSpPr>
          <p:spPr>
            <a:xfrm>
              <a:off x="7285731" y="4001611"/>
              <a:ext cx="2858754" cy="290849"/>
            </a:xfrm>
            <a:prstGeom prst="rect">
              <a:avLst/>
            </a:prstGeom>
            <a:noFill/>
            <a:ln w="9525">
              <a:noFill/>
            </a:ln>
          </p:spPr>
          <p:txBody>
            <a:bodyPr vert="horz" wrap="square" lIns="0" tIns="0" rIns="0" bIns="0" rtlCol="0">
              <a:spAutoFit/>
            </a:bodyPr>
            <a:lstStyle/>
            <a:p>
              <a:pPr>
                <a:lnSpc>
                  <a:spcPct val="90000"/>
                </a:lnSpc>
                <a:spcBef>
                  <a:spcPts val="400"/>
                </a:spcBef>
                <a:buSzPct val="100000"/>
              </a:pPr>
              <a:r>
                <a:rPr lang="en-US" sz="2100" b="0" dirty="0" err="1" smtClean="0">
                  <a:latin typeface="+mn-lt"/>
                  <a:cs typeface="+mn-cs"/>
                  <a:sym typeface="+mn-lt"/>
                </a:rPr>
                <a:t>санкционированных</a:t>
              </a:r>
              <a:r>
                <a:rPr lang="en-US" sz="2100" b="0" dirty="0" smtClean="0">
                  <a:latin typeface="+mn-lt"/>
                  <a:cs typeface="+mn-cs"/>
                  <a:sym typeface="+mn-lt"/>
                </a:rPr>
                <a:t> </a:t>
              </a:r>
              <a:r>
                <a:rPr lang="en-US" sz="2100" b="0" dirty="0" err="1" smtClean="0">
                  <a:latin typeface="+mn-lt"/>
                  <a:cs typeface="+mn-cs"/>
                  <a:sym typeface="+mn-lt"/>
                </a:rPr>
                <a:t>свалок</a:t>
              </a:r>
              <a:endParaRPr lang="en-US" sz="2100" b="0" dirty="0" smtClean="0">
                <a:latin typeface="+mn-lt"/>
                <a:cs typeface="+mn-cs"/>
                <a:sym typeface="+mn-lt"/>
              </a:endParaRPr>
            </a:p>
          </p:txBody>
        </p:sp>
        <p:sp>
          <p:nvSpPr>
            <p:cNvPr id="38" name="Rectangle 37"/>
            <p:cNvSpPr>
              <a:spLocks noChangeArrowheads="1"/>
            </p:cNvSpPr>
            <p:nvPr/>
          </p:nvSpPr>
          <p:spPr bwMode="auto">
            <a:xfrm>
              <a:off x="7285731" y="3396661"/>
              <a:ext cx="1594988" cy="623248"/>
            </a:xfrm>
            <a:prstGeom prst="rect">
              <a:avLst/>
            </a:prstGeom>
            <a:noFill/>
            <a:ln w="9525">
              <a:noFill/>
              <a:miter lim="800000"/>
              <a:headEnd/>
              <a:tailEnd/>
            </a:ln>
          </p:spPr>
          <p:txBody>
            <a:bodyPr wrap="none" lIns="0" tIns="0" rIns="0" bIns="0">
              <a:spAutoFit/>
            </a:bodyPr>
            <a:lstStyle/>
            <a:p>
              <a:pPr>
                <a:lnSpc>
                  <a:spcPct val="90000"/>
                </a:lnSpc>
                <a:spcBef>
                  <a:spcPts val="300"/>
                </a:spcBef>
                <a:buSzPct val="100000"/>
              </a:pPr>
              <a:r>
                <a:rPr lang="ru-RU" sz="4500" b="0" dirty="0" smtClean="0">
                  <a:solidFill>
                    <a:schemeClr val="accent6"/>
                  </a:solidFill>
                  <a:latin typeface="+mj-lt"/>
                </a:rPr>
                <a:t>1</a:t>
              </a:r>
              <a:r>
                <a:rPr lang="en-US" sz="4500" b="0" dirty="0" smtClean="0">
                  <a:solidFill>
                    <a:schemeClr val="accent6"/>
                  </a:solidFill>
                  <a:latin typeface="+mj-lt"/>
                </a:rPr>
                <a:t>5</a:t>
              </a:r>
              <a:r>
                <a:rPr lang="ru-RU" sz="4500" b="0" dirty="0" smtClean="0">
                  <a:solidFill>
                    <a:schemeClr val="accent6"/>
                  </a:solidFill>
                  <a:latin typeface="+mj-lt"/>
                </a:rPr>
                <a:t> тыс.</a:t>
              </a:r>
              <a:endParaRPr lang="ru-RU" sz="4500" b="0" dirty="0">
                <a:solidFill>
                  <a:schemeClr val="accent6"/>
                </a:solidFill>
                <a:latin typeface="+mj-lt"/>
              </a:endParaRPr>
            </a:p>
          </p:txBody>
        </p:sp>
      </p:grpSp>
      <p:grpSp>
        <p:nvGrpSpPr>
          <p:cNvPr id="42" name="Group 41"/>
          <p:cNvGrpSpPr/>
          <p:nvPr/>
        </p:nvGrpSpPr>
        <p:grpSpPr>
          <a:xfrm>
            <a:off x="8366138" y="4958198"/>
            <a:ext cx="3164670" cy="1223772"/>
            <a:chOff x="8366138" y="4541597"/>
            <a:chExt cx="3164670" cy="1223772"/>
          </a:xfrm>
        </p:grpSpPr>
        <p:sp>
          <p:nvSpPr>
            <p:cNvPr id="37" name="SplitText37"/>
            <p:cNvSpPr txBox="1">
              <a:spLocks/>
            </p:cNvSpPr>
            <p:nvPr/>
          </p:nvSpPr>
          <p:spPr>
            <a:xfrm>
              <a:off x="8366138" y="5183671"/>
              <a:ext cx="3164670" cy="581698"/>
            </a:xfrm>
            <a:prstGeom prst="rect">
              <a:avLst/>
            </a:prstGeom>
            <a:noFill/>
            <a:ln w="9525">
              <a:noFill/>
            </a:ln>
          </p:spPr>
          <p:txBody>
            <a:bodyPr vert="horz" wrap="square" lIns="0" tIns="0" rIns="0" bIns="0" rtlCol="0">
              <a:spAutoFit/>
            </a:bodyPr>
            <a:lstStyle/>
            <a:p>
              <a:pPr>
                <a:lnSpc>
                  <a:spcPct val="90000"/>
                </a:lnSpc>
                <a:spcBef>
                  <a:spcPts val="400"/>
                </a:spcBef>
                <a:buSzPct val="100000"/>
              </a:pPr>
              <a:r>
                <a:rPr lang="en-US" sz="2100" b="0" dirty="0" err="1" smtClean="0">
                  <a:latin typeface="+mn-lt"/>
                  <a:cs typeface="+mn-cs"/>
                  <a:sym typeface="+mn-lt"/>
                </a:rPr>
                <a:t>несанкционированных</a:t>
              </a:r>
              <a:r>
                <a:rPr lang="en-US" sz="2100" b="0" dirty="0" smtClean="0">
                  <a:latin typeface="+mn-lt"/>
                  <a:cs typeface="+mn-cs"/>
                  <a:sym typeface="+mn-lt"/>
                </a:rPr>
                <a:t> </a:t>
              </a:r>
              <a:r>
                <a:rPr lang="en-US" sz="2100" b="0" dirty="0" err="1" smtClean="0">
                  <a:latin typeface="+mn-lt"/>
                  <a:cs typeface="+mn-cs"/>
                  <a:sym typeface="+mn-lt"/>
                </a:rPr>
                <a:t>свалок</a:t>
              </a:r>
              <a:r>
                <a:rPr lang="en-US" sz="2100" b="0" dirty="0" smtClean="0">
                  <a:latin typeface="+mn-lt"/>
                  <a:cs typeface="+mn-cs"/>
                  <a:sym typeface="+mn-lt"/>
                </a:rPr>
                <a:t>/ </a:t>
              </a:r>
              <a:r>
                <a:rPr lang="en-US" sz="2100" b="0" dirty="0" err="1" smtClean="0">
                  <a:latin typeface="+mn-lt"/>
                  <a:cs typeface="+mn-cs"/>
                  <a:sym typeface="+mn-lt"/>
                </a:rPr>
                <a:t>мест</a:t>
              </a:r>
              <a:r>
                <a:rPr lang="en-US" sz="2100" b="0" dirty="0" smtClean="0">
                  <a:latin typeface="+mn-lt"/>
                  <a:cs typeface="+mn-cs"/>
                  <a:sym typeface="+mn-lt"/>
                </a:rPr>
                <a:t> </a:t>
              </a:r>
              <a:r>
                <a:rPr lang="en-US" sz="2100" b="0" dirty="0" err="1" smtClean="0">
                  <a:latin typeface="+mn-lt"/>
                  <a:cs typeface="+mn-cs"/>
                  <a:sym typeface="+mn-lt"/>
                </a:rPr>
                <a:t>размещения</a:t>
              </a:r>
              <a:r>
                <a:rPr lang="en-US" sz="2100" b="0" dirty="0" smtClean="0">
                  <a:latin typeface="+mn-lt"/>
                  <a:cs typeface="+mn-cs"/>
                  <a:sym typeface="+mn-lt"/>
                </a:rPr>
                <a:t> </a:t>
              </a:r>
              <a:r>
                <a:rPr lang="en-US" sz="2100" b="0" dirty="0" err="1" smtClean="0">
                  <a:latin typeface="+mn-lt"/>
                  <a:cs typeface="+mn-cs"/>
                  <a:sym typeface="+mn-lt"/>
                </a:rPr>
                <a:t>мусора</a:t>
              </a:r>
              <a:endParaRPr lang="en-US" sz="2100" b="0" dirty="0" smtClean="0">
                <a:latin typeface="+mn-lt"/>
                <a:cs typeface="+mn-cs"/>
                <a:sym typeface="+mn-lt"/>
              </a:endParaRPr>
            </a:p>
          </p:txBody>
        </p:sp>
        <p:sp>
          <p:nvSpPr>
            <p:cNvPr id="39" name="Rectangle 38"/>
            <p:cNvSpPr>
              <a:spLocks noChangeArrowheads="1"/>
            </p:cNvSpPr>
            <p:nvPr/>
          </p:nvSpPr>
          <p:spPr bwMode="auto">
            <a:xfrm>
              <a:off x="8366138" y="4541597"/>
              <a:ext cx="2540760" cy="623248"/>
            </a:xfrm>
            <a:prstGeom prst="rect">
              <a:avLst/>
            </a:prstGeom>
            <a:noFill/>
            <a:ln w="9525">
              <a:noFill/>
              <a:miter lim="800000"/>
              <a:headEnd/>
              <a:tailEnd/>
            </a:ln>
          </p:spPr>
          <p:txBody>
            <a:bodyPr wrap="none" lIns="0" tIns="0" rIns="0" bIns="0">
              <a:spAutoFit/>
            </a:bodyPr>
            <a:lstStyle/>
            <a:p>
              <a:pPr>
                <a:lnSpc>
                  <a:spcPct val="90000"/>
                </a:lnSpc>
                <a:spcBef>
                  <a:spcPts val="300"/>
                </a:spcBef>
                <a:buSzPct val="100000"/>
              </a:pPr>
              <a:r>
                <a:rPr lang="en-US" sz="4500" b="0" dirty="0" smtClean="0">
                  <a:solidFill>
                    <a:schemeClr val="accent6"/>
                  </a:solidFill>
                  <a:latin typeface="+mj-lt"/>
                </a:rPr>
                <a:t>30-100 </a:t>
              </a:r>
              <a:r>
                <a:rPr lang="ru-RU" sz="4500" b="0" dirty="0" smtClean="0">
                  <a:solidFill>
                    <a:schemeClr val="accent6"/>
                  </a:solidFill>
                  <a:latin typeface="+mj-lt"/>
                </a:rPr>
                <a:t>тыс.</a:t>
              </a:r>
              <a:endParaRPr lang="ru-RU" sz="4500" b="0" dirty="0">
                <a:solidFill>
                  <a:schemeClr val="accent6"/>
                </a:solidFill>
                <a:latin typeface="+mj-lt"/>
              </a:endParaRPr>
            </a:p>
          </p:txBody>
        </p:sp>
      </p:grpSp>
      <p:sp>
        <p:nvSpPr>
          <p:cNvPr id="30" name="TextBox 29"/>
          <p:cNvSpPr txBox="1"/>
          <p:nvPr/>
        </p:nvSpPr>
        <p:spPr>
          <a:xfrm>
            <a:off x="1807889" y="3895451"/>
            <a:ext cx="597921" cy="1177245"/>
          </a:xfrm>
          <a:prstGeom prst="rect">
            <a:avLst/>
          </a:prstGeom>
          <a:noFill/>
          <a:ln w="9525">
            <a:noFill/>
          </a:ln>
        </p:spPr>
        <p:txBody>
          <a:bodyPr vert="horz" wrap="none" lIns="0" tIns="0" rIns="0" bIns="0" rtlCol="0">
            <a:spAutoFit/>
          </a:bodyPr>
          <a:lstStyle/>
          <a:p>
            <a:pPr>
              <a:lnSpc>
                <a:spcPct val="90000"/>
              </a:lnSpc>
              <a:spcBef>
                <a:spcPts val="400"/>
              </a:spcBef>
              <a:buClr>
                <a:srgbClr val="000000"/>
              </a:buClr>
              <a:buSzPct val="100000"/>
            </a:pPr>
            <a:r>
              <a:rPr lang="en-US" sz="8500" b="0" noProof="0" dirty="0" smtClean="0">
                <a:solidFill>
                  <a:schemeClr val="accent3"/>
                </a:solidFill>
                <a:latin typeface="+mn-lt"/>
                <a:cs typeface="Arial Narrow" pitchFamily="34" charset="0"/>
              </a:rPr>
              <a:t>≠</a:t>
            </a:r>
            <a:endParaRPr lang="ru-RU" sz="8500" b="0" noProof="0" dirty="0" smtClean="0">
              <a:solidFill>
                <a:schemeClr val="accent3"/>
              </a:solidFill>
              <a:latin typeface="+mn-lt"/>
              <a:cs typeface="Arial Narrow" pitchFamily="34" charset="0"/>
            </a:endParaRPr>
          </a:p>
        </p:txBody>
      </p:sp>
    </p:spTree>
    <p:extLst>
      <p:ext uri="{BB962C8B-B14F-4D97-AF65-F5344CB8AC3E}">
        <p14:creationId xmlns:p14="http://schemas.microsoft.com/office/powerpoint/2010/main" val="22586924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ru-RU" dirty="0" smtClean="0"/>
              <a:t>… так и ее важнейшим социально-экономическим показателям</a:t>
            </a:r>
            <a:endParaRPr lang="ru-RU" dirty="0"/>
          </a:p>
        </p:txBody>
      </p:sp>
      <p:grpSp>
        <p:nvGrpSpPr>
          <p:cNvPr id="5" name="Group 4"/>
          <p:cNvGrpSpPr/>
          <p:nvPr/>
        </p:nvGrpSpPr>
        <p:grpSpPr>
          <a:xfrm>
            <a:off x="738000" y="2192442"/>
            <a:ext cx="10504232" cy="4022458"/>
            <a:chOff x="908422" y="2389672"/>
            <a:chExt cx="10504232" cy="4022458"/>
          </a:xfrm>
        </p:grpSpPr>
        <p:cxnSp>
          <p:nvCxnSpPr>
            <p:cNvPr id="12" name="Straight Connector 11"/>
            <p:cNvCxnSpPr>
              <a:cxnSpLocks/>
            </p:cNvCxnSpPr>
            <p:nvPr/>
          </p:nvCxnSpPr>
          <p:spPr>
            <a:xfrm>
              <a:off x="908423" y="4177030"/>
              <a:ext cx="5111087" cy="0"/>
            </a:xfrm>
            <a:prstGeom prst="line">
              <a:avLst/>
            </a:prstGeom>
            <a:ln w="22225" cmpd="sng">
              <a:solidFill>
                <a:schemeClr val="tx2"/>
              </a:solidFill>
            </a:ln>
            <a:effectLst/>
          </p:spPr>
          <p:style>
            <a:lnRef idx="1">
              <a:schemeClr val="accent1"/>
            </a:lnRef>
            <a:fillRef idx="0">
              <a:schemeClr val="accent1"/>
            </a:fillRef>
            <a:effectRef idx="0">
              <a:schemeClr val="accent1"/>
            </a:effectRef>
            <a:fontRef idx="minor">
              <a:schemeClr val="tx1"/>
            </a:fontRef>
          </p:style>
        </p:cxnSp>
        <p:sp>
          <p:nvSpPr>
            <p:cNvPr id="13" name="Title 1"/>
            <p:cNvSpPr txBox="1">
              <a:spLocks/>
            </p:cNvSpPr>
            <p:nvPr/>
          </p:nvSpPr>
          <p:spPr>
            <a:xfrm>
              <a:off x="908423" y="3522621"/>
              <a:ext cx="5111087" cy="654410"/>
            </a:xfrm>
            <a:prstGeom prst="rect">
              <a:avLst/>
            </a:prstGeom>
            <a:noFill/>
            <a:ln w="9525">
              <a:noFill/>
            </a:ln>
          </p:spPr>
          <p:txBody>
            <a:bodyPr vert="horz" wrap="square" lIns="0" tIns="0" rIns="0" bIns="72009" rtlCol="0" anchor="b">
              <a:spAutoFit/>
            </a:bodyPr>
            <a:lstStyle>
              <a:defPPr>
                <a:defRPr lang="de-DE"/>
              </a:defPPr>
              <a:lvl1pPr>
                <a:lnSpc>
                  <a:spcPct val="90000"/>
                </a:lnSpc>
                <a:spcBef>
                  <a:spcPts val="300"/>
                </a:spcBef>
                <a:buClr>
                  <a:schemeClr val="tx1"/>
                </a:buClr>
                <a:buSzPct val="100000"/>
                <a:defRPr sz="1700">
                  <a:latin typeface="+mn-lt"/>
                </a:defRPr>
              </a:lvl1pPr>
            </a:lstStyle>
            <a:p>
              <a:r>
                <a:rPr lang="ru-RU" sz="2100" dirty="0"/>
                <a:t>Увеличение вероятности </a:t>
              </a:r>
              <a:r>
                <a:rPr lang="ru-RU" sz="2100" dirty="0" smtClean="0"/>
                <a:t>нарушений нервной и костно-мышечной систем</a:t>
              </a:r>
              <a:endParaRPr lang="en-US" sz="2100" dirty="0"/>
            </a:p>
          </p:txBody>
        </p:sp>
        <p:sp>
          <p:nvSpPr>
            <p:cNvPr id="14" name="Joined 2"/>
            <p:cNvSpPr txBox="1"/>
            <p:nvPr/>
          </p:nvSpPr>
          <p:spPr>
            <a:xfrm>
              <a:off x="908422" y="4177031"/>
              <a:ext cx="5111087" cy="2235099"/>
            </a:xfrm>
            <a:prstGeom prst="rect">
              <a:avLst/>
            </a:prstGeom>
            <a:noFill/>
            <a:ln w="9525">
              <a:noFill/>
            </a:ln>
          </p:spPr>
          <p:txBody>
            <a:bodyPr vert="horz" wrap="square" lIns="0" tIns="107823" rIns="0" bIns="0" rtlCol="0">
              <a:spAutoFit/>
            </a:bodyPr>
            <a:lstStyle/>
            <a:p>
              <a:pPr marL="142628" lvl="1" indent="-142628" defTabSz="895350">
                <a:lnSpc>
                  <a:spcPct val="90000"/>
                </a:lnSpc>
                <a:spcBef>
                  <a:spcPts val="400"/>
                </a:spcBef>
                <a:buSzPct val="100000"/>
                <a:buFont typeface="Arial Narrow"/>
                <a:buChar char="&gt;"/>
              </a:pPr>
              <a:r>
                <a:rPr lang="ru-RU" sz="1500" b="0" dirty="0" err="1" smtClean="0">
                  <a:latin typeface="+mn-lt"/>
                </a:rPr>
                <a:t>Диоксины</a:t>
              </a:r>
              <a:r>
                <a:rPr lang="ru-RU" sz="1500" b="0" dirty="0" smtClean="0">
                  <a:latin typeface="+mn-lt"/>
                </a:rPr>
                <a:t> – онкологические заболевания</a:t>
              </a:r>
            </a:p>
            <a:p>
              <a:pPr marL="142628" lvl="1" indent="-142628" defTabSz="895350">
                <a:lnSpc>
                  <a:spcPct val="90000"/>
                </a:lnSpc>
                <a:spcBef>
                  <a:spcPts val="400"/>
                </a:spcBef>
                <a:buSzPct val="100000"/>
                <a:buFont typeface="Arial Narrow"/>
                <a:buChar char="&gt;"/>
              </a:pPr>
              <a:r>
                <a:rPr lang="ru-RU" sz="1500" b="0" dirty="0" smtClean="0">
                  <a:latin typeface="+mn-lt"/>
                </a:rPr>
                <a:t>Растворители </a:t>
              </a:r>
              <a:r>
                <a:rPr lang="ru-RU" sz="1500" b="0" dirty="0">
                  <a:latin typeface="+mn-lt"/>
                </a:rPr>
                <a:t>– врожденные аномалии нервной системы</a:t>
              </a:r>
            </a:p>
            <a:p>
              <a:pPr marL="142628" lvl="1" indent="-142628" defTabSz="895350">
                <a:lnSpc>
                  <a:spcPct val="90000"/>
                </a:lnSpc>
                <a:spcBef>
                  <a:spcPts val="400"/>
                </a:spcBef>
                <a:buSzPct val="100000"/>
                <a:buFont typeface="Arial Narrow"/>
                <a:buChar char="&gt;"/>
              </a:pPr>
              <a:r>
                <a:rPr lang="ru-RU" sz="1500" b="0" dirty="0" smtClean="0">
                  <a:latin typeface="+mn-lt"/>
                </a:rPr>
                <a:t>Пестициды – образование расщелины неба новорожденных и врожденные дефекты мышечной системы</a:t>
              </a:r>
            </a:p>
            <a:p>
              <a:pPr marL="142628" lvl="1" indent="-142628" defTabSz="895350">
                <a:lnSpc>
                  <a:spcPct val="90000"/>
                </a:lnSpc>
                <a:spcBef>
                  <a:spcPts val="400"/>
                </a:spcBef>
                <a:buSzPct val="100000"/>
                <a:buFont typeface="Arial Narrow"/>
                <a:buChar char="&gt;"/>
              </a:pPr>
              <a:r>
                <a:rPr lang="ru-RU" sz="1500" b="0" dirty="0" smtClean="0">
                  <a:latin typeface="+mn-lt"/>
                </a:rPr>
                <a:t>Пластмассы </a:t>
              </a:r>
              <a:r>
                <a:rPr lang="ru-RU" sz="1500" b="0" dirty="0">
                  <a:latin typeface="+mn-lt"/>
                </a:rPr>
                <a:t>– хромосомные нарушения</a:t>
              </a:r>
            </a:p>
            <a:p>
              <a:pPr marL="142628" lvl="1" indent="-142628" defTabSz="895350">
                <a:lnSpc>
                  <a:spcPct val="90000"/>
                </a:lnSpc>
                <a:spcBef>
                  <a:spcPts val="400"/>
                </a:spcBef>
                <a:buSzPct val="100000"/>
                <a:buFont typeface="Arial Narrow"/>
                <a:buChar char="&gt;"/>
              </a:pPr>
              <a:r>
                <a:rPr lang="ru-RU" sz="1500" b="0" dirty="0" smtClean="0">
                  <a:latin typeface="+mn-lt"/>
                </a:rPr>
                <a:t>Свинец </a:t>
              </a:r>
              <a:r>
                <a:rPr lang="ru-RU" sz="1500" b="0" dirty="0">
                  <a:latin typeface="+mn-lt"/>
                </a:rPr>
                <a:t>(</a:t>
              </a:r>
              <a:r>
                <a:rPr lang="ru-RU" sz="1500" b="0" dirty="0" err="1">
                  <a:latin typeface="+mn-lt"/>
                </a:rPr>
                <a:t>Pb</a:t>
              </a:r>
              <a:r>
                <a:rPr lang="ru-RU" sz="1500" b="0" dirty="0">
                  <a:latin typeface="+mn-lt"/>
                </a:rPr>
                <a:t>), кадмий (</a:t>
              </a:r>
              <a:r>
                <a:rPr lang="ru-RU" sz="1500" b="0" dirty="0" err="1">
                  <a:latin typeface="+mn-lt"/>
                </a:rPr>
                <a:t>Cd</a:t>
              </a:r>
              <a:r>
                <a:rPr lang="ru-RU" sz="1500" b="0" dirty="0">
                  <a:latin typeface="+mn-lt"/>
                </a:rPr>
                <a:t>) – угнетают синтез белков, подавляют активность </a:t>
              </a:r>
              <a:r>
                <a:rPr lang="ru-RU" sz="1500" b="0" dirty="0" smtClean="0">
                  <a:latin typeface="+mn-lt"/>
                </a:rPr>
                <a:t>ферментов</a:t>
              </a:r>
            </a:p>
            <a:p>
              <a:pPr marL="142628" lvl="1" indent="-142628" defTabSz="895350">
                <a:lnSpc>
                  <a:spcPct val="90000"/>
                </a:lnSpc>
                <a:spcBef>
                  <a:spcPts val="400"/>
                </a:spcBef>
                <a:buSzPct val="100000"/>
                <a:buFont typeface="Arial Narrow"/>
                <a:buChar char="&gt;"/>
              </a:pPr>
              <a:r>
                <a:rPr lang="ru-RU" sz="1500" b="0" dirty="0" smtClean="0">
                  <a:latin typeface="+mn-lt"/>
                </a:rPr>
                <a:t>Эпоксидные смолы и формальдегиды</a:t>
              </a:r>
              <a:r>
                <a:rPr lang="ru-RU" sz="1500" b="0" dirty="0">
                  <a:latin typeface="+mn-lt"/>
                </a:rPr>
                <a:t>, ртуть (</a:t>
              </a:r>
              <a:r>
                <a:rPr lang="ru-RU" sz="1500" b="0" dirty="0" err="1">
                  <a:latin typeface="+mn-lt"/>
                </a:rPr>
                <a:t>Hg</a:t>
              </a:r>
              <a:r>
                <a:rPr lang="ru-RU" sz="1500" b="0" dirty="0">
                  <a:latin typeface="+mn-lt"/>
                </a:rPr>
                <a:t>), хлор (</a:t>
              </a:r>
              <a:r>
                <a:rPr lang="ru-RU" sz="1500" b="0" dirty="0" err="1">
                  <a:latin typeface="+mn-lt"/>
                </a:rPr>
                <a:t>Cl</a:t>
              </a:r>
              <a:r>
                <a:rPr lang="ru-RU" sz="1500" b="0" dirty="0" smtClean="0">
                  <a:latin typeface="+mn-lt"/>
                </a:rPr>
                <a:t>), никель </a:t>
              </a:r>
              <a:r>
                <a:rPr lang="ru-RU" sz="1500" b="0" dirty="0">
                  <a:latin typeface="+mn-lt"/>
                </a:rPr>
                <a:t>(</a:t>
              </a:r>
              <a:r>
                <a:rPr lang="ru-RU" sz="1500" b="0" dirty="0" err="1">
                  <a:latin typeface="+mn-lt"/>
                </a:rPr>
                <a:t>Ni</a:t>
              </a:r>
              <a:r>
                <a:rPr lang="ru-RU" sz="1500" b="0" dirty="0">
                  <a:latin typeface="+mn-lt"/>
                </a:rPr>
                <a:t>), литий (</a:t>
              </a:r>
              <a:r>
                <a:rPr lang="ru-RU" sz="1500" b="0" dirty="0" err="1" smtClean="0">
                  <a:latin typeface="+mn-lt"/>
                </a:rPr>
                <a:t>Li</a:t>
              </a:r>
              <a:r>
                <a:rPr lang="ru-RU" sz="1500" b="0" dirty="0" smtClean="0">
                  <a:latin typeface="+mn-lt"/>
                </a:rPr>
                <a:t>) и др.</a:t>
              </a:r>
              <a:endParaRPr lang="ru-RU" sz="1500" b="0" dirty="0">
                <a:latin typeface="+mn-lt"/>
              </a:endParaRPr>
            </a:p>
          </p:txBody>
        </p:sp>
        <p:cxnSp>
          <p:nvCxnSpPr>
            <p:cNvPr id="17" name="Straight Connector 16"/>
            <p:cNvCxnSpPr>
              <a:cxnSpLocks/>
            </p:cNvCxnSpPr>
            <p:nvPr/>
          </p:nvCxnSpPr>
          <p:spPr>
            <a:xfrm>
              <a:off x="6301370" y="4177030"/>
              <a:ext cx="5111284" cy="0"/>
            </a:xfrm>
            <a:prstGeom prst="line">
              <a:avLst/>
            </a:prstGeom>
            <a:ln w="22225" cmpd="sng">
              <a:solidFill>
                <a:schemeClr val="tx2"/>
              </a:solidFill>
            </a:ln>
            <a:effectLst/>
          </p:spPr>
          <p:style>
            <a:lnRef idx="1">
              <a:schemeClr val="accent1"/>
            </a:lnRef>
            <a:fillRef idx="0">
              <a:schemeClr val="accent1"/>
            </a:fillRef>
            <a:effectRef idx="0">
              <a:schemeClr val="accent1"/>
            </a:effectRef>
            <a:fontRef idx="minor">
              <a:schemeClr val="tx1"/>
            </a:fontRef>
          </p:style>
        </p:cxnSp>
        <p:sp>
          <p:nvSpPr>
            <p:cNvPr id="18" name="Title 1"/>
            <p:cNvSpPr txBox="1">
              <a:spLocks/>
            </p:cNvSpPr>
            <p:nvPr/>
          </p:nvSpPr>
          <p:spPr>
            <a:xfrm>
              <a:off x="6301370" y="3522620"/>
              <a:ext cx="5111284" cy="654410"/>
            </a:xfrm>
            <a:prstGeom prst="rect">
              <a:avLst/>
            </a:prstGeom>
            <a:noFill/>
            <a:ln w="9525">
              <a:noFill/>
            </a:ln>
          </p:spPr>
          <p:txBody>
            <a:bodyPr vert="horz" wrap="square" lIns="0" tIns="0" rIns="0" bIns="72009" rtlCol="0" anchor="b">
              <a:spAutoFit/>
            </a:bodyPr>
            <a:lstStyle>
              <a:defPPr>
                <a:defRPr lang="de-DE"/>
              </a:defPPr>
              <a:lvl1pPr>
                <a:lnSpc>
                  <a:spcPct val="90000"/>
                </a:lnSpc>
                <a:spcBef>
                  <a:spcPts val="300"/>
                </a:spcBef>
                <a:buClr>
                  <a:schemeClr val="tx1"/>
                </a:buClr>
                <a:buSzPct val="100000"/>
                <a:defRPr sz="1700">
                  <a:latin typeface="+mn-lt"/>
                </a:defRPr>
              </a:lvl1pPr>
            </a:lstStyle>
            <a:p>
              <a:r>
                <a:rPr lang="ru-RU" sz="2100" dirty="0"/>
                <a:t>Ущерб от плохой экологии </a:t>
              </a:r>
              <a:r>
                <a:rPr lang="ru-RU" sz="2100" dirty="0" smtClean="0"/>
                <a:t>в РФ от </a:t>
              </a:r>
              <a:r>
                <a:rPr lang="ru-RU" sz="2100" dirty="0"/>
                <a:t> </a:t>
              </a:r>
              <a:r>
                <a:rPr lang="ru-RU" sz="2100" dirty="0" smtClean="0"/>
                <a:t>    годового ВВП</a:t>
              </a:r>
              <a:endParaRPr lang="en-US" sz="2100" dirty="0"/>
            </a:p>
          </p:txBody>
        </p:sp>
        <p:sp>
          <p:nvSpPr>
            <p:cNvPr id="19" name="Joined 2"/>
            <p:cNvSpPr txBox="1"/>
            <p:nvPr/>
          </p:nvSpPr>
          <p:spPr>
            <a:xfrm>
              <a:off x="6301369" y="4177031"/>
              <a:ext cx="5111284" cy="991169"/>
            </a:xfrm>
            <a:prstGeom prst="rect">
              <a:avLst/>
            </a:prstGeom>
            <a:noFill/>
            <a:ln w="9525">
              <a:noFill/>
            </a:ln>
          </p:spPr>
          <p:txBody>
            <a:bodyPr vert="horz" wrap="square" lIns="0" tIns="107823" rIns="0" bIns="0" rtlCol="0">
              <a:spAutoFit/>
            </a:bodyPr>
            <a:lstStyle/>
            <a:p>
              <a:pPr marL="142628" lvl="1" indent="-142628" defTabSz="895350">
                <a:lnSpc>
                  <a:spcPct val="90000"/>
                </a:lnSpc>
                <a:spcBef>
                  <a:spcPts val="400"/>
                </a:spcBef>
                <a:buSzPct val="100000"/>
                <a:buFont typeface="Arial Narrow"/>
                <a:buChar char="&gt;"/>
              </a:pPr>
              <a:r>
                <a:rPr lang="ru-RU" sz="1500" b="0" dirty="0" smtClean="0">
                  <a:latin typeface="+mn-lt"/>
                </a:rPr>
                <a:t>Необратимое выведение загрязненных территорий из хозяйственного оборота</a:t>
              </a:r>
            </a:p>
            <a:p>
              <a:pPr marL="142628" lvl="1" indent="-142628" defTabSz="895350">
                <a:lnSpc>
                  <a:spcPct val="90000"/>
                </a:lnSpc>
                <a:spcBef>
                  <a:spcPts val="400"/>
                </a:spcBef>
                <a:buSzPct val="100000"/>
                <a:buFont typeface="Arial Narrow"/>
                <a:buChar char="&gt;"/>
              </a:pPr>
              <a:r>
                <a:rPr lang="ru-RU" sz="1500" b="0" dirty="0" smtClean="0">
                  <a:latin typeface="+mn-lt"/>
                </a:rPr>
                <a:t>Рост уровня смертности и кол-ва случаев врожденной и приобретенной инвалидности</a:t>
              </a:r>
              <a:endParaRPr lang="en-US" sz="1500" b="0" dirty="0">
                <a:latin typeface="+mn-lt"/>
              </a:endParaRPr>
            </a:p>
          </p:txBody>
        </p:sp>
        <p:sp>
          <p:nvSpPr>
            <p:cNvPr id="4" name="TextBox 3"/>
            <p:cNvSpPr txBox="1"/>
            <p:nvPr/>
          </p:nvSpPr>
          <p:spPr>
            <a:xfrm>
              <a:off x="908422" y="2389672"/>
              <a:ext cx="5111086" cy="983346"/>
            </a:xfrm>
            <a:prstGeom prst="rect">
              <a:avLst/>
            </a:prstGeom>
            <a:noFill/>
            <a:ln w="9525">
              <a:noFill/>
            </a:ln>
          </p:spPr>
          <p:txBody>
            <a:bodyPr vert="horz" wrap="square" lIns="0" tIns="0" rIns="0" bIns="0" rtlCol="0">
              <a:spAutoFit/>
            </a:bodyPr>
            <a:lstStyle/>
            <a:p>
              <a:pPr>
                <a:lnSpc>
                  <a:spcPct val="90000"/>
                </a:lnSpc>
                <a:spcBef>
                  <a:spcPts val="400"/>
                </a:spcBef>
                <a:buClr>
                  <a:srgbClr val="000000"/>
                </a:buClr>
                <a:buSzPct val="100000"/>
              </a:pPr>
              <a:r>
                <a:rPr lang="en-US" sz="7100" noProof="0" dirty="0" smtClean="0">
                  <a:solidFill>
                    <a:schemeClr val="accent6"/>
                  </a:solidFill>
                  <a:latin typeface="+mn-lt"/>
                  <a:cs typeface="Arial Narrow" pitchFamily="34" charset="0"/>
                </a:rPr>
                <a:t>+</a:t>
              </a:r>
              <a:r>
                <a:rPr lang="en-US" sz="7100" b="0" noProof="0" dirty="0" smtClean="0">
                  <a:solidFill>
                    <a:schemeClr val="accent6"/>
                  </a:solidFill>
                  <a:latin typeface="+mn-lt"/>
                  <a:cs typeface="Arial Narrow" pitchFamily="34" charset="0"/>
                </a:rPr>
                <a:t> 15-30%</a:t>
              </a:r>
              <a:endParaRPr lang="ru-RU" sz="7100" b="0" noProof="0" dirty="0" smtClean="0">
                <a:solidFill>
                  <a:schemeClr val="accent6"/>
                </a:solidFill>
                <a:latin typeface="+mn-lt"/>
                <a:cs typeface="Arial Narrow" pitchFamily="34" charset="0"/>
              </a:endParaRPr>
            </a:p>
          </p:txBody>
        </p:sp>
        <p:sp>
          <p:nvSpPr>
            <p:cNvPr id="20" name="TextBox 19"/>
            <p:cNvSpPr txBox="1"/>
            <p:nvPr/>
          </p:nvSpPr>
          <p:spPr>
            <a:xfrm>
              <a:off x="6301369" y="2389672"/>
              <a:ext cx="5111086" cy="983346"/>
            </a:xfrm>
            <a:prstGeom prst="rect">
              <a:avLst/>
            </a:prstGeom>
            <a:noFill/>
            <a:ln w="9525">
              <a:noFill/>
            </a:ln>
          </p:spPr>
          <p:txBody>
            <a:bodyPr vert="horz" wrap="square" lIns="0" tIns="0" rIns="0" bIns="0" rtlCol="0">
              <a:spAutoFit/>
            </a:bodyPr>
            <a:lstStyle/>
            <a:p>
              <a:pPr>
                <a:lnSpc>
                  <a:spcPct val="90000"/>
                </a:lnSpc>
                <a:spcBef>
                  <a:spcPts val="400"/>
                </a:spcBef>
                <a:buClr>
                  <a:srgbClr val="000000"/>
                </a:buClr>
                <a:buSzPct val="100000"/>
              </a:pPr>
              <a:r>
                <a:rPr lang="en-US" sz="7100" noProof="0" dirty="0" smtClean="0">
                  <a:solidFill>
                    <a:schemeClr val="accent6"/>
                  </a:solidFill>
                  <a:latin typeface="+mn-lt"/>
                  <a:cs typeface="Arial Narrow" pitchFamily="34" charset="0"/>
                </a:rPr>
                <a:t>–</a:t>
              </a:r>
              <a:r>
                <a:rPr lang="en-US" sz="7100" b="0" noProof="0" dirty="0" smtClean="0">
                  <a:solidFill>
                    <a:schemeClr val="accent6"/>
                  </a:solidFill>
                  <a:latin typeface="+mn-lt"/>
                  <a:cs typeface="Arial Narrow" pitchFamily="34" charset="0"/>
                </a:rPr>
                <a:t> </a:t>
              </a:r>
              <a:r>
                <a:rPr lang="ru-RU" sz="7100" b="0" dirty="0" smtClean="0">
                  <a:solidFill>
                    <a:schemeClr val="accent6"/>
                  </a:solidFill>
                  <a:latin typeface="+mn-lt"/>
                  <a:cs typeface="Arial Narrow" pitchFamily="34" charset="0"/>
                </a:rPr>
                <a:t>6</a:t>
              </a:r>
              <a:r>
                <a:rPr lang="en-US" sz="7100" b="0" noProof="0" dirty="0" smtClean="0">
                  <a:solidFill>
                    <a:schemeClr val="accent6"/>
                  </a:solidFill>
                  <a:latin typeface="+mn-lt"/>
                  <a:cs typeface="Arial Narrow" pitchFamily="34" charset="0"/>
                </a:rPr>
                <a:t>-</a:t>
              </a:r>
              <a:r>
                <a:rPr lang="ru-RU" sz="7100" b="0" noProof="0" dirty="0" smtClean="0">
                  <a:solidFill>
                    <a:schemeClr val="accent6"/>
                  </a:solidFill>
                  <a:latin typeface="+mn-lt"/>
                  <a:cs typeface="Arial Narrow" pitchFamily="34" charset="0"/>
                </a:rPr>
                <a:t>15</a:t>
              </a:r>
              <a:r>
                <a:rPr lang="en-US" sz="7100" b="0" noProof="0" dirty="0" smtClean="0">
                  <a:solidFill>
                    <a:schemeClr val="accent6"/>
                  </a:solidFill>
                  <a:latin typeface="+mn-lt"/>
                  <a:cs typeface="Arial Narrow" pitchFamily="34" charset="0"/>
                </a:rPr>
                <a:t>%</a:t>
              </a:r>
              <a:endParaRPr lang="ru-RU" sz="7100" b="0" noProof="0" dirty="0" smtClean="0">
                <a:solidFill>
                  <a:schemeClr val="accent6"/>
                </a:solidFill>
                <a:latin typeface="+mn-lt"/>
                <a:cs typeface="Arial Narrow" pitchFamily="34" charset="0"/>
              </a:endParaRPr>
            </a:p>
          </p:txBody>
        </p:sp>
      </p:grpSp>
      <p:sp>
        <p:nvSpPr>
          <p:cNvPr id="21" name="Subtitle"/>
          <p:cNvSpPr txBox="1">
            <a:spLocks/>
          </p:cNvSpPr>
          <p:nvPr/>
        </p:nvSpPr>
        <p:spPr>
          <a:xfrm>
            <a:off x="738000" y="1710001"/>
            <a:ext cx="10792808" cy="300531"/>
          </a:xfrm>
          <a:prstGeom prst="rect">
            <a:avLst/>
          </a:prstGeom>
          <a:noFill/>
          <a:ln w="9525">
            <a:noFill/>
          </a:ln>
        </p:spPr>
        <p:txBody>
          <a:bodyPr vert="horz" wrap="square" lIns="0" tIns="0" rIns="0" bIns="0" rtlCol="0">
            <a:spAutoFit/>
          </a:bodyPr>
          <a:lstStyle/>
          <a:p>
            <a:pPr>
              <a:lnSpc>
                <a:spcPct val="90000"/>
              </a:lnSpc>
              <a:buClr>
                <a:schemeClr val="tx1"/>
              </a:buClr>
              <a:buSzPct val="100000"/>
            </a:pPr>
            <a:r>
              <a:rPr lang="ru-RU" sz="2100" b="0" smtClean="0">
                <a:solidFill>
                  <a:schemeClr val="tx2"/>
                </a:solidFill>
                <a:latin typeface="+mn-lt"/>
                <a:cs typeface="+mn-cs"/>
                <a:sym typeface="+mn-lt"/>
              </a:rPr>
              <a:t>Отходы в РФ – Влияние на уровень здоровья и экономику</a:t>
            </a:r>
            <a:endParaRPr lang="en-US" sz="2100" b="0" dirty="0" smtClean="0">
              <a:solidFill>
                <a:schemeClr val="tx2"/>
              </a:solidFill>
              <a:latin typeface="+mn-lt"/>
              <a:cs typeface="+mn-cs"/>
              <a:sym typeface="+mn-lt"/>
            </a:endParaRPr>
          </a:p>
        </p:txBody>
      </p:sp>
      <p:sp>
        <p:nvSpPr>
          <p:cNvPr id="22" name="Source"/>
          <p:cNvSpPr txBox="1"/>
          <p:nvPr/>
        </p:nvSpPr>
        <p:spPr>
          <a:xfrm>
            <a:off x="736600" y="6710121"/>
            <a:ext cx="5153655" cy="124650"/>
          </a:xfrm>
          <a:prstGeom prst="rect">
            <a:avLst/>
          </a:prstGeom>
          <a:noFill/>
          <a:ln w="9525">
            <a:noFill/>
          </a:ln>
        </p:spPr>
        <p:txBody>
          <a:bodyPr vert="horz" wrap="none" lIns="0" tIns="0" rIns="0" bIns="0" rtlCol="0" anchor="b" anchorCtr="0">
            <a:spAutoFit/>
          </a:bodyPr>
          <a:lstStyle/>
          <a:p>
            <a:pPr>
              <a:lnSpc>
                <a:spcPct val="90000"/>
              </a:lnSpc>
              <a:buSzPct val="100000"/>
            </a:pPr>
            <a:r>
              <a:rPr lang="ru-RU" sz="900" b="0" dirty="0" smtClean="0">
                <a:solidFill>
                  <a:schemeClr val="tx1"/>
                </a:solidFill>
                <a:latin typeface="+mn-lt"/>
                <a:cs typeface="+mn-cs"/>
                <a:sym typeface="+mn-lt"/>
              </a:rPr>
              <a:t>Источник: Новые Известия, </a:t>
            </a:r>
            <a:r>
              <a:rPr lang="ru-RU" sz="900" b="0" dirty="0" err="1" smtClean="0">
                <a:solidFill>
                  <a:schemeClr val="tx1"/>
                </a:solidFill>
                <a:latin typeface="+mn-lt"/>
                <a:cs typeface="+mn-cs"/>
                <a:sym typeface="+mn-lt"/>
              </a:rPr>
              <a:t>Greenpeace</a:t>
            </a:r>
            <a:r>
              <a:rPr lang="ru-RU" sz="900" b="0" dirty="0" smtClean="0">
                <a:solidFill>
                  <a:schemeClr val="tx1"/>
                </a:solidFill>
                <a:latin typeface="+mn-lt"/>
                <a:cs typeface="+mn-cs"/>
                <a:sym typeface="+mn-lt"/>
              </a:rPr>
              <a:t>, Минприроды России, Счетная палата РФ, </a:t>
            </a:r>
            <a:r>
              <a:rPr lang="ru-RU" sz="900" b="0" dirty="0" err="1" smtClean="0">
                <a:solidFill>
                  <a:schemeClr val="tx1"/>
                </a:solidFill>
                <a:latin typeface="+mn-lt"/>
                <a:cs typeface="+mn-cs"/>
                <a:sym typeface="+mn-lt"/>
              </a:rPr>
              <a:t>Росприроднадзор</a:t>
            </a:r>
            <a:r>
              <a:rPr lang="ru-RU" sz="900" b="0" dirty="0" smtClean="0">
                <a:solidFill>
                  <a:schemeClr val="tx1"/>
                </a:solidFill>
                <a:latin typeface="+mn-lt"/>
                <a:cs typeface="+mn-cs"/>
                <a:sym typeface="+mn-lt"/>
              </a:rPr>
              <a:t>, </a:t>
            </a:r>
            <a:r>
              <a:rPr lang="en-US" sz="900" b="0" dirty="0">
                <a:sym typeface="+mn-lt"/>
              </a:rPr>
              <a:t>Roland Berger</a:t>
            </a:r>
            <a:endParaRPr lang="en-US" sz="900" b="0" dirty="0" smtClean="0">
              <a:solidFill>
                <a:schemeClr val="tx1"/>
              </a:solidFill>
              <a:latin typeface="+mn-lt"/>
              <a:cs typeface="+mn-cs"/>
              <a:sym typeface="+mn-lt"/>
            </a:endParaRPr>
          </a:p>
        </p:txBody>
      </p:sp>
    </p:spTree>
    <p:extLst>
      <p:ext uri="{BB962C8B-B14F-4D97-AF65-F5344CB8AC3E}">
        <p14:creationId xmlns:p14="http://schemas.microsoft.com/office/powerpoint/2010/main" val="28529426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ru-RU" dirty="0"/>
              <a:t>Проблема твердых отходов в РФ решаема, но нужна работа по </a:t>
            </a:r>
            <a:br>
              <a:rPr lang="ru-RU" dirty="0"/>
            </a:br>
            <a:r>
              <a:rPr lang="ru-RU" dirty="0"/>
              <a:t>5 ключевым направлениям</a:t>
            </a:r>
          </a:p>
        </p:txBody>
      </p:sp>
      <p:sp>
        <p:nvSpPr>
          <p:cNvPr id="7" name="Textframe 10"/>
          <p:cNvSpPr txBox="1">
            <a:spLocks/>
          </p:cNvSpPr>
          <p:nvPr/>
        </p:nvSpPr>
        <p:spPr>
          <a:xfrm>
            <a:off x="6913755" y="2150364"/>
            <a:ext cx="4605453" cy="734047"/>
          </a:xfrm>
          <a:prstGeom prst="rect">
            <a:avLst/>
          </a:prstGeom>
          <a:noFill/>
          <a:ln w="9525">
            <a:noFill/>
          </a:ln>
        </p:spPr>
        <p:txBody>
          <a:bodyPr vert="horz" wrap="square" lIns="0" tIns="0" rIns="0" bIns="0" rtlCol="0" anchor="ctr" anchorCtr="0">
            <a:spAutoFit/>
          </a:bodyPr>
          <a:lstStyle/>
          <a:p>
            <a:pPr eaLnBrk="1" hangingPunct="1">
              <a:lnSpc>
                <a:spcPct val="90000"/>
              </a:lnSpc>
              <a:spcBef>
                <a:spcPts val="1200"/>
              </a:spcBef>
              <a:buSzPct val="100000"/>
            </a:pPr>
            <a:r>
              <a:rPr lang="ru-RU" altLang="ru-RU" sz="1700" dirty="0" smtClean="0">
                <a:ea typeface="Arial Narrow" pitchFamily="34" charset="0"/>
                <a:cs typeface="Arial Narrow" pitchFamily="34" charset="0"/>
              </a:rPr>
              <a:t>Недостаточный объем </a:t>
            </a:r>
            <a:r>
              <a:rPr lang="ru-RU" altLang="ru-RU" sz="1900" dirty="0" smtClean="0">
                <a:solidFill>
                  <a:schemeClr val="accent6"/>
                </a:solidFill>
                <a:ea typeface="Arial Narrow" pitchFamily="34" charset="0"/>
                <a:cs typeface="Arial Narrow" pitchFamily="34" charset="0"/>
              </a:rPr>
              <a:t>финансирования</a:t>
            </a:r>
            <a:r>
              <a:rPr lang="ru-RU" altLang="ru-RU" sz="1700" b="0" dirty="0" smtClean="0">
                <a:ea typeface="Arial Narrow" pitchFamily="34" charset="0"/>
                <a:cs typeface="Arial Narrow" pitchFamily="34" charset="0"/>
              </a:rPr>
              <a:t> – сегодня 2,5-3 млрд. руб.</a:t>
            </a:r>
            <a:r>
              <a:rPr lang="en-US" altLang="ru-RU" sz="1700" b="0" dirty="0" smtClean="0">
                <a:ea typeface="Arial Narrow" pitchFamily="34" charset="0"/>
                <a:cs typeface="Arial Narrow" pitchFamily="34" charset="0"/>
              </a:rPr>
              <a:t>/</a:t>
            </a:r>
            <a:r>
              <a:rPr lang="ru-RU" altLang="ru-RU" sz="1700" b="0" dirty="0" smtClean="0">
                <a:ea typeface="Arial Narrow" pitchFamily="34" charset="0"/>
                <a:cs typeface="Arial Narrow" pitchFamily="34" charset="0"/>
              </a:rPr>
              <a:t>год, но де-факто необходимо </a:t>
            </a:r>
            <a:r>
              <a:rPr lang="en-US" altLang="ru-RU" sz="1700" b="0" dirty="0" smtClean="0">
                <a:ea typeface="Arial Narrow" pitchFamily="34" charset="0"/>
                <a:cs typeface="Arial Narrow" pitchFamily="34" charset="0"/>
              </a:rPr>
              <a:t>&gt;</a:t>
            </a:r>
            <a:r>
              <a:rPr lang="ru-RU" altLang="ru-RU" sz="1700" b="0" dirty="0" smtClean="0">
                <a:ea typeface="Arial Narrow" pitchFamily="34" charset="0"/>
                <a:cs typeface="Arial Narrow" pitchFamily="34" charset="0"/>
              </a:rPr>
              <a:t>50 млрд. руб.</a:t>
            </a:r>
            <a:r>
              <a:rPr lang="en-US" altLang="ru-RU" sz="1700" b="0" dirty="0" smtClean="0">
                <a:ea typeface="Arial Narrow" pitchFamily="34" charset="0"/>
                <a:cs typeface="Arial Narrow" pitchFamily="34" charset="0"/>
              </a:rPr>
              <a:t>/</a:t>
            </a:r>
            <a:r>
              <a:rPr lang="ru-RU" altLang="ru-RU" sz="1700" b="0" dirty="0" smtClean="0">
                <a:ea typeface="Arial Narrow" pitchFamily="34" charset="0"/>
                <a:cs typeface="Arial Narrow" pitchFamily="34" charset="0"/>
              </a:rPr>
              <a:t>год</a:t>
            </a:r>
            <a:endParaRPr lang="en-US" altLang="ru-RU" sz="1700" b="0" dirty="0">
              <a:ea typeface="Arial Narrow" pitchFamily="34" charset="0"/>
              <a:cs typeface="Arial Narrow" pitchFamily="34" charset="0"/>
            </a:endParaRPr>
          </a:p>
        </p:txBody>
      </p:sp>
      <p:sp>
        <p:nvSpPr>
          <p:cNvPr id="8" name="Textframe 10"/>
          <p:cNvSpPr txBox="1"/>
          <p:nvPr/>
        </p:nvSpPr>
        <p:spPr>
          <a:xfrm>
            <a:off x="6452026" y="2164214"/>
            <a:ext cx="262893" cy="644022"/>
          </a:xfrm>
          <a:prstGeom prst="rect">
            <a:avLst/>
          </a:prstGeom>
          <a:noFill/>
          <a:ln w="9525">
            <a:noFill/>
          </a:ln>
        </p:spPr>
        <p:txBody>
          <a:bodyPr vert="horz" wrap="none" lIns="0" tIns="0" rIns="0" bIns="0" rtlCol="0" anchor="ctr">
            <a:spAutoFit/>
          </a:bodyPr>
          <a:lstStyle/>
          <a:p>
            <a:pPr>
              <a:lnSpc>
                <a:spcPct val="93000"/>
              </a:lnSpc>
              <a:buClr>
                <a:schemeClr val="tx1"/>
              </a:buClr>
              <a:buSzPct val="100000"/>
            </a:pPr>
            <a:r>
              <a:rPr lang="ru-RU" sz="4500" b="0" dirty="0" smtClean="0">
                <a:solidFill>
                  <a:schemeClr val="accent6"/>
                </a:solidFill>
                <a:latin typeface="+mn-lt"/>
              </a:rPr>
              <a:t>1</a:t>
            </a:r>
            <a:endParaRPr lang="en-US" sz="4500" b="0" dirty="0" smtClean="0">
              <a:solidFill>
                <a:schemeClr val="accent6"/>
              </a:solidFill>
              <a:latin typeface="+mn-lt"/>
            </a:endParaRPr>
          </a:p>
        </p:txBody>
      </p:sp>
      <p:sp>
        <p:nvSpPr>
          <p:cNvPr id="10" name="Textframe 10"/>
          <p:cNvSpPr txBox="1">
            <a:spLocks/>
          </p:cNvSpPr>
          <p:nvPr/>
        </p:nvSpPr>
        <p:spPr>
          <a:xfrm>
            <a:off x="6913755" y="3132716"/>
            <a:ext cx="4605453" cy="515206"/>
          </a:xfrm>
          <a:prstGeom prst="rect">
            <a:avLst/>
          </a:prstGeom>
          <a:noFill/>
          <a:ln w="9525">
            <a:noFill/>
          </a:ln>
        </p:spPr>
        <p:txBody>
          <a:bodyPr vert="horz" wrap="square" lIns="0" tIns="0" rIns="0" bIns="0" rtlCol="0" anchor="ctr" anchorCtr="0">
            <a:spAutoFit/>
          </a:bodyPr>
          <a:lstStyle/>
          <a:p>
            <a:pPr>
              <a:lnSpc>
                <a:spcPct val="93000"/>
              </a:lnSpc>
              <a:spcBef>
                <a:spcPts val="0"/>
              </a:spcBef>
              <a:spcAft>
                <a:spcPts val="0"/>
              </a:spcAft>
              <a:buClr>
                <a:schemeClr val="tx1"/>
              </a:buClr>
              <a:buSzPct val="100000"/>
            </a:pPr>
            <a:r>
              <a:rPr lang="ru-RU" sz="1900" dirty="0" err="1">
                <a:solidFill>
                  <a:schemeClr val="accent6"/>
                </a:solidFill>
              </a:rPr>
              <a:t>Криминогенность</a:t>
            </a:r>
            <a:r>
              <a:rPr lang="ru-RU" sz="1700" dirty="0"/>
              <a:t> отрасли,</a:t>
            </a:r>
            <a:r>
              <a:rPr lang="ru-RU" sz="1700" b="0" dirty="0"/>
              <a:t> особенно в сегментах сбора и захоронения ТО</a:t>
            </a:r>
            <a:endParaRPr lang="en-US" sz="1700" dirty="0"/>
          </a:p>
        </p:txBody>
      </p:sp>
      <p:sp>
        <p:nvSpPr>
          <p:cNvPr id="11" name="Textframe 10"/>
          <p:cNvSpPr txBox="1"/>
          <p:nvPr/>
        </p:nvSpPr>
        <p:spPr>
          <a:xfrm>
            <a:off x="6452026" y="3068307"/>
            <a:ext cx="262893" cy="644022"/>
          </a:xfrm>
          <a:prstGeom prst="rect">
            <a:avLst/>
          </a:prstGeom>
          <a:noFill/>
          <a:ln w="9525">
            <a:noFill/>
          </a:ln>
        </p:spPr>
        <p:txBody>
          <a:bodyPr vert="horz" wrap="none" lIns="0" tIns="0" rIns="0" bIns="0" rtlCol="0" anchor="ctr">
            <a:spAutoFit/>
          </a:bodyPr>
          <a:lstStyle/>
          <a:p>
            <a:pPr>
              <a:lnSpc>
                <a:spcPct val="93000"/>
              </a:lnSpc>
              <a:buClr>
                <a:schemeClr val="tx1"/>
              </a:buClr>
              <a:buSzPct val="100000"/>
            </a:pPr>
            <a:r>
              <a:rPr lang="ru-RU" sz="4500" b="0" dirty="0" smtClean="0">
                <a:solidFill>
                  <a:schemeClr val="accent6"/>
                </a:solidFill>
                <a:latin typeface="+mn-lt"/>
              </a:rPr>
              <a:t>2</a:t>
            </a:r>
            <a:endParaRPr lang="en-US" sz="4500" b="0" dirty="0" smtClean="0">
              <a:solidFill>
                <a:schemeClr val="accent6"/>
              </a:solidFill>
              <a:latin typeface="+mn-lt"/>
            </a:endParaRPr>
          </a:p>
        </p:txBody>
      </p:sp>
      <p:sp>
        <p:nvSpPr>
          <p:cNvPr id="13" name="Textframe 10"/>
          <p:cNvSpPr txBox="1">
            <a:spLocks/>
          </p:cNvSpPr>
          <p:nvPr/>
        </p:nvSpPr>
        <p:spPr>
          <a:xfrm>
            <a:off x="6913755" y="3974484"/>
            <a:ext cx="4605453" cy="515206"/>
          </a:xfrm>
          <a:prstGeom prst="rect">
            <a:avLst/>
          </a:prstGeom>
          <a:noFill/>
          <a:ln w="9525">
            <a:noFill/>
          </a:ln>
        </p:spPr>
        <p:txBody>
          <a:bodyPr vert="horz" wrap="square" lIns="0" tIns="0" rIns="0" bIns="0" rtlCol="0" anchor="ctr" anchorCtr="0">
            <a:spAutoFit/>
          </a:bodyPr>
          <a:lstStyle/>
          <a:p>
            <a:pPr>
              <a:lnSpc>
                <a:spcPct val="93000"/>
              </a:lnSpc>
              <a:spcBef>
                <a:spcPts val="0"/>
              </a:spcBef>
              <a:spcAft>
                <a:spcPts val="0"/>
              </a:spcAft>
              <a:buClr>
                <a:schemeClr val="tx1"/>
              </a:buClr>
              <a:buSzPct val="100000"/>
            </a:pPr>
            <a:r>
              <a:rPr lang="ru-RU" sz="1700" dirty="0"/>
              <a:t>Недостаточный объем </a:t>
            </a:r>
            <a:r>
              <a:rPr lang="ru-RU" sz="1900" dirty="0" err="1" smtClean="0">
                <a:solidFill>
                  <a:schemeClr val="accent6"/>
                </a:solidFill>
              </a:rPr>
              <a:t>ЖКУ</a:t>
            </a:r>
            <a:r>
              <a:rPr lang="ru-RU" sz="1900" dirty="0" smtClean="0">
                <a:solidFill>
                  <a:schemeClr val="accent6"/>
                </a:solidFill>
              </a:rPr>
              <a:t>-платежей</a:t>
            </a:r>
            <a:r>
              <a:rPr lang="ru-RU" sz="1700" b="0" dirty="0" smtClean="0"/>
              <a:t> </a:t>
            </a:r>
            <a:r>
              <a:rPr lang="ru-RU" sz="1700" b="0" dirty="0"/>
              <a:t>населения </a:t>
            </a:r>
            <a:r>
              <a:rPr lang="ru-RU" sz="1700" b="0" dirty="0" smtClean="0"/>
              <a:t>на цели </a:t>
            </a:r>
            <a:r>
              <a:rPr lang="ru-RU" sz="1700" b="0" dirty="0"/>
              <a:t>обращения с </a:t>
            </a:r>
            <a:r>
              <a:rPr lang="ru-RU" sz="1700" b="0" dirty="0" smtClean="0"/>
              <a:t>ТО</a:t>
            </a:r>
            <a:endParaRPr lang="en-US" sz="1700" b="0" dirty="0"/>
          </a:p>
        </p:txBody>
      </p:sp>
      <p:sp>
        <p:nvSpPr>
          <p:cNvPr id="14" name="Textframe 10"/>
          <p:cNvSpPr txBox="1"/>
          <p:nvPr/>
        </p:nvSpPr>
        <p:spPr>
          <a:xfrm>
            <a:off x="6452026" y="3910075"/>
            <a:ext cx="262893" cy="644022"/>
          </a:xfrm>
          <a:prstGeom prst="rect">
            <a:avLst/>
          </a:prstGeom>
          <a:noFill/>
          <a:ln w="9525">
            <a:noFill/>
          </a:ln>
        </p:spPr>
        <p:txBody>
          <a:bodyPr vert="horz" wrap="none" lIns="0" tIns="0" rIns="0" bIns="0" rtlCol="0" anchor="ctr">
            <a:spAutoFit/>
          </a:bodyPr>
          <a:lstStyle/>
          <a:p>
            <a:pPr>
              <a:lnSpc>
                <a:spcPct val="93000"/>
              </a:lnSpc>
              <a:buClr>
                <a:schemeClr val="tx1"/>
              </a:buClr>
              <a:buSzPct val="100000"/>
            </a:pPr>
            <a:r>
              <a:rPr lang="ru-RU" sz="4500" b="0" dirty="0" smtClean="0">
                <a:solidFill>
                  <a:schemeClr val="accent6"/>
                </a:solidFill>
                <a:latin typeface="+mn-lt"/>
              </a:rPr>
              <a:t>3</a:t>
            </a:r>
            <a:endParaRPr lang="en-US" sz="4500" b="0" dirty="0" smtClean="0">
              <a:solidFill>
                <a:schemeClr val="accent6"/>
              </a:solidFill>
              <a:latin typeface="+mn-lt"/>
            </a:endParaRPr>
          </a:p>
        </p:txBody>
      </p:sp>
      <p:sp>
        <p:nvSpPr>
          <p:cNvPr id="18" name="Textframe 10"/>
          <p:cNvSpPr txBox="1">
            <a:spLocks/>
          </p:cNvSpPr>
          <p:nvPr/>
        </p:nvSpPr>
        <p:spPr>
          <a:xfrm>
            <a:off x="6913754" y="4737512"/>
            <a:ext cx="4605453" cy="758477"/>
          </a:xfrm>
          <a:prstGeom prst="rect">
            <a:avLst/>
          </a:prstGeom>
          <a:noFill/>
          <a:ln w="9525">
            <a:noFill/>
          </a:ln>
        </p:spPr>
        <p:txBody>
          <a:bodyPr vert="horz" wrap="square" lIns="0" tIns="0" rIns="0" bIns="0" rtlCol="0" anchor="ctr" anchorCtr="0">
            <a:spAutoFit/>
          </a:bodyPr>
          <a:lstStyle/>
          <a:p>
            <a:pPr>
              <a:lnSpc>
                <a:spcPct val="93000"/>
              </a:lnSpc>
              <a:spcBef>
                <a:spcPts val="0"/>
              </a:spcBef>
              <a:spcAft>
                <a:spcPts val="0"/>
              </a:spcAft>
              <a:buClr>
                <a:schemeClr val="tx1"/>
              </a:buClr>
              <a:buSzPct val="100000"/>
            </a:pPr>
            <a:r>
              <a:rPr lang="ru-RU" sz="1700" dirty="0" smtClean="0"/>
              <a:t>Отсутствие устоявшейся </a:t>
            </a:r>
            <a:r>
              <a:rPr lang="ru-RU" sz="1900" dirty="0" smtClean="0">
                <a:solidFill>
                  <a:schemeClr val="accent6"/>
                </a:solidFill>
              </a:rPr>
              <a:t>культуры</a:t>
            </a:r>
            <a:r>
              <a:rPr lang="ru-RU" sz="1700" b="0" dirty="0" smtClean="0"/>
              <a:t> устойчивого обращения с ТО и осведомленности о данной проблематике, в </a:t>
            </a:r>
            <a:r>
              <a:rPr lang="ru-RU" sz="1700" b="0" dirty="0" err="1" smtClean="0"/>
              <a:t>т.ч</a:t>
            </a:r>
            <a:r>
              <a:rPr lang="ru-RU" sz="1700" b="0" dirty="0" smtClean="0"/>
              <a:t>. среди домохозяйств</a:t>
            </a:r>
            <a:endParaRPr lang="en-US" sz="1700" dirty="0"/>
          </a:p>
        </p:txBody>
      </p:sp>
      <p:sp>
        <p:nvSpPr>
          <p:cNvPr id="19" name="Textframe 10"/>
          <p:cNvSpPr txBox="1"/>
          <p:nvPr/>
        </p:nvSpPr>
        <p:spPr>
          <a:xfrm>
            <a:off x="6452026" y="4794739"/>
            <a:ext cx="262893" cy="644022"/>
          </a:xfrm>
          <a:prstGeom prst="rect">
            <a:avLst/>
          </a:prstGeom>
          <a:noFill/>
          <a:ln w="9525">
            <a:noFill/>
          </a:ln>
        </p:spPr>
        <p:txBody>
          <a:bodyPr vert="horz" wrap="none" lIns="0" tIns="0" rIns="0" bIns="0" rtlCol="0" anchor="ctr">
            <a:spAutoFit/>
          </a:bodyPr>
          <a:lstStyle/>
          <a:p>
            <a:pPr>
              <a:lnSpc>
                <a:spcPct val="93000"/>
              </a:lnSpc>
              <a:buClr>
                <a:schemeClr val="tx1"/>
              </a:buClr>
              <a:buSzPct val="100000"/>
            </a:pPr>
            <a:r>
              <a:rPr lang="ru-RU" sz="4500" b="0" dirty="0" smtClean="0">
                <a:solidFill>
                  <a:schemeClr val="accent6"/>
                </a:solidFill>
                <a:latin typeface="+mn-lt"/>
              </a:rPr>
              <a:t>4</a:t>
            </a:r>
            <a:endParaRPr lang="en-US" sz="4500" b="0" dirty="0" smtClean="0">
              <a:solidFill>
                <a:schemeClr val="accent6"/>
              </a:solidFill>
              <a:latin typeface="+mn-lt"/>
            </a:endParaRPr>
          </a:p>
        </p:txBody>
      </p:sp>
      <p:sp>
        <p:nvSpPr>
          <p:cNvPr id="23" name="Textframe 10"/>
          <p:cNvSpPr txBox="1">
            <a:spLocks/>
          </p:cNvSpPr>
          <p:nvPr/>
        </p:nvSpPr>
        <p:spPr>
          <a:xfrm>
            <a:off x="6913754" y="5665072"/>
            <a:ext cx="4605453" cy="758477"/>
          </a:xfrm>
          <a:prstGeom prst="rect">
            <a:avLst/>
          </a:prstGeom>
          <a:noFill/>
          <a:ln w="9525">
            <a:noFill/>
          </a:ln>
        </p:spPr>
        <p:txBody>
          <a:bodyPr vert="horz" wrap="square" lIns="0" tIns="0" rIns="0" bIns="0" rtlCol="0" anchor="ctr" anchorCtr="0">
            <a:spAutoFit/>
          </a:bodyPr>
          <a:lstStyle/>
          <a:p>
            <a:pPr>
              <a:lnSpc>
                <a:spcPct val="93000"/>
              </a:lnSpc>
              <a:spcBef>
                <a:spcPts val="0"/>
              </a:spcBef>
              <a:spcAft>
                <a:spcPts val="0"/>
              </a:spcAft>
              <a:buClr>
                <a:schemeClr val="tx1"/>
              </a:buClr>
              <a:buSzPct val="100000"/>
            </a:pPr>
            <a:r>
              <a:rPr lang="ru-RU" sz="1700" b="0" dirty="0"/>
              <a:t>Отсутствие в РФ </a:t>
            </a:r>
            <a:r>
              <a:rPr lang="ru-RU" sz="1900" dirty="0" smtClean="0">
                <a:solidFill>
                  <a:schemeClr val="accent6"/>
                </a:solidFill>
              </a:rPr>
              <a:t>комплексной системы</a:t>
            </a:r>
            <a:r>
              <a:rPr lang="ru-RU" sz="1900" b="0" dirty="0" smtClean="0"/>
              <a:t> </a:t>
            </a:r>
            <a:r>
              <a:rPr lang="ru-RU" sz="1700" dirty="0" smtClean="0"/>
              <a:t>технико-технологических </a:t>
            </a:r>
            <a:r>
              <a:rPr lang="ru-RU" sz="1700" dirty="0"/>
              <a:t>решений с высокой технико-экономической эффективностью</a:t>
            </a:r>
            <a:endParaRPr lang="en-US" sz="1700" dirty="0"/>
          </a:p>
        </p:txBody>
      </p:sp>
      <p:sp>
        <p:nvSpPr>
          <p:cNvPr id="24" name="Textframe 10"/>
          <p:cNvSpPr txBox="1"/>
          <p:nvPr/>
        </p:nvSpPr>
        <p:spPr>
          <a:xfrm>
            <a:off x="6452026" y="5722299"/>
            <a:ext cx="262893" cy="644022"/>
          </a:xfrm>
          <a:prstGeom prst="rect">
            <a:avLst/>
          </a:prstGeom>
          <a:noFill/>
          <a:ln w="9525">
            <a:noFill/>
          </a:ln>
        </p:spPr>
        <p:txBody>
          <a:bodyPr vert="horz" wrap="none" lIns="0" tIns="0" rIns="0" bIns="0" rtlCol="0" anchor="ctr">
            <a:spAutoFit/>
          </a:bodyPr>
          <a:lstStyle/>
          <a:p>
            <a:pPr>
              <a:lnSpc>
                <a:spcPct val="93000"/>
              </a:lnSpc>
              <a:buClr>
                <a:schemeClr val="tx1"/>
              </a:buClr>
              <a:buSzPct val="100000"/>
            </a:pPr>
            <a:r>
              <a:rPr lang="ru-RU" sz="4500" b="0" dirty="0" smtClean="0">
                <a:solidFill>
                  <a:schemeClr val="accent6"/>
                </a:solidFill>
                <a:latin typeface="+mn-lt"/>
              </a:rPr>
              <a:t>5</a:t>
            </a:r>
            <a:endParaRPr lang="en-US" sz="4500" b="0" dirty="0" smtClean="0">
              <a:solidFill>
                <a:schemeClr val="accent6"/>
              </a:solidFill>
              <a:latin typeface="+mn-lt"/>
            </a:endParaRPr>
          </a:p>
        </p:txBody>
      </p:sp>
      <p:grpSp>
        <p:nvGrpSpPr>
          <p:cNvPr id="5" name="Group 4"/>
          <p:cNvGrpSpPr/>
          <p:nvPr/>
        </p:nvGrpSpPr>
        <p:grpSpPr>
          <a:xfrm>
            <a:off x="6452026" y="2969434"/>
            <a:ext cx="5056033" cy="2611097"/>
            <a:chOff x="6452026" y="2969434"/>
            <a:chExt cx="5056033" cy="2611097"/>
          </a:xfrm>
        </p:grpSpPr>
        <p:cxnSp>
          <p:nvCxnSpPr>
            <p:cNvPr id="15" name="Straight Connector 14"/>
            <p:cNvCxnSpPr/>
            <p:nvPr/>
          </p:nvCxnSpPr>
          <p:spPr>
            <a:xfrm>
              <a:off x="6452026" y="3811202"/>
              <a:ext cx="5056033" cy="0"/>
            </a:xfrm>
            <a:prstGeom prst="line">
              <a:avLst/>
            </a:prstGeom>
            <a:ln w="22225" cmpd="sng">
              <a:solidFill>
                <a:schemeClr val="accent3"/>
              </a:solidFill>
              <a:prstDash val="sysDot"/>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452026" y="2969434"/>
              <a:ext cx="5056033" cy="0"/>
            </a:xfrm>
            <a:prstGeom prst="line">
              <a:avLst/>
            </a:prstGeom>
            <a:ln w="22225" cmpd="sng">
              <a:solidFill>
                <a:schemeClr val="accent3"/>
              </a:solidFill>
              <a:prstDash val="sysDot"/>
            </a:ln>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6452026" y="4652970"/>
              <a:ext cx="5056033" cy="0"/>
            </a:xfrm>
            <a:prstGeom prst="line">
              <a:avLst/>
            </a:prstGeom>
            <a:ln w="22225" cmpd="sng">
              <a:solidFill>
                <a:schemeClr val="accent3"/>
              </a:solidFill>
              <a:prstDash val="sysDot"/>
            </a:ln>
            <a:effectLst/>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6452026" y="5580531"/>
              <a:ext cx="5056033" cy="0"/>
            </a:xfrm>
            <a:prstGeom prst="line">
              <a:avLst/>
            </a:prstGeom>
            <a:ln w="22225" cmpd="sng">
              <a:solidFill>
                <a:schemeClr val="accent3"/>
              </a:solidFill>
              <a:prstDash val="sysDot"/>
            </a:ln>
            <a:effectLst/>
          </p:spPr>
          <p:style>
            <a:lnRef idx="1">
              <a:schemeClr val="accent1"/>
            </a:lnRef>
            <a:fillRef idx="0">
              <a:schemeClr val="accent1"/>
            </a:fillRef>
            <a:effectRef idx="0">
              <a:schemeClr val="accent1"/>
            </a:effectRef>
            <a:fontRef idx="minor">
              <a:schemeClr val="tx1"/>
            </a:fontRef>
          </p:style>
        </p:cxnSp>
      </p:grpSp>
      <p:sp>
        <p:nvSpPr>
          <p:cNvPr id="26" name="Subtitle"/>
          <p:cNvSpPr txBox="1">
            <a:spLocks/>
          </p:cNvSpPr>
          <p:nvPr/>
        </p:nvSpPr>
        <p:spPr>
          <a:xfrm>
            <a:off x="738000" y="1710001"/>
            <a:ext cx="10792808" cy="290849"/>
          </a:xfrm>
          <a:prstGeom prst="rect">
            <a:avLst/>
          </a:prstGeom>
          <a:noFill/>
          <a:ln w="9525">
            <a:noFill/>
          </a:ln>
        </p:spPr>
        <p:txBody>
          <a:bodyPr vert="horz" wrap="square" lIns="0" tIns="0" rIns="0" bIns="0" rtlCol="0">
            <a:spAutoFit/>
          </a:bodyPr>
          <a:lstStyle/>
          <a:p>
            <a:pPr>
              <a:lnSpc>
                <a:spcPct val="90000"/>
              </a:lnSpc>
              <a:buClr>
                <a:schemeClr val="tx1"/>
              </a:buClr>
              <a:buSzPct val="100000"/>
            </a:pPr>
            <a:r>
              <a:rPr lang="ru-RU" sz="2100" b="0" dirty="0" smtClean="0">
                <a:solidFill>
                  <a:schemeClr val="tx2"/>
                </a:solidFill>
                <a:latin typeface="+mn-lt"/>
                <a:cs typeface="+mn-cs"/>
                <a:sym typeface="+mn-lt"/>
              </a:rPr>
              <a:t>Целевой подход к устойчивому обращению с твердыми отходами, существующие препятствия в РФ</a:t>
            </a:r>
            <a:endParaRPr lang="en-US" sz="2100" b="0" dirty="0" smtClean="0">
              <a:solidFill>
                <a:schemeClr val="tx2"/>
              </a:solidFill>
              <a:latin typeface="+mn-lt"/>
              <a:cs typeface="+mn-cs"/>
              <a:sym typeface="+mn-lt"/>
            </a:endParaRPr>
          </a:p>
        </p:txBody>
      </p:sp>
      <p:sp>
        <p:nvSpPr>
          <p:cNvPr id="27" name="Source"/>
          <p:cNvSpPr txBox="1"/>
          <p:nvPr/>
        </p:nvSpPr>
        <p:spPr>
          <a:xfrm>
            <a:off x="736600" y="6710121"/>
            <a:ext cx="1072409" cy="124650"/>
          </a:xfrm>
          <a:prstGeom prst="rect">
            <a:avLst/>
          </a:prstGeom>
          <a:noFill/>
          <a:ln w="9525">
            <a:noFill/>
          </a:ln>
        </p:spPr>
        <p:txBody>
          <a:bodyPr vert="horz" wrap="none" lIns="0" tIns="0" rIns="0" bIns="0" rtlCol="0" anchor="b" anchorCtr="0">
            <a:spAutoFit/>
          </a:bodyPr>
          <a:lstStyle/>
          <a:p>
            <a:pPr>
              <a:lnSpc>
                <a:spcPct val="90000"/>
              </a:lnSpc>
              <a:buSzPct val="100000"/>
            </a:pPr>
            <a:r>
              <a:rPr lang="ru-RU" sz="900" b="0" dirty="0" smtClean="0">
                <a:solidFill>
                  <a:schemeClr val="tx1"/>
                </a:solidFill>
                <a:latin typeface="+mn-lt"/>
                <a:cs typeface="+mn-cs"/>
                <a:sym typeface="+mn-lt"/>
              </a:rPr>
              <a:t>Источник: </a:t>
            </a:r>
            <a:r>
              <a:rPr lang="en-US" sz="900" b="0" dirty="0">
                <a:sym typeface="+mn-lt"/>
              </a:rPr>
              <a:t>Roland Berger</a:t>
            </a:r>
            <a:endParaRPr lang="en-US" sz="900" b="0" dirty="0" smtClean="0">
              <a:solidFill>
                <a:schemeClr val="tx1"/>
              </a:solidFill>
              <a:latin typeface="+mn-lt"/>
              <a:cs typeface="+mn-cs"/>
              <a:sym typeface="+mn-lt"/>
            </a:endParaRPr>
          </a:p>
        </p:txBody>
      </p:sp>
      <p:grpSp>
        <p:nvGrpSpPr>
          <p:cNvPr id="28" name="Group 27"/>
          <p:cNvGrpSpPr>
            <a:grpSpLocks/>
          </p:cNvGrpSpPr>
          <p:nvPr/>
        </p:nvGrpSpPr>
        <p:grpSpPr>
          <a:xfrm>
            <a:off x="1308196" y="3527656"/>
            <a:ext cx="4207390" cy="1712491"/>
            <a:chOff x="2387308" y="2930564"/>
            <a:chExt cx="2320993" cy="2243995"/>
          </a:xfrm>
        </p:grpSpPr>
        <p:sp>
          <p:nvSpPr>
            <p:cNvPr id="29" name="Arc 11"/>
            <p:cNvSpPr>
              <a:spLocks/>
            </p:cNvSpPr>
            <p:nvPr/>
          </p:nvSpPr>
          <p:spPr bwMode="auto">
            <a:xfrm>
              <a:off x="3607477" y="2934517"/>
              <a:ext cx="1100824" cy="1100824"/>
            </a:xfrm>
            <a:custGeom>
              <a:avLst/>
              <a:gdLst>
                <a:gd name="T0" fmla="*/ 0 w 21598"/>
                <a:gd name="T1" fmla="*/ 0 h 21600"/>
                <a:gd name="T2" fmla="*/ 557 w 21598"/>
                <a:gd name="T3" fmla="*/ 549 h 21600"/>
                <a:gd name="T4" fmla="*/ 0 w 21598"/>
                <a:gd name="T5" fmla="*/ 557 h 21600"/>
                <a:gd name="T6" fmla="*/ 0 60000 65536"/>
                <a:gd name="T7" fmla="*/ 0 60000 65536"/>
                <a:gd name="T8" fmla="*/ 0 60000 65536"/>
                <a:gd name="T9" fmla="*/ 0 w 21598"/>
                <a:gd name="T10" fmla="*/ 0 h 21600"/>
                <a:gd name="T11" fmla="*/ 21598 w 21598"/>
                <a:gd name="T12" fmla="*/ 21600 h 21600"/>
              </a:gdLst>
              <a:ahLst/>
              <a:cxnLst>
                <a:cxn ang="T6">
                  <a:pos x="T0" y="T1"/>
                </a:cxn>
                <a:cxn ang="T7">
                  <a:pos x="T2" y="T3"/>
                </a:cxn>
                <a:cxn ang="T8">
                  <a:pos x="T4" y="T5"/>
                </a:cxn>
              </a:cxnLst>
              <a:rect l="T9" t="T10" r="T11" b="T12"/>
              <a:pathLst>
                <a:path w="21598" h="21600" fill="none" extrusionOk="0">
                  <a:moveTo>
                    <a:pt x="-1" y="0"/>
                  </a:moveTo>
                  <a:cubicBezTo>
                    <a:pt x="11808" y="0"/>
                    <a:pt x="21428" y="9482"/>
                    <a:pt x="21597" y="21290"/>
                  </a:cubicBezTo>
                </a:path>
                <a:path w="21598" h="21600" stroke="0" extrusionOk="0">
                  <a:moveTo>
                    <a:pt x="-1" y="0"/>
                  </a:moveTo>
                  <a:cubicBezTo>
                    <a:pt x="11808" y="0"/>
                    <a:pt x="21428" y="9482"/>
                    <a:pt x="21597" y="21290"/>
                  </a:cubicBezTo>
                  <a:lnTo>
                    <a:pt x="0" y="21600"/>
                  </a:lnTo>
                  <a:close/>
                </a:path>
              </a:pathLst>
            </a:custGeom>
            <a:noFill/>
            <a:ln w="47625">
              <a:solidFill>
                <a:schemeClr val="accent5"/>
              </a:solidFill>
              <a:round/>
              <a:headEnd type="none" w="sm" len="sm"/>
              <a:tailEnd type="triangle" w="lg" len="lg"/>
            </a:ln>
          </p:spPr>
          <p:txBody>
            <a:bodyPr wrap="none" lIns="0" tIns="0" rIns="0" bIns="0" anchor="ctr"/>
            <a:lstStyle/>
            <a:p>
              <a:endParaRPr lang="ru-RU"/>
            </a:p>
          </p:txBody>
        </p:sp>
        <p:sp>
          <p:nvSpPr>
            <p:cNvPr id="30" name="Arc 12"/>
            <p:cNvSpPr>
              <a:spLocks/>
            </p:cNvSpPr>
            <p:nvPr/>
          </p:nvSpPr>
          <p:spPr bwMode="auto">
            <a:xfrm>
              <a:off x="3485796" y="4073735"/>
              <a:ext cx="1222505" cy="1096871"/>
            </a:xfrm>
            <a:custGeom>
              <a:avLst/>
              <a:gdLst>
                <a:gd name="T0" fmla="*/ 556 w 21581"/>
                <a:gd name="T1" fmla="*/ 24 h 21519"/>
                <a:gd name="T2" fmla="*/ 48 w 21581"/>
                <a:gd name="T3" fmla="*/ 555 h 21519"/>
                <a:gd name="T4" fmla="*/ 0 w 21581"/>
                <a:gd name="T5" fmla="*/ 0 h 21519"/>
                <a:gd name="T6" fmla="*/ 0 60000 65536"/>
                <a:gd name="T7" fmla="*/ 0 60000 65536"/>
                <a:gd name="T8" fmla="*/ 0 60000 65536"/>
                <a:gd name="T9" fmla="*/ 0 w 21581"/>
                <a:gd name="T10" fmla="*/ 0 h 21519"/>
                <a:gd name="T11" fmla="*/ 21581 w 21581"/>
                <a:gd name="T12" fmla="*/ 21519 h 21519"/>
              </a:gdLst>
              <a:ahLst/>
              <a:cxnLst>
                <a:cxn ang="T6">
                  <a:pos x="T0" y="T1"/>
                </a:cxn>
                <a:cxn ang="T7">
                  <a:pos x="T2" y="T3"/>
                </a:cxn>
                <a:cxn ang="T8">
                  <a:pos x="T4" y="T5"/>
                </a:cxn>
              </a:cxnLst>
              <a:rect l="T9" t="T10" r="T11" b="T12"/>
              <a:pathLst>
                <a:path w="21581" h="21519" fill="none" extrusionOk="0">
                  <a:moveTo>
                    <a:pt x="21580" y="915"/>
                  </a:moveTo>
                  <a:cubicBezTo>
                    <a:pt x="21120" y="11760"/>
                    <a:pt x="12684" y="20578"/>
                    <a:pt x="1870" y="21518"/>
                  </a:cubicBezTo>
                </a:path>
                <a:path w="21581" h="21519" stroke="0" extrusionOk="0">
                  <a:moveTo>
                    <a:pt x="21580" y="915"/>
                  </a:moveTo>
                  <a:cubicBezTo>
                    <a:pt x="21120" y="11760"/>
                    <a:pt x="12684" y="20578"/>
                    <a:pt x="1870" y="21518"/>
                  </a:cubicBezTo>
                  <a:lnTo>
                    <a:pt x="0" y="0"/>
                  </a:lnTo>
                  <a:close/>
                </a:path>
              </a:pathLst>
            </a:custGeom>
            <a:noFill/>
            <a:ln w="47625">
              <a:solidFill>
                <a:schemeClr val="accent5"/>
              </a:solidFill>
              <a:round/>
              <a:headEnd type="none" w="sm" len="sm"/>
              <a:tailEnd type="triangle" w="lg" len="lg"/>
            </a:ln>
          </p:spPr>
          <p:txBody>
            <a:bodyPr wrap="none" lIns="0" tIns="0" rIns="0" bIns="0" anchor="ctr"/>
            <a:lstStyle/>
            <a:p>
              <a:endParaRPr lang="ru-RU"/>
            </a:p>
          </p:txBody>
        </p:sp>
        <p:sp>
          <p:nvSpPr>
            <p:cNvPr id="31" name="Arc 13"/>
            <p:cNvSpPr>
              <a:spLocks/>
            </p:cNvSpPr>
            <p:nvPr/>
          </p:nvSpPr>
          <p:spPr bwMode="auto">
            <a:xfrm>
              <a:off x="2387308" y="2930564"/>
              <a:ext cx="1100824" cy="1104777"/>
            </a:xfrm>
            <a:custGeom>
              <a:avLst/>
              <a:gdLst>
                <a:gd name="T0" fmla="*/ 0 w 21600"/>
                <a:gd name="T1" fmla="*/ 559 h 21690"/>
                <a:gd name="T2" fmla="*/ 528 w 21600"/>
                <a:gd name="T3" fmla="*/ 0 h 21690"/>
                <a:gd name="T4" fmla="*/ 557 w 21600"/>
                <a:gd name="T5" fmla="*/ 556 h 21690"/>
                <a:gd name="T6" fmla="*/ 0 60000 65536"/>
                <a:gd name="T7" fmla="*/ 0 60000 65536"/>
                <a:gd name="T8" fmla="*/ 0 60000 65536"/>
                <a:gd name="T9" fmla="*/ 0 w 21600"/>
                <a:gd name="T10" fmla="*/ 0 h 21690"/>
                <a:gd name="T11" fmla="*/ 21600 w 21600"/>
                <a:gd name="T12" fmla="*/ 21690 h 21690"/>
              </a:gdLst>
              <a:ahLst/>
              <a:cxnLst>
                <a:cxn ang="T6">
                  <a:pos x="T0" y="T1"/>
                </a:cxn>
                <a:cxn ang="T7">
                  <a:pos x="T2" y="T3"/>
                </a:cxn>
                <a:cxn ang="T8">
                  <a:pos x="T4" y="T5"/>
                </a:cxn>
              </a:cxnLst>
              <a:rect l="T9" t="T10" r="T11" b="T12"/>
              <a:pathLst>
                <a:path w="21600" h="21690" fill="none" extrusionOk="0">
                  <a:moveTo>
                    <a:pt x="0" y="21689"/>
                  </a:moveTo>
                  <a:cubicBezTo>
                    <a:pt x="0" y="21650"/>
                    <a:pt x="0" y="21611"/>
                    <a:pt x="0" y="21572"/>
                  </a:cubicBezTo>
                  <a:cubicBezTo>
                    <a:pt x="-1" y="10073"/>
                    <a:pt x="9007" y="590"/>
                    <a:pt x="20491" y="0"/>
                  </a:cubicBezTo>
                </a:path>
                <a:path w="21600" h="21690" stroke="0" extrusionOk="0">
                  <a:moveTo>
                    <a:pt x="0" y="21689"/>
                  </a:moveTo>
                  <a:cubicBezTo>
                    <a:pt x="0" y="21650"/>
                    <a:pt x="0" y="21611"/>
                    <a:pt x="0" y="21572"/>
                  </a:cubicBezTo>
                  <a:cubicBezTo>
                    <a:pt x="-1" y="10073"/>
                    <a:pt x="9007" y="590"/>
                    <a:pt x="20491" y="0"/>
                  </a:cubicBezTo>
                  <a:lnTo>
                    <a:pt x="21600" y="21572"/>
                  </a:lnTo>
                  <a:close/>
                </a:path>
              </a:pathLst>
            </a:custGeom>
            <a:noFill/>
            <a:ln w="47625">
              <a:solidFill>
                <a:schemeClr val="accent5"/>
              </a:solidFill>
              <a:round/>
              <a:headEnd type="none" w="sm" len="sm"/>
              <a:tailEnd type="oval" w="med" len="med"/>
            </a:ln>
          </p:spPr>
          <p:txBody>
            <a:bodyPr wrap="none" lIns="0" tIns="0" rIns="0" bIns="0" anchor="ctr"/>
            <a:lstStyle/>
            <a:p>
              <a:endParaRPr lang="ru-RU"/>
            </a:p>
          </p:txBody>
        </p:sp>
        <p:sp>
          <p:nvSpPr>
            <p:cNvPr id="32" name="Arc 14"/>
            <p:cNvSpPr>
              <a:spLocks/>
            </p:cNvSpPr>
            <p:nvPr/>
          </p:nvSpPr>
          <p:spPr bwMode="auto">
            <a:xfrm>
              <a:off x="2402762" y="4073735"/>
              <a:ext cx="1104776" cy="1100824"/>
            </a:xfrm>
            <a:custGeom>
              <a:avLst/>
              <a:gdLst>
                <a:gd name="T0" fmla="*/ 559 w 21697"/>
                <a:gd name="T1" fmla="*/ 557 h 21600"/>
                <a:gd name="T2" fmla="*/ 0 w 21697"/>
                <a:gd name="T3" fmla="*/ 43 h 21600"/>
                <a:gd name="T4" fmla="*/ 555 w 21697"/>
                <a:gd name="T5" fmla="*/ 0 h 21600"/>
                <a:gd name="T6" fmla="*/ 0 60000 65536"/>
                <a:gd name="T7" fmla="*/ 0 60000 65536"/>
                <a:gd name="T8" fmla="*/ 0 60000 65536"/>
                <a:gd name="T9" fmla="*/ 0 w 21697"/>
                <a:gd name="T10" fmla="*/ 0 h 21600"/>
                <a:gd name="T11" fmla="*/ 21697 w 21697"/>
                <a:gd name="T12" fmla="*/ 21600 h 21600"/>
              </a:gdLst>
              <a:ahLst/>
              <a:cxnLst>
                <a:cxn ang="T6">
                  <a:pos x="T0" y="T1"/>
                </a:cxn>
                <a:cxn ang="T7">
                  <a:pos x="T2" y="T3"/>
                </a:cxn>
                <a:cxn ang="T8">
                  <a:pos x="T4" y="T5"/>
                </a:cxn>
              </a:cxnLst>
              <a:rect l="T9" t="T10" r="T11" b="T12"/>
              <a:pathLst>
                <a:path w="21697" h="21600" fill="none" extrusionOk="0">
                  <a:moveTo>
                    <a:pt x="21697" y="21599"/>
                  </a:moveTo>
                  <a:cubicBezTo>
                    <a:pt x="21643" y="21599"/>
                    <a:pt x="21589" y="21599"/>
                    <a:pt x="21536" y="21600"/>
                  </a:cubicBezTo>
                  <a:cubicBezTo>
                    <a:pt x="10252" y="21600"/>
                    <a:pt x="870" y="12915"/>
                    <a:pt x="0" y="1665"/>
                  </a:cubicBezTo>
                </a:path>
                <a:path w="21697" h="21600" stroke="0" extrusionOk="0">
                  <a:moveTo>
                    <a:pt x="21697" y="21599"/>
                  </a:moveTo>
                  <a:cubicBezTo>
                    <a:pt x="21643" y="21599"/>
                    <a:pt x="21589" y="21599"/>
                    <a:pt x="21536" y="21600"/>
                  </a:cubicBezTo>
                  <a:cubicBezTo>
                    <a:pt x="10252" y="21600"/>
                    <a:pt x="870" y="12915"/>
                    <a:pt x="0" y="1665"/>
                  </a:cubicBezTo>
                  <a:lnTo>
                    <a:pt x="21536" y="0"/>
                  </a:lnTo>
                  <a:close/>
                </a:path>
              </a:pathLst>
            </a:custGeom>
            <a:noFill/>
            <a:ln w="47625">
              <a:solidFill>
                <a:schemeClr val="accent5"/>
              </a:solidFill>
              <a:round/>
              <a:headEnd type="none" w="sm" len="sm"/>
              <a:tailEnd type="triangle" w="lg" len="lg"/>
            </a:ln>
          </p:spPr>
          <p:txBody>
            <a:bodyPr wrap="none" lIns="0" tIns="0" rIns="0" bIns="0" anchor="ctr"/>
            <a:lstStyle/>
            <a:p>
              <a:endParaRPr lang="ru-RU"/>
            </a:p>
          </p:txBody>
        </p:sp>
      </p:grpSp>
      <p:sp>
        <p:nvSpPr>
          <p:cNvPr id="33" name="Rectangle 32"/>
          <p:cNvSpPr/>
          <p:nvPr/>
        </p:nvSpPr>
        <p:spPr>
          <a:xfrm>
            <a:off x="4347057" y="3389122"/>
            <a:ext cx="480162" cy="480162"/>
          </a:xfrm>
          <a:prstGeom prst="rect">
            <a:avLst/>
          </a:prstGeom>
          <a:solidFill>
            <a:schemeClr val="accent5"/>
          </a:solidFill>
          <a:ln w="22225" cmpd="sng">
            <a:solidFill>
              <a:schemeClr val="accent1"/>
            </a:solidFill>
          </a:ln>
          <a:effectLst/>
        </p:spPr>
        <p:style>
          <a:lnRef idx="1">
            <a:schemeClr val="accent1"/>
          </a:lnRef>
          <a:fillRef idx="0">
            <a:schemeClr val="accent1"/>
          </a:fillRef>
          <a:effectRef idx="0">
            <a:schemeClr val="accent1"/>
          </a:effectRef>
          <a:fontRef idx="minor">
            <a:schemeClr val="tx1"/>
          </a:fontRef>
        </p:style>
        <p:txBody>
          <a:bodyPr wrap="none" lIns="0" tIns="0" rIns="0" bIns="0" rtlCol="0" anchor="ctr" anchorCtr="1">
            <a:noAutofit/>
          </a:bodyPr>
          <a:lstStyle/>
          <a:p>
            <a:pPr algn="l">
              <a:lnSpc>
                <a:spcPct val="90000"/>
              </a:lnSpc>
              <a:spcBef>
                <a:spcPts val="400"/>
              </a:spcBef>
            </a:pPr>
            <a:r>
              <a:rPr lang="ru-RU" sz="3000" dirty="0" smtClean="0">
                <a:solidFill>
                  <a:schemeClr val="bg1"/>
                </a:solidFill>
              </a:rPr>
              <a:t>А</a:t>
            </a:r>
            <a:endParaRPr lang="en-US" sz="3000" dirty="0" smtClean="0">
              <a:solidFill>
                <a:schemeClr val="bg1"/>
              </a:solidFill>
            </a:endParaRPr>
          </a:p>
        </p:txBody>
      </p:sp>
      <p:sp>
        <p:nvSpPr>
          <p:cNvPr id="34" name="Rectangle 33"/>
          <p:cNvSpPr/>
          <p:nvPr/>
        </p:nvSpPr>
        <p:spPr>
          <a:xfrm>
            <a:off x="4347057" y="4879396"/>
            <a:ext cx="480162" cy="480162"/>
          </a:xfrm>
          <a:prstGeom prst="rect">
            <a:avLst/>
          </a:prstGeom>
          <a:solidFill>
            <a:schemeClr val="accent5"/>
          </a:solidFill>
          <a:ln w="22225" cmpd="sng">
            <a:solidFill>
              <a:schemeClr val="accent1"/>
            </a:solidFill>
          </a:ln>
          <a:effectLst/>
        </p:spPr>
        <p:style>
          <a:lnRef idx="1">
            <a:schemeClr val="accent1"/>
          </a:lnRef>
          <a:fillRef idx="0">
            <a:schemeClr val="accent1"/>
          </a:fillRef>
          <a:effectRef idx="0">
            <a:schemeClr val="accent1"/>
          </a:effectRef>
          <a:fontRef idx="minor">
            <a:schemeClr val="tx1"/>
          </a:fontRef>
        </p:style>
        <p:txBody>
          <a:bodyPr wrap="none" lIns="0" tIns="0" rIns="0" bIns="0" rtlCol="0" anchor="ctr" anchorCtr="1">
            <a:noAutofit/>
          </a:bodyPr>
          <a:lstStyle/>
          <a:p>
            <a:pPr algn="l">
              <a:lnSpc>
                <a:spcPct val="90000"/>
              </a:lnSpc>
              <a:spcBef>
                <a:spcPts val="400"/>
              </a:spcBef>
            </a:pPr>
            <a:r>
              <a:rPr lang="ru-RU" sz="3000" dirty="0" smtClean="0">
                <a:solidFill>
                  <a:schemeClr val="bg1"/>
                </a:solidFill>
              </a:rPr>
              <a:t>Б</a:t>
            </a:r>
            <a:endParaRPr lang="en-US" sz="3000" dirty="0" smtClean="0">
              <a:solidFill>
                <a:schemeClr val="bg1"/>
              </a:solidFill>
            </a:endParaRPr>
          </a:p>
        </p:txBody>
      </p:sp>
      <p:sp>
        <p:nvSpPr>
          <p:cNvPr id="35" name="Rectangle 34"/>
          <p:cNvSpPr/>
          <p:nvPr/>
        </p:nvSpPr>
        <p:spPr>
          <a:xfrm>
            <a:off x="2052299" y="4879396"/>
            <a:ext cx="480162" cy="480162"/>
          </a:xfrm>
          <a:prstGeom prst="rect">
            <a:avLst/>
          </a:prstGeom>
          <a:solidFill>
            <a:schemeClr val="accent5"/>
          </a:solidFill>
          <a:ln w="22225" cmpd="sng">
            <a:solidFill>
              <a:schemeClr val="accent1"/>
            </a:solidFill>
          </a:ln>
          <a:effectLst/>
        </p:spPr>
        <p:style>
          <a:lnRef idx="1">
            <a:schemeClr val="accent1"/>
          </a:lnRef>
          <a:fillRef idx="0">
            <a:schemeClr val="accent1"/>
          </a:fillRef>
          <a:effectRef idx="0">
            <a:schemeClr val="accent1"/>
          </a:effectRef>
          <a:fontRef idx="minor">
            <a:schemeClr val="tx1"/>
          </a:fontRef>
        </p:style>
        <p:txBody>
          <a:bodyPr wrap="none" lIns="0" tIns="0" rIns="0" bIns="0" rtlCol="0" anchor="ctr" anchorCtr="1">
            <a:noAutofit/>
          </a:bodyPr>
          <a:lstStyle/>
          <a:p>
            <a:pPr algn="l">
              <a:lnSpc>
                <a:spcPct val="90000"/>
              </a:lnSpc>
              <a:spcBef>
                <a:spcPts val="400"/>
              </a:spcBef>
            </a:pPr>
            <a:r>
              <a:rPr lang="ru-RU" sz="3000" dirty="0" smtClean="0">
                <a:solidFill>
                  <a:schemeClr val="bg1"/>
                </a:solidFill>
              </a:rPr>
              <a:t>В</a:t>
            </a:r>
            <a:endParaRPr lang="en-US" sz="3000" dirty="0" smtClean="0">
              <a:solidFill>
                <a:schemeClr val="bg1"/>
              </a:solidFill>
            </a:endParaRPr>
          </a:p>
        </p:txBody>
      </p:sp>
      <p:sp>
        <p:nvSpPr>
          <p:cNvPr id="36" name="Rectangle 35"/>
          <p:cNvSpPr/>
          <p:nvPr/>
        </p:nvSpPr>
        <p:spPr>
          <a:xfrm>
            <a:off x="2052299" y="3389122"/>
            <a:ext cx="480162" cy="480162"/>
          </a:xfrm>
          <a:prstGeom prst="rect">
            <a:avLst/>
          </a:prstGeom>
          <a:solidFill>
            <a:schemeClr val="accent5"/>
          </a:solidFill>
          <a:ln w="22225" cmpd="sng">
            <a:solidFill>
              <a:schemeClr val="accent1"/>
            </a:solidFill>
          </a:ln>
          <a:effectLst/>
        </p:spPr>
        <p:style>
          <a:lnRef idx="1">
            <a:schemeClr val="accent1"/>
          </a:lnRef>
          <a:fillRef idx="0">
            <a:schemeClr val="accent1"/>
          </a:fillRef>
          <a:effectRef idx="0">
            <a:schemeClr val="accent1"/>
          </a:effectRef>
          <a:fontRef idx="minor">
            <a:schemeClr val="tx1"/>
          </a:fontRef>
        </p:style>
        <p:txBody>
          <a:bodyPr wrap="none" lIns="0" tIns="0" rIns="0" bIns="0" rtlCol="0" anchor="ctr" anchorCtr="1">
            <a:noAutofit/>
          </a:bodyPr>
          <a:lstStyle/>
          <a:p>
            <a:pPr algn="l">
              <a:lnSpc>
                <a:spcPct val="90000"/>
              </a:lnSpc>
              <a:spcBef>
                <a:spcPts val="400"/>
              </a:spcBef>
            </a:pPr>
            <a:r>
              <a:rPr lang="ru-RU" sz="3000" dirty="0" smtClean="0">
                <a:solidFill>
                  <a:schemeClr val="bg1"/>
                </a:solidFill>
              </a:rPr>
              <a:t>Г</a:t>
            </a:r>
            <a:endParaRPr lang="en-US" sz="3000" dirty="0" smtClean="0">
              <a:solidFill>
                <a:schemeClr val="bg1"/>
              </a:solidFill>
            </a:endParaRPr>
          </a:p>
        </p:txBody>
      </p:sp>
      <p:sp>
        <p:nvSpPr>
          <p:cNvPr id="37" name="RBContent3"/>
          <p:cNvSpPr txBox="1">
            <a:spLocks/>
          </p:cNvSpPr>
          <p:nvPr/>
        </p:nvSpPr>
        <p:spPr>
          <a:xfrm>
            <a:off x="3865088" y="2238552"/>
            <a:ext cx="2000452" cy="1052596"/>
          </a:xfrm>
          <a:prstGeom prst="rect">
            <a:avLst/>
          </a:prstGeom>
          <a:noFill/>
          <a:ln w="9525">
            <a:noFill/>
          </a:ln>
        </p:spPr>
        <p:txBody>
          <a:bodyPr vert="horz" wrap="square" lIns="0" tIns="0" rIns="0" bIns="0" rtlCol="0" anchor="t">
            <a:spAutoFit/>
          </a:bodyPr>
          <a:lstStyle/>
          <a:p>
            <a:pPr>
              <a:lnSpc>
                <a:spcPct val="90000"/>
              </a:lnSpc>
              <a:spcBef>
                <a:spcPts val="300"/>
              </a:spcBef>
              <a:buSzPct val="100000"/>
            </a:pPr>
            <a:r>
              <a:rPr lang="ru-RU" sz="1900" dirty="0" smtClean="0">
                <a:latin typeface="+mn-lt"/>
                <a:cs typeface="+mn-cs"/>
                <a:sym typeface="+mn-lt"/>
              </a:rPr>
              <a:t>Минимизация кол</a:t>
            </a:r>
            <a:r>
              <a:rPr lang="ru-RU" sz="1900" dirty="0" smtClean="0">
                <a:latin typeface="+mn-lt"/>
                <a:sym typeface="+mn-lt"/>
              </a:rPr>
              <a:t>ичест</a:t>
            </a:r>
            <a:r>
              <a:rPr lang="ru-RU" sz="1900" dirty="0" smtClean="0">
                <a:latin typeface="+mn-lt"/>
                <a:cs typeface="+mn-cs"/>
                <a:sym typeface="+mn-lt"/>
              </a:rPr>
              <a:t>ва</a:t>
            </a:r>
            <a:r>
              <a:rPr lang="ru-RU" sz="1900" b="0" dirty="0" smtClean="0">
                <a:latin typeface="+mn-lt"/>
                <a:cs typeface="+mn-cs"/>
                <a:sym typeface="+mn-lt"/>
              </a:rPr>
              <a:t> нелегальных свалок</a:t>
            </a:r>
            <a:r>
              <a:rPr lang="en-US" sz="1900" b="0" dirty="0" smtClean="0">
                <a:latin typeface="+mn-lt"/>
                <a:cs typeface="+mn-cs"/>
                <a:sym typeface="+mn-lt"/>
              </a:rPr>
              <a:t>/</a:t>
            </a:r>
            <a:r>
              <a:rPr lang="ru-RU" sz="1900" b="0" dirty="0" smtClean="0">
                <a:latin typeface="+mn-lt"/>
                <a:cs typeface="+mn-cs"/>
                <a:sym typeface="+mn-lt"/>
              </a:rPr>
              <a:t> полигонов</a:t>
            </a:r>
            <a:endParaRPr lang="en-US" sz="1900" b="0" dirty="0" smtClean="0">
              <a:latin typeface="+mn-lt"/>
              <a:cs typeface="+mn-cs"/>
              <a:sym typeface="+mn-lt"/>
            </a:endParaRPr>
          </a:p>
        </p:txBody>
      </p:sp>
      <p:sp>
        <p:nvSpPr>
          <p:cNvPr id="38" name="RBContent3"/>
          <p:cNvSpPr txBox="1">
            <a:spLocks/>
          </p:cNvSpPr>
          <p:nvPr/>
        </p:nvSpPr>
        <p:spPr>
          <a:xfrm>
            <a:off x="3865088" y="5451320"/>
            <a:ext cx="2000452" cy="1052596"/>
          </a:xfrm>
          <a:prstGeom prst="rect">
            <a:avLst/>
          </a:prstGeom>
          <a:noFill/>
          <a:ln w="9525">
            <a:noFill/>
          </a:ln>
        </p:spPr>
        <p:txBody>
          <a:bodyPr vert="horz" wrap="square" lIns="0" tIns="0" rIns="0" bIns="0" rtlCol="0">
            <a:spAutoFit/>
          </a:bodyPr>
          <a:lstStyle/>
          <a:p>
            <a:pPr>
              <a:lnSpc>
                <a:spcPct val="90000"/>
              </a:lnSpc>
              <a:spcBef>
                <a:spcPts val="300"/>
              </a:spcBef>
              <a:buSzPct val="100000"/>
            </a:pPr>
            <a:r>
              <a:rPr lang="ru-RU" sz="1900" b="0" dirty="0" smtClean="0">
                <a:latin typeface="+mn-lt"/>
                <a:cs typeface="+mn-cs"/>
                <a:sym typeface="+mn-lt"/>
              </a:rPr>
              <a:t>Технико-технологическая </a:t>
            </a:r>
            <a:r>
              <a:rPr lang="ru-RU" sz="1900" dirty="0" smtClean="0">
                <a:latin typeface="+mn-lt"/>
                <a:cs typeface="+mn-cs"/>
                <a:sym typeface="+mn-lt"/>
              </a:rPr>
              <a:t>модернизация</a:t>
            </a:r>
            <a:r>
              <a:rPr lang="ru-RU" sz="1900" b="0" dirty="0" smtClean="0">
                <a:latin typeface="+mn-lt"/>
                <a:cs typeface="+mn-cs"/>
                <a:sym typeface="+mn-lt"/>
              </a:rPr>
              <a:t> полигонов</a:t>
            </a:r>
            <a:endParaRPr lang="en-US" sz="1900" b="0" dirty="0" smtClean="0">
              <a:latin typeface="+mn-lt"/>
              <a:cs typeface="+mn-cs"/>
              <a:sym typeface="+mn-lt"/>
            </a:endParaRPr>
          </a:p>
        </p:txBody>
      </p:sp>
      <p:sp>
        <p:nvSpPr>
          <p:cNvPr id="39" name="RBContent3"/>
          <p:cNvSpPr txBox="1">
            <a:spLocks/>
          </p:cNvSpPr>
          <p:nvPr/>
        </p:nvSpPr>
        <p:spPr>
          <a:xfrm>
            <a:off x="738000" y="2238552"/>
            <a:ext cx="2350888" cy="1052596"/>
          </a:xfrm>
          <a:prstGeom prst="rect">
            <a:avLst/>
          </a:prstGeom>
          <a:noFill/>
          <a:ln w="9525">
            <a:noFill/>
          </a:ln>
        </p:spPr>
        <p:txBody>
          <a:bodyPr vert="horz" wrap="square" lIns="0" tIns="0" rIns="0" bIns="0" rtlCol="0" anchor="t">
            <a:spAutoFit/>
          </a:bodyPr>
          <a:lstStyle/>
          <a:p>
            <a:pPr>
              <a:lnSpc>
                <a:spcPct val="90000"/>
              </a:lnSpc>
              <a:spcBef>
                <a:spcPts val="300"/>
              </a:spcBef>
              <a:buSzPct val="100000"/>
            </a:pPr>
            <a:r>
              <a:rPr lang="ru-RU" sz="1900" dirty="0" smtClean="0">
                <a:latin typeface="+mn-lt"/>
                <a:sym typeface="+mn-lt"/>
              </a:rPr>
              <a:t>Минимизация объемов </a:t>
            </a:r>
            <a:r>
              <a:rPr lang="ru-RU" sz="1900" b="0" dirty="0" smtClean="0">
                <a:latin typeface="+mn-lt"/>
                <a:sym typeface="+mn-lt"/>
              </a:rPr>
              <a:t>отходов в производстве и потреблении (</a:t>
            </a:r>
            <a:r>
              <a:rPr lang="en-US" sz="1900" b="0" dirty="0">
                <a:latin typeface="+mn-lt"/>
                <a:sym typeface="+mn-lt"/>
              </a:rPr>
              <a:t>"</a:t>
            </a:r>
            <a:r>
              <a:rPr lang="en-US" sz="1900" b="0" dirty="0" smtClean="0">
                <a:latin typeface="+mn-lt"/>
                <a:sym typeface="+mn-lt"/>
              </a:rPr>
              <a:t>waste evasion</a:t>
            </a:r>
            <a:r>
              <a:rPr lang="en-US" sz="1900" b="0" dirty="0">
                <a:latin typeface="+mn-lt"/>
                <a:sym typeface="+mn-lt"/>
              </a:rPr>
              <a:t>"</a:t>
            </a:r>
            <a:r>
              <a:rPr lang="ru-RU" sz="1900" b="0" dirty="0" smtClean="0">
                <a:latin typeface="+mn-lt"/>
                <a:sym typeface="+mn-lt"/>
              </a:rPr>
              <a:t>)</a:t>
            </a:r>
            <a:endParaRPr lang="en-US" sz="1900" b="0" dirty="0" smtClean="0">
              <a:latin typeface="+mn-lt"/>
              <a:sym typeface="+mn-lt"/>
            </a:endParaRPr>
          </a:p>
        </p:txBody>
      </p:sp>
      <p:sp>
        <p:nvSpPr>
          <p:cNvPr id="40" name="RBContent3"/>
          <p:cNvSpPr txBox="1">
            <a:spLocks/>
          </p:cNvSpPr>
          <p:nvPr/>
        </p:nvSpPr>
        <p:spPr>
          <a:xfrm>
            <a:off x="738000" y="5486044"/>
            <a:ext cx="2148075" cy="526298"/>
          </a:xfrm>
          <a:prstGeom prst="rect">
            <a:avLst/>
          </a:prstGeom>
          <a:noFill/>
          <a:ln w="9525">
            <a:noFill/>
          </a:ln>
        </p:spPr>
        <p:txBody>
          <a:bodyPr vert="horz" wrap="square" lIns="0" tIns="0" rIns="0" bIns="0" rtlCol="0">
            <a:spAutoFit/>
          </a:bodyPr>
          <a:lstStyle/>
          <a:p>
            <a:pPr algn="r">
              <a:lnSpc>
                <a:spcPct val="90000"/>
              </a:lnSpc>
              <a:spcBef>
                <a:spcPts val="300"/>
              </a:spcBef>
              <a:buSzPct val="100000"/>
            </a:pPr>
            <a:r>
              <a:rPr lang="ru-RU" sz="1900" dirty="0" smtClean="0">
                <a:latin typeface="+mn-lt"/>
                <a:cs typeface="+mn-cs"/>
                <a:sym typeface="+mn-lt"/>
              </a:rPr>
              <a:t>Переработка и валоризация</a:t>
            </a:r>
            <a:endParaRPr lang="en-US" sz="1900" dirty="0" smtClean="0">
              <a:latin typeface="+mn-lt"/>
              <a:cs typeface="+mn-cs"/>
              <a:sym typeface="+mn-lt"/>
            </a:endParaRPr>
          </a:p>
        </p:txBody>
      </p:sp>
      <p:sp>
        <p:nvSpPr>
          <p:cNvPr id="41" name="RbLeanShape Left Angle 23"/>
          <p:cNvSpPr/>
          <p:nvPr/>
        </p:nvSpPr>
        <p:spPr>
          <a:xfrm>
            <a:off x="738001" y="2164214"/>
            <a:ext cx="5239054" cy="4450501"/>
          </a:xfrm>
          <a:custGeom>
            <a:avLst/>
            <a:gdLst>
              <a:gd name="connsiteX0" fmla="*/ 0 w 1270000"/>
              <a:gd name="connsiteY0" fmla="*/ 0 h 476250"/>
              <a:gd name="connsiteX1" fmla="*/ 1270000 w 1270000"/>
              <a:gd name="connsiteY1" fmla="*/ 0 h 476250"/>
              <a:gd name="connsiteX2" fmla="*/ 1270000 w 1270000"/>
              <a:gd name="connsiteY2" fmla="*/ 476250 h 476250"/>
            </a:gdLst>
            <a:ahLst/>
            <a:cxnLst>
              <a:cxn ang="0">
                <a:pos x="connsiteX0" y="connsiteY0"/>
              </a:cxn>
              <a:cxn ang="0">
                <a:pos x="connsiteX1" y="connsiteY1"/>
              </a:cxn>
              <a:cxn ang="0">
                <a:pos x="connsiteX2" y="connsiteY2"/>
              </a:cxn>
            </a:cxnLst>
            <a:rect l="l" t="t" r="r" b="b"/>
            <a:pathLst>
              <a:path w="1270000" h="476250">
                <a:moveTo>
                  <a:pt x="0" y="0"/>
                </a:moveTo>
                <a:lnTo>
                  <a:pt x="1270000" y="0"/>
                </a:lnTo>
                <a:lnTo>
                  <a:pt x="1270000" y="476250"/>
                </a:lnTo>
              </a:path>
            </a:pathLst>
          </a:custGeom>
          <a:ln w="22225">
            <a:solidFill>
              <a:schemeClr val="accent3"/>
            </a:solidFill>
          </a:ln>
          <a:effectLst/>
        </p:spPr>
        <p:style>
          <a:lnRef idx="1">
            <a:schemeClr val="accent1"/>
          </a:lnRef>
          <a:fillRef idx="0">
            <a:schemeClr val="accent1"/>
          </a:fillRef>
          <a:effectRef idx="0">
            <a:schemeClr val="accent1"/>
          </a:effectRef>
          <a:fontRef idx="minor">
            <a:schemeClr val="tx1"/>
          </a:fontRef>
        </p:style>
        <p:txBody>
          <a:bodyPr lIns="0" tIns="0" rIns="0" bIns="0" rtlCol="0" anchor="ctr"/>
          <a:lstStyle/>
          <a:p>
            <a:pPr>
              <a:lnSpc>
                <a:spcPct val="90000"/>
              </a:lnSpc>
              <a:spcBef>
                <a:spcPts val="0"/>
              </a:spcBef>
            </a:pPr>
            <a:endParaRPr lang="en-US"/>
          </a:p>
        </p:txBody>
      </p:sp>
    </p:spTree>
    <p:extLst>
      <p:ext uri="{BB962C8B-B14F-4D97-AF65-F5344CB8AC3E}">
        <p14:creationId xmlns:p14="http://schemas.microsoft.com/office/powerpoint/2010/main" val="23303672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 name="Object 28" hidden="1"/>
          <p:cNvGraphicFramePr>
            <a:graphicFrameLocks noChangeAspect="1"/>
          </p:cNvGraphicFramePr>
          <p:nvPr>
            <p:custDataLst>
              <p:tags r:id="rId2"/>
            </p:custDataLst>
            <p:extLst>
              <p:ext uri="{D42A27DB-BD31-4B8C-83A1-F6EECF244321}">
                <p14:modId xmlns:p14="http://schemas.microsoft.com/office/powerpoint/2010/main" val="4265517632"/>
              </p:ext>
            </p:extLst>
          </p:nvPr>
        </p:nvGraphicFramePr>
        <p:xfrm>
          <a:off x="1955" y="1589"/>
          <a:ext cx="1953" cy="1587"/>
        </p:xfrm>
        <a:graphic>
          <a:graphicData uri="http://schemas.openxmlformats.org/presentationml/2006/ole">
            <mc:AlternateContent xmlns:mc="http://schemas.openxmlformats.org/markup-compatibility/2006">
              <mc:Choice xmlns:v="urn:schemas-microsoft-com:vml" Requires="v">
                <p:oleObj spid="_x0000_s179298" name="think-cell Slide" r:id="rId64" imgW="216" imgH="216" progId="TCLayout.ActiveDocument.1">
                  <p:embed/>
                </p:oleObj>
              </mc:Choice>
              <mc:Fallback>
                <p:oleObj name="think-cell Slide" r:id="rId64" imgW="216" imgH="216" progId="TCLayout.ActiveDocument.1">
                  <p:embed/>
                  <p:pic>
                    <p:nvPicPr>
                      <p:cNvPr id="0" name=""/>
                      <p:cNvPicPr/>
                      <p:nvPr/>
                    </p:nvPicPr>
                    <p:blipFill>
                      <a:blip r:embed="rId65"/>
                      <a:stretch>
                        <a:fillRect/>
                      </a:stretch>
                    </p:blipFill>
                    <p:spPr>
                      <a:xfrm>
                        <a:off x="1955" y="1589"/>
                        <a:ext cx="1953" cy="1587"/>
                      </a:xfrm>
                      <a:prstGeom prst="rect">
                        <a:avLst/>
                      </a:prstGeom>
                    </p:spPr>
                  </p:pic>
                </p:oleObj>
              </mc:Fallback>
            </mc:AlternateContent>
          </a:graphicData>
        </a:graphic>
      </p:graphicFrame>
      <p:sp>
        <p:nvSpPr>
          <p:cNvPr id="28" name="Rectangle 27" hidden="1"/>
          <p:cNvSpPr/>
          <p:nvPr>
            <p:custDataLst>
              <p:tags r:id="rId3"/>
            </p:custDataLst>
          </p:nvPr>
        </p:nvSpPr>
        <p:spPr bwMode="auto">
          <a:xfrm>
            <a:off x="0" y="0"/>
            <a:ext cx="195359" cy="158750"/>
          </a:xfrm>
          <a:prstGeom prst="rect">
            <a:avLst/>
          </a:prstGeom>
          <a:solidFill>
            <a:scrgbClr r="0" g="0" b="0"/>
          </a:solidFill>
          <a:ln w="9525">
            <a:solidFill>
              <a:schemeClr val="accent3"/>
            </a:solidFill>
          </a:ln>
          <a:effectLst/>
        </p:spPr>
        <p:style>
          <a:lnRef idx="1">
            <a:schemeClr val="accent1"/>
          </a:lnRef>
          <a:fillRef idx="0">
            <a:schemeClr val="accent1"/>
          </a:fillRef>
          <a:effectRef idx="0">
            <a:schemeClr val="accent1"/>
          </a:effectRef>
          <a:fontRef idx="minor">
            <a:schemeClr val="tx1"/>
          </a:fontRef>
        </p:style>
        <p:txBody>
          <a:bodyPr vert="horz" wrap="none" lIns="0" tIns="0" rIns="0" bIns="0" numCol="1" spcCol="0" rtlCol="0" anchor="t" anchorCtr="0">
            <a:noAutofit/>
          </a:bodyPr>
          <a:lstStyle/>
          <a:p>
            <a:pPr>
              <a:lnSpc>
                <a:spcPct val="90000"/>
              </a:lnSpc>
            </a:pPr>
            <a:endParaRPr lang="ru-RU" sz="1100" b="0" dirty="0" smtClean="0">
              <a:latin typeface="Arial Narrow"/>
              <a:cs typeface="Arial"/>
              <a:sym typeface="Arial Narrow"/>
            </a:endParaRPr>
          </a:p>
        </p:txBody>
      </p:sp>
      <p:sp>
        <p:nvSpPr>
          <p:cNvPr id="4" name="Title 3"/>
          <p:cNvSpPr>
            <a:spLocks noGrp="1"/>
          </p:cNvSpPr>
          <p:nvPr>
            <p:ph type="title"/>
          </p:nvPr>
        </p:nvSpPr>
        <p:spPr>
          <a:xfrm>
            <a:off x="738000" y="666000"/>
            <a:ext cx="10973354" cy="860400"/>
          </a:xfrm>
        </p:spPr>
        <p:txBody>
          <a:bodyPr/>
          <a:lstStyle/>
          <a:p>
            <a:r>
              <a:rPr lang="ru-RU" dirty="0" smtClean="0"/>
              <a:t>В мире объем отрасли превышает 1,1 трлн. долл., с темпами прироста </a:t>
            </a:r>
            <a:r>
              <a:rPr lang="en-US" dirty="0" smtClean="0"/>
              <a:t>&gt;</a:t>
            </a:r>
            <a:r>
              <a:rPr lang="ru-RU" dirty="0" smtClean="0"/>
              <a:t>7% даже в странах </a:t>
            </a:r>
            <a:r>
              <a:rPr lang="ru-RU" dirty="0" err="1" smtClean="0"/>
              <a:t>ОЭСР</a:t>
            </a:r>
            <a:r>
              <a:rPr lang="ru-RU" dirty="0" smtClean="0"/>
              <a:t>; РФ имеет </a:t>
            </a:r>
            <a:r>
              <a:rPr lang="ru-RU" dirty="0" err="1" smtClean="0"/>
              <a:t>х10</a:t>
            </a:r>
            <a:r>
              <a:rPr lang="ru-RU" dirty="0" smtClean="0"/>
              <a:t>-кратный потенциал до 2030 г.</a:t>
            </a:r>
            <a:endParaRPr lang="ru-RU" dirty="0"/>
          </a:p>
        </p:txBody>
      </p:sp>
      <p:graphicFrame>
        <p:nvGraphicFramePr>
          <p:cNvPr id="8" name="Object 7"/>
          <p:cNvGraphicFramePr>
            <a:graphicFrameLocks/>
          </p:cNvGraphicFramePr>
          <p:nvPr>
            <p:custDataLst>
              <p:tags r:id="rId4"/>
            </p:custDataLst>
            <p:extLst>
              <p:ext uri="{D42A27DB-BD31-4B8C-83A1-F6EECF244321}">
                <p14:modId xmlns:p14="http://schemas.microsoft.com/office/powerpoint/2010/main" val="3144893652"/>
              </p:ext>
            </p:extLst>
          </p:nvPr>
        </p:nvGraphicFramePr>
        <p:xfrm>
          <a:off x="1638300" y="3238499"/>
          <a:ext cx="3619565" cy="2697408"/>
        </p:xfrm>
        <a:graphic>
          <a:graphicData uri="http://schemas.openxmlformats.org/presentationml/2006/ole">
            <mc:AlternateContent xmlns:mc="http://schemas.openxmlformats.org/markup-compatibility/2006">
              <mc:Choice xmlns:v="urn:schemas-microsoft-com:vml" Requires="v">
                <p:oleObj spid="_x0000_s179299" name="Chart" r:id="rId66" imgW="3619565" imgH="2697408" progId="MSGraph.Chart.8">
                  <p:embed followColorScheme="full"/>
                </p:oleObj>
              </mc:Choice>
              <mc:Fallback>
                <p:oleObj name="Chart" r:id="rId66" imgW="3619565" imgH="2697408" progId="MSGraph.Chart.8">
                  <p:embed followColorScheme="full"/>
                  <p:pic>
                    <p:nvPicPr>
                      <p:cNvPr id="0" name=""/>
                      <p:cNvPicPr/>
                      <p:nvPr/>
                    </p:nvPicPr>
                    <p:blipFill>
                      <a:blip r:embed="rId67"/>
                      <a:stretch>
                        <a:fillRect/>
                      </a:stretch>
                    </p:blipFill>
                    <p:spPr>
                      <a:xfrm>
                        <a:off x="1638300" y="3238499"/>
                        <a:ext cx="3619565" cy="2697408"/>
                      </a:xfrm>
                      <a:prstGeom prst="rect">
                        <a:avLst/>
                      </a:prstGeom>
                    </p:spPr>
                  </p:pic>
                </p:oleObj>
              </mc:Fallback>
            </mc:AlternateContent>
          </a:graphicData>
        </a:graphic>
      </p:graphicFrame>
      <p:cxnSp>
        <p:nvCxnSpPr>
          <p:cNvPr id="60" name="Straight Connector 59"/>
          <p:cNvCxnSpPr/>
          <p:nvPr>
            <p:custDataLst>
              <p:tags r:id="rId5"/>
            </p:custDataLst>
          </p:nvPr>
        </p:nvCxnSpPr>
        <p:spPr bwMode="auto">
          <a:xfrm flipH="1">
            <a:off x="4972050" y="3367088"/>
            <a:ext cx="203200" cy="0"/>
          </a:xfrm>
          <a:prstGeom prst="line">
            <a:avLst/>
          </a:prstGeom>
          <a:ln w="9525">
            <a:solidFill>
              <a:schemeClr val="tx1"/>
            </a:solidFill>
            <a:headEnd type="none"/>
            <a:tailEnd type="triangle" w="med" len="med"/>
          </a:ln>
          <a:effectLst/>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custDataLst>
              <p:tags r:id="rId6"/>
            </p:custDataLst>
          </p:nvPr>
        </p:nvCxnSpPr>
        <p:spPr bwMode="white">
          <a:xfrm flipH="1">
            <a:off x="4959350" y="5678488"/>
            <a:ext cx="68263" cy="103188"/>
          </a:xfrm>
          <a:prstGeom prst="line">
            <a:avLst/>
          </a:prstGeom>
          <a:ln w="6350">
            <a:solidFill>
              <a:schemeClr val="bg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59" name="Text Placeholder"/>
          <p:cNvSpPr>
            <a:spLocks noGrp="1"/>
          </p:cNvSpPr>
          <p:nvPr>
            <p:custDataLst>
              <p:tags r:id="rId7"/>
            </p:custDataLst>
          </p:nvPr>
        </p:nvSpPr>
        <p:spPr bwMode="auto">
          <a:xfrm>
            <a:off x="5226050" y="3292475"/>
            <a:ext cx="292100" cy="150813"/>
          </a:xfrm>
          <a:prstGeom prst="rect">
            <a:avLst/>
          </a:prstGeom>
          <a:noFill/>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0" indent="0" algn="l" defTabSz="914400" rtl="0" eaLnBrk="1" latinLnBrk="0" hangingPunct="1">
              <a:lnSpc>
                <a:spcPct val="90000"/>
              </a:lnSpc>
              <a:spcBef>
                <a:spcPts val="0"/>
              </a:spcBef>
              <a:buFont typeface="Arial Narrow" pitchFamily="34" charset="0"/>
              <a:buNone/>
              <a:defRPr lang="en-US" sz="2100" b="0" i="0" kern="1200" baseline="0" dirty="0" smtClean="0">
                <a:solidFill>
                  <a:schemeClr val="tx1"/>
                </a:solidFill>
                <a:latin typeface="+mn-lt"/>
                <a:ea typeface="+mn-ea"/>
                <a:cs typeface="+mn-cs"/>
                <a:sym typeface="+mn-lt"/>
              </a:defRPr>
            </a:lvl1pPr>
            <a:lvl2pPr marL="230400" indent="-230400" algn="l" defTabSz="914400" rtl="0" eaLnBrk="1" latinLnBrk="0" hangingPunct="1">
              <a:lnSpc>
                <a:spcPct val="90000"/>
              </a:lnSpc>
              <a:spcBef>
                <a:spcPts val="1200"/>
              </a:spcBef>
              <a:buFont typeface="Arial Narrow" pitchFamily="34" charset="0"/>
              <a:buChar char="&gt;"/>
              <a:defRPr lang="en-US" sz="2100" b="0" kern="1200" dirty="0" smtClean="0">
                <a:solidFill>
                  <a:schemeClr val="tx1"/>
                </a:solidFill>
                <a:latin typeface="+mn-lt"/>
                <a:ea typeface="+mn-ea"/>
                <a:cs typeface="+mn-cs"/>
                <a:sym typeface="+mn-lt"/>
              </a:defRPr>
            </a:lvl2pPr>
            <a:lvl3pPr marL="482400" indent="-234000" algn="l" defTabSz="914400" rtl="0" eaLnBrk="1" latinLnBrk="0" hangingPunct="1">
              <a:lnSpc>
                <a:spcPct val="90000"/>
              </a:lnSpc>
              <a:spcBef>
                <a:spcPts val="400"/>
              </a:spcBef>
              <a:buFont typeface="Arial Narrow" pitchFamily="34" charset="0"/>
              <a:buChar char="–"/>
              <a:defRPr lang="en-US" sz="2100" b="0" kern="1200" dirty="0" smtClean="0">
                <a:solidFill>
                  <a:schemeClr val="tx1"/>
                </a:solidFill>
                <a:latin typeface="+mn-lt"/>
                <a:ea typeface="+mn-ea"/>
                <a:cs typeface="+mn-cs"/>
                <a:sym typeface="+mn-lt"/>
              </a:defRPr>
            </a:lvl3pPr>
            <a:lvl4pPr marL="698400" indent="-201600" algn="l" defTabSz="914400" rtl="0" eaLnBrk="1" latinLnBrk="0" hangingPunct="1">
              <a:lnSpc>
                <a:spcPct val="90000"/>
              </a:lnSpc>
              <a:spcBef>
                <a:spcPts val="200"/>
              </a:spcBef>
              <a:buFont typeface="Arial Narrow" pitchFamily="34" charset="0"/>
              <a:buChar char="-"/>
              <a:defRPr lang="en-US" sz="2100" b="0" kern="1200" dirty="0">
                <a:solidFill>
                  <a:schemeClr val="tx1"/>
                </a:solidFill>
                <a:latin typeface="+mn-lt"/>
                <a:ea typeface="+mn-ea"/>
                <a:cs typeface="+mn-cs"/>
                <a:sym typeface="+mn-lt"/>
              </a:defRPr>
            </a:lvl4pPr>
            <a:lvl5pPr marL="698400" indent="0" algn="l" defTabSz="914400" rtl="0" eaLnBrk="1" latinLnBrk="0" hangingPunct="1">
              <a:lnSpc>
                <a:spcPct val="93000"/>
              </a:lnSpc>
              <a:spcBef>
                <a:spcPts val="0"/>
              </a:spcBef>
              <a:buFont typeface="Arial Narrow" pitchFamily="34" charset="0"/>
              <a:buNone/>
              <a:defRPr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9pPr>
          </a:lstStyle>
          <a:p>
            <a:pPr>
              <a:spcBef>
                <a:spcPct val="0"/>
              </a:spcBef>
            </a:pPr>
            <a:fld id="{36B2E054-5144-45CF-BE9B-8AD48360D171}" type="datetime'''''''''''''''1''''''''''''0''''''''''''''''0%'''''">
              <a:rPr lang="ru-RU" altLang="en-US" sz="1100">
                <a:cs typeface="Arial"/>
              </a:rPr>
              <a:pPr>
                <a:spcBef>
                  <a:spcPct val="0"/>
                </a:spcBef>
              </a:pPr>
              <a:t>100%</a:t>
            </a:fld>
            <a:endParaRPr lang="ru-RU" sz="1100" dirty="0">
              <a:cs typeface="Arial"/>
            </a:endParaRPr>
          </a:p>
        </p:txBody>
      </p:sp>
      <p:sp>
        <p:nvSpPr>
          <p:cNvPr id="12" name="Rectangle 11"/>
          <p:cNvSpPr>
            <a:spLocks noGrp="1" noChangeArrowheads="1"/>
          </p:cNvSpPr>
          <p:nvPr>
            <p:custDataLst>
              <p:tags r:id="rId8"/>
            </p:custDataLst>
          </p:nvPr>
        </p:nvSpPr>
        <p:spPr bwMode="auto">
          <a:xfrm>
            <a:off x="5053013" y="5589588"/>
            <a:ext cx="646113"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none" lIns="0" tIns="0" rIns="0" bIns="0" numCol="1" spcCol="0" anchor="ctr" anchorCtr="0" compatLnSpc="1">
            <a:prstTxWarp prst="textNoShape">
              <a:avLst/>
            </a:prstTxWarp>
            <a:noAutofit/>
          </a:bodyPr>
          <a:lstStyle>
            <a:lvl1pPr marL="233744" indent="-233744" algn="l" defTabSz="385498" rtl="0" eaLnBrk="1" fontAlgn="base" hangingPunct="1">
              <a:spcBef>
                <a:spcPts val="526"/>
              </a:spcBef>
              <a:spcAft>
                <a:spcPct val="0"/>
              </a:spcAft>
              <a:buClr>
                <a:schemeClr val="accent1"/>
              </a:buClr>
              <a:buSzPct val="100000"/>
              <a:buBlip>
                <a:blip r:embed="rId68"/>
              </a:buBlip>
              <a:defRPr kumimoji="1" sz="1400">
                <a:solidFill>
                  <a:schemeClr val="bg1"/>
                </a:solidFill>
                <a:latin typeface="+mn-lt"/>
                <a:ea typeface="Arial" charset="0"/>
                <a:cs typeface="Arial" charset="0"/>
              </a:defRPr>
            </a:lvl1pPr>
            <a:lvl2pPr marL="385498" indent="-150362" algn="l" defTabSz="385498" rtl="0" eaLnBrk="1" fontAlgn="base" hangingPunct="1">
              <a:spcBef>
                <a:spcPts val="526"/>
              </a:spcBef>
              <a:spcAft>
                <a:spcPct val="0"/>
              </a:spcAft>
              <a:buClr>
                <a:schemeClr val="bg2"/>
              </a:buClr>
              <a:buSzPct val="100000"/>
              <a:buBlip>
                <a:blip r:embed="rId69"/>
              </a:buBlip>
              <a:defRPr kumimoji="1" sz="1200">
                <a:solidFill>
                  <a:schemeClr val="bg1"/>
                </a:solidFill>
                <a:latin typeface="+mn-lt"/>
                <a:ea typeface="Arial" charset="0"/>
                <a:cs typeface="Arial" charset="0"/>
              </a:defRPr>
            </a:lvl2pPr>
            <a:lvl3pPr marL="535870" indent="-148997" algn="l" defTabSz="385498" rtl="0" eaLnBrk="1" fontAlgn="base" hangingPunct="1">
              <a:spcBef>
                <a:spcPts val="526"/>
              </a:spcBef>
              <a:spcAft>
                <a:spcPct val="0"/>
              </a:spcAft>
              <a:buClr>
                <a:srgbClr val="4596D1"/>
              </a:buClr>
              <a:buSzPct val="100000"/>
              <a:buFont typeface="Arial" pitchFamily="34" charset="0"/>
              <a:buChar char="•"/>
              <a:defRPr kumimoji="1" sz="1100">
                <a:solidFill>
                  <a:schemeClr val="bg1"/>
                </a:solidFill>
                <a:latin typeface="+mn-lt"/>
                <a:ea typeface="Arial" charset="0"/>
                <a:cs typeface="Arial" charset="0"/>
              </a:defRPr>
            </a:lvl3pPr>
            <a:lvl4pPr marL="695810" indent="-158569" algn="l" defTabSz="385498" rtl="0" eaLnBrk="1" fontAlgn="base" hangingPunct="1">
              <a:spcBef>
                <a:spcPts val="526"/>
              </a:spcBef>
              <a:spcAft>
                <a:spcPct val="0"/>
              </a:spcAft>
              <a:buClr>
                <a:schemeClr val="accent1"/>
              </a:buClr>
              <a:buSzPct val="100000"/>
              <a:buFont typeface="Arial" pitchFamily="34" charset="0"/>
              <a:buChar char="•"/>
              <a:defRPr kumimoji="1" sz="1000">
                <a:solidFill>
                  <a:schemeClr val="bg1"/>
                </a:solidFill>
                <a:latin typeface="+mn-lt"/>
                <a:ea typeface="Arial" charset="0"/>
                <a:cs typeface="Arial" charset="0"/>
              </a:defRPr>
            </a:lvl4pPr>
            <a:lvl5pPr marL="1770271" indent="-195474" algn="l" defTabSz="385498" rtl="0" eaLnBrk="1" fontAlgn="base" hangingPunct="1">
              <a:lnSpc>
                <a:spcPct val="96000"/>
              </a:lnSpc>
              <a:spcBef>
                <a:spcPct val="0"/>
              </a:spcBef>
              <a:spcAft>
                <a:spcPts val="252"/>
              </a:spcAft>
              <a:buClr>
                <a:srgbClr val="000000"/>
              </a:buClr>
              <a:buSzPct val="100000"/>
              <a:buFont typeface="Times New Roman" pitchFamily="18" charset="0"/>
              <a:defRPr kumimoji="1" sz="1800">
                <a:solidFill>
                  <a:srgbClr val="025EA1"/>
                </a:solidFill>
                <a:latin typeface="+mn-lt"/>
                <a:ea typeface="Arial" charset="0"/>
                <a:cs typeface="Arial" charset="0"/>
              </a:defRPr>
            </a:lvl5pPr>
            <a:lvl6pPr marL="2165068"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6pPr>
            <a:lvl7pPr marL="2558712"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7pPr>
            <a:lvl8pPr marL="2952369"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8pPr>
            <a:lvl9pPr marL="3346012"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9pPr>
          </a:lstStyle>
          <a:p>
            <a:pPr marL="0" indent="0">
              <a:lnSpc>
                <a:spcPct val="90000"/>
              </a:lnSpc>
              <a:spcBef>
                <a:spcPct val="0"/>
              </a:spcBef>
              <a:buNone/>
            </a:pPr>
            <a:fld id="{FDCF55F1-4C4C-4DC9-A202-E3DEE1B03ED1}" type="datetime'Б''''.'''' Во''''''''с''''''то''к'''''''''''''''">
              <a:rPr lang="ru-RU" altLang="en-US" sz="1300">
                <a:solidFill>
                  <a:schemeClr val="tx1"/>
                </a:solidFill>
              </a:rPr>
              <a:pPr/>
              <a:t>Б. Восток</a:t>
            </a:fld>
            <a:endParaRPr kumimoji="0" lang="ru-RU" altLang="ru-RU" sz="1300" dirty="0">
              <a:solidFill>
                <a:schemeClr val="tx1"/>
              </a:solidFill>
              <a:cs typeface="Arial"/>
              <a:sym typeface="+mn-lt"/>
            </a:endParaRPr>
          </a:p>
        </p:txBody>
      </p:sp>
      <p:sp>
        <p:nvSpPr>
          <p:cNvPr id="13" name="Rectangle 12"/>
          <p:cNvSpPr>
            <a:spLocks noGrp="1" noChangeArrowheads="1"/>
          </p:cNvSpPr>
          <p:nvPr>
            <p:custDataLst>
              <p:tags r:id="rId9"/>
            </p:custDataLst>
          </p:nvPr>
        </p:nvSpPr>
        <p:spPr bwMode="auto">
          <a:xfrm>
            <a:off x="5053013" y="5360988"/>
            <a:ext cx="10922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none" lIns="0" tIns="0" rIns="0" bIns="0" numCol="1" spcCol="0" anchor="ctr" anchorCtr="0" compatLnSpc="1">
            <a:prstTxWarp prst="textNoShape">
              <a:avLst/>
            </a:prstTxWarp>
            <a:noAutofit/>
          </a:bodyPr>
          <a:lstStyle>
            <a:lvl1pPr marL="233744" indent="-233744" algn="l" defTabSz="385498" rtl="0" eaLnBrk="1" fontAlgn="base" hangingPunct="1">
              <a:spcBef>
                <a:spcPts val="526"/>
              </a:spcBef>
              <a:spcAft>
                <a:spcPct val="0"/>
              </a:spcAft>
              <a:buClr>
                <a:schemeClr val="accent1"/>
              </a:buClr>
              <a:buSzPct val="100000"/>
              <a:buBlip>
                <a:blip r:embed="rId68"/>
              </a:buBlip>
              <a:defRPr kumimoji="1" sz="1400">
                <a:solidFill>
                  <a:schemeClr val="bg1"/>
                </a:solidFill>
                <a:latin typeface="+mn-lt"/>
                <a:ea typeface="Arial" charset="0"/>
                <a:cs typeface="Arial" charset="0"/>
              </a:defRPr>
            </a:lvl1pPr>
            <a:lvl2pPr marL="385498" indent="-150362" algn="l" defTabSz="385498" rtl="0" eaLnBrk="1" fontAlgn="base" hangingPunct="1">
              <a:spcBef>
                <a:spcPts val="526"/>
              </a:spcBef>
              <a:spcAft>
                <a:spcPct val="0"/>
              </a:spcAft>
              <a:buClr>
                <a:schemeClr val="bg2"/>
              </a:buClr>
              <a:buSzPct val="100000"/>
              <a:buBlip>
                <a:blip r:embed="rId69"/>
              </a:buBlip>
              <a:defRPr kumimoji="1" sz="1200">
                <a:solidFill>
                  <a:schemeClr val="bg1"/>
                </a:solidFill>
                <a:latin typeface="+mn-lt"/>
                <a:ea typeface="Arial" charset="0"/>
                <a:cs typeface="Arial" charset="0"/>
              </a:defRPr>
            </a:lvl2pPr>
            <a:lvl3pPr marL="535870" indent="-148997" algn="l" defTabSz="385498" rtl="0" eaLnBrk="1" fontAlgn="base" hangingPunct="1">
              <a:spcBef>
                <a:spcPts val="526"/>
              </a:spcBef>
              <a:spcAft>
                <a:spcPct val="0"/>
              </a:spcAft>
              <a:buClr>
                <a:srgbClr val="4596D1"/>
              </a:buClr>
              <a:buSzPct val="100000"/>
              <a:buFont typeface="Arial" pitchFamily="34" charset="0"/>
              <a:buChar char="•"/>
              <a:defRPr kumimoji="1" sz="1100">
                <a:solidFill>
                  <a:schemeClr val="bg1"/>
                </a:solidFill>
                <a:latin typeface="+mn-lt"/>
                <a:ea typeface="Arial" charset="0"/>
                <a:cs typeface="Arial" charset="0"/>
              </a:defRPr>
            </a:lvl3pPr>
            <a:lvl4pPr marL="695810" indent="-158569" algn="l" defTabSz="385498" rtl="0" eaLnBrk="1" fontAlgn="base" hangingPunct="1">
              <a:spcBef>
                <a:spcPts val="526"/>
              </a:spcBef>
              <a:spcAft>
                <a:spcPct val="0"/>
              </a:spcAft>
              <a:buClr>
                <a:schemeClr val="accent1"/>
              </a:buClr>
              <a:buSzPct val="100000"/>
              <a:buFont typeface="Arial" pitchFamily="34" charset="0"/>
              <a:buChar char="•"/>
              <a:defRPr kumimoji="1" sz="1000">
                <a:solidFill>
                  <a:schemeClr val="bg1"/>
                </a:solidFill>
                <a:latin typeface="+mn-lt"/>
                <a:ea typeface="Arial" charset="0"/>
                <a:cs typeface="Arial" charset="0"/>
              </a:defRPr>
            </a:lvl4pPr>
            <a:lvl5pPr marL="1770271" indent="-195474" algn="l" defTabSz="385498" rtl="0" eaLnBrk="1" fontAlgn="base" hangingPunct="1">
              <a:lnSpc>
                <a:spcPct val="96000"/>
              </a:lnSpc>
              <a:spcBef>
                <a:spcPct val="0"/>
              </a:spcBef>
              <a:spcAft>
                <a:spcPts val="252"/>
              </a:spcAft>
              <a:buClr>
                <a:srgbClr val="000000"/>
              </a:buClr>
              <a:buSzPct val="100000"/>
              <a:buFont typeface="Times New Roman" pitchFamily="18" charset="0"/>
              <a:defRPr kumimoji="1" sz="1800">
                <a:solidFill>
                  <a:srgbClr val="025EA1"/>
                </a:solidFill>
                <a:latin typeface="+mn-lt"/>
                <a:ea typeface="Arial" charset="0"/>
                <a:cs typeface="Arial" charset="0"/>
              </a:defRPr>
            </a:lvl5pPr>
            <a:lvl6pPr marL="2165068"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6pPr>
            <a:lvl7pPr marL="2558712"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7pPr>
            <a:lvl8pPr marL="2952369"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8pPr>
            <a:lvl9pPr marL="3346012"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9pPr>
          </a:lstStyle>
          <a:p>
            <a:pPr marL="0" indent="0">
              <a:lnSpc>
                <a:spcPct val="90000"/>
              </a:lnSpc>
              <a:spcBef>
                <a:spcPct val="0"/>
              </a:spcBef>
              <a:buNone/>
            </a:pPr>
            <a:fld id="{0C205C38-3C9B-49CE-A7E1-66257197DF8B}" type="datetime'С''''. ''''''и'''''' Ю.'''''' ''А''''мер''и''ка'''''''">
              <a:rPr lang="ru-RU" altLang="en-US" sz="1300">
                <a:solidFill>
                  <a:schemeClr val="tx1"/>
                </a:solidFill>
              </a:rPr>
              <a:pPr/>
              <a:t>С. и Ю. Америка</a:t>
            </a:fld>
            <a:endParaRPr kumimoji="0" lang="ru-RU" altLang="ru-RU" sz="1300" dirty="0">
              <a:solidFill>
                <a:schemeClr val="tx1"/>
              </a:solidFill>
              <a:cs typeface="Arial"/>
              <a:sym typeface="+mn-lt"/>
            </a:endParaRPr>
          </a:p>
        </p:txBody>
      </p:sp>
      <p:sp>
        <p:nvSpPr>
          <p:cNvPr id="14" name="Rectangle 13"/>
          <p:cNvSpPr>
            <a:spLocks noGrp="1" noChangeArrowheads="1"/>
          </p:cNvSpPr>
          <p:nvPr>
            <p:custDataLst>
              <p:tags r:id="rId10"/>
            </p:custDataLst>
          </p:nvPr>
        </p:nvSpPr>
        <p:spPr bwMode="auto">
          <a:xfrm>
            <a:off x="5053013" y="4824413"/>
            <a:ext cx="493713"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none" lIns="0" tIns="0" rIns="0" bIns="0" numCol="1" spcCol="0" anchor="ctr" anchorCtr="0" compatLnSpc="1">
            <a:prstTxWarp prst="textNoShape">
              <a:avLst/>
            </a:prstTxWarp>
            <a:noAutofit/>
          </a:bodyPr>
          <a:lstStyle>
            <a:lvl1pPr marL="233744" indent="-233744" algn="l" defTabSz="385498" rtl="0" eaLnBrk="1" fontAlgn="base" hangingPunct="1">
              <a:spcBef>
                <a:spcPts val="526"/>
              </a:spcBef>
              <a:spcAft>
                <a:spcPct val="0"/>
              </a:spcAft>
              <a:buClr>
                <a:schemeClr val="accent1"/>
              </a:buClr>
              <a:buSzPct val="100000"/>
              <a:buBlip>
                <a:blip r:embed="rId68"/>
              </a:buBlip>
              <a:defRPr kumimoji="1" sz="1400">
                <a:solidFill>
                  <a:schemeClr val="bg1"/>
                </a:solidFill>
                <a:latin typeface="+mn-lt"/>
                <a:ea typeface="Arial" charset="0"/>
                <a:cs typeface="Arial" charset="0"/>
              </a:defRPr>
            </a:lvl1pPr>
            <a:lvl2pPr marL="385498" indent="-150362" algn="l" defTabSz="385498" rtl="0" eaLnBrk="1" fontAlgn="base" hangingPunct="1">
              <a:spcBef>
                <a:spcPts val="526"/>
              </a:spcBef>
              <a:spcAft>
                <a:spcPct val="0"/>
              </a:spcAft>
              <a:buClr>
                <a:schemeClr val="bg2"/>
              </a:buClr>
              <a:buSzPct val="100000"/>
              <a:buBlip>
                <a:blip r:embed="rId69"/>
              </a:buBlip>
              <a:defRPr kumimoji="1" sz="1200">
                <a:solidFill>
                  <a:schemeClr val="bg1"/>
                </a:solidFill>
                <a:latin typeface="+mn-lt"/>
                <a:ea typeface="Arial" charset="0"/>
                <a:cs typeface="Arial" charset="0"/>
              </a:defRPr>
            </a:lvl2pPr>
            <a:lvl3pPr marL="535870" indent="-148997" algn="l" defTabSz="385498" rtl="0" eaLnBrk="1" fontAlgn="base" hangingPunct="1">
              <a:spcBef>
                <a:spcPts val="526"/>
              </a:spcBef>
              <a:spcAft>
                <a:spcPct val="0"/>
              </a:spcAft>
              <a:buClr>
                <a:srgbClr val="4596D1"/>
              </a:buClr>
              <a:buSzPct val="100000"/>
              <a:buFont typeface="Arial" pitchFamily="34" charset="0"/>
              <a:buChar char="•"/>
              <a:defRPr kumimoji="1" sz="1100">
                <a:solidFill>
                  <a:schemeClr val="bg1"/>
                </a:solidFill>
                <a:latin typeface="+mn-lt"/>
                <a:ea typeface="Arial" charset="0"/>
                <a:cs typeface="Arial" charset="0"/>
              </a:defRPr>
            </a:lvl3pPr>
            <a:lvl4pPr marL="695810" indent="-158569" algn="l" defTabSz="385498" rtl="0" eaLnBrk="1" fontAlgn="base" hangingPunct="1">
              <a:spcBef>
                <a:spcPts val="526"/>
              </a:spcBef>
              <a:spcAft>
                <a:spcPct val="0"/>
              </a:spcAft>
              <a:buClr>
                <a:schemeClr val="accent1"/>
              </a:buClr>
              <a:buSzPct val="100000"/>
              <a:buFont typeface="Arial" pitchFamily="34" charset="0"/>
              <a:buChar char="•"/>
              <a:defRPr kumimoji="1" sz="1000">
                <a:solidFill>
                  <a:schemeClr val="bg1"/>
                </a:solidFill>
                <a:latin typeface="+mn-lt"/>
                <a:ea typeface="Arial" charset="0"/>
                <a:cs typeface="Arial" charset="0"/>
              </a:defRPr>
            </a:lvl4pPr>
            <a:lvl5pPr marL="1770271" indent="-195474" algn="l" defTabSz="385498" rtl="0" eaLnBrk="1" fontAlgn="base" hangingPunct="1">
              <a:lnSpc>
                <a:spcPct val="96000"/>
              </a:lnSpc>
              <a:spcBef>
                <a:spcPct val="0"/>
              </a:spcBef>
              <a:spcAft>
                <a:spcPts val="252"/>
              </a:spcAft>
              <a:buClr>
                <a:srgbClr val="000000"/>
              </a:buClr>
              <a:buSzPct val="100000"/>
              <a:buFont typeface="Times New Roman" pitchFamily="18" charset="0"/>
              <a:defRPr kumimoji="1" sz="1800">
                <a:solidFill>
                  <a:srgbClr val="025EA1"/>
                </a:solidFill>
                <a:latin typeface="+mn-lt"/>
                <a:ea typeface="Arial" charset="0"/>
                <a:cs typeface="Arial" charset="0"/>
              </a:defRPr>
            </a:lvl5pPr>
            <a:lvl6pPr marL="2165068"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6pPr>
            <a:lvl7pPr marL="2558712"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7pPr>
            <a:lvl8pPr marL="2952369"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8pPr>
            <a:lvl9pPr marL="3346012"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9pPr>
          </a:lstStyle>
          <a:p>
            <a:pPr marL="0" indent="0">
              <a:lnSpc>
                <a:spcPct val="90000"/>
              </a:lnSpc>
              <a:spcBef>
                <a:spcPct val="0"/>
              </a:spcBef>
              <a:buNone/>
            </a:pPr>
            <a:fld id="{26E42867-576C-4D9D-861F-713F892962C9}" type="datetime'Е''''''''''в''''''''''''''''''р''''''о''п''''''''''а'''''">
              <a:rPr lang="ru-RU" altLang="en-US" sz="1300">
                <a:solidFill>
                  <a:schemeClr val="tx1"/>
                </a:solidFill>
              </a:rPr>
              <a:pPr/>
              <a:t>Европа</a:t>
            </a:fld>
            <a:endParaRPr kumimoji="0" lang="ru-RU" altLang="ru-RU" sz="1300" dirty="0">
              <a:solidFill>
                <a:schemeClr val="tx1"/>
              </a:solidFill>
              <a:cs typeface="Arial"/>
              <a:sym typeface="+mn-lt"/>
            </a:endParaRPr>
          </a:p>
        </p:txBody>
      </p:sp>
      <p:sp>
        <p:nvSpPr>
          <p:cNvPr id="15" name="Rectangle 14"/>
          <p:cNvSpPr>
            <a:spLocks noGrp="1" noChangeArrowheads="1"/>
          </p:cNvSpPr>
          <p:nvPr>
            <p:custDataLst>
              <p:tags r:id="rId11"/>
            </p:custDataLst>
          </p:nvPr>
        </p:nvSpPr>
        <p:spPr bwMode="auto">
          <a:xfrm>
            <a:off x="5053013" y="3833813"/>
            <a:ext cx="327025"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none" lIns="0" tIns="0" rIns="0" bIns="0" numCol="1" spcCol="0" anchor="ctr" anchorCtr="0" compatLnSpc="1">
            <a:prstTxWarp prst="textNoShape">
              <a:avLst/>
            </a:prstTxWarp>
            <a:noAutofit/>
          </a:bodyPr>
          <a:lstStyle>
            <a:lvl1pPr marL="233744" indent="-233744" algn="l" defTabSz="385498" rtl="0" eaLnBrk="1" fontAlgn="base" hangingPunct="1">
              <a:spcBef>
                <a:spcPts val="526"/>
              </a:spcBef>
              <a:spcAft>
                <a:spcPct val="0"/>
              </a:spcAft>
              <a:buClr>
                <a:schemeClr val="accent1"/>
              </a:buClr>
              <a:buSzPct val="100000"/>
              <a:buBlip>
                <a:blip r:embed="rId68"/>
              </a:buBlip>
              <a:defRPr kumimoji="1" sz="1400">
                <a:solidFill>
                  <a:schemeClr val="bg1"/>
                </a:solidFill>
                <a:latin typeface="+mn-lt"/>
                <a:ea typeface="Arial" charset="0"/>
                <a:cs typeface="Arial" charset="0"/>
              </a:defRPr>
            </a:lvl1pPr>
            <a:lvl2pPr marL="385498" indent="-150362" algn="l" defTabSz="385498" rtl="0" eaLnBrk="1" fontAlgn="base" hangingPunct="1">
              <a:spcBef>
                <a:spcPts val="526"/>
              </a:spcBef>
              <a:spcAft>
                <a:spcPct val="0"/>
              </a:spcAft>
              <a:buClr>
                <a:schemeClr val="bg2"/>
              </a:buClr>
              <a:buSzPct val="100000"/>
              <a:buBlip>
                <a:blip r:embed="rId69"/>
              </a:buBlip>
              <a:defRPr kumimoji="1" sz="1200">
                <a:solidFill>
                  <a:schemeClr val="bg1"/>
                </a:solidFill>
                <a:latin typeface="+mn-lt"/>
                <a:ea typeface="Arial" charset="0"/>
                <a:cs typeface="Arial" charset="0"/>
              </a:defRPr>
            </a:lvl2pPr>
            <a:lvl3pPr marL="535870" indent="-148997" algn="l" defTabSz="385498" rtl="0" eaLnBrk="1" fontAlgn="base" hangingPunct="1">
              <a:spcBef>
                <a:spcPts val="526"/>
              </a:spcBef>
              <a:spcAft>
                <a:spcPct val="0"/>
              </a:spcAft>
              <a:buClr>
                <a:srgbClr val="4596D1"/>
              </a:buClr>
              <a:buSzPct val="100000"/>
              <a:buFont typeface="Arial" pitchFamily="34" charset="0"/>
              <a:buChar char="•"/>
              <a:defRPr kumimoji="1" sz="1100">
                <a:solidFill>
                  <a:schemeClr val="bg1"/>
                </a:solidFill>
                <a:latin typeface="+mn-lt"/>
                <a:ea typeface="Arial" charset="0"/>
                <a:cs typeface="Arial" charset="0"/>
              </a:defRPr>
            </a:lvl3pPr>
            <a:lvl4pPr marL="695810" indent="-158569" algn="l" defTabSz="385498" rtl="0" eaLnBrk="1" fontAlgn="base" hangingPunct="1">
              <a:spcBef>
                <a:spcPts val="526"/>
              </a:spcBef>
              <a:spcAft>
                <a:spcPct val="0"/>
              </a:spcAft>
              <a:buClr>
                <a:schemeClr val="accent1"/>
              </a:buClr>
              <a:buSzPct val="100000"/>
              <a:buFont typeface="Arial" pitchFamily="34" charset="0"/>
              <a:buChar char="•"/>
              <a:defRPr kumimoji="1" sz="1000">
                <a:solidFill>
                  <a:schemeClr val="bg1"/>
                </a:solidFill>
                <a:latin typeface="+mn-lt"/>
                <a:ea typeface="Arial" charset="0"/>
                <a:cs typeface="Arial" charset="0"/>
              </a:defRPr>
            </a:lvl4pPr>
            <a:lvl5pPr marL="1770271" indent="-195474" algn="l" defTabSz="385498" rtl="0" eaLnBrk="1" fontAlgn="base" hangingPunct="1">
              <a:lnSpc>
                <a:spcPct val="96000"/>
              </a:lnSpc>
              <a:spcBef>
                <a:spcPct val="0"/>
              </a:spcBef>
              <a:spcAft>
                <a:spcPts val="252"/>
              </a:spcAft>
              <a:buClr>
                <a:srgbClr val="000000"/>
              </a:buClr>
              <a:buSzPct val="100000"/>
              <a:buFont typeface="Times New Roman" pitchFamily="18" charset="0"/>
              <a:defRPr kumimoji="1" sz="1800">
                <a:solidFill>
                  <a:srgbClr val="025EA1"/>
                </a:solidFill>
                <a:latin typeface="+mn-lt"/>
                <a:ea typeface="Arial" charset="0"/>
                <a:cs typeface="Arial" charset="0"/>
              </a:defRPr>
            </a:lvl5pPr>
            <a:lvl6pPr marL="2165068"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6pPr>
            <a:lvl7pPr marL="2558712"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7pPr>
            <a:lvl8pPr marL="2952369"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8pPr>
            <a:lvl9pPr marL="3346012"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9pPr>
          </a:lstStyle>
          <a:p>
            <a:pPr marL="0" indent="0">
              <a:lnSpc>
                <a:spcPct val="90000"/>
              </a:lnSpc>
              <a:spcBef>
                <a:spcPct val="0"/>
              </a:spcBef>
              <a:buNone/>
            </a:pPr>
            <a:fld id="{B3407912-5105-4CB5-A0EC-F8D3CB9269C5}" type="datetime'''''''''''''''''''''''''''''''А''зи''''я'''''''''">
              <a:rPr lang="ru-RU" altLang="en-US" sz="1300">
                <a:solidFill>
                  <a:schemeClr val="tx1"/>
                </a:solidFill>
              </a:rPr>
              <a:pPr/>
              <a:t>Азия</a:t>
            </a:fld>
            <a:endParaRPr kumimoji="0" lang="ru-RU" altLang="ru-RU" sz="1300" dirty="0">
              <a:solidFill>
                <a:schemeClr val="tx1"/>
              </a:solidFill>
              <a:cs typeface="Arial"/>
              <a:sym typeface="+mn-lt"/>
            </a:endParaRPr>
          </a:p>
        </p:txBody>
      </p:sp>
      <p:sp>
        <p:nvSpPr>
          <p:cNvPr id="16" name="Rectangle 15"/>
          <p:cNvSpPr>
            <a:spLocks noGrp="1" noChangeArrowheads="1"/>
          </p:cNvSpPr>
          <p:nvPr>
            <p:custDataLst>
              <p:tags r:id="rId12"/>
            </p:custDataLst>
          </p:nvPr>
        </p:nvSpPr>
        <p:spPr bwMode="auto">
          <a:xfrm>
            <a:off x="960438" y="4460875"/>
            <a:ext cx="881063"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none" lIns="0" tIns="0" rIns="0" bIns="0" numCol="1" spcCol="0" anchor="ctr" anchorCtr="0" compatLnSpc="1">
            <a:prstTxWarp prst="textNoShape">
              <a:avLst/>
            </a:prstTxWarp>
            <a:noAutofit/>
          </a:bodyPr>
          <a:lstStyle>
            <a:lvl1pPr marL="233744" indent="-233744" algn="l" defTabSz="385498" rtl="0" eaLnBrk="1" fontAlgn="base" hangingPunct="1">
              <a:spcBef>
                <a:spcPts val="526"/>
              </a:spcBef>
              <a:spcAft>
                <a:spcPct val="0"/>
              </a:spcAft>
              <a:buClr>
                <a:schemeClr val="accent1"/>
              </a:buClr>
              <a:buSzPct val="100000"/>
              <a:buBlip>
                <a:blip r:embed="rId68"/>
              </a:buBlip>
              <a:defRPr kumimoji="1" sz="1400">
                <a:solidFill>
                  <a:schemeClr val="bg1"/>
                </a:solidFill>
                <a:latin typeface="+mn-lt"/>
                <a:ea typeface="Arial" charset="0"/>
                <a:cs typeface="Arial" charset="0"/>
              </a:defRPr>
            </a:lvl1pPr>
            <a:lvl2pPr marL="385498" indent="-150362" algn="l" defTabSz="385498" rtl="0" eaLnBrk="1" fontAlgn="base" hangingPunct="1">
              <a:spcBef>
                <a:spcPts val="526"/>
              </a:spcBef>
              <a:spcAft>
                <a:spcPct val="0"/>
              </a:spcAft>
              <a:buClr>
                <a:schemeClr val="bg2"/>
              </a:buClr>
              <a:buSzPct val="100000"/>
              <a:buBlip>
                <a:blip r:embed="rId69"/>
              </a:buBlip>
              <a:defRPr kumimoji="1" sz="1200">
                <a:solidFill>
                  <a:schemeClr val="bg1"/>
                </a:solidFill>
                <a:latin typeface="+mn-lt"/>
                <a:ea typeface="Arial" charset="0"/>
                <a:cs typeface="Arial" charset="0"/>
              </a:defRPr>
            </a:lvl2pPr>
            <a:lvl3pPr marL="535870" indent="-148997" algn="l" defTabSz="385498" rtl="0" eaLnBrk="1" fontAlgn="base" hangingPunct="1">
              <a:spcBef>
                <a:spcPts val="526"/>
              </a:spcBef>
              <a:spcAft>
                <a:spcPct val="0"/>
              </a:spcAft>
              <a:buClr>
                <a:srgbClr val="4596D1"/>
              </a:buClr>
              <a:buSzPct val="100000"/>
              <a:buFont typeface="Arial" pitchFamily="34" charset="0"/>
              <a:buChar char="•"/>
              <a:defRPr kumimoji="1" sz="1100">
                <a:solidFill>
                  <a:schemeClr val="bg1"/>
                </a:solidFill>
                <a:latin typeface="+mn-lt"/>
                <a:ea typeface="Arial" charset="0"/>
                <a:cs typeface="Arial" charset="0"/>
              </a:defRPr>
            </a:lvl3pPr>
            <a:lvl4pPr marL="695810" indent="-158569" algn="l" defTabSz="385498" rtl="0" eaLnBrk="1" fontAlgn="base" hangingPunct="1">
              <a:spcBef>
                <a:spcPts val="526"/>
              </a:spcBef>
              <a:spcAft>
                <a:spcPct val="0"/>
              </a:spcAft>
              <a:buClr>
                <a:schemeClr val="accent1"/>
              </a:buClr>
              <a:buSzPct val="100000"/>
              <a:buFont typeface="Arial" pitchFamily="34" charset="0"/>
              <a:buChar char="•"/>
              <a:defRPr kumimoji="1" sz="1000">
                <a:solidFill>
                  <a:schemeClr val="bg1"/>
                </a:solidFill>
                <a:latin typeface="+mn-lt"/>
                <a:ea typeface="Arial" charset="0"/>
                <a:cs typeface="Arial" charset="0"/>
              </a:defRPr>
            </a:lvl4pPr>
            <a:lvl5pPr marL="1770271" indent="-195474" algn="l" defTabSz="385498" rtl="0" eaLnBrk="1" fontAlgn="base" hangingPunct="1">
              <a:lnSpc>
                <a:spcPct val="96000"/>
              </a:lnSpc>
              <a:spcBef>
                <a:spcPct val="0"/>
              </a:spcBef>
              <a:spcAft>
                <a:spcPts val="252"/>
              </a:spcAft>
              <a:buClr>
                <a:srgbClr val="000000"/>
              </a:buClr>
              <a:buSzPct val="100000"/>
              <a:buFont typeface="Times New Roman" pitchFamily="18" charset="0"/>
              <a:defRPr kumimoji="1" sz="1800">
                <a:solidFill>
                  <a:srgbClr val="025EA1"/>
                </a:solidFill>
                <a:latin typeface="+mn-lt"/>
                <a:ea typeface="Arial" charset="0"/>
                <a:cs typeface="Arial" charset="0"/>
              </a:defRPr>
            </a:lvl5pPr>
            <a:lvl6pPr marL="2165068"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6pPr>
            <a:lvl7pPr marL="2558712"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7pPr>
            <a:lvl8pPr marL="2952369"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8pPr>
            <a:lvl9pPr marL="3346012"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9pPr>
          </a:lstStyle>
          <a:p>
            <a:pPr marL="0" indent="0" algn="r">
              <a:lnSpc>
                <a:spcPct val="90000"/>
              </a:lnSpc>
              <a:spcBef>
                <a:spcPct val="0"/>
              </a:spcBef>
              <a:buNone/>
            </a:pPr>
            <a:fld id="{64A68016-D4A9-43AC-AC5E-8FDF80EFE04B}" type="datetime'П''ром''''.'','' &#10;''с''троит.'','' ''''&#10;проч''''ие (B''''2B)'">
              <a:rPr lang="ru-RU" altLang="en-US" sz="1300">
                <a:solidFill>
                  <a:schemeClr val="tx1"/>
                </a:solidFill>
              </a:rPr>
              <a:pPr/>
              <a:t>Пром., 
строит., 
прочие (B2B)</a:t>
            </a:fld>
            <a:endParaRPr kumimoji="0" lang="ru-RU" altLang="ru-RU" sz="1300" dirty="0">
              <a:solidFill>
                <a:schemeClr val="tx1"/>
              </a:solidFill>
              <a:cs typeface="Arial"/>
              <a:sym typeface="+mn-lt"/>
            </a:endParaRPr>
          </a:p>
        </p:txBody>
      </p:sp>
      <p:sp>
        <p:nvSpPr>
          <p:cNvPr id="17" name="Rectangle 16"/>
          <p:cNvSpPr>
            <a:spLocks noGrp="1" noChangeArrowheads="1"/>
          </p:cNvSpPr>
          <p:nvPr>
            <p:custDataLst>
              <p:tags r:id="rId13"/>
            </p:custDataLst>
          </p:nvPr>
        </p:nvSpPr>
        <p:spPr bwMode="auto">
          <a:xfrm>
            <a:off x="1173163" y="3400425"/>
            <a:ext cx="668338"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none" lIns="0" tIns="0" rIns="0" bIns="0" numCol="1" spcCol="0" anchor="ctr" anchorCtr="0" compatLnSpc="1">
            <a:prstTxWarp prst="textNoShape">
              <a:avLst/>
            </a:prstTxWarp>
            <a:noAutofit/>
          </a:bodyPr>
          <a:lstStyle>
            <a:lvl1pPr marL="233744" indent="-233744" algn="l" defTabSz="385498" rtl="0" eaLnBrk="1" fontAlgn="base" hangingPunct="1">
              <a:spcBef>
                <a:spcPts val="526"/>
              </a:spcBef>
              <a:spcAft>
                <a:spcPct val="0"/>
              </a:spcAft>
              <a:buClr>
                <a:schemeClr val="accent1"/>
              </a:buClr>
              <a:buSzPct val="100000"/>
              <a:buBlip>
                <a:blip r:embed="rId68"/>
              </a:buBlip>
              <a:defRPr kumimoji="1" sz="1400">
                <a:solidFill>
                  <a:schemeClr val="bg1"/>
                </a:solidFill>
                <a:latin typeface="+mn-lt"/>
                <a:ea typeface="Arial" charset="0"/>
                <a:cs typeface="Arial" charset="0"/>
              </a:defRPr>
            </a:lvl1pPr>
            <a:lvl2pPr marL="385498" indent="-150362" algn="l" defTabSz="385498" rtl="0" eaLnBrk="1" fontAlgn="base" hangingPunct="1">
              <a:spcBef>
                <a:spcPts val="526"/>
              </a:spcBef>
              <a:spcAft>
                <a:spcPct val="0"/>
              </a:spcAft>
              <a:buClr>
                <a:schemeClr val="bg2"/>
              </a:buClr>
              <a:buSzPct val="100000"/>
              <a:buBlip>
                <a:blip r:embed="rId69"/>
              </a:buBlip>
              <a:defRPr kumimoji="1" sz="1200">
                <a:solidFill>
                  <a:schemeClr val="bg1"/>
                </a:solidFill>
                <a:latin typeface="+mn-lt"/>
                <a:ea typeface="Arial" charset="0"/>
                <a:cs typeface="Arial" charset="0"/>
              </a:defRPr>
            </a:lvl2pPr>
            <a:lvl3pPr marL="535870" indent="-148997" algn="l" defTabSz="385498" rtl="0" eaLnBrk="1" fontAlgn="base" hangingPunct="1">
              <a:spcBef>
                <a:spcPts val="526"/>
              </a:spcBef>
              <a:spcAft>
                <a:spcPct val="0"/>
              </a:spcAft>
              <a:buClr>
                <a:srgbClr val="4596D1"/>
              </a:buClr>
              <a:buSzPct val="100000"/>
              <a:buFont typeface="Arial" pitchFamily="34" charset="0"/>
              <a:buChar char="•"/>
              <a:defRPr kumimoji="1" sz="1100">
                <a:solidFill>
                  <a:schemeClr val="bg1"/>
                </a:solidFill>
                <a:latin typeface="+mn-lt"/>
                <a:ea typeface="Arial" charset="0"/>
                <a:cs typeface="Arial" charset="0"/>
              </a:defRPr>
            </a:lvl3pPr>
            <a:lvl4pPr marL="695810" indent="-158569" algn="l" defTabSz="385498" rtl="0" eaLnBrk="1" fontAlgn="base" hangingPunct="1">
              <a:spcBef>
                <a:spcPts val="526"/>
              </a:spcBef>
              <a:spcAft>
                <a:spcPct val="0"/>
              </a:spcAft>
              <a:buClr>
                <a:schemeClr val="accent1"/>
              </a:buClr>
              <a:buSzPct val="100000"/>
              <a:buFont typeface="Arial" pitchFamily="34" charset="0"/>
              <a:buChar char="•"/>
              <a:defRPr kumimoji="1" sz="1000">
                <a:solidFill>
                  <a:schemeClr val="bg1"/>
                </a:solidFill>
                <a:latin typeface="+mn-lt"/>
                <a:ea typeface="Arial" charset="0"/>
                <a:cs typeface="Arial" charset="0"/>
              </a:defRPr>
            </a:lvl4pPr>
            <a:lvl5pPr marL="1770271" indent="-195474" algn="l" defTabSz="385498" rtl="0" eaLnBrk="1" fontAlgn="base" hangingPunct="1">
              <a:lnSpc>
                <a:spcPct val="96000"/>
              </a:lnSpc>
              <a:spcBef>
                <a:spcPct val="0"/>
              </a:spcBef>
              <a:spcAft>
                <a:spcPts val="252"/>
              </a:spcAft>
              <a:buClr>
                <a:srgbClr val="000000"/>
              </a:buClr>
              <a:buSzPct val="100000"/>
              <a:buFont typeface="Times New Roman" pitchFamily="18" charset="0"/>
              <a:defRPr kumimoji="1" sz="1800">
                <a:solidFill>
                  <a:srgbClr val="025EA1"/>
                </a:solidFill>
                <a:latin typeface="+mn-lt"/>
                <a:ea typeface="Arial" charset="0"/>
                <a:cs typeface="Arial" charset="0"/>
              </a:defRPr>
            </a:lvl5pPr>
            <a:lvl6pPr marL="2165068"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6pPr>
            <a:lvl7pPr marL="2558712"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7pPr>
            <a:lvl8pPr marL="2952369"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8pPr>
            <a:lvl9pPr marL="3346012"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9pPr>
          </a:lstStyle>
          <a:p>
            <a:pPr marL="0" indent="0" algn="r">
              <a:lnSpc>
                <a:spcPct val="90000"/>
              </a:lnSpc>
              <a:spcBef>
                <a:spcPct val="0"/>
              </a:spcBef>
              <a:buNone/>
            </a:pPr>
            <a:fld id="{04C4602C-5D9B-4C88-B790-4D06D3604A47}" type="datetime'''''''Т''''К''''''О'''''''''''''''' ''''''(B2C'')'''''">
              <a:rPr lang="ru-RU" altLang="en-US" sz="1300">
                <a:solidFill>
                  <a:schemeClr val="tx1"/>
                </a:solidFill>
              </a:rPr>
              <a:pPr/>
              <a:t>ТКО (B2C)</a:t>
            </a:fld>
            <a:endParaRPr kumimoji="0" lang="ru-RU" altLang="ru-RU" sz="1300" dirty="0">
              <a:solidFill>
                <a:schemeClr val="tx1"/>
              </a:solidFill>
              <a:cs typeface="Arial"/>
              <a:sym typeface="+mn-lt"/>
            </a:endParaRPr>
          </a:p>
        </p:txBody>
      </p:sp>
      <p:sp>
        <p:nvSpPr>
          <p:cNvPr id="18" name="Rectangle 17"/>
          <p:cNvSpPr>
            <a:spLocks noGrp="1" noChangeArrowheads="1"/>
          </p:cNvSpPr>
          <p:nvPr>
            <p:custDataLst>
              <p:tags r:id="rId14"/>
            </p:custDataLst>
          </p:nvPr>
        </p:nvSpPr>
        <p:spPr bwMode="auto">
          <a:xfrm>
            <a:off x="4194175" y="5967413"/>
            <a:ext cx="785813"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spcCol="0" anchor="t" anchorCtr="0" compatLnSpc="1">
            <a:prstTxWarp prst="textNoShape">
              <a:avLst/>
            </a:prstTxWarp>
            <a:noAutofit/>
          </a:bodyPr>
          <a:lstStyle>
            <a:lvl1pPr marL="233744" indent="-233744" algn="l" defTabSz="385498" rtl="0" eaLnBrk="1" fontAlgn="base" hangingPunct="1">
              <a:spcBef>
                <a:spcPts val="526"/>
              </a:spcBef>
              <a:spcAft>
                <a:spcPct val="0"/>
              </a:spcAft>
              <a:buClr>
                <a:schemeClr val="accent1"/>
              </a:buClr>
              <a:buSzPct val="100000"/>
              <a:buBlip>
                <a:blip r:embed="rId68"/>
              </a:buBlip>
              <a:defRPr kumimoji="1" sz="1400">
                <a:solidFill>
                  <a:schemeClr val="bg1"/>
                </a:solidFill>
                <a:latin typeface="+mn-lt"/>
                <a:ea typeface="Arial" charset="0"/>
                <a:cs typeface="Arial" charset="0"/>
              </a:defRPr>
            </a:lvl1pPr>
            <a:lvl2pPr marL="385498" indent="-150362" algn="l" defTabSz="385498" rtl="0" eaLnBrk="1" fontAlgn="base" hangingPunct="1">
              <a:spcBef>
                <a:spcPts val="526"/>
              </a:spcBef>
              <a:spcAft>
                <a:spcPct val="0"/>
              </a:spcAft>
              <a:buClr>
                <a:schemeClr val="bg2"/>
              </a:buClr>
              <a:buSzPct val="100000"/>
              <a:buBlip>
                <a:blip r:embed="rId69"/>
              </a:buBlip>
              <a:defRPr kumimoji="1" sz="1200">
                <a:solidFill>
                  <a:schemeClr val="bg1"/>
                </a:solidFill>
                <a:latin typeface="+mn-lt"/>
                <a:ea typeface="Arial" charset="0"/>
                <a:cs typeface="Arial" charset="0"/>
              </a:defRPr>
            </a:lvl2pPr>
            <a:lvl3pPr marL="535870" indent="-148997" algn="l" defTabSz="385498" rtl="0" eaLnBrk="1" fontAlgn="base" hangingPunct="1">
              <a:spcBef>
                <a:spcPts val="526"/>
              </a:spcBef>
              <a:spcAft>
                <a:spcPct val="0"/>
              </a:spcAft>
              <a:buClr>
                <a:srgbClr val="4596D1"/>
              </a:buClr>
              <a:buSzPct val="100000"/>
              <a:buFont typeface="Arial" pitchFamily="34" charset="0"/>
              <a:buChar char="•"/>
              <a:defRPr kumimoji="1" sz="1100">
                <a:solidFill>
                  <a:schemeClr val="bg1"/>
                </a:solidFill>
                <a:latin typeface="+mn-lt"/>
                <a:ea typeface="Arial" charset="0"/>
                <a:cs typeface="Arial" charset="0"/>
              </a:defRPr>
            </a:lvl3pPr>
            <a:lvl4pPr marL="695810" indent="-158569" algn="l" defTabSz="385498" rtl="0" eaLnBrk="1" fontAlgn="base" hangingPunct="1">
              <a:spcBef>
                <a:spcPts val="526"/>
              </a:spcBef>
              <a:spcAft>
                <a:spcPct val="0"/>
              </a:spcAft>
              <a:buClr>
                <a:schemeClr val="accent1"/>
              </a:buClr>
              <a:buSzPct val="100000"/>
              <a:buFont typeface="Arial" pitchFamily="34" charset="0"/>
              <a:buChar char="•"/>
              <a:defRPr kumimoji="1" sz="1000">
                <a:solidFill>
                  <a:schemeClr val="bg1"/>
                </a:solidFill>
                <a:latin typeface="+mn-lt"/>
                <a:ea typeface="Arial" charset="0"/>
                <a:cs typeface="Arial" charset="0"/>
              </a:defRPr>
            </a:lvl4pPr>
            <a:lvl5pPr marL="1770271" indent="-195474" algn="l" defTabSz="385498" rtl="0" eaLnBrk="1" fontAlgn="base" hangingPunct="1">
              <a:lnSpc>
                <a:spcPct val="96000"/>
              </a:lnSpc>
              <a:spcBef>
                <a:spcPct val="0"/>
              </a:spcBef>
              <a:spcAft>
                <a:spcPts val="252"/>
              </a:spcAft>
              <a:buClr>
                <a:srgbClr val="000000"/>
              </a:buClr>
              <a:buSzPct val="100000"/>
              <a:buFont typeface="Times New Roman" pitchFamily="18" charset="0"/>
              <a:defRPr kumimoji="1" sz="1800">
                <a:solidFill>
                  <a:srgbClr val="025EA1"/>
                </a:solidFill>
                <a:latin typeface="+mn-lt"/>
                <a:ea typeface="Arial" charset="0"/>
                <a:cs typeface="Arial" charset="0"/>
              </a:defRPr>
            </a:lvl5pPr>
            <a:lvl6pPr marL="2165068"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6pPr>
            <a:lvl7pPr marL="2558712"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7pPr>
            <a:lvl8pPr marL="2952369"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8pPr>
            <a:lvl9pPr marL="3346012"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9pPr>
          </a:lstStyle>
          <a:p>
            <a:pPr marL="0" indent="0" algn="ctr">
              <a:lnSpc>
                <a:spcPct val="90000"/>
              </a:lnSpc>
              <a:spcBef>
                <a:spcPct val="0"/>
              </a:spcBef>
              <a:buNone/>
            </a:pPr>
            <a:fld id="{9CB85874-4324-4690-8444-F09BD44FDD3C}" type="datetime'М''''''''''л''рд.'''''''' ''до''''лл''.'">
              <a:rPr lang="ru-RU" altLang="en-US" sz="1300" b="0">
                <a:solidFill>
                  <a:schemeClr val="tx1"/>
                </a:solidFill>
              </a:rPr>
              <a:pPr/>
              <a:t>Млрд. долл.</a:t>
            </a:fld>
            <a:endParaRPr kumimoji="0" lang="ru-RU" altLang="ru-RU" sz="1300" b="0" dirty="0">
              <a:solidFill>
                <a:schemeClr val="tx1"/>
              </a:solidFill>
              <a:cs typeface="Arial"/>
              <a:sym typeface="+mn-lt"/>
            </a:endParaRPr>
          </a:p>
        </p:txBody>
      </p:sp>
      <p:sp>
        <p:nvSpPr>
          <p:cNvPr id="50" name="Text Placeholder"/>
          <p:cNvSpPr>
            <a:spLocks noGrp="1"/>
          </p:cNvSpPr>
          <p:nvPr>
            <p:custDataLst>
              <p:tags r:id="rId15"/>
            </p:custDataLst>
          </p:nvPr>
        </p:nvSpPr>
        <p:spPr bwMode="gray">
          <a:xfrm>
            <a:off x="4464050" y="5692775"/>
            <a:ext cx="246063" cy="177800"/>
          </a:xfrm>
          <a:prstGeom prst="rect">
            <a:avLst/>
          </a:prstGeom>
          <a:solidFill>
            <a:schemeClr val="accent6"/>
          </a:solidFill>
        </p:spPr>
        <p:txBody>
          <a:bodyPr vert="horz" wrap="none" lIns="25400" tIns="0" rIns="25400" bIns="0" numCol="1" spcCol="0" rtlCol="0" anchor="ctr" anchorCtr="0">
            <a:noAutofit/>
          </a:bodyPr>
          <a:lstStyle>
            <a:lvl1pPr marL="0" indent="0" algn="l" defTabSz="914400" rtl="0" eaLnBrk="1" latinLnBrk="0" hangingPunct="1">
              <a:lnSpc>
                <a:spcPct val="90000"/>
              </a:lnSpc>
              <a:spcBef>
                <a:spcPts val="0"/>
              </a:spcBef>
              <a:buFont typeface="Arial Narrow" pitchFamily="34" charset="0"/>
              <a:buNone/>
              <a:defRPr lang="en-US" sz="2100" b="0" i="0" kern="1200" baseline="0" dirty="0" smtClean="0">
                <a:solidFill>
                  <a:schemeClr val="tx1"/>
                </a:solidFill>
                <a:latin typeface="+mn-lt"/>
                <a:ea typeface="+mn-ea"/>
                <a:cs typeface="+mn-cs"/>
                <a:sym typeface="+mn-lt"/>
              </a:defRPr>
            </a:lvl1pPr>
            <a:lvl2pPr marL="230400" indent="-230400" algn="l" defTabSz="914400" rtl="0" eaLnBrk="1" latinLnBrk="0" hangingPunct="1">
              <a:lnSpc>
                <a:spcPct val="90000"/>
              </a:lnSpc>
              <a:spcBef>
                <a:spcPts val="1200"/>
              </a:spcBef>
              <a:buFont typeface="Arial Narrow" pitchFamily="34" charset="0"/>
              <a:buChar char="&gt;"/>
              <a:defRPr lang="en-US" sz="2100" b="0" kern="1200" dirty="0" smtClean="0">
                <a:solidFill>
                  <a:schemeClr val="tx1"/>
                </a:solidFill>
                <a:latin typeface="+mn-lt"/>
                <a:ea typeface="+mn-ea"/>
                <a:cs typeface="+mn-cs"/>
                <a:sym typeface="+mn-lt"/>
              </a:defRPr>
            </a:lvl2pPr>
            <a:lvl3pPr marL="482400" indent="-234000" algn="l" defTabSz="914400" rtl="0" eaLnBrk="1" latinLnBrk="0" hangingPunct="1">
              <a:lnSpc>
                <a:spcPct val="90000"/>
              </a:lnSpc>
              <a:spcBef>
                <a:spcPts val="400"/>
              </a:spcBef>
              <a:buFont typeface="Arial Narrow" pitchFamily="34" charset="0"/>
              <a:buChar char="–"/>
              <a:defRPr lang="en-US" sz="2100" b="0" kern="1200" dirty="0" smtClean="0">
                <a:solidFill>
                  <a:schemeClr val="tx1"/>
                </a:solidFill>
                <a:latin typeface="+mn-lt"/>
                <a:ea typeface="+mn-ea"/>
                <a:cs typeface="+mn-cs"/>
                <a:sym typeface="+mn-lt"/>
              </a:defRPr>
            </a:lvl3pPr>
            <a:lvl4pPr marL="698400" indent="-201600" algn="l" defTabSz="914400" rtl="0" eaLnBrk="1" latinLnBrk="0" hangingPunct="1">
              <a:lnSpc>
                <a:spcPct val="90000"/>
              </a:lnSpc>
              <a:spcBef>
                <a:spcPts val="200"/>
              </a:spcBef>
              <a:buFont typeface="Arial Narrow" pitchFamily="34" charset="0"/>
              <a:buChar char="-"/>
              <a:defRPr lang="en-US" sz="2100" b="0" kern="1200" dirty="0">
                <a:solidFill>
                  <a:schemeClr val="tx1"/>
                </a:solidFill>
                <a:latin typeface="+mn-lt"/>
                <a:ea typeface="+mn-ea"/>
                <a:cs typeface="+mn-cs"/>
                <a:sym typeface="+mn-lt"/>
              </a:defRPr>
            </a:lvl4pPr>
            <a:lvl5pPr marL="698400" indent="0" algn="l" defTabSz="914400" rtl="0" eaLnBrk="1" latinLnBrk="0" hangingPunct="1">
              <a:lnSpc>
                <a:spcPct val="93000"/>
              </a:lnSpc>
              <a:spcBef>
                <a:spcPts val="0"/>
              </a:spcBef>
              <a:buFont typeface="Arial Narrow" pitchFamily="34" charset="0"/>
              <a:buNone/>
              <a:defRPr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9pPr>
          </a:lstStyle>
          <a:p>
            <a:pPr algn="ctr">
              <a:spcBef>
                <a:spcPct val="0"/>
              </a:spcBef>
            </a:pPr>
            <a:fld id="{86BB20A3-454E-41D9-89A6-F339F6B354E5}" type="datetime'''''''''''''''''''''''''''''''''''''''''5''%'">
              <a:rPr lang="ru-RU" altLang="en-US" sz="1300">
                <a:solidFill>
                  <a:schemeClr val="bg1"/>
                </a:solidFill>
                <a:cs typeface="Arial"/>
              </a:rPr>
              <a:pPr algn="ctr">
                <a:spcBef>
                  <a:spcPct val="0"/>
                </a:spcBef>
              </a:pPr>
              <a:t>5%</a:t>
            </a:fld>
            <a:endParaRPr lang="ru-RU" sz="1300" dirty="0">
              <a:solidFill>
                <a:schemeClr val="bg1"/>
              </a:solidFill>
              <a:cs typeface="Arial"/>
            </a:endParaRPr>
          </a:p>
        </p:txBody>
      </p:sp>
      <p:sp>
        <p:nvSpPr>
          <p:cNvPr id="19" name="Rectangle 18"/>
          <p:cNvSpPr>
            <a:spLocks noGrp="1" noChangeArrowheads="1"/>
          </p:cNvSpPr>
          <p:nvPr>
            <p:custDataLst>
              <p:tags r:id="rId16"/>
            </p:custDataLst>
          </p:nvPr>
        </p:nvSpPr>
        <p:spPr bwMode="auto">
          <a:xfrm>
            <a:off x="3054350" y="5967413"/>
            <a:ext cx="785813"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spcCol="0" anchor="t" anchorCtr="0" compatLnSpc="1">
            <a:prstTxWarp prst="textNoShape">
              <a:avLst/>
            </a:prstTxWarp>
            <a:noAutofit/>
          </a:bodyPr>
          <a:lstStyle>
            <a:lvl1pPr marL="233744" indent="-233744" algn="l" defTabSz="385498" rtl="0" eaLnBrk="1" fontAlgn="base" hangingPunct="1">
              <a:spcBef>
                <a:spcPts val="526"/>
              </a:spcBef>
              <a:spcAft>
                <a:spcPct val="0"/>
              </a:spcAft>
              <a:buClr>
                <a:schemeClr val="accent1"/>
              </a:buClr>
              <a:buSzPct val="100000"/>
              <a:buBlip>
                <a:blip r:embed="rId68"/>
              </a:buBlip>
              <a:defRPr kumimoji="1" sz="1400">
                <a:solidFill>
                  <a:schemeClr val="bg1"/>
                </a:solidFill>
                <a:latin typeface="+mn-lt"/>
                <a:ea typeface="Arial" charset="0"/>
                <a:cs typeface="Arial" charset="0"/>
              </a:defRPr>
            </a:lvl1pPr>
            <a:lvl2pPr marL="385498" indent="-150362" algn="l" defTabSz="385498" rtl="0" eaLnBrk="1" fontAlgn="base" hangingPunct="1">
              <a:spcBef>
                <a:spcPts val="526"/>
              </a:spcBef>
              <a:spcAft>
                <a:spcPct val="0"/>
              </a:spcAft>
              <a:buClr>
                <a:schemeClr val="bg2"/>
              </a:buClr>
              <a:buSzPct val="100000"/>
              <a:buBlip>
                <a:blip r:embed="rId69"/>
              </a:buBlip>
              <a:defRPr kumimoji="1" sz="1200">
                <a:solidFill>
                  <a:schemeClr val="bg1"/>
                </a:solidFill>
                <a:latin typeface="+mn-lt"/>
                <a:ea typeface="Arial" charset="0"/>
                <a:cs typeface="Arial" charset="0"/>
              </a:defRPr>
            </a:lvl2pPr>
            <a:lvl3pPr marL="535870" indent="-148997" algn="l" defTabSz="385498" rtl="0" eaLnBrk="1" fontAlgn="base" hangingPunct="1">
              <a:spcBef>
                <a:spcPts val="526"/>
              </a:spcBef>
              <a:spcAft>
                <a:spcPct val="0"/>
              </a:spcAft>
              <a:buClr>
                <a:srgbClr val="4596D1"/>
              </a:buClr>
              <a:buSzPct val="100000"/>
              <a:buFont typeface="Arial" pitchFamily="34" charset="0"/>
              <a:buChar char="•"/>
              <a:defRPr kumimoji="1" sz="1100">
                <a:solidFill>
                  <a:schemeClr val="bg1"/>
                </a:solidFill>
                <a:latin typeface="+mn-lt"/>
                <a:ea typeface="Arial" charset="0"/>
                <a:cs typeface="Arial" charset="0"/>
              </a:defRPr>
            </a:lvl3pPr>
            <a:lvl4pPr marL="695810" indent="-158569" algn="l" defTabSz="385498" rtl="0" eaLnBrk="1" fontAlgn="base" hangingPunct="1">
              <a:spcBef>
                <a:spcPts val="526"/>
              </a:spcBef>
              <a:spcAft>
                <a:spcPct val="0"/>
              </a:spcAft>
              <a:buClr>
                <a:schemeClr val="accent1"/>
              </a:buClr>
              <a:buSzPct val="100000"/>
              <a:buFont typeface="Arial" pitchFamily="34" charset="0"/>
              <a:buChar char="•"/>
              <a:defRPr kumimoji="1" sz="1000">
                <a:solidFill>
                  <a:schemeClr val="bg1"/>
                </a:solidFill>
                <a:latin typeface="+mn-lt"/>
                <a:ea typeface="Arial" charset="0"/>
                <a:cs typeface="Arial" charset="0"/>
              </a:defRPr>
            </a:lvl4pPr>
            <a:lvl5pPr marL="1770271" indent="-195474" algn="l" defTabSz="385498" rtl="0" eaLnBrk="1" fontAlgn="base" hangingPunct="1">
              <a:lnSpc>
                <a:spcPct val="96000"/>
              </a:lnSpc>
              <a:spcBef>
                <a:spcPct val="0"/>
              </a:spcBef>
              <a:spcAft>
                <a:spcPts val="252"/>
              </a:spcAft>
              <a:buClr>
                <a:srgbClr val="000000"/>
              </a:buClr>
              <a:buSzPct val="100000"/>
              <a:buFont typeface="Times New Roman" pitchFamily="18" charset="0"/>
              <a:defRPr kumimoji="1" sz="1800">
                <a:solidFill>
                  <a:srgbClr val="025EA1"/>
                </a:solidFill>
                <a:latin typeface="+mn-lt"/>
                <a:ea typeface="Arial" charset="0"/>
                <a:cs typeface="Arial" charset="0"/>
              </a:defRPr>
            </a:lvl5pPr>
            <a:lvl6pPr marL="2165068"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6pPr>
            <a:lvl7pPr marL="2558712"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7pPr>
            <a:lvl8pPr marL="2952369"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8pPr>
            <a:lvl9pPr marL="3346012"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9pPr>
          </a:lstStyle>
          <a:p>
            <a:pPr marL="0" indent="0" algn="ctr">
              <a:lnSpc>
                <a:spcPct val="90000"/>
              </a:lnSpc>
              <a:spcBef>
                <a:spcPct val="0"/>
              </a:spcBef>
              <a:buNone/>
            </a:pPr>
            <a:fld id="{75114714-61B4-407F-9A23-3458919229E2}" type="datetime'''''Млрд''''.'' до''л''''''''''л.'''">
              <a:rPr lang="ru-RU" altLang="en-US" sz="1300" b="0">
                <a:solidFill>
                  <a:schemeClr val="tx1"/>
                </a:solidFill>
              </a:rPr>
              <a:pPr/>
              <a:t>Млрд. долл.</a:t>
            </a:fld>
            <a:endParaRPr kumimoji="0" lang="ru-RU" altLang="ru-RU" sz="1300" b="0" dirty="0">
              <a:solidFill>
                <a:schemeClr val="tx1"/>
              </a:solidFill>
              <a:cs typeface="Arial"/>
              <a:sym typeface="+mn-lt"/>
            </a:endParaRPr>
          </a:p>
        </p:txBody>
      </p:sp>
      <p:sp>
        <p:nvSpPr>
          <p:cNvPr id="20" name="Rectangle 19"/>
          <p:cNvSpPr>
            <a:spLocks noGrp="1" noChangeArrowheads="1"/>
          </p:cNvSpPr>
          <p:nvPr>
            <p:custDataLst>
              <p:tags r:id="rId17"/>
            </p:custDataLst>
          </p:nvPr>
        </p:nvSpPr>
        <p:spPr bwMode="gray">
          <a:xfrm>
            <a:off x="3278188" y="3163888"/>
            <a:ext cx="33655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none" lIns="0" tIns="0" rIns="0" bIns="0" numCol="1" spcCol="0" anchor="b" anchorCtr="0" compatLnSpc="1">
            <a:prstTxWarp prst="textNoShape">
              <a:avLst/>
            </a:prstTxWarp>
            <a:noAutofit/>
          </a:bodyPr>
          <a:lstStyle>
            <a:lvl1pPr marL="233744" indent="-233744" algn="l" defTabSz="385498" rtl="0" eaLnBrk="1" fontAlgn="base" hangingPunct="1">
              <a:spcBef>
                <a:spcPts val="526"/>
              </a:spcBef>
              <a:spcAft>
                <a:spcPct val="0"/>
              </a:spcAft>
              <a:buClr>
                <a:schemeClr val="accent1"/>
              </a:buClr>
              <a:buSzPct val="100000"/>
              <a:buBlip>
                <a:blip r:embed="rId68"/>
              </a:buBlip>
              <a:defRPr kumimoji="1" sz="1400">
                <a:solidFill>
                  <a:schemeClr val="bg1"/>
                </a:solidFill>
                <a:latin typeface="+mn-lt"/>
                <a:ea typeface="Arial" charset="0"/>
                <a:cs typeface="Arial" charset="0"/>
              </a:defRPr>
            </a:lvl1pPr>
            <a:lvl2pPr marL="385498" indent="-150362" algn="l" defTabSz="385498" rtl="0" eaLnBrk="1" fontAlgn="base" hangingPunct="1">
              <a:spcBef>
                <a:spcPts val="526"/>
              </a:spcBef>
              <a:spcAft>
                <a:spcPct val="0"/>
              </a:spcAft>
              <a:buClr>
                <a:schemeClr val="bg2"/>
              </a:buClr>
              <a:buSzPct val="100000"/>
              <a:buBlip>
                <a:blip r:embed="rId69"/>
              </a:buBlip>
              <a:defRPr kumimoji="1" sz="1200">
                <a:solidFill>
                  <a:schemeClr val="bg1"/>
                </a:solidFill>
                <a:latin typeface="+mn-lt"/>
                <a:ea typeface="Arial" charset="0"/>
                <a:cs typeface="Arial" charset="0"/>
              </a:defRPr>
            </a:lvl2pPr>
            <a:lvl3pPr marL="535870" indent="-148997" algn="l" defTabSz="385498" rtl="0" eaLnBrk="1" fontAlgn="base" hangingPunct="1">
              <a:spcBef>
                <a:spcPts val="526"/>
              </a:spcBef>
              <a:spcAft>
                <a:spcPct val="0"/>
              </a:spcAft>
              <a:buClr>
                <a:srgbClr val="4596D1"/>
              </a:buClr>
              <a:buSzPct val="100000"/>
              <a:buFont typeface="Arial" pitchFamily="34" charset="0"/>
              <a:buChar char="•"/>
              <a:defRPr kumimoji="1" sz="1100">
                <a:solidFill>
                  <a:schemeClr val="bg1"/>
                </a:solidFill>
                <a:latin typeface="+mn-lt"/>
                <a:ea typeface="Arial" charset="0"/>
                <a:cs typeface="Arial" charset="0"/>
              </a:defRPr>
            </a:lvl3pPr>
            <a:lvl4pPr marL="695810" indent="-158569" algn="l" defTabSz="385498" rtl="0" eaLnBrk="1" fontAlgn="base" hangingPunct="1">
              <a:spcBef>
                <a:spcPts val="526"/>
              </a:spcBef>
              <a:spcAft>
                <a:spcPct val="0"/>
              </a:spcAft>
              <a:buClr>
                <a:schemeClr val="accent1"/>
              </a:buClr>
              <a:buSzPct val="100000"/>
              <a:buFont typeface="Arial" pitchFamily="34" charset="0"/>
              <a:buChar char="•"/>
              <a:defRPr kumimoji="1" sz="1000">
                <a:solidFill>
                  <a:schemeClr val="bg1"/>
                </a:solidFill>
                <a:latin typeface="+mn-lt"/>
                <a:ea typeface="Arial" charset="0"/>
                <a:cs typeface="Arial" charset="0"/>
              </a:defRPr>
            </a:lvl4pPr>
            <a:lvl5pPr marL="1770271" indent="-195474" algn="l" defTabSz="385498" rtl="0" eaLnBrk="1" fontAlgn="base" hangingPunct="1">
              <a:lnSpc>
                <a:spcPct val="96000"/>
              </a:lnSpc>
              <a:spcBef>
                <a:spcPct val="0"/>
              </a:spcBef>
              <a:spcAft>
                <a:spcPts val="252"/>
              </a:spcAft>
              <a:buClr>
                <a:srgbClr val="000000"/>
              </a:buClr>
              <a:buSzPct val="100000"/>
              <a:buFont typeface="Times New Roman" pitchFamily="18" charset="0"/>
              <a:defRPr kumimoji="1" sz="1800">
                <a:solidFill>
                  <a:srgbClr val="025EA1"/>
                </a:solidFill>
                <a:latin typeface="+mn-lt"/>
                <a:ea typeface="Arial" charset="0"/>
                <a:cs typeface="Arial" charset="0"/>
              </a:defRPr>
            </a:lvl5pPr>
            <a:lvl6pPr marL="2165068"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6pPr>
            <a:lvl7pPr marL="2558712"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7pPr>
            <a:lvl8pPr marL="2952369"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8pPr>
            <a:lvl9pPr marL="3346012"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9pPr>
          </a:lstStyle>
          <a:p>
            <a:pPr marL="0" indent="0" algn="ctr">
              <a:lnSpc>
                <a:spcPct val="90000"/>
              </a:lnSpc>
              <a:spcBef>
                <a:spcPct val="0"/>
              </a:spcBef>
              <a:buNone/>
            </a:pPr>
            <a:fld id="{D4038A89-6DEF-45C5-8D15-7C4A3B26FC7A}" type="datetime'''''''1'''''''''''' ''''1''''''''''''''3''''''''''''0'''">
              <a:rPr lang="ru-RU" altLang="en-US" sz="1300">
                <a:solidFill>
                  <a:schemeClr val="tx1"/>
                </a:solidFill>
              </a:rPr>
              <a:pPr/>
              <a:t>1 130</a:t>
            </a:fld>
            <a:endParaRPr kumimoji="0" lang="ru-RU" altLang="ru-RU" sz="1300" b="1" dirty="0">
              <a:solidFill>
                <a:schemeClr val="tx1"/>
              </a:solidFill>
              <a:cs typeface="Arial"/>
              <a:sym typeface="+mn-lt"/>
            </a:endParaRPr>
          </a:p>
        </p:txBody>
      </p:sp>
      <p:sp>
        <p:nvSpPr>
          <p:cNvPr id="21" name="Rectangle 20"/>
          <p:cNvSpPr>
            <a:spLocks noGrp="1" noChangeArrowheads="1"/>
          </p:cNvSpPr>
          <p:nvPr>
            <p:custDataLst>
              <p:tags r:id="rId18"/>
            </p:custDataLst>
          </p:nvPr>
        </p:nvSpPr>
        <p:spPr bwMode="gray">
          <a:xfrm>
            <a:off x="3241675" y="4625975"/>
            <a:ext cx="409575"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none" lIns="25400" tIns="0" rIns="25400" bIns="0" numCol="1" spcCol="0" anchor="ctr" anchorCtr="0" compatLnSpc="1">
            <a:prstTxWarp prst="textNoShape">
              <a:avLst/>
            </a:prstTxWarp>
            <a:noAutofit/>
          </a:bodyPr>
          <a:lstStyle>
            <a:lvl1pPr marL="233744" indent="-233744" algn="l" defTabSz="385498" rtl="0" eaLnBrk="1" fontAlgn="base" hangingPunct="1">
              <a:spcBef>
                <a:spcPts val="526"/>
              </a:spcBef>
              <a:spcAft>
                <a:spcPct val="0"/>
              </a:spcAft>
              <a:buClr>
                <a:schemeClr val="accent1"/>
              </a:buClr>
              <a:buSzPct val="100000"/>
              <a:buBlip>
                <a:blip r:embed="rId68"/>
              </a:buBlip>
              <a:defRPr kumimoji="1" sz="1400">
                <a:solidFill>
                  <a:schemeClr val="bg1"/>
                </a:solidFill>
                <a:latin typeface="+mn-lt"/>
                <a:ea typeface="Arial" charset="0"/>
                <a:cs typeface="Arial" charset="0"/>
              </a:defRPr>
            </a:lvl1pPr>
            <a:lvl2pPr marL="385498" indent="-150362" algn="l" defTabSz="385498" rtl="0" eaLnBrk="1" fontAlgn="base" hangingPunct="1">
              <a:spcBef>
                <a:spcPts val="526"/>
              </a:spcBef>
              <a:spcAft>
                <a:spcPct val="0"/>
              </a:spcAft>
              <a:buClr>
                <a:schemeClr val="bg2"/>
              </a:buClr>
              <a:buSzPct val="100000"/>
              <a:buBlip>
                <a:blip r:embed="rId69"/>
              </a:buBlip>
              <a:defRPr kumimoji="1" sz="1200">
                <a:solidFill>
                  <a:schemeClr val="bg1"/>
                </a:solidFill>
                <a:latin typeface="+mn-lt"/>
                <a:ea typeface="Arial" charset="0"/>
                <a:cs typeface="Arial" charset="0"/>
              </a:defRPr>
            </a:lvl2pPr>
            <a:lvl3pPr marL="535870" indent="-148997" algn="l" defTabSz="385498" rtl="0" eaLnBrk="1" fontAlgn="base" hangingPunct="1">
              <a:spcBef>
                <a:spcPts val="526"/>
              </a:spcBef>
              <a:spcAft>
                <a:spcPct val="0"/>
              </a:spcAft>
              <a:buClr>
                <a:srgbClr val="4596D1"/>
              </a:buClr>
              <a:buSzPct val="100000"/>
              <a:buFont typeface="Arial" pitchFamily="34" charset="0"/>
              <a:buChar char="•"/>
              <a:defRPr kumimoji="1" sz="1100">
                <a:solidFill>
                  <a:schemeClr val="bg1"/>
                </a:solidFill>
                <a:latin typeface="+mn-lt"/>
                <a:ea typeface="Arial" charset="0"/>
                <a:cs typeface="Arial" charset="0"/>
              </a:defRPr>
            </a:lvl3pPr>
            <a:lvl4pPr marL="695810" indent="-158569" algn="l" defTabSz="385498" rtl="0" eaLnBrk="1" fontAlgn="base" hangingPunct="1">
              <a:spcBef>
                <a:spcPts val="526"/>
              </a:spcBef>
              <a:spcAft>
                <a:spcPct val="0"/>
              </a:spcAft>
              <a:buClr>
                <a:schemeClr val="accent1"/>
              </a:buClr>
              <a:buSzPct val="100000"/>
              <a:buFont typeface="Arial" pitchFamily="34" charset="0"/>
              <a:buChar char="•"/>
              <a:defRPr kumimoji="1" sz="1000">
                <a:solidFill>
                  <a:schemeClr val="bg1"/>
                </a:solidFill>
                <a:latin typeface="+mn-lt"/>
                <a:ea typeface="Arial" charset="0"/>
                <a:cs typeface="Arial" charset="0"/>
              </a:defRPr>
            </a:lvl4pPr>
            <a:lvl5pPr marL="1770271" indent="-195474" algn="l" defTabSz="385498" rtl="0" eaLnBrk="1" fontAlgn="base" hangingPunct="1">
              <a:lnSpc>
                <a:spcPct val="96000"/>
              </a:lnSpc>
              <a:spcBef>
                <a:spcPct val="0"/>
              </a:spcBef>
              <a:spcAft>
                <a:spcPts val="252"/>
              </a:spcAft>
              <a:buClr>
                <a:srgbClr val="000000"/>
              </a:buClr>
              <a:buSzPct val="100000"/>
              <a:buFont typeface="Times New Roman" pitchFamily="18" charset="0"/>
              <a:defRPr kumimoji="1" sz="1800">
                <a:solidFill>
                  <a:srgbClr val="025EA1"/>
                </a:solidFill>
                <a:latin typeface="+mn-lt"/>
                <a:ea typeface="Arial" charset="0"/>
                <a:cs typeface="Arial" charset="0"/>
              </a:defRPr>
            </a:lvl5pPr>
            <a:lvl6pPr marL="2165068"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6pPr>
            <a:lvl7pPr marL="2558712"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7pPr>
            <a:lvl8pPr marL="2952369"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8pPr>
            <a:lvl9pPr marL="3346012"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9pPr>
          </a:lstStyle>
          <a:p>
            <a:pPr marL="0" indent="0" algn="ctr">
              <a:lnSpc>
                <a:spcPct val="90000"/>
              </a:lnSpc>
              <a:spcBef>
                <a:spcPct val="0"/>
              </a:spcBef>
              <a:buNone/>
            </a:pPr>
            <a:fld id="{6A3B4747-2932-423C-9861-9AB9557A1BAC}" type="datetime'''''''''''''''''''''''''''9''''''''''''''''''''''''''''5''0'">
              <a:rPr lang="ru-RU" altLang="en-US" sz="1300" b="0"/>
              <a:pPr/>
              <a:t>950</a:t>
            </a:fld>
            <a:r>
              <a:rPr kumimoji="0" lang="ru-RU" altLang="en-US" sz="1300" b="0" smtClean="0">
                <a:cs typeface="Arial"/>
                <a:sym typeface="+mn-lt"/>
              </a:rPr>
              <a:t/>
            </a:r>
            <a:br>
              <a:rPr kumimoji="0" lang="ru-RU" altLang="en-US" sz="1300" b="0" smtClean="0">
                <a:cs typeface="Arial"/>
                <a:sym typeface="+mn-lt"/>
              </a:rPr>
            </a:br>
            <a:r>
              <a:rPr kumimoji="0" lang="ru-RU" altLang="en-US" sz="1300" b="0" smtClean="0">
                <a:cs typeface="Arial"/>
                <a:sym typeface="+mn-lt"/>
              </a:rPr>
              <a:t>(</a:t>
            </a:r>
            <a:fld id="{78F378BC-F06D-4226-95BF-19ACA604FD5D}" type="datetime'''''''''''''''''''8''4''''''''''''''''''''''''''''''''''''%'''">
              <a:rPr lang="ru-RU" altLang="en-US" sz="1300" b="0"/>
              <a:pPr/>
              <a:t>84%</a:t>
            </a:fld>
            <a:r>
              <a:rPr kumimoji="0" lang="ru-RU" altLang="ru-RU" sz="1300" b="0" smtClean="0">
                <a:cs typeface="Arial"/>
                <a:sym typeface="+mn-lt"/>
              </a:rPr>
              <a:t>)</a:t>
            </a:r>
            <a:endParaRPr kumimoji="0" lang="ru-RU" altLang="ru-RU" sz="1300" b="0" dirty="0">
              <a:cs typeface="Arial"/>
              <a:sym typeface="+mn-lt"/>
            </a:endParaRPr>
          </a:p>
        </p:txBody>
      </p:sp>
      <p:sp>
        <p:nvSpPr>
          <p:cNvPr id="22" name="Rectangle 21"/>
          <p:cNvSpPr>
            <a:spLocks noGrp="1" noChangeArrowheads="1"/>
          </p:cNvSpPr>
          <p:nvPr>
            <p:custDataLst>
              <p:tags r:id="rId19"/>
            </p:custDataLst>
          </p:nvPr>
        </p:nvSpPr>
        <p:spPr bwMode="gray">
          <a:xfrm>
            <a:off x="3241675" y="3387725"/>
            <a:ext cx="409575"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none" lIns="25400" tIns="0" rIns="25400" bIns="0" numCol="1" spcCol="0" anchor="ctr" anchorCtr="0" compatLnSpc="1">
            <a:prstTxWarp prst="textNoShape">
              <a:avLst/>
            </a:prstTxWarp>
            <a:noAutofit/>
          </a:bodyPr>
          <a:lstStyle>
            <a:lvl1pPr marL="233744" indent="-233744" algn="l" defTabSz="385498" rtl="0" eaLnBrk="1" fontAlgn="base" hangingPunct="1">
              <a:spcBef>
                <a:spcPts val="526"/>
              </a:spcBef>
              <a:spcAft>
                <a:spcPct val="0"/>
              </a:spcAft>
              <a:buClr>
                <a:schemeClr val="accent1"/>
              </a:buClr>
              <a:buSzPct val="100000"/>
              <a:buBlip>
                <a:blip r:embed="rId68"/>
              </a:buBlip>
              <a:defRPr kumimoji="1" sz="1400">
                <a:solidFill>
                  <a:schemeClr val="bg1"/>
                </a:solidFill>
                <a:latin typeface="+mn-lt"/>
                <a:ea typeface="Arial" charset="0"/>
                <a:cs typeface="Arial" charset="0"/>
              </a:defRPr>
            </a:lvl1pPr>
            <a:lvl2pPr marL="385498" indent="-150362" algn="l" defTabSz="385498" rtl="0" eaLnBrk="1" fontAlgn="base" hangingPunct="1">
              <a:spcBef>
                <a:spcPts val="526"/>
              </a:spcBef>
              <a:spcAft>
                <a:spcPct val="0"/>
              </a:spcAft>
              <a:buClr>
                <a:schemeClr val="bg2"/>
              </a:buClr>
              <a:buSzPct val="100000"/>
              <a:buBlip>
                <a:blip r:embed="rId69"/>
              </a:buBlip>
              <a:defRPr kumimoji="1" sz="1200">
                <a:solidFill>
                  <a:schemeClr val="bg1"/>
                </a:solidFill>
                <a:latin typeface="+mn-lt"/>
                <a:ea typeface="Arial" charset="0"/>
                <a:cs typeface="Arial" charset="0"/>
              </a:defRPr>
            </a:lvl2pPr>
            <a:lvl3pPr marL="535870" indent="-148997" algn="l" defTabSz="385498" rtl="0" eaLnBrk="1" fontAlgn="base" hangingPunct="1">
              <a:spcBef>
                <a:spcPts val="526"/>
              </a:spcBef>
              <a:spcAft>
                <a:spcPct val="0"/>
              </a:spcAft>
              <a:buClr>
                <a:srgbClr val="4596D1"/>
              </a:buClr>
              <a:buSzPct val="100000"/>
              <a:buFont typeface="Arial" pitchFamily="34" charset="0"/>
              <a:buChar char="•"/>
              <a:defRPr kumimoji="1" sz="1100">
                <a:solidFill>
                  <a:schemeClr val="bg1"/>
                </a:solidFill>
                <a:latin typeface="+mn-lt"/>
                <a:ea typeface="Arial" charset="0"/>
                <a:cs typeface="Arial" charset="0"/>
              </a:defRPr>
            </a:lvl3pPr>
            <a:lvl4pPr marL="695810" indent="-158569" algn="l" defTabSz="385498" rtl="0" eaLnBrk="1" fontAlgn="base" hangingPunct="1">
              <a:spcBef>
                <a:spcPts val="526"/>
              </a:spcBef>
              <a:spcAft>
                <a:spcPct val="0"/>
              </a:spcAft>
              <a:buClr>
                <a:schemeClr val="accent1"/>
              </a:buClr>
              <a:buSzPct val="100000"/>
              <a:buFont typeface="Arial" pitchFamily="34" charset="0"/>
              <a:buChar char="•"/>
              <a:defRPr kumimoji="1" sz="1000">
                <a:solidFill>
                  <a:schemeClr val="bg1"/>
                </a:solidFill>
                <a:latin typeface="+mn-lt"/>
                <a:ea typeface="Arial" charset="0"/>
                <a:cs typeface="Arial" charset="0"/>
              </a:defRPr>
            </a:lvl4pPr>
            <a:lvl5pPr marL="1770271" indent="-195474" algn="l" defTabSz="385498" rtl="0" eaLnBrk="1" fontAlgn="base" hangingPunct="1">
              <a:lnSpc>
                <a:spcPct val="96000"/>
              </a:lnSpc>
              <a:spcBef>
                <a:spcPct val="0"/>
              </a:spcBef>
              <a:spcAft>
                <a:spcPts val="252"/>
              </a:spcAft>
              <a:buClr>
                <a:srgbClr val="000000"/>
              </a:buClr>
              <a:buSzPct val="100000"/>
              <a:buFont typeface="Times New Roman" pitchFamily="18" charset="0"/>
              <a:defRPr kumimoji="1" sz="1800">
                <a:solidFill>
                  <a:srgbClr val="025EA1"/>
                </a:solidFill>
                <a:latin typeface="+mn-lt"/>
                <a:ea typeface="Arial" charset="0"/>
                <a:cs typeface="Arial" charset="0"/>
              </a:defRPr>
            </a:lvl5pPr>
            <a:lvl6pPr marL="2165068"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6pPr>
            <a:lvl7pPr marL="2558712"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7pPr>
            <a:lvl8pPr marL="2952369"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8pPr>
            <a:lvl9pPr marL="3346012"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9pPr>
          </a:lstStyle>
          <a:p>
            <a:pPr marL="0" indent="0" algn="ctr">
              <a:lnSpc>
                <a:spcPct val="90000"/>
              </a:lnSpc>
              <a:spcBef>
                <a:spcPct val="0"/>
              </a:spcBef>
              <a:buNone/>
            </a:pPr>
            <a:fld id="{9AD069FC-FCA4-4195-87F7-DD3F45A5C545}" type="datetime'''''''''1''''8''''''''''''''''''''0'''''''''''''''">
              <a:rPr lang="ru-RU" altLang="en-US" sz="1300" b="0">
                <a:solidFill>
                  <a:schemeClr val="tx1"/>
                </a:solidFill>
              </a:rPr>
              <a:pPr/>
              <a:t>180</a:t>
            </a:fld>
            <a:r>
              <a:rPr kumimoji="0" lang="ru-RU" altLang="en-US" sz="1300" b="0" smtClean="0">
                <a:solidFill>
                  <a:schemeClr val="tx1"/>
                </a:solidFill>
                <a:cs typeface="Arial"/>
                <a:sym typeface="+mn-lt"/>
              </a:rPr>
              <a:t/>
            </a:r>
            <a:br>
              <a:rPr kumimoji="0" lang="ru-RU" altLang="en-US" sz="1300" b="0" smtClean="0">
                <a:solidFill>
                  <a:schemeClr val="tx1"/>
                </a:solidFill>
                <a:cs typeface="Arial"/>
                <a:sym typeface="+mn-lt"/>
              </a:rPr>
            </a:br>
            <a:r>
              <a:rPr kumimoji="0" lang="ru-RU" altLang="en-US" sz="1300" b="0" smtClean="0">
                <a:solidFill>
                  <a:schemeClr val="tx1"/>
                </a:solidFill>
                <a:cs typeface="Arial"/>
                <a:sym typeface="+mn-lt"/>
              </a:rPr>
              <a:t>(</a:t>
            </a:r>
            <a:fld id="{D81C90F2-99FB-4B1C-8B46-4E807DA8AB96}" type="datetime'''''''''1''''''6''''''''''''''''''''''''''''''%'''''''''''''">
              <a:rPr lang="ru-RU" altLang="en-US" sz="1300" b="0">
                <a:solidFill>
                  <a:schemeClr val="tx1"/>
                </a:solidFill>
              </a:rPr>
              <a:pPr/>
              <a:t>16%</a:t>
            </a:fld>
            <a:r>
              <a:rPr kumimoji="0" lang="ru-RU" altLang="ru-RU" sz="1300" b="0" smtClean="0">
                <a:solidFill>
                  <a:schemeClr val="tx1"/>
                </a:solidFill>
                <a:cs typeface="Arial"/>
                <a:sym typeface="+mn-lt"/>
              </a:rPr>
              <a:t>)</a:t>
            </a:r>
            <a:endParaRPr kumimoji="0" lang="ru-RU" altLang="ru-RU" sz="1300" b="0" dirty="0">
              <a:solidFill>
                <a:schemeClr val="tx1"/>
              </a:solidFill>
              <a:cs typeface="Arial"/>
              <a:sym typeface="+mn-lt"/>
            </a:endParaRPr>
          </a:p>
        </p:txBody>
      </p:sp>
      <p:sp>
        <p:nvSpPr>
          <p:cNvPr id="23" name="Rectangle 22"/>
          <p:cNvSpPr>
            <a:spLocks noGrp="1" noChangeArrowheads="1"/>
          </p:cNvSpPr>
          <p:nvPr>
            <p:custDataLst>
              <p:tags r:id="rId20"/>
            </p:custDataLst>
          </p:nvPr>
        </p:nvSpPr>
        <p:spPr bwMode="auto">
          <a:xfrm>
            <a:off x="2060575" y="5967413"/>
            <a:ext cx="496888"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spcCol="0" anchor="t" anchorCtr="0" compatLnSpc="1">
            <a:prstTxWarp prst="textNoShape">
              <a:avLst/>
            </a:prstTxWarp>
            <a:noAutofit/>
          </a:bodyPr>
          <a:lstStyle>
            <a:lvl1pPr marL="233744" indent="-233744" algn="l" defTabSz="385498" rtl="0" eaLnBrk="1" fontAlgn="base" hangingPunct="1">
              <a:spcBef>
                <a:spcPts val="526"/>
              </a:spcBef>
              <a:spcAft>
                <a:spcPct val="0"/>
              </a:spcAft>
              <a:buClr>
                <a:schemeClr val="accent1"/>
              </a:buClr>
              <a:buSzPct val="100000"/>
              <a:buBlip>
                <a:blip r:embed="rId68"/>
              </a:buBlip>
              <a:defRPr kumimoji="1" sz="1400">
                <a:solidFill>
                  <a:schemeClr val="bg1"/>
                </a:solidFill>
                <a:latin typeface="+mn-lt"/>
                <a:ea typeface="Arial" charset="0"/>
                <a:cs typeface="Arial" charset="0"/>
              </a:defRPr>
            </a:lvl1pPr>
            <a:lvl2pPr marL="385498" indent="-150362" algn="l" defTabSz="385498" rtl="0" eaLnBrk="1" fontAlgn="base" hangingPunct="1">
              <a:spcBef>
                <a:spcPts val="526"/>
              </a:spcBef>
              <a:spcAft>
                <a:spcPct val="0"/>
              </a:spcAft>
              <a:buClr>
                <a:schemeClr val="bg2"/>
              </a:buClr>
              <a:buSzPct val="100000"/>
              <a:buBlip>
                <a:blip r:embed="rId69"/>
              </a:buBlip>
              <a:defRPr kumimoji="1" sz="1200">
                <a:solidFill>
                  <a:schemeClr val="bg1"/>
                </a:solidFill>
                <a:latin typeface="+mn-lt"/>
                <a:ea typeface="Arial" charset="0"/>
                <a:cs typeface="Arial" charset="0"/>
              </a:defRPr>
            </a:lvl2pPr>
            <a:lvl3pPr marL="535870" indent="-148997" algn="l" defTabSz="385498" rtl="0" eaLnBrk="1" fontAlgn="base" hangingPunct="1">
              <a:spcBef>
                <a:spcPts val="526"/>
              </a:spcBef>
              <a:spcAft>
                <a:spcPct val="0"/>
              </a:spcAft>
              <a:buClr>
                <a:srgbClr val="4596D1"/>
              </a:buClr>
              <a:buSzPct val="100000"/>
              <a:buFont typeface="Arial" pitchFamily="34" charset="0"/>
              <a:buChar char="•"/>
              <a:defRPr kumimoji="1" sz="1100">
                <a:solidFill>
                  <a:schemeClr val="bg1"/>
                </a:solidFill>
                <a:latin typeface="+mn-lt"/>
                <a:ea typeface="Arial" charset="0"/>
                <a:cs typeface="Arial" charset="0"/>
              </a:defRPr>
            </a:lvl3pPr>
            <a:lvl4pPr marL="695810" indent="-158569" algn="l" defTabSz="385498" rtl="0" eaLnBrk="1" fontAlgn="base" hangingPunct="1">
              <a:spcBef>
                <a:spcPts val="526"/>
              </a:spcBef>
              <a:spcAft>
                <a:spcPct val="0"/>
              </a:spcAft>
              <a:buClr>
                <a:schemeClr val="accent1"/>
              </a:buClr>
              <a:buSzPct val="100000"/>
              <a:buFont typeface="Arial" pitchFamily="34" charset="0"/>
              <a:buChar char="•"/>
              <a:defRPr kumimoji="1" sz="1000">
                <a:solidFill>
                  <a:schemeClr val="bg1"/>
                </a:solidFill>
                <a:latin typeface="+mn-lt"/>
                <a:ea typeface="Arial" charset="0"/>
                <a:cs typeface="Arial" charset="0"/>
              </a:defRPr>
            </a:lvl4pPr>
            <a:lvl5pPr marL="1770271" indent="-195474" algn="l" defTabSz="385498" rtl="0" eaLnBrk="1" fontAlgn="base" hangingPunct="1">
              <a:lnSpc>
                <a:spcPct val="96000"/>
              </a:lnSpc>
              <a:spcBef>
                <a:spcPct val="0"/>
              </a:spcBef>
              <a:spcAft>
                <a:spcPts val="252"/>
              </a:spcAft>
              <a:buClr>
                <a:srgbClr val="000000"/>
              </a:buClr>
              <a:buSzPct val="100000"/>
              <a:buFont typeface="Times New Roman" pitchFamily="18" charset="0"/>
              <a:defRPr kumimoji="1" sz="1800">
                <a:solidFill>
                  <a:srgbClr val="025EA1"/>
                </a:solidFill>
                <a:latin typeface="+mn-lt"/>
                <a:ea typeface="Arial" charset="0"/>
                <a:cs typeface="Arial" charset="0"/>
              </a:defRPr>
            </a:lvl5pPr>
            <a:lvl6pPr marL="2165068"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6pPr>
            <a:lvl7pPr marL="2558712"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7pPr>
            <a:lvl8pPr marL="2952369"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8pPr>
            <a:lvl9pPr marL="3346012"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9pPr>
          </a:lstStyle>
          <a:p>
            <a:pPr marL="0" indent="0" algn="ctr">
              <a:lnSpc>
                <a:spcPct val="90000"/>
              </a:lnSpc>
              <a:spcBef>
                <a:spcPct val="0"/>
              </a:spcBef>
              <a:buNone/>
            </a:pPr>
            <a:fld id="{4D516266-F265-45E2-A3FE-761689F0098B}" type="datetime'''''''''''М''л''''''''р''''д.'''''''''''' ''''''''''''''т'''">
              <a:rPr lang="ru-RU" altLang="en-US" sz="1300" b="0">
                <a:solidFill>
                  <a:schemeClr val="tx1"/>
                </a:solidFill>
              </a:rPr>
              <a:pPr/>
              <a:t>Млрд. т</a:t>
            </a:fld>
            <a:endParaRPr kumimoji="0" lang="ru-RU" altLang="ru-RU" sz="1300" b="0" dirty="0">
              <a:solidFill>
                <a:schemeClr val="tx1"/>
              </a:solidFill>
              <a:cs typeface="Arial"/>
              <a:sym typeface="+mn-lt"/>
            </a:endParaRPr>
          </a:p>
        </p:txBody>
      </p:sp>
      <p:sp>
        <p:nvSpPr>
          <p:cNvPr id="24" name="Rectangle 23"/>
          <p:cNvSpPr>
            <a:spLocks noGrp="1" noChangeArrowheads="1"/>
          </p:cNvSpPr>
          <p:nvPr>
            <p:custDataLst>
              <p:tags r:id="rId21"/>
            </p:custDataLst>
          </p:nvPr>
        </p:nvSpPr>
        <p:spPr bwMode="gray">
          <a:xfrm>
            <a:off x="2233613" y="3163888"/>
            <a:ext cx="149225"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none" lIns="0" tIns="0" rIns="0" bIns="0" numCol="1" spcCol="0" anchor="b" anchorCtr="0" compatLnSpc="1">
            <a:prstTxWarp prst="textNoShape">
              <a:avLst/>
            </a:prstTxWarp>
            <a:noAutofit/>
          </a:bodyPr>
          <a:lstStyle>
            <a:lvl1pPr marL="233744" indent="-233744" algn="l" defTabSz="385498" rtl="0" eaLnBrk="1" fontAlgn="base" hangingPunct="1">
              <a:spcBef>
                <a:spcPts val="526"/>
              </a:spcBef>
              <a:spcAft>
                <a:spcPct val="0"/>
              </a:spcAft>
              <a:buClr>
                <a:schemeClr val="accent1"/>
              </a:buClr>
              <a:buSzPct val="100000"/>
              <a:buBlip>
                <a:blip r:embed="rId68"/>
              </a:buBlip>
              <a:defRPr kumimoji="1" sz="1400">
                <a:solidFill>
                  <a:schemeClr val="bg1"/>
                </a:solidFill>
                <a:latin typeface="+mn-lt"/>
                <a:ea typeface="Arial" charset="0"/>
                <a:cs typeface="Arial" charset="0"/>
              </a:defRPr>
            </a:lvl1pPr>
            <a:lvl2pPr marL="385498" indent="-150362" algn="l" defTabSz="385498" rtl="0" eaLnBrk="1" fontAlgn="base" hangingPunct="1">
              <a:spcBef>
                <a:spcPts val="526"/>
              </a:spcBef>
              <a:spcAft>
                <a:spcPct val="0"/>
              </a:spcAft>
              <a:buClr>
                <a:schemeClr val="bg2"/>
              </a:buClr>
              <a:buSzPct val="100000"/>
              <a:buBlip>
                <a:blip r:embed="rId69"/>
              </a:buBlip>
              <a:defRPr kumimoji="1" sz="1200">
                <a:solidFill>
                  <a:schemeClr val="bg1"/>
                </a:solidFill>
                <a:latin typeface="+mn-lt"/>
                <a:ea typeface="Arial" charset="0"/>
                <a:cs typeface="Arial" charset="0"/>
              </a:defRPr>
            </a:lvl2pPr>
            <a:lvl3pPr marL="535870" indent="-148997" algn="l" defTabSz="385498" rtl="0" eaLnBrk="1" fontAlgn="base" hangingPunct="1">
              <a:spcBef>
                <a:spcPts val="526"/>
              </a:spcBef>
              <a:spcAft>
                <a:spcPct val="0"/>
              </a:spcAft>
              <a:buClr>
                <a:srgbClr val="4596D1"/>
              </a:buClr>
              <a:buSzPct val="100000"/>
              <a:buFont typeface="Arial" pitchFamily="34" charset="0"/>
              <a:buChar char="•"/>
              <a:defRPr kumimoji="1" sz="1100">
                <a:solidFill>
                  <a:schemeClr val="bg1"/>
                </a:solidFill>
                <a:latin typeface="+mn-lt"/>
                <a:ea typeface="Arial" charset="0"/>
                <a:cs typeface="Arial" charset="0"/>
              </a:defRPr>
            </a:lvl3pPr>
            <a:lvl4pPr marL="695810" indent="-158569" algn="l" defTabSz="385498" rtl="0" eaLnBrk="1" fontAlgn="base" hangingPunct="1">
              <a:spcBef>
                <a:spcPts val="526"/>
              </a:spcBef>
              <a:spcAft>
                <a:spcPct val="0"/>
              </a:spcAft>
              <a:buClr>
                <a:schemeClr val="accent1"/>
              </a:buClr>
              <a:buSzPct val="100000"/>
              <a:buFont typeface="Arial" pitchFamily="34" charset="0"/>
              <a:buChar char="•"/>
              <a:defRPr kumimoji="1" sz="1000">
                <a:solidFill>
                  <a:schemeClr val="bg1"/>
                </a:solidFill>
                <a:latin typeface="+mn-lt"/>
                <a:ea typeface="Arial" charset="0"/>
                <a:cs typeface="Arial" charset="0"/>
              </a:defRPr>
            </a:lvl4pPr>
            <a:lvl5pPr marL="1770271" indent="-195474" algn="l" defTabSz="385498" rtl="0" eaLnBrk="1" fontAlgn="base" hangingPunct="1">
              <a:lnSpc>
                <a:spcPct val="96000"/>
              </a:lnSpc>
              <a:spcBef>
                <a:spcPct val="0"/>
              </a:spcBef>
              <a:spcAft>
                <a:spcPts val="252"/>
              </a:spcAft>
              <a:buClr>
                <a:srgbClr val="000000"/>
              </a:buClr>
              <a:buSzPct val="100000"/>
              <a:buFont typeface="Times New Roman" pitchFamily="18" charset="0"/>
              <a:defRPr kumimoji="1" sz="1800">
                <a:solidFill>
                  <a:srgbClr val="025EA1"/>
                </a:solidFill>
                <a:latin typeface="+mn-lt"/>
                <a:ea typeface="Arial" charset="0"/>
                <a:cs typeface="Arial" charset="0"/>
              </a:defRPr>
            </a:lvl5pPr>
            <a:lvl6pPr marL="2165068"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6pPr>
            <a:lvl7pPr marL="2558712"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7pPr>
            <a:lvl8pPr marL="2952369"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8pPr>
            <a:lvl9pPr marL="3346012"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9pPr>
          </a:lstStyle>
          <a:p>
            <a:pPr marL="0" indent="0" algn="ctr">
              <a:lnSpc>
                <a:spcPct val="90000"/>
              </a:lnSpc>
              <a:spcBef>
                <a:spcPct val="0"/>
              </a:spcBef>
              <a:buNone/>
            </a:pPr>
            <a:fld id="{8E003044-A2F1-4F55-8E3E-E4BC49142D44}" type="datetime'''''''''''''''''''''''''''1''''''''5'''''''''''''''''">
              <a:rPr lang="ru-RU" altLang="en-US" sz="1300">
                <a:solidFill>
                  <a:schemeClr val="tx1"/>
                </a:solidFill>
              </a:rPr>
              <a:pPr/>
              <a:t>15</a:t>
            </a:fld>
            <a:endParaRPr kumimoji="0" lang="ru-RU" altLang="ru-RU" sz="1300" b="1" dirty="0">
              <a:solidFill>
                <a:schemeClr val="tx1"/>
              </a:solidFill>
              <a:cs typeface="Arial"/>
              <a:sym typeface="+mn-lt"/>
            </a:endParaRPr>
          </a:p>
        </p:txBody>
      </p:sp>
      <p:cxnSp>
        <p:nvCxnSpPr>
          <p:cNvPr id="25" name="Straight Connector 24"/>
          <p:cNvCxnSpPr/>
          <p:nvPr>
            <p:custDataLst>
              <p:tags r:id="rId22"/>
            </p:custDataLst>
          </p:nvPr>
        </p:nvCxnSpPr>
        <p:spPr bwMode="auto">
          <a:xfrm>
            <a:off x="2643188" y="3367088"/>
            <a:ext cx="465138" cy="0"/>
          </a:xfrm>
          <a:prstGeom prst="line">
            <a:avLst/>
          </a:prstGeom>
          <a:ln w="9525">
            <a:solidFill>
              <a:schemeClr val="tx1"/>
            </a:solidFill>
            <a:prstDash val="dash"/>
            <a:headEnd type="none"/>
            <a:tailEnd type="none"/>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custDataLst>
              <p:tags r:id="rId23"/>
            </p:custDataLst>
          </p:nvPr>
        </p:nvCxnSpPr>
        <p:spPr bwMode="auto">
          <a:xfrm>
            <a:off x="3786188" y="3367088"/>
            <a:ext cx="465138" cy="0"/>
          </a:xfrm>
          <a:prstGeom prst="line">
            <a:avLst/>
          </a:prstGeom>
          <a:ln w="9525">
            <a:solidFill>
              <a:schemeClr val="tx1"/>
            </a:solidFill>
            <a:prstDash val="dash"/>
            <a:headEnd type="none"/>
            <a:tailEnd type="none"/>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custDataLst>
              <p:tags r:id="rId24"/>
            </p:custDataLst>
          </p:nvPr>
        </p:nvCxnSpPr>
        <p:spPr bwMode="auto">
          <a:xfrm>
            <a:off x="2643188" y="3611563"/>
            <a:ext cx="465138" cy="152400"/>
          </a:xfrm>
          <a:prstGeom prst="line">
            <a:avLst/>
          </a:prstGeom>
          <a:ln w="9525">
            <a:solidFill>
              <a:schemeClr val="tx1"/>
            </a:solidFill>
            <a:prstDash val="dash"/>
            <a:headEnd type="none"/>
            <a:tailEnd type="none"/>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custDataLst>
              <p:tags r:id="rId25"/>
            </p:custDataLst>
          </p:nvPr>
        </p:nvCxnSpPr>
        <p:spPr bwMode="auto">
          <a:xfrm>
            <a:off x="7702550" y="3367088"/>
            <a:ext cx="541338" cy="0"/>
          </a:xfrm>
          <a:prstGeom prst="line">
            <a:avLst/>
          </a:prstGeom>
          <a:ln w="9525">
            <a:solidFill>
              <a:schemeClr val="tx1"/>
            </a:solidFill>
            <a:prstDash val="dash"/>
            <a:headEnd type="none"/>
            <a:tailEnd type="none"/>
          </a:ln>
          <a:effectLst/>
        </p:spPr>
        <p:style>
          <a:lnRef idx="1">
            <a:schemeClr val="accent1"/>
          </a:lnRef>
          <a:fillRef idx="0">
            <a:schemeClr val="accent1"/>
          </a:fillRef>
          <a:effectRef idx="0">
            <a:schemeClr val="accent1"/>
          </a:effectRef>
          <a:fontRef idx="minor">
            <a:schemeClr val="tx1"/>
          </a:fontRef>
        </p:style>
      </p:cxnSp>
      <p:graphicFrame>
        <p:nvGraphicFramePr>
          <p:cNvPr id="30" name="Object 29"/>
          <p:cNvGraphicFramePr>
            <a:graphicFrameLocks/>
          </p:cNvGraphicFramePr>
          <p:nvPr>
            <p:custDataLst>
              <p:tags r:id="rId26"/>
            </p:custDataLst>
            <p:extLst>
              <p:ext uri="{D42A27DB-BD31-4B8C-83A1-F6EECF244321}">
                <p14:modId xmlns:p14="http://schemas.microsoft.com/office/powerpoint/2010/main" val="194179800"/>
              </p:ext>
            </p:extLst>
          </p:nvPr>
        </p:nvGraphicFramePr>
        <p:xfrm>
          <a:off x="6553200" y="3238499"/>
          <a:ext cx="4152916" cy="2697408"/>
        </p:xfrm>
        <a:graphic>
          <a:graphicData uri="http://schemas.openxmlformats.org/presentationml/2006/ole">
            <mc:AlternateContent xmlns:mc="http://schemas.openxmlformats.org/markup-compatibility/2006">
              <mc:Choice xmlns:v="urn:schemas-microsoft-com:vml" Requires="v">
                <p:oleObj spid="_x0000_s179300" name="Chart" r:id="rId70" imgW="4152916" imgH="2697408" progId="MSGraph.Chart.8">
                  <p:embed followColorScheme="full"/>
                </p:oleObj>
              </mc:Choice>
              <mc:Fallback>
                <p:oleObj name="Chart" r:id="rId70" imgW="4152916" imgH="2697408" progId="MSGraph.Chart.8">
                  <p:embed followColorScheme="full"/>
                  <p:pic>
                    <p:nvPicPr>
                      <p:cNvPr id="0" name=""/>
                      <p:cNvPicPr/>
                      <p:nvPr/>
                    </p:nvPicPr>
                    <p:blipFill>
                      <a:blip r:embed="rId71"/>
                      <a:stretch>
                        <a:fillRect/>
                      </a:stretch>
                    </p:blipFill>
                    <p:spPr>
                      <a:xfrm>
                        <a:off x="6553200" y="3238499"/>
                        <a:ext cx="4152916" cy="2697408"/>
                      </a:xfrm>
                      <a:prstGeom prst="rect">
                        <a:avLst/>
                      </a:prstGeom>
                    </p:spPr>
                  </p:pic>
                </p:oleObj>
              </mc:Fallback>
            </mc:AlternateContent>
          </a:graphicData>
        </a:graphic>
      </p:graphicFrame>
      <p:cxnSp>
        <p:nvCxnSpPr>
          <p:cNvPr id="62" name="Straight Connector 61"/>
          <p:cNvCxnSpPr/>
          <p:nvPr>
            <p:custDataLst>
              <p:tags r:id="rId27"/>
            </p:custDataLst>
          </p:nvPr>
        </p:nvCxnSpPr>
        <p:spPr bwMode="auto">
          <a:xfrm flipH="1">
            <a:off x="10382250" y="3367088"/>
            <a:ext cx="203200" cy="0"/>
          </a:xfrm>
          <a:prstGeom prst="line">
            <a:avLst/>
          </a:prstGeom>
          <a:ln w="9525">
            <a:solidFill>
              <a:schemeClr val="tx1"/>
            </a:solidFill>
            <a:headEnd type="none"/>
            <a:tailEnd type="triangle" w="med" len="med"/>
          </a:ln>
          <a:effectLst/>
        </p:spPr>
        <p:style>
          <a:lnRef idx="1">
            <a:schemeClr val="accent1"/>
          </a:lnRef>
          <a:fillRef idx="0">
            <a:schemeClr val="accent1"/>
          </a:fillRef>
          <a:effectRef idx="0">
            <a:schemeClr val="accent1"/>
          </a:effectRef>
          <a:fontRef idx="minor">
            <a:schemeClr val="tx1"/>
          </a:fontRef>
        </p:style>
      </p:cxnSp>
      <p:cxnSp>
        <p:nvCxnSpPr>
          <p:cNvPr id="2" name="Straight Connector 1"/>
          <p:cNvCxnSpPr/>
          <p:nvPr>
            <p:custDataLst>
              <p:tags r:id="rId28"/>
            </p:custDataLst>
          </p:nvPr>
        </p:nvCxnSpPr>
        <p:spPr bwMode="auto">
          <a:xfrm flipH="1">
            <a:off x="7626350" y="3949700"/>
            <a:ext cx="96838" cy="0"/>
          </a:xfrm>
          <a:prstGeom prst="line">
            <a:avLst/>
          </a:prstGeom>
          <a:ln w="6350">
            <a:solidFill>
              <a:schemeClr val="tx1"/>
            </a:solidFill>
            <a:headEnd type="none"/>
            <a:tailEnd type="none"/>
          </a:ln>
          <a:effectLst/>
        </p:spPr>
        <p:style>
          <a:lnRef idx="1">
            <a:schemeClr val="accent1"/>
          </a:lnRef>
          <a:fillRef idx="0">
            <a:schemeClr val="accent1"/>
          </a:fillRef>
          <a:effectRef idx="0">
            <a:schemeClr val="accent1"/>
          </a:effectRef>
          <a:fontRef idx="minor">
            <a:schemeClr val="tx1"/>
          </a:fontRef>
        </p:style>
      </p:cxnSp>
      <p:sp>
        <p:nvSpPr>
          <p:cNvPr id="39" name="Rectangle 38"/>
          <p:cNvSpPr>
            <a:spLocks noGrp="1" noChangeArrowheads="1"/>
          </p:cNvSpPr>
          <p:nvPr>
            <p:custDataLst>
              <p:tags r:id="rId29"/>
            </p:custDataLst>
          </p:nvPr>
        </p:nvSpPr>
        <p:spPr bwMode="auto">
          <a:xfrm>
            <a:off x="7070725" y="5940425"/>
            <a:ext cx="496888"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spcCol="0" anchor="t" anchorCtr="0" compatLnSpc="1">
            <a:prstTxWarp prst="textNoShape">
              <a:avLst/>
            </a:prstTxWarp>
            <a:noAutofit/>
          </a:bodyPr>
          <a:lstStyle>
            <a:lvl1pPr marL="233744" indent="-233744" algn="l" defTabSz="385498" rtl="0" eaLnBrk="1" fontAlgn="base" hangingPunct="1">
              <a:spcBef>
                <a:spcPts val="526"/>
              </a:spcBef>
              <a:spcAft>
                <a:spcPct val="0"/>
              </a:spcAft>
              <a:buClr>
                <a:schemeClr val="accent1"/>
              </a:buClr>
              <a:buSzPct val="100000"/>
              <a:buBlip>
                <a:blip r:embed="rId68"/>
              </a:buBlip>
              <a:defRPr kumimoji="1" sz="1400">
                <a:solidFill>
                  <a:schemeClr val="bg1"/>
                </a:solidFill>
                <a:latin typeface="+mn-lt"/>
                <a:ea typeface="Arial" charset="0"/>
                <a:cs typeface="Arial" charset="0"/>
              </a:defRPr>
            </a:lvl1pPr>
            <a:lvl2pPr marL="385498" indent="-150362" algn="l" defTabSz="385498" rtl="0" eaLnBrk="1" fontAlgn="base" hangingPunct="1">
              <a:spcBef>
                <a:spcPts val="526"/>
              </a:spcBef>
              <a:spcAft>
                <a:spcPct val="0"/>
              </a:spcAft>
              <a:buClr>
                <a:schemeClr val="bg2"/>
              </a:buClr>
              <a:buSzPct val="100000"/>
              <a:buBlip>
                <a:blip r:embed="rId69"/>
              </a:buBlip>
              <a:defRPr kumimoji="1" sz="1200">
                <a:solidFill>
                  <a:schemeClr val="bg1"/>
                </a:solidFill>
                <a:latin typeface="+mn-lt"/>
                <a:ea typeface="Arial" charset="0"/>
                <a:cs typeface="Arial" charset="0"/>
              </a:defRPr>
            </a:lvl2pPr>
            <a:lvl3pPr marL="535870" indent="-148997" algn="l" defTabSz="385498" rtl="0" eaLnBrk="1" fontAlgn="base" hangingPunct="1">
              <a:spcBef>
                <a:spcPts val="526"/>
              </a:spcBef>
              <a:spcAft>
                <a:spcPct val="0"/>
              </a:spcAft>
              <a:buClr>
                <a:srgbClr val="4596D1"/>
              </a:buClr>
              <a:buSzPct val="100000"/>
              <a:buFont typeface="Arial" pitchFamily="34" charset="0"/>
              <a:buChar char="•"/>
              <a:defRPr kumimoji="1" sz="1100">
                <a:solidFill>
                  <a:schemeClr val="bg1"/>
                </a:solidFill>
                <a:latin typeface="+mn-lt"/>
                <a:ea typeface="Arial" charset="0"/>
                <a:cs typeface="Arial" charset="0"/>
              </a:defRPr>
            </a:lvl3pPr>
            <a:lvl4pPr marL="695810" indent="-158569" algn="l" defTabSz="385498" rtl="0" eaLnBrk="1" fontAlgn="base" hangingPunct="1">
              <a:spcBef>
                <a:spcPts val="526"/>
              </a:spcBef>
              <a:spcAft>
                <a:spcPct val="0"/>
              </a:spcAft>
              <a:buClr>
                <a:schemeClr val="accent1"/>
              </a:buClr>
              <a:buSzPct val="100000"/>
              <a:buFont typeface="Arial" pitchFamily="34" charset="0"/>
              <a:buChar char="•"/>
              <a:defRPr kumimoji="1" sz="1000">
                <a:solidFill>
                  <a:schemeClr val="bg1"/>
                </a:solidFill>
                <a:latin typeface="+mn-lt"/>
                <a:ea typeface="Arial" charset="0"/>
                <a:cs typeface="Arial" charset="0"/>
              </a:defRPr>
            </a:lvl4pPr>
            <a:lvl5pPr marL="1770271" indent="-195474" algn="l" defTabSz="385498" rtl="0" eaLnBrk="1" fontAlgn="base" hangingPunct="1">
              <a:lnSpc>
                <a:spcPct val="96000"/>
              </a:lnSpc>
              <a:spcBef>
                <a:spcPct val="0"/>
              </a:spcBef>
              <a:spcAft>
                <a:spcPts val="252"/>
              </a:spcAft>
              <a:buClr>
                <a:srgbClr val="000000"/>
              </a:buClr>
              <a:buSzPct val="100000"/>
              <a:buFont typeface="Times New Roman" pitchFamily="18" charset="0"/>
              <a:defRPr kumimoji="1" sz="1800">
                <a:solidFill>
                  <a:srgbClr val="025EA1"/>
                </a:solidFill>
                <a:latin typeface="+mn-lt"/>
                <a:ea typeface="Arial" charset="0"/>
                <a:cs typeface="Arial" charset="0"/>
              </a:defRPr>
            </a:lvl5pPr>
            <a:lvl6pPr marL="2165068"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6pPr>
            <a:lvl7pPr marL="2558712"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7pPr>
            <a:lvl8pPr marL="2952369"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8pPr>
            <a:lvl9pPr marL="3346012"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9pPr>
          </a:lstStyle>
          <a:p>
            <a:pPr marL="0" indent="0" algn="ctr">
              <a:lnSpc>
                <a:spcPct val="90000"/>
              </a:lnSpc>
              <a:spcBef>
                <a:spcPct val="0"/>
              </a:spcBef>
              <a:buNone/>
            </a:pPr>
            <a:fld id="{DC738849-648E-4B0B-BC4B-7A2B89AFBA00}" type="datetime'''''Мл''''''''рд. т'''''''''''''''''''''''''''''''">
              <a:rPr lang="ru-RU" altLang="en-US" sz="1300" b="0">
                <a:solidFill>
                  <a:schemeClr val="tx1"/>
                </a:solidFill>
              </a:rPr>
              <a:pPr/>
              <a:t>Млрд. т</a:t>
            </a:fld>
            <a:endParaRPr kumimoji="0" lang="ru-RU" altLang="ru-RU" sz="1300" b="0" dirty="0">
              <a:solidFill>
                <a:schemeClr val="tx1"/>
              </a:solidFill>
              <a:cs typeface="Arial"/>
              <a:sym typeface="+mn-lt"/>
            </a:endParaRPr>
          </a:p>
        </p:txBody>
      </p:sp>
      <p:sp>
        <p:nvSpPr>
          <p:cNvPr id="40" name="Rectangle 39"/>
          <p:cNvSpPr>
            <a:spLocks noGrp="1" noChangeArrowheads="1"/>
          </p:cNvSpPr>
          <p:nvPr>
            <p:custDataLst>
              <p:tags r:id="rId30"/>
            </p:custDataLst>
          </p:nvPr>
        </p:nvSpPr>
        <p:spPr bwMode="gray">
          <a:xfrm>
            <a:off x="7188200" y="3163888"/>
            <a:ext cx="261938"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none" lIns="0" tIns="0" rIns="0" bIns="0" numCol="1" spcCol="0" anchor="b" anchorCtr="0" compatLnSpc="1">
            <a:prstTxWarp prst="textNoShape">
              <a:avLst/>
            </a:prstTxWarp>
            <a:noAutofit/>
          </a:bodyPr>
          <a:lstStyle>
            <a:lvl1pPr marL="233744" indent="-233744" algn="l" defTabSz="385498" rtl="0" eaLnBrk="1" fontAlgn="base" hangingPunct="1">
              <a:spcBef>
                <a:spcPts val="526"/>
              </a:spcBef>
              <a:spcAft>
                <a:spcPct val="0"/>
              </a:spcAft>
              <a:buClr>
                <a:schemeClr val="accent1"/>
              </a:buClr>
              <a:buSzPct val="100000"/>
              <a:buBlip>
                <a:blip r:embed="rId68"/>
              </a:buBlip>
              <a:defRPr kumimoji="1" sz="1400">
                <a:solidFill>
                  <a:schemeClr val="bg1"/>
                </a:solidFill>
                <a:latin typeface="+mn-lt"/>
                <a:ea typeface="Arial" charset="0"/>
                <a:cs typeface="Arial" charset="0"/>
              </a:defRPr>
            </a:lvl1pPr>
            <a:lvl2pPr marL="385498" indent="-150362" algn="l" defTabSz="385498" rtl="0" eaLnBrk="1" fontAlgn="base" hangingPunct="1">
              <a:spcBef>
                <a:spcPts val="526"/>
              </a:spcBef>
              <a:spcAft>
                <a:spcPct val="0"/>
              </a:spcAft>
              <a:buClr>
                <a:schemeClr val="bg2"/>
              </a:buClr>
              <a:buSzPct val="100000"/>
              <a:buBlip>
                <a:blip r:embed="rId69"/>
              </a:buBlip>
              <a:defRPr kumimoji="1" sz="1200">
                <a:solidFill>
                  <a:schemeClr val="bg1"/>
                </a:solidFill>
                <a:latin typeface="+mn-lt"/>
                <a:ea typeface="Arial" charset="0"/>
                <a:cs typeface="Arial" charset="0"/>
              </a:defRPr>
            </a:lvl2pPr>
            <a:lvl3pPr marL="535870" indent="-148997" algn="l" defTabSz="385498" rtl="0" eaLnBrk="1" fontAlgn="base" hangingPunct="1">
              <a:spcBef>
                <a:spcPts val="526"/>
              </a:spcBef>
              <a:spcAft>
                <a:spcPct val="0"/>
              </a:spcAft>
              <a:buClr>
                <a:srgbClr val="4596D1"/>
              </a:buClr>
              <a:buSzPct val="100000"/>
              <a:buFont typeface="Arial" pitchFamily="34" charset="0"/>
              <a:buChar char="•"/>
              <a:defRPr kumimoji="1" sz="1100">
                <a:solidFill>
                  <a:schemeClr val="bg1"/>
                </a:solidFill>
                <a:latin typeface="+mn-lt"/>
                <a:ea typeface="Arial" charset="0"/>
                <a:cs typeface="Arial" charset="0"/>
              </a:defRPr>
            </a:lvl3pPr>
            <a:lvl4pPr marL="695810" indent="-158569" algn="l" defTabSz="385498" rtl="0" eaLnBrk="1" fontAlgn="base" hangingPunct="1">
              <a:spcBef>
                <a:spcPts val="526"/>
              </a:spcBef>
              <a:spcAft>
                <a:spcPct val="0"/>
              </a:spcAft>
              <a:buClr>
                <a:schemeClr val="accent1"/>
              </a:buClr>
              <a:buSzPct val="100000"/>
              <a:buFont typeface="Arial" pitchFamily="34" charset="0"/>
              <a:buChar char="•"/>
              <a:defRPr kumimoji="1" sz="1000">
                <a:solidFill>
                  <a:schemeClr val="bg1"/>
                </a:solidFill>
                <a:latin typeface="+mn-lt"/>
                <a:ea typeface="Arial" charset="0"/>
                <a:cs typeface="Arial" charset="0"/>
              </a:defRPr>
            </a:lvl4pPr>
            <a:lvl5pPr marL="1770271" indent="-195474" algn="l" defTabSz="385498" rtl="0" eaLnBrk="1" fontAlgn="base" hangingPunct="1">
              <a:lnSpc>
                <a:spcPct val="96000"/>
              </a:lnSpc>
              <a:spcBef>
                <a:spcPct val="0"/>
              </a:spcBef>
              <a:spcAft>
                <a:spcPts val="252"/>
              </a:spcAft>
              <a:buClr>
                <a:srgbClr val="000000"/>
              </a:buClr>
              <a:buSzPct val="100000"/>
              <a:buFont typeface="Times New Roman" pitchFamily="18" charset="0"/>
              <a:defRPr kumimoji="1" sz="1800">
                <a:solidFill>
                  <a:srgbClr val="025EA1"/>
                </a:solidFill>
                <a:latin typeface="+mn-lt"/>
                <a:ea typeface="Arial" charset="0"/>
                <a:cs typeface="Arial" charset="0"/>
              </a:defRPr>
            </a:lvl5pPr>
            <a:lvl6pPr marL="2165068"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6pPr>
            <a:lvl7pPr marL="2558712"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7pPr>
            <a:lvl8pPr marL="2952369"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8pPr>
            <a:lvl9pPr marL="3346012"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9pPr>
          </a:lstStyle>
          <a:p>
            <a:pPr marL="0" indent="0" algn="ctr">
              <a:lnSpc>
                <a:spcPct val="90000"/>
              </a:lnSpc>
              <a:spcBef>
                <a:spcPct val="0"/>
              </a:spcBef>
              <a:buNone/>
            </a:pPr>
            <a:fld id="{C6005085-0556-440F-A938-12AD539ECD78}" type="datetime'0,4''''''''''''''''''''7'">
              <a:rPr lang="ru-RU" altLang="en-US" sz="1300" smtClean="0">
                <a:solidFill>
                  <a:schemeClr val="tx1"/>
                </a:solidFill>
              </a:rPr>
              <a:pPr/>
              <a:t>0,47</a:t>
            </a:fld>
            <a:endParaRPr kumimoji="0" lang="ru-RU" altLang="ru-RU" sz="1300" b="1" dirty="0">
              <a:solidFill>
                <a:schemeClr val="tx1"/>
              </a:solidFill>
              <a:cs typeface="Arial"/>
              <a:sym typeface="+mn-lt"/>
            </a:endParaRPr>
          </a:p>
        </p:txBody>
      </p:sp>
      <p:sp>
        <p:nvSpPr>
          <p:cNvPr id="119" name="Text Placeholder"/>
          <p:cNvSpPr>
            <a:spLocks noGrp="1"/>
          </p:cNvSpPr>
          <p:nvPr>
            <p:custDataLst>
              <p:tags r:id="rId31"/>
            </p:custDataLst>
          </p:nvPr>
        </p:nvSpPr>
        <p:spPr bwMode="gray">
          <a:xfrm>
            <a:off x="7162800" y="5335588"/>
            <a:ext cx="312738" cy="177800"/>
          </a:xfrm>
          <a:prstGeom prst="rect">
            <a:avLst/>
          </a:prstGeom>
          <a:noFill/>
          <a:extLst>
            <a:ext uri="{909E8E84-426E-40DD-AFC4-6F175D3DCCD1}">
              <a14:hiddenFill xmlns:a14="http://schemas.microsoft.com/office/drawing/2010/main">
                <a:solidFill>
                  <a:schemeClr val="tx2"/>
                </a:solidFill>
              </a14:hiddenFill>
            </a:ext>
          </a:extLst>
        </p:spPr>
        <p:txBody>
          <a:bodyPr vert="horz" wrap="none" lIns="25400" tIns="0" rIns="25400" bIns="0" numCol="1" spcCol="0" rtlCol="0" anchor="ctr" anchorCtr="0">
            <a:noAutofit/>
          </a:bodyPr>
          <a:lstStyle>
            <a:lvl1pPr marL="0" indent="0" algn="l" defTabSz="914400" rtl="0" eaLnBrk="1" latinLnBrk="0" hangingPunct="1">
              <a:lnSpc>
                <a:spcPct val="90000"/>
              </a:lnSpc>
              <a:spcBef>
                <a:spcPts val="0"/>
              </a:spcBef>
              <a:buFont typeface="Arial Narrow" pitchFamily="34" charset="0"/>
              <a:buNone/>
              <a:defRPr lang="en-US" sz="2100" b="0" i="0" kern="1200" baseline="0" dirty="0" smtClean="0">
                <a:solidFill>
                  <a:schemeClr val="tx1"/>
                </a:solidFill>
                <a:latin typeface="+mn-lt"/>
                <a:ea typeface="+mn-ea"/>
                <a:cs typeface="+mn-cs"/>
                <a:sym typeface="+mn-lt"/>
              </a:defRPr>
            </a:lvl1pPr>
            <a:lvl2pPr marL="230400" indent="-230400" algn="l" defTabSz="914400" rtl="0" eaLnBrk="1" latinLnBrk="0" hangingPunct="1">
              <a:lnSpc>
                <a:spcPct val="90000"/>
              </a:lnSpc>
              <a:spcBef>
                <a:spcPts val="1200"/>
              </a:spcBef>
              <a:buFont typeface="Arial Narrow" pitchFamily="34" charset="0"/>
              <a:buChar char="&gt;"/>
              <a:defRPr lang="en-US" sz="2100" b="0" kern="1200" dirty="0" smtClean="0">
                <a:solidFill>
                  <a:schemeClr val="tx1"/>
                </a:solidFill>
                <a:latin typeface="+mn-lt"/>
                <a:ea typeface="+mn-ea"/>
                <a:cs typeface="+mn-cs"/>
                <a:sym typeface="+mn-lt"/>
              </a:defRPr>
            </a:lvl2pPr>
            <a:lvl3pPr marL="482400" indent="-234000" algn="l" defTabSz="914400" rtl="0" eaLnBrk="1" latinLnBrk="0" hangingPunct="1">
              <a:lnSpc>
                <a:spcPct val="90000"/>
              </a:lnSpc>
              <a:spcBef>
                <a:spcPts val="400"/>
              </a:spcBef>
              <a:buFont typeface="Arial Narrow" pitchFamily="34" charset="0"/>
              <a:buChar char="–"/>
              <a:defRPr lang="en-US" sz="2100" b="0" kern="1200" dirty="0" smtClean="0">
                <a:solidFill>
                  <a:schemeClr val="tx1"/>
                </a:solidFill>
                <a:latin typeface="+mn-lt"/>
                <a:ea typeface="+mn-ea"/>
                <a:cs typeface="+mn-cs"/>
                <a:sym typeface="+mn-lt"/>
              </a:defRPr>
            </a:lvl3pPr>
            <a:lvl4pPr marL="698400" indent="-201600" algn="l" defTabSz="914400" rtl="0" eaLnBrk="1" latinLnBrk="0" hangingPunct="1">
              <a:lnSpc>
                <a:spcPct val="90000"/>
              </a:lnSpc>
              <a:spcBef>
                <a:spcPts val="200"/>
              </a:spcBef>
              <a:buFont typeface="Arial Narrow" pitchFamily="34" charset="0"/>
              <a:buChar char="-"/>
              <a:defRPr lang="en-US" sz="2100" b="0" kern="1200" dirty="0">
                <a:solidFill>
                  <a:schemeClr val="tx1"/>
                </a:solidFill>
                <a:latin typeface="+mn-lt"/>
                <a:ea typeface="+mn-ea"/>
                <a:cs typeface="+mn-cs"/>
                <a:sym typeface="+mn-lt"/>
              </a:defRPr>
            </a:lvl4pPr>
            <a:lvl5pPr marL="698400" indent="0" algn="l" defTabSz="914400" rtl="0" eaLnBrk="1" latinLnBrk="0" hangingPunct="1">
              <a:lnSpc>
                <a:spcPct val="93000"/>
              </a:lnSpc>
              <a:spcBef>
                <a:spcPts val="0"/>
              </a:spcBef>
              <a:buFont typeface="Arial Narrow" pitchFamily="34" charset="0"/>
              <a:buNone/>
              <a:defRPr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9pPr>
          </a:lstStyle>
          <a:p>
            <a:pPr algn="ctr">
              <a:spcBef>
                <a:spcPct val="0"/>
              </a:spcBef>
            </a:pPr>
            <a:fld id="{66A3FCA5-7B8B-41FD-BA08-D3A18CA70D7B}" type="datetime'''''''''''''''''0,''''16'''''''''''''''">
              <a:rPr lang="ru-RU" altLang="en-US" sz="1300" smtClean="0">
                <a:solidFill>
                  <a:schemeClr val="bg1"/>
                </a:solidFill>
                <a:cs typeface="Arial"/>
              </a:rPr>
              <a:pPr/>
              <a:t>0,16</a:t>
            </a:fld>
            <a:endParaRPr lang="ru-RU" sz="1300" dirty="0">
              <a:solidFill>
                <a:schemeClr val="bg1"/>
              </a:solidFill>
              <a:cs typeface="Arial"/>
            </a:endParaRPr>
          </a:p>
        </p:txBody>
      </p:sp>
      <p:sp>
        <p:nvSpPr>
          <p:cNvPr id="113" name="Text Placeholder"/>
          <p:cNvSpPr>
            <a:spLocks noGrp="1"/>
          </p:cNvSpPr>
          <p:nvPr>
            <p:custDataLst>
              <p:tags r:id="rId32"/>
            </p:custDataLst>
          </p:nvPr>
        </p:nvSpPr>
        <p:spPr bwMode="gray">
          <a:xfrm>
            <a:off x="7162800" y="4391025"/>
            <a:ext cx="312738" cy="177800"/>
          </a:xfrm>
          <a:prstGeom prst="rect">
            <a:avLst/>
          </a:prstGeom>
          <a:noFill/>
          <a:extLst>
            <a:ext uri="{909E8E84-426E-40DD-AFC4-6F175D3DCCD1}">
              <a14:hiddenFill xmlns:a14="http://schemas.microsoft.com/office/drawing/2010/main">
                <a:solidFill>
                  <a:scrgbClr r="0" g="0" b="0"/>
                </a:solidFill>
              </a14:hiddenFill>
            </a:ext>
          </a:extLst>
        </p:spPr>
        <p:txBody>
          <a:bodyPr vert="horz" wrap="none" lIns="25400" tIns="0" rIns="25400" bIns="0" numCol="1" spcCol="0" rtlCol="0" anchor="ctr" anchorCtr="0">
            <a:noAutofit/>
          </a:bodyPr>
          <a:lstStyle>
            <a:lvl1pPr marL="0" indent="0" algn="l" defTabSz="914400" rtl="0" eaLnBrk="1" latinLnBrk="0" hangingPunct="1">
              <a:lnSpc>
                <a:spcPct val="90000"/>
              </a:lnSpc>
              <a:spcBef>
                <a:spcPts val="0"/>
              </a:spcBef>
              <a:buFont typeface="Arial Narrow" pitchFamily="34" charset="0"/>
              <a:buNone/>
              <a:defRPr lang="en-US" sz="2100" b="0" i="0" kern="1200" baseline="0" dirty="0" smtClean="0">
                <a:solidFill>
                  <a:schemeClr val="tx1"/>
                </a:solidFill>
                <a:latin typeface="+mn-lt"/>
                <a:ea typeface="+mn-ea"/>
                <a:cs typeface="+mn-cs"/>
                <a:sym typeface="+mn-lt"/>
              </a:defRPr>
            </a:lvl1pPr>
            <a:lvl2pPr marL="230400" indent="-230400" algn="l" defTabSz="914400" rtl="0" eaLnBrk="1" latinLnBrk="0" hangingPunct="1">
              <a:lnSpc>
                <a:spcPct val="90000"/>
              </a:lnSpc>
              <a:spcBef>
                <a:spcPts val="1200"/>
              </a:spcBef>
              <a:buFont typeface="Arial Narrow" pitchFamily="34" charset="0"/>
              <a:buChar char="&gt;"/>
              <a:defRPr lang="en-US" sz="2100" b="0" kern="1200" dirty="0" smtClean="0">
                <a:solidFill>
                  <a:schemeClr val="tx1"/>
                </a:solidFill>
                <a:latin typeface="+mn-lt"/>
                <a:ea typeface="+mn-ea"/>
                <a:cs typeface="+mn-cs"/>
                <a:sym typeface="+mn-lt"/>
              </a:defRPr>
            </a:lvl2pPr>
            <a:lvl3pPr marL="482400" indent="-234000" algn="l" defTabSz="914400" rtl="0" eaLnBrk="1" latinLnBrk="0" hangingPunct="1">
              <a:lnSpc>
                <a:spcPct val="90000"/>
              </a:lnSpc>
              <a:spcBef>
                <a:spcPts val="400"/>
              </a:spcBef>
              <a:buFont typeface="Arial Narrow" pitchFamily="34" charset="0"/>
              <a:buChar char="–"/>
              <a:defRPr lang="en-US" sz="2100" b="0" kern="1200" dirty="0" smtClean="0">
                <a:solidFill>
                  <a:schemeClr val="tx1"/>
                </a:solidFill>
                <a:latin typeface="+mn-lt"/>
                <a:ea typeface="+mn-ea"/>
                <a:cs typeface="+mn-cs"/>
                <a:sym typeface="+mn-lt"/>
              </a:defRPr>
            </a:lvl3pPr>
            <a:lvl4pPr marL="698400" indent="-201600" algn="l" defTabSz="914400" rtl="0" eaLnBrk="1" latinLnBrk="0" hangingPunct="1">
              <a:lnSpc>
                <a:spcPct val="90000"/>
              </a:lnSpc>
              <a:spcBef>
                <a:spcPts val="200"/>
              </a:spcBef>
              <a:buFont typeface="Arial Narrow" pitchFamily="34" charset="0"/>
              <a:buChar char="-"/>
              <a:defRPr lang="en-US" sz="2100" b="0" kern="1200" dirty="0">
                <a:solidFill>
                  <a:schemeClr val="tx1"/>
                </a:solidFill>
                <a:latin typeface="+mn-lt"/>
                <a:ea typeface="+mn-ea"/>
                <a:cs typeface="+mn-cs"/>
                <a:sym typeface="+mn-lt"/>
              </a:defRPr>
            </a:lvl4pPr>
            <a:lvl5pPr marL="698400" indent="0" algn="l" defTabSz="914400" rtl="0" eaLnBrk="1" latinLnBrk="0" hangingPunct="1">
              <a:lnSpc>
                <a:spcPct val="93000"/>
              </a:lnSpc>
              <a:spcBef>
                <a:spcPts val="0"/>
              </a:spcBef>
              <a:buFont typeface="Arial Narrow" pitchFamily="34" charset="0"/>
              <a:buNone/>
              <a:defRPr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9pPr>
          </a:lstStyle>
          <a:p>
            <a:pPr algn="ctr">
              <a:spcBef>
                <a:spcPct val="0"/>
              </a:spcBef>
            </a:pPr>
            <a:fld id="{FBCAD4CF-E944-4178-AE0F-7394EA5038B1}" type="datetime'''''''0'''',''''''''''''''''2''''''0'''''">
              <a:rPr lang="ru-RU" altLang="en-US" sz="1300" smtClean="0">
                <a:solidFill>
                  <a:schemeClr val="bg1"/>
                </a:solidFill>
                <a:cs typeface="Arial"/>
              </a:rPr>
              <a:pPr/>
              <a:t>0,20</a:t>
            </a:fld>
            <a:endParaRPr lang="ru-RU" sz="1300" dirty="0">
              <a:solidFill>
                <a:schemeClr val="bg1"/>
              </a:solidFill>
              <a:cs typeface="Arial"/>
            </a:endParaRPr>
          </a:p>
        </p:txBody>
      </p:sp>
      <p:sp>
        <p:nvSpPr>
          <p:cNvPr id="98" name="Text Placeholder"/>
          <p:cNvSpPr>
            <a:spLocks noGrp="1"/>
          </p:cNvSpPr>
          <p:nvPr>
            <p:custDataLst>
              <p:tags r:id="rId33"/>
            </p:custDataLst>
          </p:nvPr>
        </p:nvSpPr>
        <p:spPr bwMode="gray">
          <a:xfrm>
            <a:off x="7723188" y="3860800"/>
            <a:ext cx="387350" cy="177800"/>
          </a:xfrm>
          <a:prstGeom prst="rect">
            <a:avLst/>
          </a:prstGeom>
          <a:noFill/>
          <a:extLst>
            <a:ext uri="{909E8E84-426E-40DD-AFC4-6F175D3DCCD1}">
              <a14:hiddenFill xmlns:a14="http://schemas.microsoft.com/office/drawing/2010/main">
                <a:solidFill>
                  <a:schemeClr val="tx2"/>
                </a:solidFill>
              </a14:hiddenFill>
            </a:ext>
          </a:extLst>
        </p:spPr>
        <p:txBody>
          <a:bodyPr vert="horz" wrap="none" lIns="25400" tIns="0" rIns="25400" bIns="0" numCol="1" spcCol="0" rtlCol="0" anchor="ctr" anchorCtr="0">
            <a:noAutofit/>
          </a:bodyPr>
          <a:lstStyle>
            <a:lvl1pPr marL="0" indent="0" algn="l" defTabSz="914400" rtl="0" eaLnBrk="1" latinLnBrk="0" hangingPunct="1">
              <a:lnSpc>
                <a:spcPct val="90000"/>
              </a:lnSpc>
              <a:spcBef>
                <a:spcPts val="0"/>
              </a:spcBef>
              <a:buFont typeface="Arial Narrow" pitchFamily="34" charset="0"/>
              <a:buNone/>
              <a:defRPr lang="en-US" sz="2100" b="0" i="0" kern="1200" baseline="0" dirty="0" smtClean="0">
                <a:solidFill>
                  <a:schemeClr val="tx1"/>
                </a:solidFill>
                <a:latin typeface="+mn-lt"/>
                <a:ea typeface="+mn-ea"/>
                <a:cs typeface="+mn-cs"/>
                <a:sym typeface="+mn-lt"/>
              </a:defRPr>
            </a:lvl1pPr>
            <a:lvl2pPr marL="230400" indent="-230400" algn="l" defTabSz="914400" rtl="0" eaLnBrk="1" latinLnBrk="0" hangingPunct="1">
              <a:lnSpc>
                <a:spcPct val="90000"/>
              </a:lnSpc>
              <a:spcBef>
                <a:spcPts val="1200"/>
              </a:spcBef>
              <a:buFont typeface="Arial Narrow" pitchFamily="34" charset="0"/>
              <a:buChar char="&gt;"/>
              <a:defRPr lang="en-US" sz="2100" b="0" kern="1200" dirty="0" smtClean="0">
                <a:solidFill>
                  <a:schemeClr val="tx1"/>
                </a:solidFill>
                <a:latin typeface="+mn-lt"/>
                <a:ea typeface="+mn-ea"/>
                <a:cs typeface="+mn-cs"/>
                <a:sym typeface="+mn-lt"/>
              </a:defRPr>
            </a:lvl2pPr>
            <a:lvl3pPr marL="482400" indent="-234000" algn="l" defTabSz="914400" rtl="0" eaLnBrk="1" latinLnBrk="0" hangingPunct="1">
              <a:lnSpc>
                <a:spcPct val="90000"/>
              </a:lnSpc>
              <a:spcBef>
                <a:spcPts val="400"/>
              </a:spcBef>
              <a:buFont typeface="Arial Narrow" pitchFamily="34" charset="0"/>
              <a:buChar char="–"/>
              <a:defRPr lang="en-US" sz="2100" b="0" kern="1200" dirty="0" smtClean="0">
                <a:solidFill>
                  <a:schemeClr val="tx1"/>
                </a:solidFill>
                <a:latin typeface="+mn-lt"/>
                <a:ea typeface="+mn-ea"/>
                <a:cs typeface="+mn-cs"/>
                <a:sym typeface="+mn-lt"/>
              </a:defRPr>
            </a:lvl3pPr>
            <a:lvl4pPr marL="698400" indent="-201600" algn="l" defTabSz="914400" rtl="0" eaLnBrk="1" latinLnBrk="0" hangingPunct="1">
              <a:lnSpc>
                <a:spcPct val="90000"/>
              </a:lnSpc>
              <a:spcBef>
                <a:spcPts val="200"/>
              </a:spcBef>
              <a:buFont typeface="Arial Narrow" pitchFamily="34" charset="0"/>
              <a:buChar char="-"/>
              <a:defRPr lang="en-US" sz="2100" b="0" kern="1200" dirty="0">
                <a:solidFill>
                  <a:schemeClr val="tx1"/>
                </a:solidFill>
                <a:latin typeface="+mn-lt"/>
                <a:ea typeface="+mn-ea"/>
                <a:cs typeface="+mn-cs"/>
                <a:sym typeface="+mn-lt"/>
              </a:defRPr>
            </a:lvl4pPr>
            <a:lvl5pPr marL="698400" indent="0" algn="l" defTabSz="914400" rtl="0" eaLnBrk="1" latinLnBrk="0" hangingPunct="1">
              <a:lnSpc>
                <a:spcPct val="93000"/>
              </a:lnSpc>
              <a:spcBef>
                <a:spcPts val="0"/>
              </a:spcBef>
              <a:buFont typeface="Arial Narrow" pitchFamily="34" charset="0"/>
              <a:buNone/>
              <a:defRPr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9pPr>
          </a:lstStyle>
          <a:p>
            <a:pPr>
              <a:spcBef>
                <a:spcPct val="0"/>
              </a:spcBef>
            </a:pPr>
            <a:fld id="{19ED5086-258A-4EA0-AD1F-818CB5E6D089}" type="datetime'''''''''''''''''''0,''''''0''''''''''''''0'">
              <a:rPr lang="ru-RU" altLang="en-US" sz="1300" smtClean="0">
                <a:cs typeface="Arial"/>
              </a:rPr>
              <a:pPr>
                <a:spcBef>
                  <a:spcPct val="0"/>
                </a:spcBef>
              </a:pPr>
              <a:t>0,00</a:t>
            </a:fld>
            <a:r>
              <a:rPr lang="ru-RU" altLang="en-US" sz="1300" dirty="0" smtClean="0">
                <a:cs typeface="Arial"/>
              </a:rPr>
              <a:t>1</a:t>
            </a:r>
            <a:endParaRPr lang="ru-RU" sz="1300" dirty="0">
              <a:cs typeface="Arial"/>
            </a:endParaRPr>
          </a:p>
        </p:txBody>
      </p:sp>
      <p:sp>
        <p:nvSpPr>
          <p:cNvPr id="135" name="Text Placeholder"/>
          <p:cNvSpPr>
            <a:spLocks noGrp="1"/>
          </p:cNvSpPr>
          <p:nvPr>
            <p:custDataLst>
              <p:tags r:id="rId34"/>
            </p:custDataLst>
          </p:nvPr>
        </p:nvSpPr>
        <p:spPr bwMode="gray">
          <a:xfrm>
            <a:off x="6970713" y="3830638"/>
            <a:ext cx="312738" cy="177800"/>
          </a:xfrm>
          <a:prstGeom prst="rect">
            <a:avLst/>
          </a:prstGeom>
          <a:solidFill>
            <a:schemeClr val="bg2"/>
          </a:solidFill>
          <a:extLst/>
        </p:spPr>
        <p:txBody>
          <a:bodyPr vert="horz" wrap="none" lIns="25400" tIns="0" rIns="25400" bIns="0" numCol="1" spcCol="0" rtlCol="0" anchor="ctr" anchorCtr="0">
            <a:noAutofit/>
          </a:bodyPr>
          <a:lstStyle>
            <a:lvl1pPr marL="0" indent="0" algn="l" defTabSz="914400" rtl="0" eaLnBrk="1" latinLnBrk="0" hangingPunct="1">
              <a:lnSpc>
                <a:spcPct val="90000"/>
              </a:lnSpc>
              <a:spcBef>
                <a:spcPts val="0"/>
              </a:spcBef>
              <a:buFont typeface="Arial Narrow" pitchFamily="34" charset="0"/>
              <a:buNone/>
              <a:defRPr lang="en-US" sz="2100" b="0" i="0" kern="1200" baseline="0" dirty="0" smtClean="0">
                <a:solidFill>
                  <a:schemeClr val="tx1"/>
                </a:solidFill>
                <a:latin typeface="+mn-lt"/>
                <a:ea typeface="+mn-ea"/>
                <a:cs typeface="+mn-cs"/>
                <a:sym typeface="+mn-lt"/>
              </a:defRPr>
            </a:lvl1pPr>
            <a:lvl2pPr marL="230400" indent="-230400" algn="l" defTabSz="914400" rtl="0" eaLnBrk="1" latinLnBrk="0" hangingPunct="1">
              <a:lnSpc>
                <a:spcPct val="90000"/>
              </a:lnSpc>
              <a:spcBef>
                <a:spcPts val="1200"/>
              </a:spcBef>
              <a:buFont typeface="Arial Narrow" pitchFamily="34" charset="0"/>
              <a:buChar char="&gt;"/>
              <a:defRPr lang="en-US" sz="2100" b="0" kern="1200" dirty="0" smtClean="0">
                <a:solidFill>
                  <a:schemeClr val="tx1"/>
                </a:solidFill>
                <a:latin typeface="+mn-lt"/>
                <a:ea typeface="+mn-ea"/>
                <a:cs typeface="+mn-cs"/>
                <a:sym typeface="+mn-lt"/>
              </a:defRPr>
            </a:lvl2pPr>
            <a:lvl3pPr marL="482400" indent="-234000" algn="l" defTabSz="914400" rtl="0" eaLnBrk="1" latinLnBrk="0" hangingPunct="1">
              <a:lnSpc>
                <a:spcPct val="90000"/>
              </a:lnSpc>
              <a:spcBef>
                <a:spcPts val="400"/>
              </a:spcBef>
              <a:buFont typeface="Arial Narrow" pitchFamily="34" charset="0"/>
              <a:buChar char="–"/>
              <a:defRPr lang="en-US" sz="2100" b="0" kern="1200" dirty="0" smtClean="0">
                <a:solidFill>
                  <a:schemeClr val="tx1"/>
                </a:solidFill>
                <a:latin typeface="+mn-lt"/>
                <a:ea typeface="+mn-ea"/>
                <a:cs typeface="+mn-cs"/>
                <a:sym typeface="+mn-lt"/>
              </a:defRPr>
            </a:lvl3pPr>
            <a:lvl4pPr marL="698400" indent="-201600" algn="l" defTabSz="914400" rtl="0" eaLnBrk="1" latinLnBrk="0" hangingPunct="1">
              <a:lnSpc>
                <a:spcPct val="90000"/>
              </a:lnSpc>
              <a:spcBef>
                <a:spcPts val="200"/>
              </a:spcBef>
              <a:buFont typeface="Arial Narrow" pitchFamily="34" charset="0"/>
              <a:buChar char="-"/>
              <a:defRPr lang="en-US" sz="2100" b="0" kern="1200" dirty="0">
                <a:solidFill>
                  <a:schemeClr val="tx1"/>
                </a:solidFill>
                <a:latin typeface="+mn-lt"/>
                <a:ea typeface="+mn-ea"/>
                <a:cs typeface="+mn-cs"/>
                <a:sym typeface="+mn-lt"/>
              </a:defRPr>
            </a:lvl4pPr>
            <a:lvl5pPr marL="698400" indent="0" algn="l" defTabSz="914400" rtl="0" eaLnBrk="1" latinLnBrk="0" hangingPunct="1">
              <a:lnSpc>
                <a:spcPct val="93000"/>
              </a:lnSpc>
              <a:spcBef>
                <a:spcPts val="0"/>
              </a:spcBef>
              <a:buFont typeface="Arial Narrow" pitchFamily="34" charset="0"/>
              <a:buNone/>
              <a:defRPr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9pPr>
          </a:lstStyle>
          <a:p>
            <a:pPr algn="ctr">
              <a:spcBef>
                <a:spcPct val="0"/>
              </a:spcBef>
            </a:pPr>
            <a:fld id="{A3A8E414-A542-4D01-BACE-A5AE03E6B532}" type="datetime'''0'''''''''''''''''''''''''''',0''''''''''''1'''''''">
              <a:rPr lang="ru-RU" altLang="en-US" sz="1300">
                <a:solidFill>
                  <a:schemeClr val="bg1"/>
                </a:solidFill>
                <a:cs typeface="Arial"/>
              </a:rPr>
              <a:pPr algn="ctr">
                <a:spcBef>
                  <a:spcPct val="0"/>
                </a:spcBef>
              </a:pPr>
              <a:t>0,01</a:t>
            </a:fld>
            <a:endParaRPr lang="ru-RU" sz="1300" dirty="0">
              <a:solidFill>
                <a:schemeClr val="bg1"/>
              </a:solidFill>
              <a:cs typeface="Arial"/>
            </a:endParaRPr>
          </a:p>
        </p:txBody>
      </p:sp>
      <p:sp>
        <p:nvSpPr>
          <p:cNvPr id="114" name="Text Placeholder"/>
          <p:cNvSpPr>
            <a:spLocks noGrp="1"/>
          </p:cNvSpPr>
          <p:nvPr>
            <p:custDataLst>
              <p:tags r:id="rId35"/>
            </p:custDataLst>
          </p:nvPr>
        </p:nvSpPr>
        <p:spPr bwMode="gray">
          <a:xfrm>
            <a:off x="7354888" y="3724275"/>
            <a:ext cx="312738" cy="177800"/>
          </a:xfrm>
          <a:prstGeom prst="rect">
            <a:avLst/>
          </a:prstGeom>
          <a:noFill/>
          <a:extLst>
            <a:ext uri="{909E8E84-426E-40DD-AFC4-6F175D3DCCD1}">
              <a14:hiddenFill xmlns:a14="http://schemas.microsoft.com/office/drawing/2010/main">
                <a:solidFill>
                  <a:schemeClr val="bg2"/>
                </a:solidFill>
              </a14:hiddenFill>
            </a:ext>
          </a:extLst>
        </p:spPr>
        <p:txBody>
          <a:bodyPr vert="horz" wrap="none" lIns="25400" tIns="0" rIns="25400" bIns="0" numCol="1" spcCol="0" rtlCol="0" anchor="ctr" anchorCtr="0">
            <a:noAutofit/>
          </a:bodyPr>
          <a:lstStyle>
            <a:lvl1pPr marL="0" indent="0" algn="l" defTabSz="914400" rtl="0" eaLnBrk="1" latinLnBrk="0" hangingPunct="1">
              <a:lnSpc>
                <a:spcPct val="90000"/>
              </a:lnSpc>
              <a:spcBef>
                <a:spcPts val="0"/>
              </a:spcBef>
              <a:buFont typeface="Arial Narrow" pitchFamily="34" charset="0"/>
              <a:buNone/>
              <a:defRPr lang="en-US" sz="2100" b="0" i="0" kern="1200" baseline="0" dirty="0" smtClean="0">
                <a:solidFill>
                  <a:schemeClr val="tx1"/>
                </a:solidFill>
                <a:latin typeface="+mn-lt"/>
                <a:ea typeface="+mn-ea"/>
                <a:cs typeface="+mn-cs"/>
                <a:sym typeface="+mn-lt"/>
              </a:defRPr>
            </a:lvl1pPr>
            <a:lvl2pPr marL="230400" indent="-230400" algn="l" defTabSz="914400" rtl="0" eaLnBrk="1" latinLnBrk="0" hangingPunct="1">
              <a:lnSpc>
                <a:spcPct val="90000"/>
              </a:lnSpc>
              <a:spcBef>
                <a:spcPts val="1200"/>
              </a:spcBef>
              <a:buFont typeface="Arial Narrow" pitchFamily="34" charset="0"/>
              <a:buChar char="&gt;"/>
              <a:defRPr lang="en-US" sz="2100" b="0" kern="1200" dirty="0" smtClean="0">
                <a:solidFill>
                  <a:schemeClr val="tx1"/>
                </a:solidFill>
                <a:latin typeface="+mn-lt"/>
                <a:ea typeface="+mn-ea"/>
                <a:cs typeface="+mn-cs"/>
                <a:sym typeface="+mn-lt"/>
              </a:defRPr>
            </a:lvl2pPr>
            <a:lvl3pPr marL="482400" indent="-234000" algn="l" defTabSz="914400" rtl="0" eaLnBrk="1" latinLnBrk="0" hangingPunct="1">
              <a:lnSpc>
                <a:spcPct val="90000"/>
              </a:lnSpc>
              <a:spcBef>
                <a:spcPts val="400"/>
              </a:spcBef>
              <a:buFont typeface="Arial Narrow" pitchFamily="34" charset="0"/>
              <a:buChar char="–"/>
              <a:defRPr lang="en-US" sz="2100" b="0" kern="1200" dirty="0" smtClean="0">
                <a:solidFill>
                  <a:schemeClr val="tx1"/>
                </a:solidFill>
                <a:latin typeface="+mn-lt"/>
                <a:ea typeface="+mn-ea"/>
                <a:cs typeface="+mn-cs"/>
                <a:sym typeface="+mn-lt"/>
              </a:defRPr>
            </a:lvl3pPr>
            <a:lvl4pPr marL="698400" indent="-201600" algn="l" defTabSz="914400" rtl="0" eaLnBrk="1" latinLnBrk="0" hangingPunct="1">
              <a:lnSpc>
                <a:spcPct val="90000"/>
              </a:lnSpc>
              <a:spcBef>
                <a:spcPts val="200"/>
              </a:spcBef>
              <a:buFont typeface="Arial Narrow" pitchFamily="34" charset="0"/>
              <a:buChar char="-"/>
              <a:defRPr lang="en-US" sz="2100" b="0" kern="1200" dirty="0">
                <a:solidFill>
                  <a:schemeClr val="tx1"/>
                </a:solidFill>
                <a:latin typeface="+mn-lt"/>
                <a:ea typeface="+mn-ea"/>
                <a:cs typeface="+mn-cs"/>
                <a:sym typeface="+mn-lt"/>
              </a:defRPr>
            </a:lvl4pPr>
            <a:lvl5pPr marL="698400" indent="0" algn="l" defTabSz="914400" rtl="0" eaLnBrk="1" latinLnBrk="0" hangingPunct="1">
              <a:lnSpc>
                <a:spcPct val="93000"/>
              </a:lnSpc>
              <a:spcBef>
                <a:spcPts val="0"/>
              </a:spcBef>
              <a:buFont typeface="Arial Narrow" pitchFamily="34" charset="0"/>
              <a:buNone/>
              <a:defRPr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9pPr>
          </a:lstStyle>
          <a:p>
            <a:pPr algn="ctr">
              <a:spcBef>
                <a:spcPct val="0"/>
              </a:spcBef>
            </a:pPr>
            <a:fld id="{39F0D0F6-C3CA-4611-9AE6-B9F6AB0829EE}" type="datetime'''''0'''''',''''''03'''''''''''''''''">
              <a:rPr lang="ru-RU" altLang="en-US" sz="1300" smtClean="0">
                <a:cs typeface="Arial"/>
              </a:rPr>
              <a:pPr algn="ctr">
                <a:spcBef>
                  <a:spcPct val="0"/>
                </a:spcBef>
              </a:pPr>
              <a:t>0,03</a:t>
            </a:fld>
            <a:endParaRPr lang="ru-RU" sz="1300" dirty="0">
              <a:cs typeface="Arial"/>
            </a:endParaRPr>
          </a:p>
        </p:txBody>
      </p:sp>
      <p:sp>
        <p:nvSpPr>
          <p:cNvPr id="115" name="Text Placeholder"/>
          <p:cNvSpPr>
            <a:spLocks noGrp="1"/>
          </p:cNvSpPr>
          <p:nvPr>
            <p:custDataLst>
              <p:tags r:id="rId36"/>
            </p:custDataLst>
          </p:nvPr>
        </p:nvSpPr>
        <p:spPr bwMode="gray">
          <a:xfrm>
            <a:off x="7162800" y="3460750"/>
            <a:ext cx="312738" cy="177800"/>
          </a:xfrm>
          <a:prstGeom prst="rect">
            <a:avLst/>
          </a:prstGeom>
          <a:noFill/>
          <a:extLst>
            <a:ext uri="{909E8E84-426E-40DD-AFC4-6F175D3DCCD1}">
              <a14:hiddenFill xmlns:a14="http://schemas.microsoft.com/office/drawing/2010/main">
                <a:solidFill>
                  <a:scrgbClr r="0" g="0" b="0"/>
                </a:solidFill>
              </a14:hiddenFill>
            </a:ext>
          </a:extLst>
        </p:spPr>
        <p:txBody>
          <a:bodyPr vert="horz" wrap="none" lIns="25400" tIns="0" rIns="25400" bIns="0" numCol="1" spcCol="0" rtlCol="0" anchor="ctr" anchorCtr="0">
            <a:noAutofit/>
          </a:bodyPr>
          <a:lstStyle>
            <a:lvl1pPr marL="0" indent="0" algn="l" defTabSz="914400" rtl="0" eaLnBrk="1" latinLnBrk="0" hangingPunct="1">
              <a:lnSpc>
                <a:spcPct val="90000"/>
              </a:lnSpc>
              <a:spcBef>
                <a:spcPts val="0"/>
              </a:spcBef>
              <a:buFont typeface="Arial Narrow" pitchFamily="34" charset="0"/>
              <a:buNone/>
              <a:defRPr lang="en-US" sz="2100" b="0" i="0" kern="1200" baseline="0" dirty="0" smtClean="0">
                <a:solidFill>
                  <a:schemeClr val="tx1"/>
                </a:solidFill>
                <a:latin typeface="+mn-lt"/>
                <a:ea typeface="+mn-ea"/>
                <a:cs typeface="+mn-cs"/>
                <a:sym typeface="+mn-lt"/>
              </a:defRPr>
            </a:lvl1pPr>
            <a:lvl2pPr marL="230400" indent="-230400" algn="l" defTabSz="914400" rtl="0" eaLnBrk="1" latinLnBrk="0" hangingPunct="1">
              <a:lnSpc>
                <a:spcPct val="90000"/>
              </a:lnSpc>
              <a:spcBef>
                <a:spcPts val="1200"/>
              </a:spcBef>
              <a:buFont typeface="Arial Narrow" pitchFamily="34" charset="0"/>
              <a:buChar char="&gt;"/>
              <a:defRPr lang="en-US" sz="2100" b="0" kern="1200" dirty="0" smtClean="0">
                <a:solidFill>
                  <a:schemeClr val="tx1"/>
                </a:solidFill>
                <a:latin typeface="+mn-lt"/>
                <a:ea typeface="+mn-ea"/>
                <a:cs typeface="+mn-cs"/>
                <a:sym typeface="+mn-lt"/>
              </a:defRPr>
            </a:lvl2pPr>
            <a:lvl3pPr marL="482400" indent="-234000" algn="l" defTabSz="914400" rtl="0" eaLnBrk="1" latinLnBrk="0" hangingPunct="1">
              <a:lnSpc>
                <a:spcPct val="90000"/>
              </a:lnSpc>
              <a:spcBef>
                <a:spcPts val="400"/>
              </a:spcBef>
              <a:buFont typeface="Arial Narrow" pitchFamily="34" charset="0"/>
              <a:buChar char="–"/>
              <a:defRPr lang="en-US" sz="2100" b="0" kern="1200" dirty="0" smtClean="0">
                <a:solidFill>
                  <a:schemeClr val="tx1"/>
                </a:solidFill>
                <a:latin typeface="+mn-lt"/>
                <a:ea typeface="+mn-ea"/>
                <a:cs typeface="+mn-cs"/>
                <a:sym typeface="+mn-lt"/>
              </a:defRPr>
            </a:lvl3pPr>
            <a:lvl4pPr marL="698400" indent="-201600" algn="l" defTabSz="914400" rtl="0" eaLnBrk="1" latinLnBrk="0" hangingPunct="1">
              <a:lnSpc>
                <a:spcPct val="90000"/>
              </a:lnSpc>
              <a:spcBef>
                <a:spcPts val="200"/>
              </a:spcBef>
              <a:buFont typeface="Arial Narrow" pitchFamily="34" charset="0"/>
              <a:buChar char="-"/>
              <a:defRPr lang="en-US" sz="2100" b="0" kern="1200" dirty="0">
                <a:solidFill>
                  <a:schemeClr val="tx1"/>
                </a:solidFill>
                <a:latin typeface="+mn-lt"/>
                <a:ea typeface="+mn-ea"/>
                <a:cs typeface="+mn-cs"/>
                <a:sym typeface="+mn-lt"/>
              </a:defRPr>
            </a:lvl4pPr>
            <a:lvl5pPr marL="698400" indent="0" algn="l" defTabSz="914400" rtl="0" eaLnBrk="1" latinLnBrk="0" hangingPunct="1">
              <a:lnSpc>
                <a:spcPct val="93000"/>
              </a:lnSpc>
              <a:spcBef>
                <a:spcPts val="0"/>
              </a:spcBef>
              <a:buFont typeface="Arial Narrow" pitchFamily="34" charset="0"/>
              <a:buNone/>
              <a:defRPr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9pPr>
          </a:lstStyle>
          <a:p>
            <a:pPr algn="ctr">
              <a:spcBef>
                <a:spcPct val="0"/>
              </a:spcBef>
            </a:pPr>
            <a:fld id="{B7B350ED-61E2-49C6-BA11-441796FD474D}" type="datetime'''''0'',''0''''''''''''''''''''''''''''''''7'''''''''">
              <a:rPr lang="ru-RU" altLang="en-US" sz="1300" smtClean="0">
                <a:cs typeface="Arial"/>
              </a:rPr>
              <a:pPr/>
              <a:t>0,07</a:t>
            </a:fld>
            <a:endParaRPr lang="ru-RU" sz="1300" dirty="0">
              <a:cs typeface="Arial"/>
            </a:endParaRPr>
          </a:p>
        </p:txBody>
      </p:sp>
      <p:sp>
        <p:nvSpPr>
          <p:cNvPr id="61" name="Text Placeholder"/>
          <p:cNvSpPr>
            <a:spLocks noGrp="1"/>
          </p:cNvSpPr>
          <p:nvPr>
            <p:custDataLst>
              <p:tags r:id="rId37"/>
            </p:custDataLst>
          </p:nvPr>
        </p:nvSpPr>
        <p:spPr bwMode="auto">
          <a:xfrm>
            <a:off x="10636250" y="3292475"/>
            <a:ext cx="292100" cy="150813"/>
          </a:xfrm>
          <a:prstGeom prst="rect">
            <a:avLst/>
          </a:prstGeom>
          <a:noFill/>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0" indent="0" algn="l" defTabSz="914400" rtl="0" eaLnBrk="1" latinLnBrk="0" hangingPunct="1">
              <a:lnSpc>
                <a:spcPct val="90000"/>
              </a:lnSpc>
              <a:spcBef>
                <a:spcPts val="0"/>
              </a:spcBef>
              <a:buFont typeface="Arial Narrow" pitchFamily="34" charset="0"/>
              <a:buNone/>
              <a:defRPr lang="en-US" sz="2100" b="0" i="0" kern="1200" baseline="0" dirty="0" smtClean="0">
                <a:solidFill>
                  <a:schemeClr val="tx1"/>
                </a:solidFill>
                <a:latin typeface="+mn-lt"/>
                <a:ea typeface="+mn-ea"/>
                <a:cs typeface="+mn-cs"/>
                <a:sym typeface="+mn-lt"/>
              </a:defRPr>
            </a:lvl1pPr>
            <a:lvl2pPr marL="230400" indent="-230400" algn="l" defTabSz="914400" rtl="0" eaLnBrk="1" latinLnBrk="0" hangingPunct="1">
              <a:lnSpc>
                <a:spcPct val="90000"/>
              </a:lnSpc>
              <a:spcBef>
                <a:spcPts val="1200"/>
              </a:spcBef>
              <a:buFont typeface="Arial Narrow" pitchFamily="34" charset="0"/>
              <a:buChar char="&gt;"/>
              <a:defRPr lang="en-US" sz="2100" b="0" kern="1200" dirty="0" smtClean="0">
                <a:solidFill>
                  <a:schemeClr val="tx1"/>
                </a:solidFill>
                <a:latin typeface="+mn-lt"/>
                <a:ea typeface="+mn-ea"/>
                <a:cs typeface="+mn-cs"/>
                <a:sym typeface="+mn-lt"/>
              </a:defRPr>
            </a:lvl2pPr>
            <a:lvl3pPr marL="482400" indent="-234000" algn="l" defTabSz="914400" rtl="0" eaLnBrk="1" latinLnBrk="0" hangingPunct="1">
              <a:lnSpc>
                <a:spcPct val="90000"/>
              </a:lnSpc>
              <a:spcBef>
                <a:spcPts val="400"/>
              </a:spcBef>
              <a:buFont typeface="Arial Narrow" pitchFamily="34" charset="0"/>
              <a:buChar char="–"/>
              <a:defRPr lang="en-US" sz="2100" b="0" kern="1200" dirty="0" smtClean="0">
                <a:solidFill>
                  <a:schemeClr val="tx1"/>
                </a:solidFill>
                <a:latin typeface="+mn-lt"/>
                <a:ea typeface="+mn-ea"/>
                <a:cs typeface="+mn-cs"/>
                <a:sym typeface="+mn-lt"/>
              </a:defRPr>
            </a:lvl3pPr>
            <a:lvl4pPr marL="698400" indent="-201600" algn="l" defTabSz="914400" rtl="0" eaLnBrk="1" latinLnBrk="0" hangingPunct="1">
              <a:lnSpc>
                <a:spcPct val="90000"/>
              </a:lnSpc>
              <a:spcBef>
                <a:spcPts val="200"/>
              </a:spcBef>
              <a:buFont typeface="Arial Narrow" pitchFamily="34" charset="0"/>
              <a:buChar char="-"/>
              <a:defRPr lang="en-US" sz="2100" b="0" kern="1200" dirty="0">
                <a:solidFill>
                  <a:schemeClr val="tx1"/>
                </a:solidFill>
                <a:latin typeface="+mn-lt"/>
                <a:ea typeface="+mn-ea"/>
                <a:cs typeface="+mn-cs"/>
                <a:sym typeface="+mn-lt"/>
              </a:defRPr>
            </a:lvl4pPr>
            <a:lvl5pPr marL="698400" indent="0" algn="l" defTabSz="914400" rtl="0" eaLnBrk="1" latinLnBrk="0" hangingPunct="1">
              <a:lnSpc>
                <a:spcPct val="93000"/>
              </a:lnSpc>
              <a:spcBef>
                <a:spcPts val="0"/>
              </a:spcBef>
              <a:buFont typeface="Arial Narrow" pitchFamily="34" charset="0"/>
              <a:buNone/>
              <a:defRPr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9pPr>
          </a:lstStyle>
          <a:p>
            <a:pPr>
              <a:spcBef>
                <a:spcPct val="0"/>
              </a:spcBef>
            </a:pPr>
            <a:fld id="{38667A16-011D-4EDB-9081-AC5A0A938289}" type="datetime'''''''''''''''''''''''''''1''''00''%'''''''''''''''''''''''''">
              <a:rPr lang="ru-RU" altLang="en-US" sz="1100">
                <a:cs typeface="Arial"/>
              </a:rPr>
              <a:pPr>
                <a:spcBef>
                  <a:spcPct val="0"/>
                </a:spcBef>
              </a:pPr>
              <a:t>100%</a:t>
            </a:fld>
            <a:endParaRPr lang="ru-RU" sz="1100" dirty="0">
              <a:cs typeface="Arial"/>
            </a:endParaRPr>
          </a:p>
        </p:txBody>
      </p:sp>
      <p:sp>
        <p:nvSpPr>
          <p:cNvPr id="33" name="Rectangle 32"/>
          <p:cNvSpPr>
            <a:spLocks noGrp="1" noChangeArrowheads="1"/>
          </p:cNvSpPr>
          <p:nvPr>
            <p:custDataLst>
              <p:tags r:id="rId38"/>
            </p:custDataLst>
          </p:nvPr>
        </p:nvSpPr>
        <p:spPr bwMode="auto">
          <a:xfrm>
            <a:off x="10463213" y="5027613"/>
            <a:ext cx="633413"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none" lIns="0" tIns="0" rIns="0" bIns="0" numCol="1" spcCol="0" anchor="ctr" anchorCtr="0" compatLnSpc="1">
            <a:prstTxWarp prst="textNoShape">
              <a:avLst/>
            </a:prstTxWarp>
            <a:noAutofit/>
          </a:bodyPr>
          <a:lstStyle>
            <a:lvl1pPr marL="233744" indent="-233744" algn="l" defTabSz="385498" rtl="0" eaLnBrk="1" fontAlgn="base" hangingPunct="1">
              <a:spcBef>
                <a:spcPts val="526"/>
              </a:spcBef>
              <a:spcAft>
                <a:spcPct val="0"/>
              </a:spcAft>
              <a:buClr>
                <a:schemeClr val="accent1"/>
              </a:buClr>
              <a:buSzPct val="100000"/>
              <a:buBlip>
                <a:blip r:embed="rId68"/>
              </a:buBlip>
              <a:defRPr kumimoji="1" sz="1400">
                <a:solidFill>
                  <a:schemeClr val="bg1"/>
                </a:solidFill>
                <a:latin typeface="+mn-lt"/>
                <a:ea typeface="Arial" charset="0"/>
                <a:cs typeface="Arial" charset="0"/>
              </a:defRPr>
            </a:lvl1pPr>
            <a:lvl2pPr marL="385498" indent="-150362" algn="l" defTabSz="385498" rtl="0" eaLnBrk="1" fontAlgn="base" hangingPunct="1">
              <a:spcBef>
                <a:spcPts val="526"/>
              </a:spcBef>
              <a:spcAft>
                <a:spcPct val="0"/>
              </a:spcAft>
              <a:buClr>
                <a:schemeClr val="bg2"/>
              </a:buClr>
              <a:buSzPct val="100000"/>
              <a:buBlip>
                <a:blip r:embed="rId69"/>
              </a:buBlip>
              <a:defRPr kumimoji="1" sz="1200">
                <a:solidFill>
                  <a:schemeClr val="bg1"/>
                </a:solidFill>
                <a:latin typeface="+mn-lt"/>
                <a:ea typeface="Arial" charset="0"/>
                <a:cs typeface="Arial" charset="0"/>
              </a:defRPr>
            </a:lvl2pPr>
            <a:lvl3pPr marL="535870" indent="-148997" algn="l" defTabSz="385498" rtl="0" eaLnBrk="1" fontAlgn="base" hangingPunct="1">
              <a:spcBef>
                <a:spcPts val="526"/>
              </a:spcBef>
              <a:spcAft>
                <a:spcPct val="0"/>
              </a:spcAft>
              <a:buClr>
                <a:srgbClr val="4596D1"/>
              </a:buClr>
              <a:buSzPct val="100000"/>
              <a:buFont typeface="Arial" pitchFamily="34" charset="0"/>
              <a:buChar char="•"/>
              <a:defRPr kumimoji="1" sz="1100">
                <a:solidFill>
                  <a:schemeClr val="bg1"/>
                </a:solidFill>
                <a:latin typeface="+mn-lt"/>
                <a:ea typeface="Arial" charset="0"/>
                <a:cs typeface="Arial" charset="0"/>
              </a:defRPr>
            </a:lvl3pPr>
            <a:lvl4pPr marL="695810" indent="-158569" algn="l" defTabSz="385498" rtl="0" eaLnBrk="1" fontAlgn="base" hangingPunct="1">
              <a:spcBef>
                <a:spcPts val="526"/>
              </a:spcBef>
              <a:spcAft>
                <a:spcPct val="0"/>
              </a:spcAft>
              <a:buClr>
                <a:schemeClr val="accent1"/>
              </a:buClr>
              <a:buSzPct val="100000"/>
              <a:buFont typeface="Arial" pitchFamily="34" charset="0"/>
              <a:buChar char="•"/>
              <a:defRPr kumimoji="1" sz="1000">
                <a:solidFill>
                  <a:schemeClr val="bg1"/>
                </a:solidFill>
                <a:latin typeface="+mn-lt"/>
                <a:ea typeface="Arial" charset="0"/>
                <a:cs typeface="Arial" charset="0"/>
              </a:defRPr>
            </a:lvl4pPr>
            <a:lvl5pPr marL="1770271" indent="-195474" algn="l" defTabSz="385498" rtl="0" eaLnBrk="1" fontAlgn="base" hangingPunct="1">
              <a:lnSpc>
                <a:spcPct val="96000"/>
              </a:lnSpc>
              <a:spcBef>
                <a:spcPct val="0"/>
              </a:spcBef>
              <a:spcAft>
                <a:spcPts val="252"/>
              </a:spcAft>
              <a:buClr>
                <a:srgbClr val="000000"/>
              </a:buClr>
              <a:buSzPct val="100000"/>
              <a:buFont typeface="Times New Roman" pitchFamily="18" charset="0"/>
              <a:defRPr kumimoji="1" sz="1800">
                <a:solidFill>
                  <a:srgbClr val="025EA1"/>
                </a:solidFill>
                <a:latin typeface="+mn-lt"/>
                <a:ea typeface="Arial" charset="0"/>
                <a:cs typeface="Arial" charset="0"/>
              </a:defRPr>
            </a:lvl5pPr>
            <a:lvl6pPr marL="2165068"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6pPr>
            <a:lvl7pPr marL="2558712"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7pPr>
            <a:lvl8pPr marL="2952369"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8pPr>
            <a:lvl9pPr marL="3346012"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9pPr>
          </a:lstStyle>
          <a:p>
            <a:pPr marL="0" indent="0" algn="r">
              <a:lnSpc>
                <a:spcPct val="90000"/>
              </a:lnSpc>
              <a:spcBef>
                <a:spcPct val="0"/>
              </a:spcBef>
              <a:buNone/>
            </a:pPr>
            <a:fld id="{B2A92C1C-D39C-481D-A406-588D7FF76F99}" type="datetime'П''ром-''т''''''ь,'''' ''&#10;стр''-во,'' ''''''&#10;''про''ч''''''ие'">
              <a:rPr lang="ru-RU" altLang="en-US" sz="1300">
                <a:solidFill>
                  <a:schemeClr val="tx1"/>
                </a:solidFill>
              </a:rPr>
              <a:pPr/>
              <a:t>Пром-ть, 
стр-во, 
прочие</a:t>
            </a:fld>
            <a:endParaRPr kumimoji="0" lang="ru-RU" altLang="ru-RU" sz="1300" dirty="0">
              <a:solidFill>
                <a:schemeClr val="tx1"/>
              </a:solidFill>
              <a:cs typeface="Arial"/>
              <a:sym typeface="+mn-lt"/>
            </a:endParaRPr>
          </a:p>
        </p:txBody>
      </p:sp>
      <p:sp>
        <p:nvSpPr>
          <p:cNvPr id="34" name="Rectangle 33"/>
          <p:cNvSpPr>
            <a:spLocks noGrp="1" noChangeArrowheads="1"/>
          </p:cNvSpPr>
          <p:nvPr>
            <p:custDataLst>
              <p:tags r:id="rId39"/>
            </p:custDataLst>
          </p:nvPr>
        </p:nvSpPr>
        <p:spPr bwMode="auto">
          <a:xfrm>
            <a:off x="10826750" y="3967163"/>
            <a:ext cx="269875"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none" lIns="0" tIns="0" rIns="0" bIns="0" numCol="1" spcCol="0" anchor="ctr" anchorCtr="0" compatLnSpc="1">
            <a:prstTxWarp prst="textNoShape">
              <a:avLst/>
            </a:prstTxWarp>
            <a:noAutofit/>
          </a:bodyPr>
          <a:lstStyle>
            <a:lvl1pPr marL="233744" indent="-233744" algn="l" defTabSz="385498" rtl="0" eaLnBrk="1" fontAlgn="base" hangingPunct="1">
              <a:spcBef>
                <a:spcPts val="526"/>
              </a:spcBef>
              <a:spcAft>
                <a:spcPct val="0"/>
              </a:spcAft>
              <a:buClr>
                <a:schemeClr val="accent1"/>
              </a:buClr>
              <a:buSzPct val="100000"/>
              <a:buBlip>
                <a:blip r:embed="rId68"/>
              </a:buBlip>
              <a:defRPr kumimoji="1" sz="1400">
                <a:solidFill>
                  <a:schemeClr val="bg1"/>
                </a:solidFill>
                <a:latin typeface="+mn-lt"/>
                <a:ea typeface="Arial" charset="0"/>
                <a:cs typeface="Arial" charset="0"/>
              </a:defRPr>
            </a:lvl1pPr>
            <a:lvl2pPr marL="385498" indent="-150362" algn="l" defTabSz="385498" rtl="0" eaLnBrk="1" fontAlgn="base" hangingPunct="1">
              <a:spcBef>
                <a:spcPts val="526"/>
              </a:spcBef>
              <a:spcAft>
                <a:spcPct val="0"/>
              </a:spcAft>
              <a:buClr>
                <a:schemeClr val="bg2"/>
              </a:buClr>
              <a:buSzPct val="100000"/>
              <a:buBlip>
                <a:blip r:embed="rId69"/>
              </a:buBlip>
              <a:defRPr kumimoji="1" sz="1200">
                <a:solidFill>
                  <a:schemeClr val="bg1"/>
                </a:solidFill>
                <a:latin typeface="+mn-lt"/>
                <a:ea typeface="Arial" charset="0"/>
                <a:cs typeface="Arial" charset="0"/>
              </a:defRPr>
            </a:lvl2pPr>
            <a:lvl3pPr marL="535870" indent="-148997" algn="l" defTabSz="385498" rtl="0" eaLnBrk="1" fontAlgn="base" hangingPunct="1">
              <a:spcBef>
                <a:spcPts val="526"/>
              </a:spcBef>
              <a:spcAft>
                <a:spcPct val="0"/>
              </a:spcAft>
              <a:buClr>
                <a:srgbClr val="4596D1"/>
              </a:buClr>
              <a:buSzPct val="100000"/>
              <a:buFont typeface="Arial" pitchFamily="34" charset="0"/>
              <a:buChar char="•"/>
              <a:defRPr kumimoji="1" sz="1100">
                <a:solidFill>
                  <a:schemeClr val="bg1"/>
                </a:solidFill>
                <a:latin typeface="+mn-lt"/>
                <a:ea typeface="Arial" charset="0"/>
                <a:cs typeface="Arial" charset="0"/>
              </a:defRPr>
            </a:lvl3pPr>
            <a:lvl4pPr marL="695810" indent="-158569" algn="l" defTabSz="385498" rtl="0" eaLnBrk="1" fontAlgn="base" hangingPunct="1">
              <a:spcBef>
                <a:spcPts val="526"/>
              </a:spcBef>
              <a:spcAft>
                <a:spcPct val="0"/>
              </a:spcAft>
              <a:buClr>
                <a:schemeClr val="accent1"/>
              </a:buClr>
              <a:buSzPct val="100000"/>
              <a:buFont typeface="Arial" pitchFamily="34" charset="0"/>
              <a:buChar char="•"/>
              <a:defRPr kumimoji="1" sz="1000">
                <a:solidFill>
                  <a:schemeClr val="bg1"/>
                </a:solidFill>
                <a:latin typeface="+mn-lt"/>
                <a:ea typeface="Arial" charset="0"/>
                <a:cs typeface="Arial" charset="0"/>
              </a:defRPr>
            </a:lvl4pPr>
            <a:lvl5pPr marL="1770271" indent="-195474" algn="l" defTabSz="385498" rtl="0" eaLnBrk="1" fontAlgn="base" hangingPunct="1">
              <a:lnSpc>
                <a:spcPct val="96000"/>
              </a:lnSpc>
              <a:spcBef>
                <a:spcPct val="0"/>
              </a:spcBef>
              <a:spcAft>
                <a:spcPts val="252"/>
              </a:spcAft>
              <a:buClr>
                <a:srgbClr val="000000"/>
              </a:buClr>
              <a:buSzPct val="100000"/>
              <a:buFont typeface="Times New Roman" pitchFamily="18" charset="0"/>
              <a:defRPr kumimoji="1" sz="1800">
                <a:solidFill>
                  <a:srgbClr val="025EA1"/>
                </a:solidFill>
                <a:latin typeface="+mn-lt"/>
                <a:ea typeface="Arial" charset="0"/>
                <a:cs typeface="Arial" charset="0"/>
              </a:defRPr>
            </a:lvl5pPr>
            <a:lvl6pPr marL="2165068"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6pPr>
            <a:lvl7pPr marL="2558712"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7pPr>
            <a:lvl8pPr marL="2952369"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8pPr>
            <a:lvl9pPr marL="3346012"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9pPr>
          </a:lstStyle>
          <a:p>
            <a:pPr marL="0" indent="0" algn="r">
              <a:lnSpc>
                <a:spcPct val="90000"/>
              </a:lnSpc>
              <a:spcBef>
                <a:spcPct val="0"/>
              </a:spcBef>
              <a:buNone/>
            </a:pPr>
            <a:fld id="{48BD037B-3D4A-4714-9EB8-1051665D795E}" type="datetime'Т''''''''''''''''''''КО'''''''''">
              <a:rPr lang="ru-RU" altLang="en-US" sz="1300">
                <a:solidFill>
                  <a:schemeClr val="tx1"/>
                </a:solidFill>
              </a:rPr>
              <a:pPr/>
              <a:t>ТКО</a:t>
            </a:fld>
            <a:endParaRPr kumimoji="0" lang="ru-RU" altLang="ru-RU" sz="1300" dirty="0">
              <a:solidFill>
                <a:schemeClr val="tx1"/>
              </a:solidFill>
              <a:cs typeface="Arial"/>
              <a:sym typeface="+mn-lt"/>
            </a:endParaRPr>
          </a:p>
        </p:txBody>
      </p:sp>
      <p:sp>
        <p:nvSpPr>
          <p:cNvPr id="35" name="Rectangle 34"/>
          <p:cNvSpPr>
            <a:spLocks noGrp="1" noChangeArrowheads="1"/>
          </p:cNvSpPr>
          <p:nvPr>
            <p:custDataLst>
              <p:tags r:id="rId40"/>
            </p:custDataLst>
          </p:nvPr>
        </p:nvSpPr>
        <p:spPr bwMode="auto">
          <a:xfrm>
            <a:off x="9555163" y="5940425"/>
            <a:ext cx="785813"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spcCol="0" anchor="t" anchorCtr="0" compatLnSpc="1">
            <a:prstTxWarp prst="textNoShape">
              <a:avLst/>
            </a:prstTxWarp>
            <a:noAutofit/>
          </a:bodyPr>
          <a:lstStyle>
            <a:lvl1pPr marL="233744" indent="-233744" algn="l" defTabSz="385498" rtl="0" eaLnBrk="1" fontAlgn="base" hangingPunct="1">
              <a:spcBef>
                <a:spcPts val="526"/>
              </a:spcBef>
              <a:spcAft>
                <a:spcPct val="0"/>
              </a:spcAft>
              <a:buClr>
                <a:schemeClr val="accent1"/>
              </a:buClr>
              <a:buSzPct val="100000"/>
              <a:buBlip>
                <a:blip r:embed="rId68"/>
              </a:buBlip>
              <a:defRPr kumimoji="1" sz="1400">
                <a:solidFill>
                  <a:schemeClr val="bg1"/>
                </a:solidFill>
                <a:latin typeface="+mn-lt"/>
                <a:ea typeface="Arial" charset="0"/>
                <a:cs typeface="Arial" charset="0"/>
              </a:defRPr>
            </a:lvl1pPr>
            <a:lvl2pPr marL="385498" indent="-150362" algn="l" defTabSz="385498" rtl="0" eaLnBrk="1" fontAlgn="base" hangingPunct="1">
              <a:spcBef>
                <a:spcPts val="526"/>
              </a:spcBef>
              <a:spcAft>
                <a:spcPct val="0"/>
              </a:spcAft>
              <a:buClr>
                <a:schemeClr val="bg2"/>
              </a:buClr>
              <a:buSzPct val="100000"/>
              <a:buBlip>
                <a:blip r:embed="rId69"/>
              </a:buBlip>
              <a:defRPr kumimoji="1" sz="1200">
                <a:solidFill>
                  <a:schemeClr val="bg1"/>
                </a:solidFill>
                <a:latin typeface="+mn-lt"/>
                <a:ea typeface="Arial" charset="0"/>
                <a:cs typeface="Arial" charset="0"/>
              </a:defRPr>
            </a:lvl2pPr>
            <a:lvl3pPr marL="535870" indent="-148997" algn="l" defTabSz="385498" rtl="0" eaLnBrk="1" fontAlgn="base" hangingPunct="1">
              <a:spcBef>
                <a:spcPts val="526"/>
              </a:spcBef>
              <a:spcAft>
                <a:spcPct val="0"/>
              </a:spcAft>
              <a:buClr>
                <a:srgbClr val="4596D1"/>
              </a:buClr>
              <a:buSzPct val="100000"/>
              <a:buFont typeface="Arial" pitchFamily="34" charset="0"/>
              <a:buChar char="•"/>
              <a:defRPr kumimoji="1" sz="1100">
                <a:solidFill>
                  <a:schemeClr val="bg1"/>
                </a:solidFill>
                <a:latin typeface="+mn-lt"/>
                <a:ea typeface="Arial" charset="0"/>
                <a:cs typeface="Arial" charset="0"/>
              </a:defRPr>
            </a:lvl3pPr>
            <a:lvl4pPr marL="695810" indent="-158569" algn="l" defTabSz="385498" rtl="0" eaLnBrk="1" fontAlgn="base" hangingPunct="1">
              <a:spcBef>
                <a:spcPts val="526"/>
              </a:spcBef>
              <a:spcAft>
                <a:spcPct val="0"/>
              </a:spcAft>
              <a:buClr>
                <a:schemeClr val="accent1"/>
              </a:buClr>
              <a:buSzPct val="100000"/>
              <a:buFont typeface="Arial" pitchFamily="34" charset="0"/>
              <a:buChar char="•"/>
              <a:defRPr kumimoji="1" sz="1000">
                <a:solidFill>
                  <a:schemeClr val="bg1"/>
                </a:solidFill>
                <a:latin typeface="+mn-lt"/>
                <a:ea typeface="Arial" charset="0"/>
                <a:cs typeface="Arial" charset="0"/>
              </a:defRPr>
            </a:lvl4pPr>
            <a:lvl5pPr marL="1770271" indent="-195474" algn="l" defTabSz="385498" rtl="0" eaLnBrk="1" fontAlgn="base" hangingPunct="1">
              <a:lnSpc>
                <a:spcPct val="96000"/>
              </a:lnSpc>
              <a:spcBef>
                <a:spcPct val="0"/>
              </a:spcBef>
              <a:spcAft>
                <a:spcPts val="252"/>
              </a:spcAft>
              <a:buClr>
                <a:srgbClr val="000000"/>
              </a:buClr>
              <a:buSzPct val="100000"/>
              <a:buFont typeface="Times New Roman" pitchFamily="18" charset="0"/>
              <a:defRPr kumimoji="1" sz="1800">
                <a:solidFill>
                  <a:srgbClr val="025EA1"/>
                </a:solidFill>
                <a:latin typeface="+mn-lt"/>
                <a:ea typeface="Arial" charset="0"/>
                <a:cs typeface="Arial" charset="0"/>
              </a:defRPr>
            </a:lvl5pPr>
            <a:lvl6pPr marL="2165068"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6pPr>
            <a:lvl7pPr marL="2558712"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7pPr>
            <a:lvl8pPr marL="2952369"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8pPr>
            <a:lvl9pPr marL="3346012"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9pPr>
          </a:lstStyle>
          <a:p>
            <a:pPr marL="0" indent="0" algn="ctr">
              <a:lnSpc>
                <a:spcPct val="90000"/>
              </a:lnSpc>
              <a:spcBef>
                <a:spcPct val="0"/>
              </a:spcBef>
              <a:buNone/>
            </a:pPr>
            <a:fld id="{C36016F4-E534-4E1C-ABFF-584FA037C083}" type="datetime'М''''''л''''рд.'' ''''''''''д''''о''л''л''.'''''''''''''''''">
              <a:rPr lang="ru-RU" altLang="en-US" sz="1300" b="0">
                <a:solidFill>
                  <a:schemeClr val="tx1"/>
                </a:solidFill>
              </a:rPr>
              <a:pPr/>
              <a:t>Млрд. долл.</a:t>
            </a:fld>
            <a:endParaRPr kumimoji="0" lang="ru-RU" altLang="ru-RU" sz="1300" b="0" dirty="0">
              <a:solidFill>
                <a:schemeClr val="tx1"/>
              </a:solidFill>
              <a:cs typeface="Arial"/>
              <a:sym typeface="+mn-lt"/>
            </a:endParaRPr>
          </a:p>
        </p:txBody>
      </p:sp>
      <p:sp>
        <p:nvSpPr>
          <p:cNvPr id="36" name="Rectangle 35"/>
          <p:cNvSpPr>
            <a:spLocks noGrp="1" noChangeArrowheads="1"/>
          </p:cNvSpPr>
          <p:nvPr>
            <p:custDataLst>
              <p:tags r:id="rId41"/>
            </p:custDataLst>
          </p:nvPr>
        </p:nvSpPr>
        <p:spPr bwMode="gray">
          <a:xfrm>
            <a:off x="9817100" y="3163888"/>
            <a:ext cx="261938"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none" lIns="0" tIns="0" rIns="0" bIns="0" numCol="1" spcCol="0" anchor="b" anchorCtr="0" compatLnSpc="1">
            <a:prstTxWarp prst="textNoShape">
              <a:avLst/>
            </a:prstTxWarp>
            <a:noAutofit/>
          </a:bodyPr>
          <a:lstStyle>
            <a:lvl1pPr marL="233744" indent="-233744" algn="l" defTabSz="385498" rtl="0" eaLnBrk="1" fontAlgn="base" hangingPunct="1">
              <a:spcBef>
                <a:spcPts val="526"/>
              </a:spcBef>
              <a:spcAft>
                <a:spcPct val="0"/>
              </a:spcAft>
              <a:buClr>
                <a:schemeClr val="accent1"/>
              </a:buClr>
              <a:buSzPct val="100000"/>
              <a:buBlip>
                <a:blip r:embed="rId68"/>
              </a:buBlip>
              <a:defRPr kumimoji="1" sz="1400">
                <a:solidFill>
                  <a:schemeClr val="bg1"/>
                </a:solidFill>
                <a:latin typeface="+mn-lt"/>
                <a:ea typeface="Arial" charset="0"/>
                <a:cs typeface="Arial" charset="0"/>
              </a:defRPr>
            </a:lvl1pPr>
            <a:lvl2pPr marL="385498" indent="-150362" algn="l" defTabSz="385498" rtl="0" eaLnBrk="1" fontAlgn="base" hangingPunct="1">
              <a:spcBef>
                <a:spcPts val="526"/>
              </a:spcBef>
              <a:spcAft>
                <a:spcPct val="0"/>
              </a:spcAft>
              <a:buClr>
                <a:schemeClr val="bg2"/>
              </a:buClr>
              <a:buSzPct val="100000"/>
              <a:buBlip>
                <a:blip r:embed="rId69"/>
              </a:buBlip>
              <a:defRPr kumimoji="1" sz="1200">
                <a:solidFill>
                  <a:schemeClr val="bg1"/>
                </a:solidFill>
                <a:latin typeface="+mn-lt"/>
                <a:ea typeface="Arial" charset="0"/>
                <a:cs typeface="Arial" charset="0"/>
              </a:defRPr>
            </a:lvl2pPr>
            <a:lvl3pPr marL="535870" indent="-148997" algn="l" defTabSz="385498" rtl="0" eaLnBrk="1" fontAlgn="base" hangingPunct="1">
              <a:spcBef>
                <a:spcPts val="526"/>
              </a:spcBef>
              <a:spcAft>
                <a:spcPct val="0"/>
              </a:spcAft>
              <a:buClr>
                <a:srgbClr val="4596D1"/>
              </a:buClr>
              <a:buSzPct val="100000"/>
              <a:buFont typeface="Arial" pitchFamily="34" charset="0"/>
              <a:buChar char="•"/>
              <a:defRPr kumimoji="1" sz="1100">
                <a:solidFill>
                  <a:schemeClr val="bg1"/>
                </a:solidFill>
                <a:latin typeface="+mn-lt"/>
                <a:ea typeface="Arial" charset="0"/>
                <a:cs typeface="Arial" charset="0"/>
              </a:defRPr>
            </a:lvl3pPr>
            <a:lvl4pPr marL="695810" indent="-158569" algn="l" defTabSz="385498" rtl="0" eaLnBrk="1" fontAlgn="base" hangingPunct="1">
              <a:spcBef>
                <a:spcPts val="526"/>
              </a:spcBef>
              <a:spcAft>
                <a:spcPct val="0"/>
              </a:spcAft>
              <a:buClr>
                <a:schemeClr val="accent1"/>
              </a:buClr>
              <a:buSzPct val="100000"/>
              <a:buFont typeface="Arial" pitchFamily="34" charset="0"/>
              <a:buChar char="•"/>
              <a:defRPr kumimoji="1" sz="1000">
                <a:solidFill>
                  <a:schemeClr val="bg1"/>
                </a:solidFill>
                <a:latin typeface="+mn-lt"/>
                <a:ea typeface="Arial" charset="0"/>
                <a:cs typeface="Arial" charset="0"/>
              </a:defRPr>
            </a:lvl4pPr>
            <a:lvl5pPr marL="1770271" indent="-195474" algn="l" defTabSz="385498" rtl="0" eaLnBrk="1" fontAlgn="base" hangingPunct="1">
              <a:lnSpc>
                <a:spcPct val="96000"/>
              </a:lnSpc>
              <a:spcBef>
                <a:spcPct val="0"/>
              </a:spcBef>
              <a:spcAft>
                <a:spcPts val="252"/>
              </a:spcAft>
              <a:buClr>
                <a:srgbClr val="000000"/>
              </a:buClr>
              <a:buSzPct val="100000"/>
              <a:buFont typeface="Times New Roman" pitchFamily="18" charset="0"/>
              <a:defRPr kumimoji="1" sz="1800">
                <a:solidFill>
                  <a:srgbClr val="025EA1"/>
                </a:solidFill>
                <a:latin typeface="+mn-lt"/>
                <a:ea typeface="Arial" charset="0"/>
                <a:cs typeface="Arial" charset="0"/>
              </a:defRPr>
            </a:lvl5pPr>
            <a:lvl6pPr marL="2165068"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6pPr>
            <a:lvl7pPr marL="2558712"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7pPr>
            <a:lvl8pPr marL="2952369"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8pPr>
            <a:lvl9pPr marL="3346012"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9pPr>
          </a:lstStyle>
          <a:p>
            <a:pPr marL="0" indent="0" algn="ctr">
              <a:lnSpc>
                <a:spcPct val="90000"/>
              </a:lnSpc>
              <a:spcBef>
                <a:spcPct val="0"/>
              </a:spcBef>
              <a:buNone/>
            </a:pPr>
            <a:fld id="{8B25DCA3-C1EC-4869-9BFC-46235FB4381F}" type="datetime'''''''''''''''''''''''''''7'''''',''''''''''''''2''''''''0'">
              <a:rPr lang="ru-RU" altLang="en-US" sz="1300" smtClean="0">
                <a:solidFill>
                  <a:schemeClr val="tx1"/>
                </a:solidFill>
              </a:rPr>
              <a:pPr/>
              <a:t>7,20</a:t>
            </a:fld>
            <a:endParaRPr kumimoji="0" lang="ru-RU" altLang="ru-RU" sz="1300" b="1" dirty="0">
              <a:solidFill>
                <a:schemeClr val="tx1"/>
              </a:solidFill>
              <a:cs typeface="Arial"/>
              <a:sym typeface="+mn-lt"/>
            </a:endParaRPr>
          </a:p>
        </p:txBody>
      </p:sp>
      <p:sp>
        <p:nvSpPr>
          <p:cNvPr id="37" name="Rectangle 36"/>
          <p:cNvSpPr>
            <a:spLocks noGrp="1" noChangeArrowheads="1"/>
          </p:cNvSpPr>
          <p:nvPr>
            <p:custDataLst>
              <p:tags r:id="rId42"/>
            </p:custDataLst>
          </p:nvPr>
        </p:nvSpPr>
        <p:spPr bwMode="gray">
          <a:xfrm>
            <a:off x="9742488" y="5116513"/>
            <a:ext cx="409575" cy="355600"/>
          </a:xfrm>
          <a:prstGeom prst="rect">
            <a:avLst/>
          </a:prstGeom>
          <a:noFill/>
          <a:ln>
            <a:noFill/>
          </a:ln>
          <a:extLst>
            <a:ext uri="{909E8E84-426E-40DD-AFC4-6F175D3DCCD1}">
              <a14:hiddenFill xmlns:a14="http://schemas.microsoft.com/office/drawing/2010/main">
                <a:solidFill>
                  <a:schemeClr val="tx2"/>
                </a:solidFill>
              </a14:hiddenFill>
            </a:ext>
            <a:ext uri="{91240B29-F687-4F45-9708-019B960494DF}">
              <a14:hiddenLine xmlns:a14="http://schemas.microsoft.com/office/drawing/2010/main" w="9525">
                <a:solidFill>
                  <a:srgbClr val="000000"/>
                </a:solidFill>
                <a:round/>
                <a:headEnd/>
                <a:tailEnd/>
              </a14:hiddenLine>
            </a:ext>
          </a:extLst>
        </p:spPr>
        <p:txBody>
          <a:bodyPr vert="horz" wrap="none" lIns="25400" tIns="0" rIns="25400" bIns="0" numCol="1" spcCol="0" anchor="ctr" anchorCtr="0" compatLnSpc="1">
            <a:prstTxWarp prst="textNoShape">
              <a:avLst/>
            </a:prstTxWarp>
            <a:noAutofit/>
          </a:bodyPr>
          <a:lstStyle>
            <a:lvl1pPr marL="233744" indent="-233744" algn="l" defTabSz="385498" rtl="0" eaLnBrk="1" fontAlgn="base" hangingPunct="1">
              <a:spcBef>
                <a:spcPts val="526"/>
              </a:spcBef>
              <a:spcAft>
                <a:spcPct val="0"/>
              </a:spcAft>
              <a:buClr>
                <a:schemeClr val="accent1"/>
              </a:buClr>
              <a:buSzPct val="100000"/>
              <a:buBlip>
                <a:blip r:embed="rId68"/>
              </a:buBlip>
              <a:defRPr kumimoji="1" sz="1400">
                <a:solidFill>
                  <a:schemeClr val="bg1"/>
                </a:solidFill>
                <a:latin typeface="+mn-lt"/>
                <a:ea typeface="Arial" charset="0"/>
                <a:cs typeface="Arial" charset="0"/>
              </a:defRPr>
            </a:lvl1pPr>
            <a:lvl2pPr marL="385498" indent="-150362" algn="l" defTabSz="385498" rtl="0" eaLnBrk="1" fontAlgn="base" hangingPunct="1">
              <a:spcBef>
                <a:spcPts val="526"/>
              </a:spcBef>
              <a:spcAft>
                <a:spcPct val="0"/>
              </a:spcAft>
              <a:buClr>
                <a:schemeClr val="bg2"/>
              </a:buClr>
              <a:buSzPct val="100000"/>
              <a:buBlip>
                <a:blip r:embed="rId69"/>
              </a:buBlip>
              <a:defRPr kumimoji="1" sz="1200">
                <a:solidFill>
                  <a:schemeClr val="bg1"/>
                </a:solidFill>
                <a:latin typeface="+mn-lt"/>
                <a:ea typeface="Arial" charset="0"/>
                <a:cs typeface="Arial" charset="0"/>
              </a:defRPr>
            </a:lvl2pPr>
            <a:lvl3pPr marL="535870" indent="-148997" algn="l" defTabSz="385498" rtl="0" eaLnBrk="1" fontAlgn="base" hangingPunct="1">
              <a:spcBef>
                <a:spcPts val="526"/>
              </a:spcBef>
              <a:spcAft>
                <a:spcPct val="0"/>
              </a:spcAft>
              <a:buClr>
                <a:srgbClr val="4596D1"/>
              </a:buClr>
              <a:buSzPct val="100000"/>
              <a:buFont typeface="Arial" pitchFamily="34" charset="0"/>
              <a:buChar char="•"/>
              <a:defRPr kumimoji="1" sz="1100">
                <a:solidFill>
                  <a:schemeClr val="bg1"/>
                </a:solidFill>
                <a:latin typeface="+mn-lt"/>
                <a:ea typeface="Arial" charset="0"/>
                <a:cs typeface="Arial" charset="0"/>
              </a:defRPr>
            </a:lvl3pPr>
            <a:lvl4pPr marL="695810" indent="-158569" algn="l" defTabSz="385498" rtl="0" eaLnBrk="1" fontAlgn="base" hangingPunct="1">
              <a:spcBef>
                <a:spcPts val="526"/>
              </a:spcBef>
              <a:spcAft>
                <a:spcPct val="0"/>
              </a:spcAft>
              <a:buClr>
                <a:schemeClr val="accent1"/>
              </a:buClr>
              <a:buSzPct val="100000"/>
              <a:buFont typeface="Arial" pitchFamily="34" charset="0"/>
              <a:buChar char="•"/>
              <a:defRPr kumimoji="1" sz="1000">
                <a:solidFill>
                  <a:schemeClr val="bg1"/>
                </a:solidFill>
                <a:latin typeface="+mn-lt"/>
                <a:ea typeface="Arial" charset="0"/>
                <a:cs typeface="Arial" charset="0"/>
              </a:defRPr>
            </a:lvl4pPr>
            <a:lvl5pPr marL="1770271" indent="-195474" algn="l" defTabSz="385498" rtl="0" eaLnBrk="1" fontAlgn="base" hangingPunct="1">
              <a:lnSpc>
                <a:spcPct val="96000"/>
              </a:lnSpc>
              <a:spcBef>
                <a:spcPct val="0"/>
              </a:spcBef>
              <a:spcAft>
                <a:spcPts val="252"/>
              </a:spcAft>
              <a:buClr>
                <a:srgbClr val="000000"/>
              </a:buClr>
              <a:buSzPct val="100000"/>
              <a:buFont typeface="Times New Roman" pitchFamily="18" charset="0"/>
              <a:defRPr kumimoji="1" sz="1800">
                <a:solidFill>
                  <a:srgbClr val="025EA1"/>
                </a:solidFill>
                <a:latin typeface="+mn-lt"/>
                <a:ea typeface="Arial" charset="0"/>
                <a:cs typeface="Arial" charset="0"/>
              </a:defRPr>
            </a:lvl5pPr>
            <a:lvl6pPr marL="2165068"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6pPr>
            <a:lvl7pPr marL="2558712"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7pPr>
            <a:lvl8pPr marL="2952369"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8pPr>
            <a:lvl9pPr marL="3346012"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9pPr>
          </a:lstStyle>
          <a:p>
            <a:pPr marL="0" indent="0" algn="ctr">
              <a:lnSpc>
                <a:spcPct val="90000"/>
              </a:lnSpc>
              <a:spcBef>
                <a:spcPct val="0"/>
              </a:spcBef>
              <a:buNone/>
            </a:pPr>
            <a:fld id="{8FD546F6-74AD-4BAF-8D53-8F4722F0BCEA}" type="datetime'''''''''3'''',''''''''''''''''''''''''''''''''''''''20'''''">
              <a:rPr lang="ru-RU" altLang="en-US" sz="1300" b="0" smtClean="0"/>
              <a:pPr/>
              <a:t>3,20</a:t>
            </a:fld>
            <a:r>
              <a:rPr lang="ru-RU" altLang="en-US" sz="1300" b="0" smtClean="0"/>
              <a:t/>
            </a:r>
            <a:br>
              <a:rPr lang="ru-RU" altLang="en-US" sz="1300" b="0" smtClean="0"/>
            </a:br>
            <a:r>
              <a:rPr lang="ru-RU" altLang="en-US" sz="1300" b="0" smtClean="0"/>
              <a:t>(</a:t>
            </a:r>
            <a:fld id="{1D7F095E-D762-4551-A64A-F42E290F5305}" type="datetime'''''''''''''''4''''''''''''''''''''''''''4''%'''''''">
              <a:rPr lang="ru-RU" altLang="en-US" sz="1300" b="0"/>
              <a:pPr marL="0" indent="0" algn="ctr">
                <a:lnSpc>
                  <a:spcPct val="90000"/>
                </a:lnSpc>
                <a:spcBef>
                  <a:spcPct val="0"/>
                </a:spcBef>
                <a:buNone/>
              </a:pPr>
              <a:t>44%</a:t>
            </a:fld>
            <a:r>
              <a:rPr lang="ru-RU" altLang="en-US" sz="1300" b="0" smtClean="0"/>
              <a:t>)</a:t>
            </a:r>
            <a:endParaRPr kumimoji="0" lang="ru-RU" altLang="ru-RU" sz="1300" b="0" dirty="0">
              <a:cs typeface="Arial"/>
              <a:sym typeface="+mn-lt"/>
            </a:endParaRPr>
          </a:p>
        </p:txBody>
      </p:sp>
      <p:sp>
        <p:nvSpPr>
          <p:cNvPr id="38" name="Rectangle 37"/>
          <p:cNvSpPr>
            <a:spLocks noGrp="1" noChangeArrowheads="1"/>
          </p:cNvSpPr>
          <p:nvPr>
            <p:custDataLst>
              <p:tags r:id="rId43"/>
            </p:custDataLst>
          </p:nvPr>
        </p:nvSpPr>
        <p:spPr bwMode="gray">
          <a:xfrm>
            <a:off x="9742488" y="3878263"/>
            <a:ext cx="409575" cy="355600"/>
          </a:xfrm>
          <a:prstGeom prst="rect">
            <a:avLst/>
          </a:prstGeom>
          <a:noFill/>
          <a:ln>
            <a:noFill/>
          </a:ln>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rgbClr val="000000"/>
                </a:solidFill>
                <a:round/>
                <a:headEnd/>
                <a:tailEnd/>
              </a14:hiddenLine>
            </a:ext>
          </a:extLst>
        </p:spPr>
        <p:txBody>
          <a:bodyPr vert="horz" wrap="none" lIns="25400" tIns="0" rIns="25400" bIns="0" numCol="1" spcCol="0" anchor="ctr" anchorCtr="0" compatLnSpc="1">
            <a:prstTxWarp prst="textNoShape">
              <a:avLst/>
            </a:prstTxWarp>
            <a:noAutofit/>
          </a:bodyPr>
          <a:lstStyle>
            <a:lvl1pPr marL="233744" indent="-233744" algn="l" defTabSz="385498" rtl="0" eaLnBrk="1" fontAlgn="base" hangingPunct="1">
              <a:spcBef>
                <a:spcPts val="526"/>
              </a:spcBef>
              <a:spcAft>
                <a:spcPct val="0"/>
              </a:spcAft>
              <a:buClr>
                <a:schemeClr val="accent1"/>
              </a:buClr>
              <a:buSzPct val="100000"/>
              <a:buBlip>
                <a:blip r:embed="rId68"/>
              </a:buBlip>
              <a:defRPr kumimoji="1" sz="1400">
                <a:solidFill>
                  <a:schemeClr val="bg1"/>
                </a:solidFill>
                <a:latin typeface="+mn-lt"/>
                <a:ea typeface="Arial" charset="0"/>
                <a:cs typeface="Arial" charset="0"/>
              </a:defRPr>
            </a:lvl1pPr>
            <a:lvl2pPr marL="385498" indent="-150362" algn="l" defTabSz="385498" rtl="0" eaLnBrk="1" fontAlgn="base" hangingPunct="1">
              <a:spcBef>
                <a:spcPts val="526"/>
              </a:spcBef>
              <a:spcAft>
                <a:spcPct val="0"/>
              </a:spcAft>
              <a:buClr>
                <a:schemeClr val="bg2"/>
              </a:buClr>
              <a:buSzPct val="100000"/>
              <a:buBlip>
                <a:blip r:embed="rId69"/>
              </a:buBlip>
              <a:defRPr kumimoji="1" sz="1200">
                <a:solidFill>
                  <a:schemeClr val="bg1"/>
                </a:solidFill>
                <a:latin typeface="+mn-lt"/>
                <a:ea typeface="Arial" charset="0"/>
                <a:cs typeface="Arial" charset="0"/>
              </a:defRPr>
            </a:lvl2pPr>
            <a:lvl3pPr marL="535870" indent="-148997" algn="l" defTabSz="385498" rtl="0" eaLnBrk="1" fontAlgn="base" hangingPunct="1">
              <a:spcBef>
                <a:spcPts val="526"/>
              </a:spcBef>
              <a:spcAft>
                <a:spcPct val="0"/>
              </a:spcAft>
              <a:buClr>
                <a:srgbClr val="4596D1"/>
              </a:buClr>
              <a:buSzPct val="100000"/>
              <a:buFont typeface="Arial" pitchFamily="34" charset="0"/>
              <a:buChar char="•"/>
              <a:defRPr kumimoji="1" sz="1100">
                <a:solidFill>
                  <a:schemeClr val="bg1"/>
                </a:solidFill>
                <a:latin typeface="+mn-lt"/>
                <a:ea typeface="Arial" charset="0"/>
                <a:cs typeface="Arial" charset="0"/>
              </a:defRPr>
            </a:lvl3pPr>
            <a:lvl4pPr marL="695810" indent="-158569" algn="l" defTabSz="385498" rtl="0" eaLnBrk="1" fontAlgn="base" hangingPunct="1">
              <a:spcBef>
                <a:spcPts val="526"/>
              </a:spcBef>
              <a:spcAft>
                <a:spcPct val="0"/>
              </a:spcAft>
              <a:buClr>
                <a:schemeClr val="accent1"/>
              </a:buClr>
              <a:buSzPct val="100000"/>
              <a:buFont typeface="Arial" pitchFamily="34" charset="0"/>
              <a:buChar char="•"/>
              <a:defRPr kumimoji="1" sz="1000">
                <a:solidFill>
                  <a:schemeClr val="bg1"/>
                </a:solidFill>
                <a:latin typeface="+mn-lt"/>
                <a:ea typeface="Arial" charset="0"/>
                <a:cs typeface="Arial" charset="0"/>
              </a:defRPr>
            </a:lvl4pPr>
            <a:lvl5pPr marL="1770271" indent="-195474" algn="l" defTabSz="385498" rtl="0" eaLnBrk="1" fontAlgn="base" hangingPunct="1">
              <a:lnSpc>
                <a:spcPct val="96000"/>
              </a:lnSpc>
              <a:spcBef>
                <a:spcPct val="0"/>
              </a:spcBef>
              <a:spcAft>
                <a:spcPts val="252"/>
              </a:spcAft>
              <a:buClr>
                <a:srgbClr val="000000"/>
              </a:buClr>
              <a:buSzPct val="100000"/>
              <a:buFont typeface="Times New Roman" pitchFamily="18" charset="0"/>
              <a:defRPr kumimoji="1" sz="1800">
                <a:solidFill>
                  <a:srgbClr val="025EA1"/>
                </a:solidFill>
                <a:latin typeface="+mn-lt"/>
                <a:ea typeface="Arial" charset="0"/>
                <a:cs typeface="Arial" charset="0"/>
              </a:defRPr>
            </a:lvl5pPr>
            <a:lvl6pPr marL="2165068"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6pPr>
            <a:lvl7pPr marL="2558712"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7pPr>
            <a:lvl8pPr marL="2952369"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8pPr>
            <a:lvl9pPr marL="3346012"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9pPr>
          </a:lstStyle>
          <a:p>
            <a:pPr marL="0" indent="0" algn="ctr">
              <a:lnSpc>
                <a:spcPct val="90000"/>
              </a:lnSpc>
              <a:spcBef>
                <a:spcPct val="0"/>
              </a:spcBef>
              <a:buNone/>
            </a:pPr>
            <a:fld id="{896C29E1-F4C0-47C1-A97B-8E5BF4644652}" type="datetime'''''''''''4,''''0''''''''''''''''''''''''''0'''''''''''">
              <a:rPr lang="ru-RU" altLang="en-US" sz="1300" b="0" smtClean="0">
                <a:solidFill>
                  <a:schemeClr val="tx1"/>
                </a:solidFill>
              </a:rPr>
              <a:pPr/>
              <a:t>4,00</a:t>
            </a:fld>
            <a:r>
              <a:rPr lang="ru-RU" altLang="en-US" sz="1300" b="0" smtClean="0">
                <a:solidFill>
                  <a:schemeClr val="tx1"/>
                </a:solidFill>
              </a:rPr>
              <a:t/>
            </a:r>
            <a:br>
              <a:rPr lang="ru-RU" altLang="en-US" sz="1300" b="0" smtClean="0">
                <a:solidFill>
                  <a:schemeClr val="tx1"/>
                </a:solidFill>
              </a:rPr>
            </a:br>
            <a:r>
              <a:rPr lang="ru-RU" altLang="en-US" sz="1300" b="0" smtClean="0">
                <a:solidFill>
                  <a:schemeClr val="tx1"/>
                </a:solidFill>
              </a:rPr>
              <a:t>(</a:t>
            </a:r>
            <a:fld id="{EC4AEB91-8CE5-4287-B9DA-4797E14DF049}" type="datetime'''5''''6''''''''''''%'''''''''''''''''''''''''">
              <a:rPr lang="ru-RU" altLang="en-US" sz="1300" b="0">
                <a:solidFill>
                  <a:schemeClr val="tx1"/>
                </a:solidFill>
              </a:rPr>
              <a:pPr marL="0" indent="0" algn="ctr">
                <a:lnSpc>
                  <a:spcPct val="90000"/>
                </a:lnSpc>
                <a:spcBef>
                  <a:spcPct val="0"/>
                </a:spcBef>
                <a:buNone/>
              </a:pPr>
              <a:t>56%</a:t>
            </a:fld>
            <a:r>
              <a:rPr lang="ru-RU" altLang="en-US" sz="1300" b="0" smtClean="0">
                <a:solidFill>
                  <a:schemeClr val="tx1"/>
                </a:solidFill>
              </a:rPr>
              <a:t>)</a:t>
            </a:r>
            <a:endParaRPr kumimoji="0" lang="ru-RU" altLang="ru-RU" sz="1300" b="0" dirty="0">
              <a:solidFill>
                <a:schemeClr val="tx1"/>
              </a:solidFill>
              <a:cs typeface="Arial"/>
              <a:sym typeface="+mn-lt"/>
            </a:endParaRPr>
          </a:p>
        </p:txBody>
      </p:sp>
      <p:sp>
        <p:nvSpPr>
          <p:cNvPr id="63" name="Rectangle 62"/>
          <p:cNvSpPr>
            <a:spLocks noGrp="1" noChangeArrowheads="1"/>
          </p:cNvSpPr>
          <p:nvPr>
            <p:custDataLst>
              <p:tags r:id="rId44"/>
            </p:custDataLst>
          </p:nvPr>
        </p:nvSpPr>
        <p:spPr bwMode="auto">
          <a:xfrm>
            <a:off x="8385175" y="5940425"/>
            <a:ext cx="496888"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spcCol="0" anchor="t" anchorCtr="0" compatLnSpc="1">
            <a:prstTxWarp prst="textNoShape">
              <a:avLst/>
            </a:prstTxWarp>
            <a:noAutofit/>
          </a:bodyPr>
          <a:lstStyle>
            <a:lvl1pPr marL="233744" indent="-233744" algn="l" defTabSz="385498" rtl="0" eaLnBrk="1" fontAlgn="base" hangingPunct="1">
              <a:spcBef>
                <a:spcPts val="526"/>
              </a:spcBef>
              <a:spcAft>
                <a:spcPct val="0"/>
              </a:spcAft>
              <a:buClr>
                <a:schemeClr val="accent1"/>
              </a:buClr>
              <a:buSzPct val="100000"/>
              <a:buBlip>
                <a:blip r:embed="rId68"/>
              </a:buBlip>
              <a:defRPr kumimoji="1" sz="1400">
                <a:solidFill>
                  <a:schemeClr val="bg1"/>
                </a:solidFill>
                <a:latin typeface="+mn-lt"/>
                <a:ea typeface="Arial" charset="0"/>
                <a:cs typeface="Arial" charset="0"/>
              </a:defRPr>
            </a:lvl1pPr>
            <a:lvl2pPr marL="385498" indent="-150362" algn="l" defTabSz="385498" rtl="0" eaLnBrk="1" fontAlgn="base" hangingPunct="1">
              <a:spcBef>
                <a:spcPts val="526"/>
              </a:spcBef>
              <a:spcAft>
                <a:spcPct val="0"/>
              </a:spcAft>
              <a:buClr>
                <a:schemeClr val="bg2"/>
              </a:buClr>
              <a:buSzPct val="100000"/>
              <a:buBlip>
                <a:blip r:embed="rId69"/>
              </a:buBlip>
              <a:defRPr kumimoji="1" sz="1200">
                <a:solidFill>
                  <a:schemeClr val="bg1"/>
                </a:solidFill>
                <a:latin typeface="+mn-lt"/>
                <a:ea typeface="Arial" charset="0"/>
                <a:cs typeface="Arial" charset="0"/>
              </a:defRPr>
            </a:lvl2pPr>
            <a:lvl3pPr marL="535870" indent="-148997" algn="l" defTabSz="385498" rtl="0" eaLnBrk="1" fontAlgn="base" hangingPunct="1">
              <a:spcBef>
                <a:spcPts val="526"/>
              </a:spcBef>
              <a:spcAft>
                <a:spcPct val="0"/>
              </a:spcAft>
              <a:buClr>
                <a:srgbClr val="4596D1"/>
              </a:buClr>
              <a:buSzPct val="100000"/>
              <a:buFont typeface="Arial" pitchFamily="34" charset="0"/>
              <a:buChar char="•"/>
              <a:defRPr kumimoji="1" sz="1100">
                <a:solidFill>
                  <a:schemeClr val="bg1"/>
                </a:solidFill>
                <a:latin typeface="+mn-lt"/>
                <a:ea typeface="Arial" charset="0"/>
                <a:cs typeface="Arial" charset="0"/>
              </a:defRPr>
            </a:lvl3pPr>
            <a:lvl4pPr marL="695810" indent="-158569" algn="l" defTabSz="385498" rtl="0" eaLnBrk="1" fontAlgn="base" hangingPunct="1">
              <a:spcBef>
                <a:spcPts val="526"/>
              </a:spcBef>
              <a:spcAft>
                <a:spcPct val="0"/>
              </a:spcAft>
              <a:buClr>
                <a:schemeClr val="accent1"/>
              </a:buClr>
              <a:buSzPct val="100000"/>
              <a:buFont typeface="Arial" pitchFamily="34" charset="0"/>
              <a:buChar char="•"/>
              <a:defRPr kumimoji="1" sz="1000">
                <a:solidFill>
                  <a:schemeClr val="bg1"/>
                </a:solidFill>
                <a:latin typeface="+mn-lt"/>
                <a:ea typeface="Arial" charset="0"/>
                <a:cs typeface="Arial" charset="0"/>
              </a:defRPr>
            </a:lvl4pPr>
            <a:lvl5pPr marL="1770271" indent="-195474" algn="l" defTabSz="385498" rtl="0" eaLnBrk="1" fontAlgn="base" hangingPunct="1">
              <a:lnSpc>
                <a:spcPct val="96000"/>
              </a:lnSpc>
              <a:spcBef>
                <a:spcPct val="0"/>
              </a:spcBef>
              <a:spcAft>
                <a:spcPts val="252"/>
              </a:spcAft>
              <a:buClr>
                <a:srgbClr val="000000"/>
              </a:buClr>
              <a:buSzPct val="100000"/>
              <a:buFont typeface="Times New Roman" pitchFamily="18" charset="0"/>
              <a:defRPr kumimoji="1" sz="1800">
                <a:solidFill>
                  <a:srgbClr val="025EA1"/>
                </a:solidFill>
                <a:latin typeface="+mn-lt"/>
                <a:ea typeface="Arial" charset="0"/>
                <a:cs typeface="Arial" charset="0"/>
              </a:defRPr>
            </a:lvl5pPr>
            <a:lvl6pPr marL="2165068"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6pPr>
            <a:lvl7pPr marL="2558712"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7pPr>
            <a:lvl8pPr marL="2952369"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8pPr>
            <a:lvl9pPr marL="3346012"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9pPr>
          </a:lstStyle>
          <a:p>
            <a:pPr marL="0" indent="0" algn="ctr">
              <a:lnSpc>
                <a:spcPct val="90000"/>
              </a:lnSpc>
              <a:spcBef>
                <a:spcPct val="0"/>
              </a:spcBef>
              <a:buNone/>
            </a:pPr>
            <a:fld id="{F5921CC4-CADF-47B3-842E-E516FB08F8F2}" type="datetime'Мл''''''''''''''''р''''''''''''''''''''''''д''.'''''' ''''т'''">
              <a:rPr lang="ru-RU" altLang="en-US" sz="1300" b="0">
                <a:solidFill>
                  <a:schemeClr val="tx1"/>
                </a:solidFill>
              </a:rPr>
              <a:pPr/>
              <a:t>Млрд. т</a:t>
            </a:fld>
            <a:endParaRPr kumimoji="0" lang="ru-RU" altLang="ru-RU" sz="1300" b="0" dirty="0">
              <a:solidFill>
                <a:schemeClr val="tx1"/>
              </a:solidFill>
              <a:cs typeface="Arial"/>
              <a:sym typeface="+mn-lt"/>
            </a:endParaRPr>
          </a:p>
        </p:txBody>
      </p:sp>
      <p:sp>
        <p:nvSpPr>
          <p:cNvPr id="64" name="Text Placeholder"/>
          <p:cNvSpPr>
            <a:spLocks noGrp="1"/>
          </p:cNvSpPr>
          <p:nvPr>
            <p:custDataLst>
              <p:tags r:id="rId45"/>
            </p:custDataLst>
          </p:nvPr>
        </p:nvSpPr>
        <p:spPr bwMode="gray">
          <a:xfrm>
            <a:off x="8502650" y="3163888"/>
            <a:ext cx="261938" cy="177800"/>
          </a:xfrm>
          <a:prstGeom prst="rect">
            <a:avLst/>
          </a:prstGeom>
          <a:noFill/>
          <a:extLst>
            <a:ext uri="{909E8E84-426E-40DD-AFC4-6F175D3DCCD1}">
              <a14:hiddenFill xmlns:a14="http://schemas.microsoft.com/office/drawing/2010/main">
                <a:solidFill>
                  <a:scrgbClr r="0" g="0" b="0"/>
                </a:solidFill>
              </a14:hiddenFill>
            </a:ext>
          </a:extLst>
        </p:spPr>
        <p:txBody>
          <a:bodyPr vert="horz" wrap="none" lIns="0" tIns="0" rIns="0" bIns="0" numCol="1" spcCol="0" rtlCol="0" anchor="b" anchorCtr="0">
            <a:noAutofit/>
          </a:bodyPr>
          <a:lstStyle>
            <a:lvl1pPr marL="0" indent="0" algn="l" defTabSz="914400" rtl="0" eaLnBrk="1" latinLnBrk="0" hangingPunct="1">
              <a:lnSpc>
                <a:spcPct val="90000"/>
              </a:lnSpc>
              <a:spcBef>
                <a:spcPts val="0"/>
              </a:spcBef>
              <a:buFont typeface="Arial Narrow" pitchFamily="34" charset="0"/>
              <a:buNone/>
              <a:defRPr lang="en-US" sz="2100" b="0" i="0" kern="1200" baseline="0" dirty="0" smtClean="0">
                <a:solidFill>
                  <a:schemeClr val="tx1"/>
                </a:solidFill>
                <a:latin typeface="+mn-lt"/>
                <a:ea typeface="+mn-ea"/>
                <a:cs typeface="+mn-cs"/>
                <a:sym typeface="+mn-lt"/>
              </a:defRPr>
            </a:lvl1pPr>
            <a:lvl2pPr marL="230400" indent="-230400" algn="l" defTabSz="914400" rtl="0" eaLnBrk="1" latinLnBrk="0" hangingPunct="1">
              <a:lnSpc>
                <a:spcPct val="90000"/>
              </a:lnSpc>
              <a:spcBef>
                <a:spcPts val="1200"/>
              </a:spcBef>
              <a:buFont typeface="Arial Narrow" pitchFamily="34" charset="0"/>
              <a:buChar char="&gt;"/>
              <a:defRPr lang="en-US" sz="2100" b="0" kern="1200" dirty="0" smtClean="0">
                <a:solidFill>
                  <a:schemeClr val="tx1"/>
                </a:solidFill>
                <a:latin typeface="+mn-lt"/>
                <a:ea typeface="+mn-ea"/>
                <a:cs typeface="+mn-cs"/>
                <a:sym typeface="+mn-lt"/>
              </a:defRPr>
            </a:lvl2pPr>
            <a:lvl3pPr marL="482400" indent="-234000" algn="l" defTabSz="914400" rtl="0" eaLnBrk="1" latinLnBrk="0" hangingPunct="1">
              <a:lnSpc>
                <a:spcPct val="90000"/>
              </a:lnSpc>
              <a:spcBef>
                <a:spcPts val="400"/>
              </a:spcBef>
              <a:buFont typeface="Arial Narrow" pitchFamily="34" charset="0"/>
              <a:buChar char="–"/>
              <a:defRPr lang="en-US" sz="2100" b="0" kern="1200" dirty="0" smtClean="0">
                <a:solidFill>
                  <a:schemeClr val="tx1"/>
                </a:solidFill>
                <a:latin typeface="+mn-lt"/>
                <a:ea typeface="+mn-ea"/>
                <a:cs typeface="+mn-cs"/>
                <a:sym typeface="+mn-lt"/>
              </a:defRPr>
            </a:lvl3pPr>
            <a:lvl4pPr marL="698400" indent="-201600" algn="l" defTabSz="914400" rtl="0" eaLnBrk="1" latinLnBrk="0" hangingPunct="1">
              <a:lnSpc>
                <a:spcPct val="90000"/>
              </a:lnSpc>
              <a:spcBef>
                <a:spcPts val="200"/>
              </a:spcBef>
              <a:buFont typeface="Arial Narrow" pitchFamily="34" charset="0"/>
              <a:buChar char="-"/>
              <a:defRPr lang="en-US" sz="2100" b="0" kern="1200" dirty="0">
                <a:solidFill>
                  <a:schemeClr val="tx1"/>
                </a:solidFill>
                <a:latin typeface="+mn-lt"/>
                <a:ea typeface="+mn-ea"/>
                <a:cs typeface="+mn-cs"/>
                <a:sym typeface="+mn-lt"/>
              </a:defRPr>
            </a:lvl4pPr>
            <a:lvl5pPr marL="698400" indent="0" algn="l" defTabSz="914400" rtl="0" eaLnBrk="1" latinLnBrk="0" hangingPunct="1">
              <a:lnSpc>
                <a:spcPct val="93000"/>
              </a:lnSpc>
              <a:spcBef>
                <a:spcPts val="0"/>
              </a:spcBef>
              <a:buFont typeface="Arial Narrow" pitchFamily="34" charset="0"/>
              <a:buNone/>
              <a:defRPr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9pPr>
          </a:lstStyle>
          <a:p>
            <a:pPr algn="ctr">
              <a:spcBef>
                <a:spcPct val="0"/>
              </a:spcBef>
            </a:pPr>
            <a:fld id="{F66ECA55-CF93-42C8-80E9-A329AFA4C458}" type="datetime'''0'''',''''''4''''''''''''''7'''''''''''''''''''''''''''">
              <a:rPr lang="ru-RU" altLang="en-US" sz="1300" b="1" smtClean="0">
                <a:cs typeface="Arial"/>
              </a:rPr>
              <a:pPr/>
              <a:t>0,47</a:t>
            </a:fld>
            <a:endParaRPr lang="ru-RU" sz="1300" b="1" dirty="0">
              <a:cs typeface="Arial"/>
            </a:endParaRPr>
          </a:p>
        </p:txBody>
      </p:sp>
      <p:cxnSp>
        <p:nvCxnSpPr>
          <p:cNvPr id="124" name="Straight Connector 123"/>
          <p:cNvCxnSpPr/>
          <p:nvPr>
            <p:custDataLst>
              <p:tags r:id="rId46"/>
            </p:custDataLst>
          </p:nvPr>
        </p:nvCxnSpPr>
        <p:spPr bwMode="auto">
          <a:xfrm>
            <a:off x="7702550" y="3733800"/>
            <a:ext cx="541338" cy="0"/>
          </a:xfrm>
          <a:prstGeom prst="line">
            <a:avLst/>
          </a:prstGeom>
          <a:ln w="9525">
            <a:solidFill>
              <a:schemeClr val="tx1"/>
            </a:solidFill>
            <a:prstDash val="dash"/>
            <a:headEnd type="none"/>
            <a:tailEnd type="none"/>
          </a:ln>
          <a:effectLst/>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custDataLst>
              <p:tags r:id="rId47"/>
            </p:custDataLst>
          </p:nvPr>
        </p:nvCxnSpPr>
        <p:spPr bwMode="auto">
          <a:xfrm>
            <a:off x="9021763" y="3367088"/>
            <a:ext cx="541338" cy="0"/>
          </a:xfrm>
          <a:prstGeom prst="line">
            <a:avLst/>
          </a:prstGeom>
          <a:ln w="9525">
            <a:solidFill>
              <a:schemeClr val="tx1"/>
            </a:solidFill>
            <a:prstDash val="dash"/>
            <a:headEnd type="none"/>
            <a:tailEnd type="none"/>
          </a:ln>
          <a:effectLst/>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custDataLst>
              <p:tags r:id="rId48"/>
            </p:custDataLst>
          </p:nvPr>
        </p:nvCxnSpPr>
        <p:spPr bwMode="auto">
          <a:xfrm>
            <a:off x="9021763" y="3733800"/>
            <a:ext cx="541338" cy="1012825"/>
          </a:xfrm>
          <a:prstGeom prst="line">
            <a:avLst/>
          </a:prstGeom>
          <a:ln w="9525">
            <a:solidFill>
              <a:schemeClr val="tx1"/>
            </a:solidFill>
            <a:prstDash val="dash"/>
            <a:headEnd type="none"/>
            <a:tailEnd type="none"/>
          </a:ln>
          <a:effectLst/>
        </p:spPr>
        <p:style>
          <a:lnRef idx="1">
            <a:schemeClr val="accent1"/>
          </a:lnRef>
          <a:fillRef idx="0">
            <a:schemeClr val="accent1"/>
          </a:fillRef>
          <a:effectRef idx="0">
            <a:schemeClr val="accent1"/>
          </a:effectRef>
          <a:fontRef idx="minor">
            <a:schemeClr val="tx1"/>
          </a:fontRef>
        </p:style>
      </p:cxnSp>
      <p:sp>
        <p:nvSpPr>
          <p:cNvPr id="44" name="Title4444"/>
          <p:cNvSpPr txBox="1"/>
          <p:nvPr/>
        </p:nvSpPr>
        <p:spPr>
          <a:xfrm>
            <a:off x="738188" y="2184400"/>
            <a:ext cx="5701070" cy="279392"/>
          </a:xfrm>
          <a:prstGeom prst="rect">
            <a:avLst/>
          </a:prstGeom>
          <a:noFill/>
          <a:ln w="9525">
            <a:noFill/>
          </a:ln>
        </p:spPr>
        <p:txBody>
          <a:bodyPr vert="horz" wrap="square" lIns="0" tIns="0" rIns="0" bIns="70950" rtlCol="0" anchor="b">
            <a:spAutoFit/>
          </a:bodyPr>
          <a:lstStyle/>
          <a:p>
            <a:pPr>
              <a:lnSpc>
                <a:spcPct val="90000"/>
              </a:lnSpc>
              <a:spcBef>
                <a:spcPts val="400"/>
              </a:spcBef>
              <a:buClr>
                <a:srgbClr val="000000"/>
              </a:buClr>
              <a:buSzPct val="100000"/>
            </a:pPr>
            <a:r>
              <a:rPr lang="ru-RU" sz="1500" dirty="0">
                <a:solidFill>
                  <a:srgbClr val="000000"/>
                </a:solidFill>
                <a:latin typeface="+mn-lt"/>
                <a:cs typeface="Arial Narrow" pitchFamily="34" charset="0"/>
              </a:rPr>
              <a:t>Мировой рынок, 2015 г.</a:t>
            </a:r>
          </a:p>
        </p:txBody>
      </p:sp>
      <p:cxnSp>
        <p:nvCxnSpPr>
          <p:cNvPr id="45" name="HorizontalLine45"/>
          <p:cNvCxnSpPr/>
          <p:nvPr/>
        </p:nvCxnSpPr>
        <p:spPr>
          <a:xfrm>
            <a:off x="738188" y="2462213"/>
            <a:ext cx="5701070" cy="0"/>
          </a:xfrm>
          <a:prstGeom prst="line">
            <a:avLst/>
          </a:prstGeom>
          <a:ln w="22225">
            <a:solidFill>
              <a:schemeClr val="accent3"/>
            </a:solidFill>
          </a:ln>
          <a:effectLst/>
        </p:spPr>
        <p:style>
          <a:lnRef idx="1">
            <a:schemeClr val="accent1"/>
          </a:lnRef>
          <a:fillRef idx="0">
            <a:schemeClr val="accent1"/>
          </a:fillRef>
          <a:effectRef idx="0">
            <a:schemeClr val="accent1"/>
          </a:effectRef>
          <a:fontRef idx="minor">
            <a:schemeClr val="tx1"/>
          </a:fontRef>
        </p:style>
      </p:cxnSp>
      <p:sp>
        <p:nvSpPr>
          <p:cNvPr id="47" name="Title4747"/>
          <p:cNvSpPr txBox="1"/>
          <p:nvPr/>
        </p:nvSpPr>
        <p:spPr>
          <a:xfrm>
            <a:off x="6670675" y="2184400"/>
            <a:ext cx="4573128" cy="279392"/>
          </a:xfrm>
          <a:prstGeom prst="rect">
            <a:avLst/>
          </a:prstGeom>
          <a:noFill/>
          <a:ln w="9525">
            <a:noFill/>
          </a:ln>
        </p:spPr>
        <p:txBody>
          <a:bodyPr vert="horz" wrap="square" lIns="0" tIns="0" rIns="0" bIns="70950" rtlCol="0" anchor="b">
            <a:spAutoFit/>
          </a:bodyPr>
          <a:lstStyle/>
          <a:p>
            <a:pPr>
              <a:lnSpc>
                <a:spcPct val="90000"/>
              </a:lnSpc>
              <a:spcBef>
                <a:spcPts val="400"/>
              </a:spcBef>
              <a:buClr>
                <a:srgbClr val="000000"/>
              </a:buClr>
              <a:buSzPct val="100000"/>
            </a:pPr>
            <a:r>
              <a:rPr lang="ru-RU" sz="1500" dirty="0">
                <a:solidFill>
                  <a:srgbClr val="000000"/>
                </a:solidFill>
                <a:latin typeface="+mn-lt"/>
                <a:cs typeface="Arial Narrow" pitchFamily="34" charset="0"/>
              </a:rPr>
              <a:t>Рынок РФ, 2015 г.</a:t>
            </a:r>
          </a:p>
        </p:txBody>
      </p:sp>
      <p:cxnSp>
        <p:nvCxnSpPr>
          <p:cNvPr id="48" name="HorizontalLine48"/>
          <p:cNvCxnSpPr/>
          <p:nvPr/>
        </p:nvCxnSpPr>
        <p:spPr>
          <a:xfrm>
            <a:off x="6670675" y="2462213"/>
            <a:ext cx="4573128" cy="0"/>
          </a:xfrm>
          <a:prstGeom prst="line">
            <a:avLst/>
          </a:prstGeom>
          <a:ln w="22225">
            <a:solidFill>
              <a:schemeClr val="accent3"/>
            </a:solidFill>
          </a:ln>
          <a:effectLst/>
        </p:spPr>
        <p:style>
          <a:lnRef idx="1">
            <a:schemeClr val="accent1"/>
          </a:lnRef>
          <a:fillRef idx="0">
            <a:schemeClr val="accent1"/>
          </a:fillRef>
          <a:effectRef idx="0">
            <a:schemeClr val="accent1"/>
          </a:effectRef>
          <a:fontRef idx="minor">
            <a:schemeClr val="tx1"/>
          </a:fontRef>
        </p:style>
      </p:cxnSp>
      <p:sp>
        <p:nvSpPr>
          <p:cNvPr id="51" name="Rounded Rectangle 50"/>
          <p:cNvSpPr>
            <a:spLocks noGrp="1" noChangeArrowheads="1"/>
          </p:cNvSpPr>
          <p:nvPr>
            <p:custDataLst>
              <p:tags r:id="rId49"/>
            </p:custDataLst>
          </p:nvPr>
        </p:nvSpPr>
        <p:spPr bwMode="auto">
          <a:xfrm>
            <a:off x="3146425" y="2754313"/>
            <a:ext cx="1172481" cy="255588"/>
          </a:xfrm>
          <a:prstGeom prst="roundRect">
            <a:avLst>
              <a:gd name="adj" fmla="val 49689"/>
            </a:avLst>
          </a:pr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horz" wrap="square" lIns="0" tIns="0" rIns="0" bIns="0" numCol="1" spcCol="0" anchor="ctr" anchorCtr="0" compatLnSpc="1">
            <a:prstTxWarp prst="textNoShape">
              <a:avLst/>
            </a:prstTxWarp>
            <a:noAutofit/>
          </a:bodyPr>
          <a:lstStyle>
            <a:defPPr>
              <a:defRPr lang="de-DE"/>
            </a:defPPr>
            <a:lvl1pPr algn="l" rtl="0" fontAlgn="base">
              <a:spcBef>
                <a:spcPct val="0"/>
              </a:spcBef>
              <a:spcAft>
                <a:spcPct val="0"/>
              </a:spcAft>
              <a:defRPr sz="1300" b="1" kern="1200">
                <a:solidFill>
                  <a:schemeClr val="tx1"/>
                </a:solidFill>
                <a:latin typeface="Arial Narrow" charset="0"/>
                <a:ea typeface="+mn-ea"/>
                <a:cs typeface="+mn-cs"/>
              </a:defRPr>
            </a:lvl1pPr>
            <a:lvl2pPr marL="457200" algn="l" rtl="0" fontAlgn="base">
              <a:spcBef>
                <a:spcPct val="0"/>
              </a:spcBef>
              <a:spcAft>
                <a:spcPct val="0"/>
              </a:spcAft>
              <a:defRPr sz="1300" b="1" kern="1200">
                <a:solidFill>
                  <a:schemeClr val="tx1"/>
                </a:solidFill>
                <a:latin typeface="Arial Narrow" charset="0"/>
                <a:ea typeface="+mn-ea"/>
                <a:cs typeface="+mn-cs"/>
              </a:defRPr>
            </a:lvl2pPr>
            <a:lvl3pPr marL="914400" algn="l" rtl="0" fontAlgn="base">
              <a:spcBef>
                <a:spcPct val="0"/>
              </a:spcBef>
              <a:spcAft>
                <a:spcPct val="0"/>
              </a:spcAft>
              <a:defRPr sz="1300" b="1" kern="1200">
                <a:solidFill>
                  <a:schemeClr val="tx1"/>
                </a:solidFill>
                <a:latin typeface="Arial Narrow" charset="0"/>
                <a:ea typeface="+mn-ea"/>
                <a:cs typeface="+mn-cs"/>
              </a:defRPr>
            </a:lvl3pPr>
            <a:lvl4pPr marL="1371600" algn="l" rtl="0" fontAlgn="base">
              <a:spcBef>
                <a:spcPct val="0"/>
              </a:spcBef>
              <a:spcAft>
                <a:spcPct val="0"/>
              </a:spcAft>
              <a:defRPr sz="1300" b="1" kern="1200">
                <a:solidFill>
                  <a:schemeClr val="tx1"/>
                </a:solidFill>
                <a:latin typeface="Arial Narrow" charset="0"/>
                <a:ea typeface="+mn-ea"/>
                <a:cs typeface="+mn-cs"/>
              </a:defRPr>
            </a:lvl4pPr>
            <a:lvl5pPr marL="1828800" algn="l" rtl="0" fontAlgn="base">
              <a:spcBef>
                <a:spcPct val="0"/>
              </a:spcBef>
              <a:spcAft>
                <a:spcPct val="0"/>
              </a:spcAft>
              <a:defRPr sz="1300" b="1" kern="1200">
                <a:solidFill>
                  <a:schemeClr val="tx1"/>
                </a:solidFill>
                <a:latin typeface="Arial Narrow" charset="0"/>
                <a:ea typeface="+mn-ea"/>
                <a:cs typeface="+mn-cs"/>
              </a:defRPr>
            </a:lvl5pPr>
            <a:lvl6pPr marL="2286000" algn="l" defTabSz="914400" rtl="0" eaLnBrk="1" latinLnBrk="0" hangingPunct="1">
              <a:defRPr sz="1300" b="1" kern="1200">
                <a:solidFill>
                  <a:schemeClr val="tx1"/>
                </a:solidFill>
                <a:latin typeface="Arial Narrow" charset="0"/>
                <a:ea typeface="+mn-ea"/>
                <a:cs typeface="+mn-cs"/>
              </a:defRPr>
            </a:lvl6pPr>
            <a:lvl7pPr marL="2743200" algn="l" defTabSz="914400" rtl="0" eaLnBrk="1" latinLnBrk="0" hangingPunct="1">
              <a:defRPr sz="1300" b="1" kern="1200">
                <a:solidFill>
                  <a:schemeClr val="tx1"/>
                </a:solidFill>
                <a:latin typeface="Arial Narrow" charset="0"/>
                <a:ea typeface="+mn-ea"/>
                <a:cs typeface="+mn-cs"/>
              </a:defRPr>
            </a:lvl7pPr>
            <a:lvl8pPr marL="3200400" algn="l" defTabSz="914400" rtl="0" eaLnBrk="1" latinLnBrk="0" hangingPunct="1">
              <a:defRPr sz="1300" b="1" kern="1200">
                <a:solidFill>
                  <a:schemeClr val="tx1"/>
                </a:solidFill>
                <a:latin typeface="Arial Narrow" charset="0"/>
                <a:ea typeface="+mn-ea"/>
                <a:cs typeface="+mn-cs"/>
              </a:defRPr>
            </a:lvl8pPr>
            <a:lvl9pPr marL="3657600" algn="l" defTabSz="914400" rtl="0" eaLnBrk="1" latinLnBrk="0" hangingPunct="1">
              <a:defRPr sz="1300" b="1" kern="1200">
                <a:solidFill>
                  <a:schemeClr val="tx1"/>
                </a:solidFill>
                <a:latin typeface="Arial Narrow" charset="0"/>
                <a:ea typeface="+mn-ea"/>
                <a:cs typeface="+mn-cs"/>
              </a:defRPr>
            </a:lvl9pPr>
          </a:lstStyle>
          <a:p>
            <a:pPr marL="0" indent="0" algn="ctr">
              <a:spcBef>
                <a:spcPct val="0"/>
              </a:spcBef>
              <a:buNone/>
            </a:pPr>
            <a:r>
              <a:rPr kumimoji="0" lang="ru-RU" altLang="ru-RU" sz="1300" dirty="0" smtClean="0">
                <a:solidFill>
                  <a:schemeClr val="tx1"/>
                </a:solidFill>
                <a:cs typeface="Arial"/>
                <a:sym typeface="+mn-lt"/>
              </a:rPr>
              <a:t>+7</a:t>
            </a:r>
            <a:r>
              <a:rPr kumimoji="0" lang="en-US" altLang="ru-RU" sz="1300" dirty="0" smtClean="0">
                <a:solidFill>
                  <a:schemeClr val="tx1"/>
                </a:solidFill>
                <a:cs typeface="Arial"/>
                <a:sym typeface="+mn-lt"/>
              </a:rPr>
              <a:t>/10</a:t>
            </a:r>
            <a:r>
              <a:rPr kumimoji="0" lang="ru-RU" altLang="ru-RU" sz="1300" dirty="0" smtClean="0">
                <a:solidFill>
                  <a:schemeClr val="tx1"/>
                </a:solidFill>
                <a:cs typeface="Arial"/>
                <a:sym typeface="+mn-lt"/>
              </a:rPr>
              <a:t>%</a:t>
            </a:r>
            <a:endParaRPr kumimoji="0" lang="ru-RU" altLang="ru-RU" sz="1300" dirty="0">
              <a:solidFill>
                <a:schemeClr val="tx1"/>
              </a:solidFill>
              <a:cs typeface="Arial"/>
              <a:sym typeface="+mn-lt"/>
            </a:endParaRPr>
          </a:p>
        </p:txBody>
      </p:sp>
      <p:sp>
        <p:nvSpPr>
          <p:cNvPr id="52" name="Rounded Rectangle 51"/>
          <p:cNvSpPr>
            <a:spLocks noGrp="1" noChangeArrowheads="1"/>
          </p:cNvSpPr>
          <p:nvPr>
            <p:custDataLst>
              <p:tags r:id="rId50"/>
            </p:custDataLst>
          </p:nvPr>
        </p:nvSpPr>
        <p:spPr bwMode="auto">
          <a:xfrm>
            <a:off x="8745538" y="2754313"/>
            <a:ext cx="1171575" cy="255588"/>
          </a:xfrm>
          <a:prstGeom prst="roundRect">
            <a:avLst>
              <a:gd name="adj" fmla="val 49689"/>
            </a:avLst>
          </a:pr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horz" wrap="square" lIns="0" tIns="0" rIns="0" bIns="0" numCol="1" spcCol="0" anchor="ctr" anchorCtr="0" compatLnSpc="1">
            <a:prstTxWarp prst="textNoShape">
              <a:avLst/>
            </a:prstTxWarp>
            <a:noAutofit/>
          </a:bodyPr>
          <a:lstStyle>
            <a:defPPr>
              <a:defRPr lang="de-DE"/>
            </a:defPPr>
            <a:lvl1pPr algn="l" rtl="0" fontAlgn="base">
              <a:spcBef>
                <a:spcPct val="0"/>
              </a:spcBef>
              <a:spcAft>
                <a:spcPct val="0"/>
              </a:spcAft>
              <a:defRPr sz="1300" b="1" kern="1200">
                <a:solidFill>
                  <a:schemeClr val="tx1"/>
                </a:solidFill>
                <a:latin typeface="Arial Narrow" charset="0"/>
                <a:ea typeface="+mn-ea"/>
                <a:cs typeface="+mn-cs"/>
              </a:defRPr>
            </a:lvl1pPr>
            <a:lvl2pPr marL="457200" algn="l" rtl="0" fontAlgn="base">
              <a:spcBef>
                <a:spcPct val="0"/>
              </a:spcBef>
              <a:spcAft>
                <a:spcPct val="0"/>
              </a:spcAft>
              <a:defRPr sz="1300" b="1" kern="1200">
                <a:solidFill>
                  <a:schemeClr val="tx1"/>
                </a:solidFill>
                <a:latin typeface="Arial Narrow" charset="0"/>
                <a:ea typeface="+mn-ea"/>
                <a:cs typeface="+mn-cs"/>
              </a:defRPr>
            </a:lvl2pPr>
            <a:lvl3pPr marL="914400" algn="l" rtl="0" fontAlgn="base">
              <a:spcBef>
                <a:spcPct val="0"/>
              </a:spcBef>
              <a:spcAft>
                <a:spcPct val="0"/>
              </a:spcAft>
              <a:defRPr sz="1300" b="1" kern="1200">
                <a:solidFill>
                  <a:schemeClr val="tx1"/>
                </a:solidFill>
                <a:latin typeface="Arial Narrow" charset="0"/>
                <a:ea typeface="+mn-ea"/>
                <a:cs typeface="+mn-cs"/>
              </a:defRPr>
            </a:lvl3pPr>
            <a:lvl4pPr marL="1371600" algn="l" rtl="0" fontAlgn="base">
              <a:spcBef>
                <a:spcPct val="0"/>
              </a:spcBef>
              <a:spcAft>
                <a:spcPct val="0"/>
              </a:spcAft>
              <a:defRPr sz="1300" b="1" kern="1200">
                <a:solidFill>
                  <a:schemeClr val="tx1"/>
                </a:solidFill>
                <a:latin typeface="Arial Narrow" charset="0"/>
                <a:ea typeface="+mn-ea"/>
                <a:cs typeface="+mn-cs"/>
              </a:defRPr>
            </a:lvl4pPr>
            <a:lvl5pPr marL="1828800" algn="l" rtl="0" fontAlgn="base">
              <a:spcBef>
                <a:spcPct val="0"/>
              </a:spcBef>
              <a:spcAft>
                <a:spcPct val="0"/>
              </a:spcAft>
              <a:defRPr sz="1300" b="1" kern="1200">
                <a:solidFill>
                  <a:schemeClr val="tx1"/>
                </a:solidFill>
                <a:latin typeface="Arial Narrow" charset="0"/>
                <a:ea typeface="+mn-ea"/>
                <a:cs typeface="+mn-cs"/>
              </a:defRPr>
            </a:lvl5pPr>
            <a:lvl6pPr marL="2286000" algn="l" defTabSz="914400" rtl="0" eaLnBrk="1" latinLnBrk="0" hangingPunct="1">
              <a:defRPr sz="1300" b="1" kern="1200">
                <a:solidFill>
                  <a:schemeClr val="tx1"/>
                </a:solidFill>
                <a:latin typeface="Arial Narrow" charset="0"/>
                <a:ea typeface="+mn-ea"/>
                <a:cs typeface="+mn-cs"/>
              </a:defRPr>
            </a:lvl6pPr>
            <a:lvl7pPr marL="2743200" algn="l" defTabSz="914400" rtl="0" eaLnBrk="1" latinLnBrk="0" hangingPunct="1">
              <a:defRPr sz="1300" b="1" kern="1200">
                <a:solidFill>
                  <a:schemeClr val="tx1"/>
                </a:solidFill>
                <a:latin typeface="Arial Narrow" charset="0"/>
                <a:ea typeface="+mn-ea"/>
                <a:cs typeface="+mn-cs"/>
              </a:defRPr>
            </a:lvl7pPr>
            <a:lvl8pPr marL="3200400" algn="l" defTabSz="914400" rtl="0" eaLnBrk="1" latinLnBrk="0" hangingPunct="1">
              <a:defRPr sz="1300" b="1" kern="1200">
                <a:solidFill>
                  <a:schemeClr val="tx1"/>
                </a:solidFill>
                <a:latin typeface="Arial Narrow" charset="0"/>
                <a:ea typeface="+mn-ea"/>
                <a:cs typeface="+mn-cs"/>
              </a:defRPr>
            </a:lvl8pPr>
            <a:lvl9pPr marL="3657600" algn="l" defTabSz="914400" rtl="0" eaLnBrk="1" latinLnBrk="0" hangingPunct="1">
              <a:defRPr sz="1300" b="1" kern="1200">
                <a:solidFill>
                  <a:schemeClr val="tx1"/>
                </a:solidFill>
                <a:latin typeface="Arial Narrow" charset="0"/>
                <a:ea typeface="+mn-ea"/>
                <a:cs typeface="+mn-cs"/>
              </a:defRPr>
            </a:lvl9pPr>
          </a:lstStyle>
          <a:p>
            <a:pPr marL="0" indent="0" algn="ctr">
              <a:spcBef>
                <a:spcPct val="0"/>
              </a:spcBef>
              <a:buNone/>
            </a:pPr>
            <a:r>
              <a:rPr kumimoji="0" lang="en-US" altLang="ru-RU" sz="1300" dirty="0" smtClean="0">
                <a:solidFill>
                  <a:schemeClr val="tx1"/>
                </a:solidFill>
                <a:cs typeface="Arial"/>
                <a:sym typeface="+mn-lt"/>
              </a:rPr>
              <a:t>+</a:t>
            </a:r>
            <a:r>
              <a:rPr kumimoji="0" lang="ru-RU" altLang="ru-RU" sz="1300" dirty="0" smtClean="0">
                <a:solidFill>
                  <a:schemeClr val="tx1"/>
                </a:solidFill>
                <a:cs typeface="Arial"/>
                <a:sym typeface="+mn-lt"/>
              </a:rPr>
              <a:t>15</a:t>
            </a:r>
            <a:r>
              <a:rPr kumimoji="0" lang="en-US" altLang="ru-RU" sz="1300" dirty="0" smtClean="0">
                <a:solidFill>
                  <a:schemeClr val="tx1"/>
                </a:solidFill>
                <a:cs typeface="Arial"/>
                <a:sym typeface="+mn-lt"/>
              </a:rPr>
              <a:t>/20%</a:t>
            </a:r>
            <a:endParaRPr kumimoji="0" lang="ru-RU" altLang="ru-RU" sz="1300" dirty="0">
              <a:solidFill>
                <a:schemeClr val="tx1"/>
              </a:solidFill>
              <a:cs typeface="Arial"/>
              <a:sym typeface="+mn-lt"/>
            </a:endParaRPr>
          </a:p>
        </p:txBody>
      </p:sp>
      <p:sp>
        <p:nvSpPr>
          <p:cNvPr id="54" name="Title55"/>
          <p:cNvSpPr txBox="1">
            <a:spLocks/>
          </p:cNvSpPr>
          <p:nvPr/>
        </p:nvSpPr>
        <p:spPr>
          <a:xfrm>
            <a:off x="8745538" y="2516188"/>
            <a:ext cx="1638833" cy="240920"/>
          </a:xfrm>
          <a:prstGeom prst="rect">
            <a:avLst/>
          </a:prstGeom>
          <a:noFill/>
        </p:spPr>
        <p:txBody>
          <a:bodyPr vert="horz" wrap="square" lIns="0" tIns="0" rIns="0" bIns="70950" rtlCol="0" anchor="b">
            <a:spAutoFit/>
          </a:bodyPr>
          <a:lstStyle>
            <a:defPPr>
              <a:defRPr lang="de-DE"/>
            </a:defPPr>
            <a:lvl1pPr algn="l" rtl="0" fontAlgn="base">
              <a:spcBef>
                <a:spcPct val="0"/>
              </a:spcBef>
              <a:spcAft>
                <a:spcPct val="0"/>
              </a:spcAft>
              <a:defRPr sz="1300" b="1" kern="1200">
                <a:solidFill>
                  <a:schemeClr val="tx1"/>
                </a:solidFill>
                <a:latin typeface="Arial Narrow" charset="0"/>
                <a:ea typeface="+mn-ea"/>
                <a:cs typeface="+mn-cs"/>
              </a:defRPr>
            </a:lvl1pPr>
            <a:lvl2pPr marL="457200" algn="l" rtl="0" fontAlgn="base">
              <a:spcBef>
                <a:spcPct val="0"/>
              </a:spcBef>
              <a:spcAft>
                <a:spcPct val="0"/>
              </a:spcAft>
              <a:defRPr sz="1300" b="1" kern="1200">
                <a:solidFill>
                  <a:schemeClr val="tx1"/>
                </a:solidFill>
                <a:latin typeface="Arial Narrow" charset="0"/>
                <a:ea typeface="+mn-ea"/>
                <a:cs typeface="+mn-cs"/>
              </a:defRPr>
            </a:lvl2pPr>
            <a:lvl3pPr marL="914400" algn="l" rtl="0" fontAlgn="base">
              <a:spcBef>
                <a:spcPct val="0"/>
              </a:spcBef>
              <a:spcAft>
                <a:spcPct val="0"/>
              </a:spcAft>
              <a:defRPr sz="1300" b="1" kern="1200">
                <a:solidFill>
                  <a:schemeClr val="tx1"/>
                </a:solidFill>
                <a:latin typeface="Arial Narrow" charset="0"/>
                <a:ea typeface="+mn-ea"/>
                <a:cs typeface="+mn-cs"/>
              </a:defRPr>
            </a:lvl3pPr>
            <a:lvl4pPr marL="1371600" algn="l" rtl="0" fontAlgn="base">
              <a:spcBef>
                <a:spcPct val="0"/>
              </a:spcBef>
              <a:spcAft>
                <a:spcPct val="0"/>
              </a:spcAft>
              <a:defRPr sz="1300" b="1" kern="1200">
                <a:solidFill>
                  <a:schemeClr val="tx1"/>
                </a:solidFill>
                <a:latin typeface="Arial Narrow" charset="0"/>
                <a:ea typeface="+mn-ea"/>
                <a:cs typeface="+mn-cs"/>
              </a:defRPr>
            </a:lvl4pPr>
            <a:lvl5pPr marL="1828800" algn="l" rtl="0" fontAlgn="base">
              <a:spcBef>
                <a:spcPct val="0"/>
              </a:spcBef>
              <a:spcAft>
                <a:spcPct val="0"/>
              </a:spcAft>
              <a:defRPr sz="1300" b="1" kern="1200">
                <a:solidFill>
                  <a:schemeClr val="tx1"/>
                </a:solidFill>
                <a:latin typeface="Arial Narrow" charset="0"/>
                <a:ea typeface="+mn-ea"/>
                <a:cs typeface="+mn-cs"/>
              </a:defRPr>
            </a:lvl5pPr>
            <a:lvl6pPr marL="2286000" algn="l" defTabSz="914400" rtl="0" eaLnBrk="1" latinLnBrk="0" hangingPunct="1">
              <a:defRPr sz="1300" b="1" kern="1200">
                <a:solidFill>
                  <a:schemeClr val="tx1"/>
                </a:solidFill>
                <a:latin typeface="Arial Narrow" charset="0"/>
                <a:ea typeface="+mn-ea"/>
                <a:cs typeface="+mn-cs"/>
              </a:defRPr>
            </a:lvl6pPr>
            <a:lvl7pPr marL="2743200" algn="l" defTabSz="914400" rtl="0" eaLnBrk="1" latinLnBrk="0" hangingPunct="1">
              <a:defRPr sz="1300" b="1" kern="1200">
                <a:solidFill>
                  <a:schemeClr val="tx1"/>
                </a:solidFill>
                <a:latin typeface="Arial Narrow" charset="0"/>
                <a:ea typeface="+mn-ea"/>
                <a:cs typeface="+mn-cs"/>
              </a:defRPr>
            </a:lvl7pPr>
            <a:lvl8pPr marL="3200400" algn="l" defTabSz="914400" rtl="0" eaLnBrk="1" latinLnBrk="0" hangingPunct="1">
              <a:defRPr sz="1300" b="1" kern="1200">
                <a:solidFill>
                  <a:schemeClr val="tx1"/>
                </a:solidFill>
                <a:latin typeface="Arial Narrow" charset="0"/>
                <a:ea typeface="+mn-ea"/>
                <a:cs typeface="+mn-cs"/>
              </a:defRPr>
            </a:lvl8pPr>
            <a:lvl9pPr marL="3657600" algn="l" defTabSz="914400" rtl="0" eaLnBrk="1" latinLnBrk="0" hangingPunct="1">
              <a:defRPr sz="1300" b="1" kern="1200">
                <a:solidFill>
                  <a:schemeClr val="tx1"/>
                </a:solidFill>
                <a:latin typeface="Arial Narrow" charset="0"/>
                <a:ea typeface="+mn-ea"/>
                <a:cs typeface="+mn-cs"/>
              </a:defRPr>
            </a:lvl9pPr>
          </a:lstStyle>
          <a:p>
            <a:r>
              <a:rPr lang="en-US" sz="1100" dirty="0" err="1" smtClean="0"/>
              <a:t>CAGR</a:t>
            </a:r>
            <a:r>
              <a:rPr lang="en-US" sz="1100" dirty="0" smtClean="0"/>
              <a:t> 2015-2030</a:t>
            </a:r>
            <a:endParaRPr lang="ru-RU" sz="1100" dirty="0"/>
          </a:p>
        </p:txBody>
      </p:sp>
      <p:sp>
        <p:nvSpPr>
          <p:cNvPr id="55" name="Rounded Rectangle 54"/>
          <p:cNvSpPr>
            <a:spLocks noGrp="1" noChangeArrowheads="1"/>
          </p:cNvSpPr>
          <p:nvPr>
            <p:custDataLst>
              <p:tags r:id="rId51"/>
            </p:custDataLst>
          </p:nvPr>
        </p:nvSpPr>
        <p:spPr bwMode="auto">
          <a:xfrm>
            <a:off x="738188" y="2754313"/>
            <a:ext cx="1172481" cy="255588"/>
          </a:xfrm>
          <a:prstGeom prst="roundRect">
            <a:avLst>
              <a:gd name="adj" fmla="val 49689"/>
            </a:avLst>
          </a:prstGeom>
          <a:noFill/>
          <a:ln w="22225">
            <a:solidFill>
              <a:schemeClr val="accent6"/>
            </a:solidFill>
            <a:round/>
            <a:headEnd/>
            <a:tailEnd/>
          </a:ln>
          <a:extLst>
            <a:ext uri="{909E8E84-426E-40DD-AFC4-6F175D3DCCD1}">
              <a14:hiddenFill xmlns:a14="http://schemas.microsoft.com/office/drawing/2010/main">
                <a:solidFill>
                  <a:srgbClr val="FFFFFF"/>
                </a:solidFill>
              </a14:hiddenFill>
            </a:ext>
          </a:extLst>
        </p:spPr>
        <p:txBody>
          <a:bodyPr vert="horz" wrap="square" lIns="0" tIns="0" rIns="0" bIns="0" numCol="1" spcCol="0" anchor="ctr" anchorCtr="0" compatLnSpc="1">
            <a:prstTxWarp prst="textNoShape">
              <a:avLst/>
            </a:prstTxWarp>
            <a:noAutofit/>
          </a:bodyPr>
          <a:lstStyle>
            <a:defPPr>
              <a:defRPr lang="de-DE"/>
            </a:defPPr>
            <a:lvl1pPr algn="l" rtl="0" fontAlgn="base">
              <a:spcBef>
                <a:spcPct val="0"/>
              </a:spcBef>
              <a:spcAft>
                <a:spcPct val="0"/>
              </a:spcAft>
              <a:defRPr sz="1300" b="1" kern="1200">
                <a:solidFill>
                  <a:schemeClr val="tx1"/>
                </a:solidFill>
                <a:latin typeface="Arial Narrow" charset="0"/>
                <a:ea typeface="+mn-ea"/>
                <a:cs typeface="+mn-cs"/>
              </a:defRPr>
            </a:lvl1pPr>
            <a:lvl2pPr marL="457200" algn="l" rtl="0" fontAlgn="base">
              <a:spcBef>
                <a:spcPct val="0"/>
              </a:spcBef>
              <a:spcAft>
                <a:spcPct val="0"/>
              </a:spcAft>
              <a:defRPr sz="1300" b="1" kern="1200">
                <a:solidFill>
                  <a:schemeClr val="tx1"/>
                </a:solidFill>
                <a:latin typeface="Arial Narrow" charset="0"/>
                <a:ea typeface="+mn-ea"/>
                <a:cs typeface="+mn-cs"/>
              </a:defRPr>
            </a:lvl2pPr>
            <a:lvl3pPr marL="914400" algn="l" rtl="0" fontAlgn="base">
              <a:spcBef>
                <a:spcPct val="0"/>
              </a:spcBef>
              <a:spcAft>
                <a:spcPct val="0"/>
              </a:spcAft>
              <a:defRPr sz="1300" b="1" kern="1200">
                <a:solidFill>
                  <a:schemeClr val="tx1"/>
                </a:solidFill>
                <a:latin typeface="Arial Narrow" charset="0"/>
                <a:ea typeface="+mn-ea"/>
                <a:cs typeface="+mn-cs"/>
              </a:defRPr>
            </a:lvl3pPr>
            <a:lvl4pPr marL="1371600" algn="l" rtl="0" fontAlgn="base">
              <a:spcBef>
                <a:spcPct val="0"/>
              </a:spcBef>
              <a:spcAft>
                <a:spcPct val="0"/>
              </a:spcAft>
              <a:defRPr sz="1300" b="1" kern="1200">
                <a:solidFill>
                  <a:schemeClr val="tx1"/>
                </a:solidFill>
                <a:latin typeface="Arial Narrow" charset="0"/>
                <a:ea typeface="+mn-ea"/>
                <a:cs typeface="+mn-cs"/>
              </a:defRPr>
            </a:lvl4pPr>
            <a:lvl5pPr marL="1828800" algn="l" rtl="0" fontAlgn="base">
              <a:spcBef>
                <a:spcPct val="0"/>
              </a:spcBef>
              <a:spcAft>
                <a:spcPct val="0"/>
              </a:spcAft>
              <a:defRPr sz="1300" b="1" kern="1200">
                <a:solidFill>
                  <a:schemeClr val="tx1"/>
                </a:solidFill>
                <a:latin typeface="Arial Narrow" charset="0"/>
                <a:ea typeface="+mn-ea"/>
                <a:cs typeface="+mn-cs"/>
              </a:defRPr>
            </a:lvl5pPr>
            <a:lvl6pPr marL="2286000" algn="l" defTabSz="914400" rtl="0" eaLnBrk="1" latinLnBrk="0" hangingPunct="1">
              <a:defRPr sz="1300" b="1" kern="1200">
                <a:solidFill>
                  <a:schemeClr val="tx1"/>
                </a:solidFill>
                <a:latin typeface="Arial Narrow" charset="0"/>
                <a:ea typeface="+mn-ea"/>
                <a:cs typeface="+mn-cs"/>
              </a:defRPr>
            </a:lvl6pPr>
            <a:lvl7pPr marL="2743200" algn="l" defTabSz="914400" rtl="0" eaLnBrk="1" latinLnBrk="0" hangingPunct="1">
              <a:defRPr sz="1300" b="1" kern="1200">
                <a:solidFill>
                  <a:schemeClr val="tx1"/>
                </a:solidFill>
                <a:latin typeface="Arial Narrow" charset="0"/>
                <a:ea typeface="+mn-ea"/>
                <a:cs typeface="+mn-cs"/>
              </a:defRPr>
            </a:lvl7pPr>
            <a:lvl8pPr marL="3200400" algn="l" defTabSz="914400" rtl="0" eaLnBrk="1" latinLnBrk="0" hangingPunct="1">
              <a:defRPr sz="1300" b="1" kern="1200">
                <a:solidFill>
                  <a:schemeClr val="tx1"/>
                </a:solidFill>
                <a:latin typeface="Arial Narrow" charset="0"/>
                <a:ea typeface="+mn-ea"/>
                <a:cs typeface="+mn-cs"/>
              </a:defRPr>
            </a:lvl8pPr>
            <a:lvl9pPr marL="3657600" algn="l" defTabSz="914400" rtl="0" eaLnBrk="1" latinLnBrk="0" hangingPunct="1">
              <a:defRPr sz="1300" b="1" kern="1200">
                <a:solidFill>
                  <a:schemeClr val="tx1"/>
                </a:solidFill>
                <a:latin typeface="Arial Narrow" charset="0"/>
                <a:ea typeface="+mn-ea"/>
                <a:cs typeface="+mn-cs"/>
              </a:defRPr>
            </a:lvl9pPr>
          </a:lstStyle>
          <a:p>
            <a:pPr marL="0" indent="0" algn="ctr">
              <a:spcBef>
                <a:spcPct val="0"/>
              </a:spcBef>
              <a:buNone/>
            </a:pPr>
            <a:r>
              <a:rPr kumimoji="0" lang="ru-RU" altLang="ru-RU" sz="1300" dirty="0" smtClean="0">
                <a:solidFill>
                  <a:schemeClr val="tx1"/>
                </a:solidFill>
                <a:cs typeface="Arial"/>
                <a:sym typeface="+mn-lt"/>
              </a:rPr>
              <a:t>30-60%</a:t>
            </a:r>
            <a:endParaRPr kumimoji="0" lang="ru-RU" altLang="ru-RU" sz="1300" dirty="0">
              <a:solidFill>
                <a:schemeClr val="tx1"/>
              </a:solidFill>
              <a:cs typeface="Arial"/>
              <a:sym typeface="+mn-lt"/>
            </a:endParaRPr>
          </a:p>
        </p:txBody>
      </p:sp>
      <p:sp>
        <p:nvSpPr>
          <p:cNvPr id="56" name="Rounded Rectangle 55"/>
          <p:cNvSpPr>
            <a:spLocks noGrp="1" noChangeArrowheads="1"/>
          </p:cNvSpPr>
          <p:nvPr>
            <p:custDataLst>
              <p:tags r:id="rId52"/>
            </p:custDataLst>
          </p:nvPr>
        </p:nvSpPr>
        <p:spPr bwMode="auto">
          <a:xfrm>
            <a:off x="6670675" y="2754313"/>
            <a:ext cx="1172481" cy="255588"/>
          </a:xfrm>
          <a:prstGeom prst="roundRect">
            <a:avLst>
              <a:gd name="adj" fmla="val 49689"/>
            </a:avLst>
          </a:prstGeom>
          <a:noFill/>
          <a:ln w="22225">
            <a:solidFill>
              <a:schemeClr val="accent6"/>
            </a:solidFill>
            <a:round/>
            <a:headEnd/>
            <a:tailEnd/>
          </a:ln>
          <a:extLst>
            <a:ext uri="{909E8E84-426E-40DD-AFC4-6F175D3DCCD1}">
              <a14:hiddenFill xmlns:a14="http://schemas.microsoft.com/office/drawing/2010/main">
                <a:solidFill>
                  <a:srgbClr val="FFFFFF"/>
                </a:solidFill>
              </a14:hiddenFill>
            </a:ext>
          </a:extLst>
        </p:spPr>
        <p:txBody>
          <a:bodyPr vert="horz" wrap="square" lIns="0" tIns="0" rIns="0" bIns="0" numCol="1" spcCol="0" anchor="ctr" anchorCtr="0" compatLnSpc="1">
            <a:prstTxWarp prst="textNoShape">
              <a:avLst/>
            </a:prstTxWarp>
            <a:noAutofit/>
          </a:bodyPr>
          <a:lstStyle>
            <a:defPPr>
              <a:defRPr lang="de-DE"/>
            </a:defPPr>
            <a:lvl1pPr algn="l" rtl="0" fontAlgn="base">
              <a:spcBef>
                <a:spcPct val="0"/>
              </a:spcBef>
              <a:spcAft>
                <a:spcPct val="0"/>
              </a:spcAft>
              <a:defRPr sz="1300" b="1" kern="1200">
                <a:solidFill>
                  <a:schemeClr val="tx1"/>
                </a:solidFill>
                <a:latin typeface="Arial Narrow" charset="0"/>
                <a:ea typeface="+mn-ea"/>
                <a:cs typeface="+mn-cs"/>
              </a:defRPr>
            </a:lvl1pPr>
            <a:lvl2pPr marL="457200" algn="l" rtl="0" fontAlgn="base">
              <a:spcBef>
                <a:spcPct val="0"/>
              </a:spcBef>
              <a:spcAft>
                <a:spcPct val="0"/>
              </a:spcAft>
              <a:defRPr sz="1300" b="1" kern="1200">
                <a:solidFill>
                  <a:schemeClr val="tx1"/>
                </a:solidFill>
                <a:latin typeface="Arial Narrow" charset="0"/>
                <a:ea typeface="+mn-ea"/>
                <a:cs typeface="+mn-cs"/>
              </a:defRPr>
            </a:lvl2pPr>
            <a:lvl3pPr marL="914400" algn="l" rtl="0" fontAlgn="base">
              <a:spcBef>
                <a:spcPct val="0"/>
              </a:spcBef>
              <a:spcAft>
                <a:spcPct val="0"/>
              </a:spcAft>
              <a:defRPr sz="1300" b="1" kern="1200">
                <a:solidFill>
                  <a:schemeClr val="tx1"/>
                </a:solidFill>
                <a:latin typeface="Arial Narrow" charset="0"/>
                <a:ea typeface="+mn-ea"/>
                <a:cs typeface="+mn-cs"/>
              </a:defRPr>
            </a:lvl3pPr>
            <a:lvl4pPr marL="1371600" algn="l" rtl="0" fontAlgn="base">
              <a:spcBef>
                <a:spcPct val="0"/>
              </a:spcBef>
              <a:spcAft>
                <a:spcPct val="0"/>
              </a:spcAft>
              <a:defRPr sz="1300" b="1" kern="1200">
                <a:solidFill>
                  <a:schemeClr val="tx1"/>
                </a:solidFill>
                <a:latin typeface="Arial Narrow" charset="0"/>
                <a:ea typeface="+mn-ea"/>
                <a:cs typeface="+mn-cs"/>
              </a:defRPr>
            </a:lvl4pPr>
            <a:lvl5pPr marL="1828800" algn="l" rtl="0" fontAlgn="base">
              <a:spcBef>
                <a:spcPct val="0"/>
              </a:spcBef>
              <a:spcAft>
                <a:spcPct val="0"/>
              </a:spcAft>
              <a:defRPr sz="1300" b="1" kern="1200">
                <a:solidFill>
                  <a:schemeClr val="tx1"/>
                </a:solidFill>
                <a:latin typeface="Arial Narrow" charset="0"/>
                <a:ea typeface="+mn-ea"/>
                <a:cs typeface="+mn-cs"/>
              </a:defRPr>
            </a:lvl5pPr>
            <a:lvl6pPr marL="2286000" algn="l" defTabSz="914400" rtl="0" eaLnBrk="1" latinLnBrk="0" hangingPunct="1">
              <a:defRPr sz="1300" b="1" kern="1200">
                <a:solidFill>
                  <a:schemeClr val="tx1"/>
                </a:solidFill>
                <a:latin typeface="Arial Narrow" charset="0"/>
                <a:ea typeface="+mn-ea"/>
                <a:cs typeface="+mn-cs"/>
              </a:defRPr>
            </a:lvl6pPr>
            <a:lvl7pPr marL="2743200" algn="l" defTabSz="914400" rtl="0" eaLnBrk="1" latinLnBrk="0" hangingPunct="1">
              <a:defRPr sz="1300" b="1" kern="1200">
                <a:solidFill>
                  <a:schemeClr val="tx1"/>
                </a:solidFill>
                <a:latin typeface="Arial Narrow" charset="0"/>
                <a:ea typeface="+mn-ea"/>
                <a:cs typeface="+mn-cs"/>
              </a:defRPr>
            </a:lvl7pPr>
            <a:lvl8pPr marL="3200400" algn="l" defTabSz="914400" rtl="0" eaLnBrk="1" latinLnBrk="0" hangingPunct="1">
              <a:defRPr sz="1300" b="1" kern="1200">
                <a:solidFill>
                  <a:schemeClr val="tx1"/>
                </a:solidFill>
                <a:latin typeface="Arial Narrow" charset="0"/>
                <a:ea typeface="+mn-ea"/>
                <a:cs typeface="+mn-cs"/>
              </a:defRPr>
            </a:lvl8pPr>
            <a:lvl9pPr marL="3657600" algn="l" defTabSz="914400" rtl="0" eaLnBrk="1" latinLnBrk="0" hangingPunct="1">
              <a:defRPr sz="1300" b="1" kern="1200">
                <a:solidFill>
                  <a:schemeClr val="tx1"/>
                </a:solidFill>
                <a:latin typeface="Arial Narrow" charset="0"/>
                <a:ea typeface="+mn-ea"/>
                <a:cs typeface="+mn-cs"/>
              </a:defRPr>
            </a:lvl9pPr>
          </a:lstStyle>
          <a:p>
            <a:pPr marL="0" indent="0" algn="ctr">
              <a:spcBef>
                <a:spcPct val="0"/>
              </a:spcBef>
              <a:buNone/>
            </a:pPr>
            <a:r>
              <a:rPr kumimoji="0" lang="ru-RU" altLang="ru-RU" sz="1300" dirty="0" smtClean="0">
                <a:solidFill>
                  <a:schemeClr val="tx1"/>
                </a:solidFill>
                <a:cs typeface="Arial"/>
                <a:sym typeface="+mn-lt"/>
              </a:rPr>
              <a:t>90-95</a:t>
            </a:r>
            <a:r>
              <a:rPr kumimoji="0" lang="en-US" altLang="ru-RU" sz="1300" dirty="0" smtClean="0">
                <a:solidFill>
                  <a:schemeClr val="tx1"/>
                </a:solidFill>
                <a:cs typeface="Arial"/>
                <a:sym typeface="+mn-lt"/>
              </a:rPr>
              <a:t>%</a:t>
            </a:r>
            <a:r>
              <a:rPr kumimoji="0" lang="ru-RU" altLang="ru-RU" sz="1300" baseline="30000" dirty="0" smtClean="0">
                <a:solidFill>
                  <a:schemeClr val="tx1"/>
                </a:solidFill>
                <a:cs typeface="Arial"/>
                <a:sym typeface="+mn-lt"/>
              </a:rPr>
              <a:t>3)</a:t>
            </a:r>
            <a:endParaRPr kumimoji="0" lang="ru-RU" altLang="ru-RU" sz="1300" baseline="30000" dirty="0">
              <a:solidFill>
                <a:schemeClr val="tx1"/>
              </a:solidFill>
              <a:cs typeface="Arial"/>
              <a:sym typeface="+mn-lt"/>
            </a:endParaRPr>
          </a:p>
        </p:txBody>
      </p:sp>
      <p:sp>
        <p:nvSpPr>
          <p:cNvPr id="71" name="Title55"/>
          <p:cNvSpPr txBox="1">
            <a:spLocks/>
          </p:cNvSpPr>
          <p:nvPr/>
        </p:nvSpPr>
        <p:spPr>
          <a:xfrm>
            <a:off x="3146425" y="2516188"/>
            <a:ext cx="1638833" cy="240920"/>
          </a:xfrm>
          <a:prstGeom prst="rect">
            <a:avLst/>
          </a:prstGeom>
          <a:noFill/>
        </p:spPr>
        <p:txBody>
          <a:bodyPr vert="horz" wrap="square" lIns="0" tIns="0" rIns="0" bIns="70950" rtlCol="0" anchor="b">
            <a:spAutoFit/>
          </a:bodyPr>
          <a:lstStyle>
            <a:defPPr>
              <a:defRPr lang="de-DE"/>
            </a:defPPr>
            <a:lvl1pPr algn="l" rtl="0" fontAlgn="base">
              <a:spcBef>
                <a:spcPct val="0"/>
              </a:spcBef>
              <a:spcAft>
                <a:spcPct val="0"/>
              </a:spcAft>
              <a:defRPr sz="1300" b="1" kern="1200">
                <a:solidFill>
                  <a:schemeClr val="tx1"/>
                </a:solidFill>
                <a:latin typeface="Arial Narrow" charset="0"/>
                <a:ea typeface="+mn-ea"/>
                <a:cs typeface="+mn-cs"/>
              </a:defRPr>
            </a:lvl1pPr>
            <a:lvl2pPr marL="457200" algn="l" rtl="0" fontAlgn="base">
              <a:spcBef>
                <a:spcPct val="0"/>
              </a:spcBef>
              <a:spcAft>
                <a:spcPct val="0"/>
              </a:spcAft>
              <a:defRPr sz="1300" b="1" kern="1200">
                <a:solidFill>
                  <a:schemeClr val="tx1"/>
                </a:solidFill>
                <a:latin typeface="Arial Narrow" charset="0"/>
                <a:ea typeface="+mn-ea"/>
                <a:cs typeface="+mn-cs"/>
              </a:defRPr>
            </a:lvl2pPr>
            <a:lvl3pPr marL="914400" algn="l" rtl="0" fontAlgn="base">
              <a:spcBef>
                <a:spcPct val="0"/>
              </a:spcBef>
              <a:spcAft>
                <a:spcPct val="0"/>
              </a:spcAft>
              <a:defRPr sz="1300" b="1" kern="1200">
                <a:solidFill>
                  <a:schemeClr val="tx1"/>
                </a:solidFill>
                <a:latin typeface="Arial Narrow" charset="0"/>
                <a:ea typeface="+mn-ea"/>
                <a:cs typeface="+mn-cs"/>
              </a:defRPr>
            </a:lvl3pPr>
            <a:lvl4pPr marL="1371600" algn="l" rtl="0" fontAlgn="base">
              <a:spcBef>
                <a:spcPct val="0"/>
              </a:spcBef>
              <a:spcAft>
                <a:spcPct val="0"/>
              </a:spcAft>
              <a:defRPr sz="1300" b="1" kern="1200">
                <a:solidFill>
                  <a:schemeClr val="tx1"/>
                </a:solidFill>
                <a:latin typeface="Arial Narrow" charset="0"/>
                <a:ea typeface="+mn-ea"/>
                <a:cs typeface="+mn-cs"/>
              </a:defRPr>
            </a:lvl4pPr>
            <a:lvl5pPr marL="1828800" algn="l" rtl="0" fontAlgn="base">
              <a:spcBef>
                <a:spcPct val="0"/>
              </a:spcBef>
              <a:spcAft>
                <a:spcPct val="0"/>
              </a:spcAft>
              <a:defRPr sz="1300" b="1" kern="1200">
                <a:solidFill>
                  <a:schemeClr val="tx1"/>
                </a:solidFill>
                <a:latin typeface="Arial Narrow" charset="0"/>
                <a:ea typeface="+mn-ea"/>
                <a:cs typeface="+mn-cs"/>
              </a:defRPr>
            </a:lvl5pPr>
            <a:lvl6pPr marL="2286000" algn="l" defTabSz="914400" rtl="0" eaLnBrk="1" latinLnBrk="0" hangingPunct="1">
              <a:defRPr sz="1300" b="1" kern="1200">
                <a:solidFill>
                  <a:schemeClr val="tx1"/>
                </a:solidFill>
                <a:latin typeface="Arial Narrow" charset="0"/>
                <a:ea typeface="+mn-ea"/>
                <a:cs typeface="+mn-cs"/>
              </a:defRPr>
            </a:lvl6pPr>
            <a:lvl7pPr marL="2743200" algn="l" defTabSz="914400" rtl="0" eaLnBrk="1" latinLnBrk="0" hangingPunct="1">
              <a:defRPr sz="1300" b="1" kern="1200">
                <a:solidFill>
                  <a:schemeClr val="tx1"/>
                </a:solidFill>
                <a:latin typeface="Arial Narrow" charset="0"/>
                <a:ea typeface="+mn-ea"/>
                <a:cs typeface="+mn-cs"/>
              </a:defRPr>
            </a:lvl7pPr>
            <a:lvl8pPr marL="3200400" algn="l" defTabSz="914400" rtl="0" eaLnBrk="1" latinLnBrk="0" hangingPunct="1">
              <a:defRPr sz="1300" b="1" kern="1200">
                <a:solidFill>
                  <a:schemeClr val="tx1"/>
                </a:solidFill>
                <a:latin typeface="Arial Narrow" charset="0"/>
                <a:ea typeface="+mn-ea"/>
                <a:cs typeface="+mn-cs"/>
              </a:defRPr>
            </a:lvl8pPr>
            <a:lvl9pPr marL="3657600" algn="l" defTabSz="914400" rtl="0" eaLnBrk="1" latinLnBrk="0" hangingPunct="1">
              <a:defRPr sz="1300" b="1" kern="1200">
                <a:solidFill>
                  <a:schemeClr val="tx1"/>
                </a:solidFill>
                <a:latin typeface="Arial Narrow" charset="0"/>
                <a:ea typeface="+mn-ea"/>
                <a:cs typeface="+mn-cs"/>
              </a:defRPr>
            </a:lvl9pPr>
          </a:lstStyle>
          <a:p>
            <a:r>
              <a:rPr lang="en-US" sz="1100" dirty="0" err="1" smtClean="0"/>
              <a:t>CAGR</a:t>
            </a:r>
            <a:r>
              <a:rPr lang="en-US" sz="1100" dirty="0" smtClean="0"/>
              <a:t> 2015-2030</a:t>
            </a:r>
            <a:endParaRPr lang="ru-RU" sz="1100" dirty="0"/>
          </a:p>
        </p:txBody>
      </p:sp>
      <p:sp>
        <p:nvSpPr>
          <p:cNvPr id="74" name="Title55"/>
          <p:cNvSpPr txBox="1">
            <a:spLocks/>
          </p:cNvSpPr>
          <p:nvPr/>
        </p:nvSpPr>
        <p:spPr>
          <a:xfrm>
            <a:off x="739775" y="2516188"/>
            <a:ext cx="2147228" cy="240920"/>
          </a:xfrm>
          <a:prstGeom prst="rect">
            <a:avLst/>
          </a:prstGeom>
          <a:noFill/>
        </p:spPr>
        <p:txBody>
          <a:bodyPr vert="horz" wrap="square" lIns="0" tIns="0" rIns="0" bIns="70950" rtlCol="0" anchor="b">
            <a:spAutoFit/>
          </a:bodyPr>
          <a:lstStyle>
            <a:defPPr>
              <a:defRPr lang="de-DE"/>
            </a:defPPr>
            <a:lvl1pPr algn="l" rtl="0" fontAlgn="base">
              <a:spcBef>
                <a:spcPct val="0"/>
              </a:spcBef>
              <a:spcAft>
                <a:spcPct val="0"/>
              </a:spcAft>
              <a:defRPr sz="1300" b="1" kern="1200">
                <a:solidFill>
                  <a:schemeClr val="tx1"/>
                </a:solidFill>
                <a:latin typeface="Arial Narrow" charset="0"/>
                <a:ea typeface="+mn-ea"/>
                <a:cs typeface="+mn-cs"/>
              </a:defRPr>
            </a:lvl1pPr>
            <a:lvl2pPr marL="457200" algn="l" rtl="0" fontAlgn="base">
              <a:spcBef>
                <a:spcPct val="0"/>
              </a:spcBef>
              <a:spcAft>
                <a:spcPct val="0"/>
              </a:spcAft>
              <a:defRPr sz="1300" b="1" kern="1200">
                <a:solidFill>
                  <a:schemeClr val="tx1"/>
                </a:solidFill>
                <a:latin typeface="Arial Narrow" charset="0"/>
                <a:ea typeface="+mn-ea"/>
                <a:cs typeface="+mn-cs"/>
              </a:defRPr>
            </a:lvl2pPr>
            <a:lvl3pPr marL="914400" algn="l" rtl="0" fontAlgn="base">
              <a:spcBef>
                <a:spcPct val="0"/>
              </a:spcBef>
              <a:spcAft>
                <a:spcPct val="0"/>
              </a:spcAft>
              <a:defRPr sz="1300" b="1" kern="1200">
                <a:solidFill>
                  <a:schemeClr val="tx1"/>
                </a:solidFill>
                <a:latin typeface="Arial Narrow" charset="0"/>
                <a:ea typeface="+mn-ea"/>
                <a:cs typeface="+mn-cs"/>
              </a:defRPr>
            </a:lvl3pPr>
            <a:lvl4pPr marL="1371600" algn="l" rtl="0" fontAlgn="base">
              <a:spcBef>
                <a:spcPct val="0"/>
              </a:spcBef>
              <a:spcAft>
                <a:spcPct val="0"/>
              </a:spcAft>
              <a:defRPr sz="1300" b="1" kern="1200">
                <a:solidFill>
                  <a:schemeClr val="tx1"/>
                </a:solidFill>
                <a:latin typeface="Arial Narrow" charset="0"/>
                <a:ea typeface="+mn-ea"/>
                <a:cs typeface="+mn-cs"/>
              </a:defRPr>
            </a:lvl4pPr>
            <a:lvl5pPr marL="1828800" algn="l" rtl="0" fontAlgn="base">
              <a:spcBef>
                <a:spcPct val="0"/>
              </a:spcBef>
              <a:spcAft>
                <a:spcPct val="0"/>
              </a:spcAft>
              <a:defRPr sz="1300" b="1" kern="1200">
                <a:solidFill>
                  <a:schemeClr val="tx1"/>
                </a:solidFill>
                <a:latin typeface="Arial Narrow" charset="0"/>
                <a:ea typeface="+mn-ea"/>
                <a:cs typeface="+mn-cs"/>
              </a:defRPr>
            </a:lvl5pPr>
            <a:lvl6pPr marL="2286000" algn="l" defTabSz="914400" rtl="0" eaLnBrk="1" latinLnBrk="0" hangingPunct="1">
              <a:defRPr sz="1300" b="1" kern="1200">
                <a:solidFill>
                  <a:schemeClr val="tx1"/>
                </a:solidFill>
                <a:latin typeface="Arial Narrow" charset="0"/>
                <a:ea typeface="+mn-ea"/>
                <a:cs typeface="+mn-cs"/>
              </a:defRPr>
            </a:lvl6pPr>
            <a:lvl7pPr marL="2743200" algn="l" defTabSz="914400" rtl="0" eaLnBrk="1" latinLnBrk="0" hangingPunct="1">
              <a:defRPr sz="1300" b="1" kern="1200">
                <a:solidFill>
                  <a:schemeClr val="tx1"/>
                </a:solidFill>
                <a:latin typeface="Arial Narrow" charset="0"/>
                <a:ea typeface="+mn-ea"/>
                <a:cs typeface="+mn-cs"/>
              </a:defRPr>
            </a:lvl7pPr>
            <a:lvl8pPr marL="3200400" algn="l" defTabSz="914400" rtl="0" eaLnBrk="1" latinLnBrk="0" hangingPunct="1">
              <a:defRPr sz="1300" b="1" kern="1200">
                <a:solidFill>
                  <a:schemeClr val="tx1"/>
                </a:solidFill>
                <a:latin typeface="Arial Narrow" charset="0"/>
                <a:ea typeface="+mn-ea"/>
                <a:cs typeface="+mn-cs"/>
              </a:defRPr>
            </a:lvl8pPr>
            <a:lvl9pPr marL="3657600" algn="l" defTabSz="914400" rtl="0" eaLnBrk="1" latinLnBrk="0" hangingPunct="1">
              <a:defRPr sz="1300" b="1" kern="1200">
                <a:solidFill>
                  <a:schemeClr val="tx1"/>
                </a:solidFill>
                <a:latin typeface="Arial Narrow" charset="0"/>
                <a:ea typeface="+mn-ea"/>
                <a:cs typeface="+mn-cs"/>
              </a:defRPr>
            </a:lvl9pPr>
          </a:lstStyle>
          <a:p>
            <a:r>
              <a:rPr lang="ru-RU" sz="1100" dirty="0" smtClean="0">
                <a:solidFill>
                  <a:schemeClr val="accent6"/>
                </a:solidFill>
              </a:rPr>
              <a:t>% захоронения </a:t>
            </a:r>
            <a:r>
              <a:rPr lang="ru-RU" sz="1100" dirty="0" err="1" smtClean="0">
                <a:solidFill>
                  <a:schemeClr val="accent6"/>
                </a:solidFill>
              </a:rPr>
              <a:t>ТКО</a:t>
            </a:r>
            <a:r>
              <a:rPr lang="ru-RU" sz="1100" dirty="0" smtClean="0">
                <a:solidFill>
                  <a:schemeClr val="accent6"/>
                </a:solidFill>
              </a:rPr>
              <a:t> в </a:t>
            </a:r>
            <a:r>
              <a:rPr lang="ru-RU" sz="1100" dirty="0" err="1" smtClean="0">
                <a:solidFill>
                  <a:schemeClr val="accent6"/>
                </a:solidFill>
              </a:rPr>
              <a:t>ОЭСР</a:t>
            </a:r>
            <a:endParaRPr lang="ru-RU" sz="1100" dirty="0">
              <a:solidFill>
                <a:schemeClr val="accent6"/>
              </a:solidFill>
            </a:endParaRPr>
          </a:p>
        </p:txBody>
      </p:sp>
      <p:sp>
        <p:nvSpPr>
          <p:cNvPr id="75" name="Title55"/>
          <p:cNvSpPr txBox="1">
            <a:spLocks/>
          </p:cNvSpPr>
          <p:nvPr/>
        </p:nvSpPr>
        <p:spPr>
          <a:xfrm>
            <a:off x="6670675" y="2516188"/>
            <a:ext cx="1781676" cy="240920"/>
          </a:xfrm>
          <a:prstGeom prst="rect">
            <a:avLst/>
          </a:prstGeom>
          <a:noFill/>
        </p:spPr>
        <p:txBody>
          <a:bodyPr vert="horz" wrap="square" lIns="0" tIns="0" rIns="0" bIns="70950" rtlCol="0" anchor="b">
            <a:spAutoFit/>
          </a:bodyPr>
          <a:lstStyle>
            <a:defPPr>
              <a:defRPr lang="de-DE"/>
            </a:defPPr>
            <a:lvl1pPr algn="l" rtl="0" fontAlgn="base">
              <a:spcBef>
                <a:spcPct val="0"/>
              </a:spcBef>
              <a:spcAft>
                <a:spcPct val="0"/>
              </a:spcAft>
              <a:defRPr sz="1300" b="1" kern="1200">
                <a:solidFill>
                  <a:schemeClr val="tx1"/>
                </a:solidFill>
                <a:latin typeface="Arial Narrow" charset="0"/>
                <a:ea typeface="+mn-ea"/>
                <a:cs typeface="+mn-cs"/>
              </a:defRPr>
            </a:lvl1pPr>
            <a:lvl2pPr marL="457200" algn="l" rtl="0" fontAlgn="base">
              <a:spcBef>
                <a:spcPct val="0"/>
              </a:spcBef>
              <a:spcAft>
                <a:spcPct val="0"/>
              </a:spcAft>
              <a:defRPr sz="1300" b="1" kern="1200">
                <a:solidFill>
                  <a:schemeClr val="tx1"/>
                </a:solidFill>
                <a:latin typeface="Arial Narrow" charset="0"/>
                <a:ea typeface="+mn-ea"/>
                <a:cs typeface="+mn-cs"/>
              </a:defRPr>
            </a:lvl2pPr>
            <a:lvl3pPr marL="914400" algn="l" rtl="0" fontAlgn="base">
              <a:spcBef>
                <a:spcPct val="0"/>
              </a:spcBef>
              <a:spcAft>
                <a:spcPct val="0"/>
              </a:spcAft>
              <a:defRPr sz="1300" b="1" kern="1200">
                <a:solidFill>
                  <a:schemeClr val="tx1"/>
                </a:solidFill>
                <a:latin typeface="Arial Narrow" charset="0"/>
                <a:ea typeface="+mn-ea"/>
                <a:cs typeface="+mn-cs"/>
              </a:defRPr>
            </a:lvl3pPr>
            <a:lvl4pPr marL="1371600" algn="l" rtl="0" fontAlgn="base">
              <a:spcBef>
                <a:spcPct val="0"/>
              </a:spcBef>
              <a:spcAft>
                <a:spcPct val="0"/>
              </a:spcAft>
              <a:defRPr sz="1300" b="1" kern="1200">
                <a:solidFill>
                  <a:schemeClr val="tx1"/>
                </a:solidFill>
                <a:latin typeface="Arial Narrow" charset="0"/>
                <a:ea typeface="+mn-ea"/>
                <a:cs typeface="+mn-cs"/>
              </a:defRPr>
            </a:lvl4pPr>
            <a:lvl5pPr marL="1828800" algn="l" rtl="0" fontAlgn="base">
              <a:spcBef>
                <a:spcPct val="0"/>
              </a:spcBef>
              <a:spcAft>
                <a:spcPct val="0"/>
              </a:spcAft>
              <a:defRPr sz="1300" b="1" kern="1200">
                <a:solidFill>
                  <a:schemeClr val="tx1"/>
                </a:solidFill>
                <a:latin typeface="Arial Narrow" charset="0"/>
                <a:ea typeface="+mn-ea"/>
                <a:cs typeface="+mn-cs"/>
              </a:defRPr>
            </a:lvl5pPr>
            <a:lvl6pPr marL="2286000" algn="l" defTabSz="914400" rtl="0" eaLnBrk="1" latinLnBrk="0" hangingPunct="1">
              <a:defRPr sz="1300" b="1" kern="1200">
                <a:solidFill>
                  <a:schemeClr val="tx1"/>
                </a:solidFill>
                <a:latin typeface="Arial Narrow" charset="0"/>
                <a:ea typeface="+mn-ea"/>
                <a:cs typeface="+mn-cs"/>
              </a:defRPr>
            </a:lvl6pPr>
            <a:lvl7pPr marL="2743200" algn="l" defTabSz="914400" rtl="0" eaLnBrk="1" latinLnBrk="0" hangingPunct="1">
              <a:defRPr sz="1300" b="1" kern="1200">
                <a:solidFill>
                  <a:schemeClr val="tx1"/>
                </a:solidFill>
                <a:latin typeface="Arial Narrow" charset="0"/>
                <a:ea typeface="+mn-ea"/>
                <a:cs typeface="+mn-cs"/>
              </a:defRPr>
            </a:lvl7pPr>
            <a:lvl8pPr marL="3200400" algn="l" defTabSz="914400" rtl="0" eaLnBrk="1" latinLnBrk="0" hangingPunct="1">
              <a:defRPr sz="1300" b="1" kern="1200">
                <a:solidFill>
                  <a:schemeClr val="tx1"/>
                </a:solidFill>
                <a:latin typeface="Arial Narrow" charset="0"/>
                <a:ea typeface="+mn-ea"/>
                <a:cs typeface="+mn-cs"/>
              </a:defRPr>
            </a:lvl8pPr>
            <a:lvl9pPr marL="3657600" algn="l" defTabSz="914400" rtl="0" eaLnBrk="1" latinLnBrk="0" hangingPunct="1">
              <a:defRPr sz="1300" b="1" kern="1200">
                <a:solidFill>
                  <a:schemeClr val="tx1"/>
                </a:solidFill>
                <a:latin typeface="Arial Narrow" charset="0"/>
                <a:ea typeface="+mn-ea"/>
                <a:cs typeface="+mn-cs"/>
              </a:defRPr>
            </a:lvl9pPr>
          </a:lstStyle>
          <a:p>
            <a:r>
              <a:rPr lang="ru-RU" sz="1100" dirty="0" smtClean="0">
                <a:solidFill>
                  <a:schemeClr val="accent6"/>
                </a:solidFill>
              </a:rPr>
              <a:t>% захоронения </a:t>
            </a:r>
            <a:r>
              <a:rPr lang="ru-RU" sz="1100" dirty="0" err="1" smtClean="0">
                <a:solidFill>
                  <a:schemeClr val="accent6"/>
                </a:solidFill>
              </a:rPr>
              <a:t>ТКО</a:t>
            </a:r>
            <a:r>
              <a:rPr lang="ru-RU" sz="1100" dirty="0" smtClean="0">
                <a:solidFill>
                  <a:schemeClr val="accent6"/>
                </a:solidFill>
              </a:rPr>
              <a:t> </a:t>
            </a:r>
            <a:r>
              <a:rPr lang="ru-RU" sz="1100" dirty="0">
                <a:solidFill>
                  <a:schemeClr val="accent6"/>
                </a:solidFill>
              </a:rPr>
              <a:t>в </a:t>
            </a:r>
            <a:r>
              <a:rPr lang="ru-RU" sz="1100" dirty="0" smtClean="0">
                <a:solidFill>
                  <a:schemeClr val="accent6"/>
                </a:solidFill>
              </a:rPr>
              <a:t>РФ</a:t>
            </a:r>
            <a:endParaRPr lang="ru-RU" sz="1100" dirty="0">
              <a:solidFill>
                <a:schemeClr val="accent6"/>
              </a:solidFill>
            </a:endParaRPr>
          </a:p>
        </p:txBody>
      </p:sp>
      <p:sp>
        <p:nvSpPr>
          <p:cNvPr id="104" name="Rectangle 103"/>
          <p:cNvSpPr/>
          <p:nvPr>
            <p:custDataLst>
              <p:tags r:id="rId53"/>
            </p:custDataLst>
          </p:nvPr>
        </p:nvSpPr>
        <p:spPr bwMode="auto">
          <a:xfrm>
            <a:off x="10375900" y="6269038"/>
            <a:ext cx="179388" cy="133350"/>
          </a:xfrm>
          <a:prstGeom prst="rect">
            <a:avLst/>
          </a:prstGeom>
          <a:solidFill>
            <a:schemeClr val="tx1"/>
          </a:solidFill>
          <a:ln w="9525">
            <a:solidFill>
              <a:schemeClr val="bg1"/>
            </a:solidFill>
          </a:ln>
          <a:effectLst/>
        </p:spPr>
        <p:style>
          <a:lnRef idx="1">
            <a:schemeClr val="accent1"/>
          </a:lnRef>
          <a:fillRef idx="0">
            <a:schemeClr val="accent1"/>
          </a:fillRef>
          <a:effectRef idx="0">
            <a:schemeClr val="accent1"/>
          </a:effectRef>
          <a:fontRef idx="minor">
            <a:schemeClr val="tx1"/>
          </a:fontRef>
        </p:style>
        <p:txBody>
          <a:bodyPr lIns="72000" tIns="72000" rIns="72000" bIns="72000" rtlCol="0" anchor="t" anchorCtr="0">
            <a:noAutofit/>
          </a:bodyPr>
          <a:lstStyle/>
          <a:p>
            <a:pPr algn="l">
              <a:lnSpc>
                <a:spcPct val="90000"/>
              </a:lnSpc>
              <a:spcBef>
                <a:spcPts val="400"/>
              </a:spcBef>
            </a:pPr>
            <a:endParaRPr lang="ru-RU" sz="1500" b="0" dirty="0" smtClean="0"/>
          </a:p>
        </p:txBody>
      </p:sp>
      <p:sp>
        <p:nvSpPr>
          <p:cNvPr id="103" name="Rectangle 102"/>
          <p:cNvSpPr/>
          <p:nvPr>
            <p:custDataLst>
              <p:tags r:id="rId54"/>
            </p:custDataLst>
          </p:nvPr>
        </p:nvSpPr>
        <p:spPr bwMode="auto">
          <a:xfrm>
            <a:off x="9410700" y="6269038"/>
            <a:ext cx="179388" cy="133350"/>
          </a:xfrm>
          <a:prstGeom prst="rect">
            <a:avLst/>
          </a:prstGeom>
          <a:solidFill>
            <a:schemeClr val="accent6"/>
          </a:solidFill>
          <a:ln w="9525">
            <a:solidFill>
              <a:schemeClr val="bg1"/>
            </a:solidFill>
          </a:ln>
          <a:effectLst/>
        </p:spPr>
        <p:style>
          <a:lnRef idx="1">
            <a:schemeClr val="accent1"/>
          </a:lnRef>
          <a:fillRef idx="0">
            <a:schemeClr val="accent1"/>
          </a:fillRef>
          <a:effectRef idx="0">
            <a:schemeClr val="accent1"/>
          </a:effectRef>
          <a:fontRef idx="minor">
            <a:schemeClr val="tx1"/>
          </a:fontRef>
        </p:style>
        <p:txBody>
          <a:bodyPr lIns="72000" tIns="72000" rIns="72000" bIns="72000" rtlCol="0" anchor="t" anchorCtr="0">
            <a:noAutofit/>
          </a:bodyPr>
          <a:lstStyle/>
          <a:p>
            <a:pPr algn="l">
              <a:lnSpc>
                <a:spcPct val="90000"/>
              </a:lnSpc>
              <a:spcBef>
                <a:spcPts val="400"/>
              </a:spcBef>
            </a:pPr>
            <a:endParaRPr lang="ru-RU" sz="1500" b="0" dirty="0" smtClean="0"/>
          </a:p>
        </p:txBody>
      </p:sp>
      <p:sp>
        <p:nvSpPr>
          <p:cNvPr id="102" name="Rectangle 101"/>
          <p:cNvSpPr/>
          <p:nvPr>
            <p:custDataLst>
              <p:tags r:id="rId55"/>
            </p:custDataLst>
          </p:nvPr>
        </p:nvSpPr>
        <p:spPr bwMode="auto">
          <a:xfrm>
            <a:off x="8789988" y="6269038"/>
            <a:ext cx="179388" cy="133350"/>
          </a:xfrm>
          <a:prstGeom prst="rect">
            <a:avLst/>
          </a:prstGeom>
          <a:solidFill>
            <a:schemeClr val="accent5"/>
          </a:solidFill>
          <a:ln w="9525">
            <a:solidFill>
              <a:schemeClr val="bg1"/>
            </a:solidFill>
          </a:ln>
          <a:effectLst/>
        </p:spPr>
        <p:style>
          <a:lnRef idx="1">
            <a:schemeClr val="accent1"/>
          </a:lnRef>
          <a:fillRef idx="0">
            <a:schemeClr val="accent1"/>
          </a:fillRef>
          <a:effectRef idx="0">
            <a:schemeClr val="accent1"/>
          </a:effectRef>
          <a:fontRef idx="minor">
            <a:schemeClr val="tx1"/>
          </a:fontRef>
        </p:style>
        <p:txBody>
          <a:bodyPr lIns="72000" tIns="72000" rIns="72000" bIns="72000" rtlCol="0" anchor="t" anchorCtr="0">
            <a:noAutofit/>
          </a:bodyPr>
          <a:lstStyle/>
          <a:p>
            <a:pPr algn="l">
              <a:lnSpc>
                <a:spcPct val="90000"/>
              </a:lnSpc>
              <a:spcBef>
                <a:spcPts val="400"/>
              </a:spcBef>
            </a:pPr>
            <a:endParaRPr lang="ru-RU" sz="1500" b="0" dirty="0" smtClean="0"/>
          </a:p>
        </p:txBody>
      </p:sp>
      <p:sp>
        <p:nvSpPr>
          <p:cNvPr id="134" name="Rectangle 133"/>
          <p:cNvSpPr/>
          <p:nvPr>
            <p:custDataLst>
              <p:tags r:id="rId56"/>
            </p:custDataLst>
          </p:nvPr>
        </p:nvSpPr>
        <p:spPr bwMode="auto">
          <a:xfrm>
            <a:off x="7604125" y="6269038"/>
            <a:ext cx="179388" cy="133350"/>
          </a:xfrm>
          <a:prstGeom prst="rect">
            <a:avLst/>
          </a:prstGeom>
          <a:solidFill>
            <a:schemeClr val="bg2"/>
          </a:solidFill>
          <a:ln w="9525">
            <a:solidFill>
              <a:schemeClr val="bg1"/>
            </a:solidFill>
          </a:ln>
          <a:effectLst/>
        </p:spPr>
        <p:style>
          <a:lnRef idx="1">
            <a:schemeClr val="accent1"/>
          </a:lnRef>
          <a:fillRef idx="0">
            <a:schemeClr val="accent1"/>
          </a:fillRef>
          <a:effectRef idx="0">
            <a:schemeClr val="accent1"/>
          </a:effectRef>
          <a:fontRef idx="minor">
            <a:schemeClr val="tx1"/>
          </a:fontRef>
        </p:style>
        <p:txBody>
          <a:bodyPr lIns="72000" tIns="72000" rIns="72000" bIns="72000" rtlCol="0" anchor="t" anchorCtr="0">
            <a:noAutofit/>
          </a:bodyPr>
          <a:lstStyle/>
          <a:p>
            <a:pPr algn="l">
              <a:lnSpc>
                <a:spcPct val="90000"/>
              </a:lnSpc>
              <a:spcBef>
                <a:spcPts val="400"/>
              </a:spcBef>
            </a:pPr>
            <a:endParaRPr lang="ru-RU" sz="1500" b="0" dirty="0" smtClean="0"/>
          </a:p>
        </p:txBody>
      </p:sp>
      <p:sp>
        <p:nvSpPr>
          <p:cNvPr id="101" name="Rectangle 100"/>
          <p:cNvSpPr/>
          <p:nvPr>
            <p:custDataLst>
              <p:tags r:id="rId57"/>
            </p:custDataLst>
          </p:nvPr>
        </p:nvSpPr>
        <p:spPr bwMode="auto">
          <a:xfrm>
            <a:off x="6721475" y="6269038"/>
            <a:ext cx="179388" cy="133350"/>
          </a:xfrm>
          <a:prstGeom prst="rect">
            <a:avLst/>
          </a:prstGeom>
          <a:solidFill>
            <a:schemeClr val="accent4"/>
          </a:solidFill>
          <a:ln w="9525">
            <a:solidFill>
              <a:schemeClr val="bg1"/>
            </a:solidFill>
          </a:ln>
          <a:effectLst/>
        </p:spPr>
        <p:style>
          <a:lnRef idx="1">
            <a:schemeClr val="accent1"/>
          </a:lnRef>
          <a:fillRef idx="0">
            <a:schemeClr val="accent1"/>
          </a:fillRef>
          <a:effectRef idx="0">
            <a:schemeClr val="accent1"/>
          </a:effectRef>
          <a:fontRef idx="minor">
            <a:schemeClr val="tx1"/>
          </a:fontRef>
        </p:style>
        <p:txBody>
          <a:bodyPr lIns="72000" tIns="72000" rIns="72000" bIns="72000" rtlCol="0" anchor="t" anchorCtr="0">
            <a:noAutofit/>
          </a:bodyPr>
          <a:lstStyle/>
          <a:p>
            <a:pPr algn="l">
              <a:lnSpc>
                <a:spcPct val="90000"/>
              </a:lnSpc>
              <a:spcBef>
                <a:spcPts val="400"/>
              </a:spcBef>
            </a:pPr>
            <a:endParaRPr lang="ru-RU" sz="1500" b="0" dirty="0" smtClean="0"/>
          </a:p>
        </p:txBody>
      </p:sp>
      <p:sp>
        <p:nvSpPr>
          <p:cNvPr id="95" name="Rectangle 94"/>
          <p:cNvSpPr>
            <a:spLocks noGrp="1" noChangeArrowheads="1"/>
          </p:cNvSpPr>
          <p:nvPr>
            <p:custDataLst>
              <p:tags r:id="rId58"/>
            </p:custDataLst>
          </p:nvPr>
        </p:nvSpPr>
        <p:spPr bwMode="auto">
          <a:xfrm>
            <a:off x="9020175" y="6264275"/>
            <a:ext cx="288925"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none" lIns="0" tIns="0" rIns="0" bIns="0" numCol="1" spcCol="0" anchor="ctr" anchorCtr="0" compatLnSpc="1">
            <a:prstTxWarp prst="textNoShape">
              <a:avLst/>
            </a:prstTxWarp>
            <a:noAutofit/>
          </a:bodyPr>
          <a:lstStyle>
            <a:lvl1pPr marL="233744" indent="-233744" algn="l" defTabSz="385498" rtl="0" eaLnBrk="1" fontAlgn="base" hangingPunct="1">
              <a:spcBef>
                <a:spcPts val="526"/>
              </a:spcBef>
              <a:spcAft>
                <a:spcPct val="0"/>
              </a:spcAft>
              <a:buClr>
                <a:schemeClr val="accent1"/>
              </a:buClr>
              <a:buSzPct val="100000"/>
              <a:buBlip>
                <a:blip r:embed="rId68"/>
              </a:buBlip>
              <a:defRPr kumimoji="1" sz="1400">
                <a:solidFill>
                  <a:schemeClr val="bg1"/>
                </a:solidFill>
                <a:latin typeface="+mn-lt"/>
                <a:ea typeface="Arial" charset="0"/>
                <a:cs typeface="Arial" charset="0"/>
              </a:defRPr>
            </a:lvl1pPr>
            <a:lvl2pPr marL="385498" indent="-150362" algn="l" defTabSz="385498" rtl="0" eaLnBrk="1" fontAlgn="base" hangingPunct="1">
              <a:spcBef>
                <a:spcPts val="526"/>
              </a:spcBef>
              <a:spcAft>
                <a:spcPct val="0"/>
              </a:spcAft>
              <a:buClr>
                <a:schemeClr val="bg2"/>
              </a:buClr>
              <a:buSzPct val="100000"/>
              <a:buBlip>
                <a:blip r:embed="rId69"/>
              </a:buBlip>
              <a:defRPr kumimoji="1" sz="1200">
                <a:solidFill>
                  <a:schemeClr val="bg1"/>
                </a:solidFill>
                <a:latin typeface="+mn-lt"/>
                <a:ea typeface="Arial" charset="0"/>
                <a:cs typeface="Arial" charset="0"/>
              </a:defRPr>
            </a:lvl2pPr>
            <a:lvl3pPr marL="535870" indent="-148997" algn="l" defTabSz="385498" rtl="0" eaLnBrk="1" fontAlgn="base" hangingPunct="1">
              <a:spcBef>
                <a:spcPts val="526"/>
              </a:spcBef>
              <a:spcAft>
                <a:spcPct val="0"/>
              </a:spcAft>
              <a:buClr>
                <a:srgbClr val="4596D1"/>
              </a:buClr>
              <a:buSzPct val="100000"/>
              <a:buFont typeface="Arial" pitchFamily="34" charset="0"/>
              <a:buChar char="•"/>
              <a:defRPr kumimoji="1" sz="1100">
                <a:solidFill>
                  <a:schemeClr val="bg1"/>
                </a:solidFill>
                <a:latin typeface="+mn-lt"/>
                <a:ea typeface="Arial" charset="0"/>
                <a:cs typeface="Arial" charset="0"/>
              </a:defRPr>
            </a:lvl3pPr>
            <a:lvl4pPr marL="695810" indent="-158569" algn="l" defTabSz="385498" rtl="0" eaLnBrk="1" fontAlgn="base" hangingPunct="1">
              <a:spcBef>
                <a:spcPts val="526"/>
              </a:spcBef>
              <a:spcAft>
                <a:spcPct val="0"/>
              </a:spcAft>
              <a:buClr>
                <a:schemeClr val="accent1"/>
              </a:buClr>
              <a:buSzPct val="100000"/>
              <a:buFont typeface="Arial" pitchFamily="34" charset="0"/>
              <a:buChar char="•"/>
              <a:defRPr kumimoji="1" sz="1000">
                <a:solidFill>
                  <a:schemeClr val="bg1"/>
                </a:solidFill>
                <a:latin typeface="+mn-lt"/>
                <a:ea typeface="Arial" charset="0"/>
                <a:cs typeface="Arial" charset="0"/>
              </a:defRPr>
            </a:lvl4pPr>
            <a:lvl5pPr marL="1770271" indent="-195474" algn="l" defTabSz="385498" rtl="0" eaLnBrk="1" fontAlgn="base" hangingPunct="1">
              <a:lnSpc>
                <a:spcPct val="96000"/>
              </a:lnSpc>
              <a:spcBef>
                <a:spcPct val="0"/>
              </a:spcBef>
              <a:spcAft>
                <a:spcPts val="252"/>
              </a:spcAft>
              <a:buClr>
                <a:srgbClr val="000000"/>
              </a:buClr>
              <a:buSzPct val="100000"/>
              <a:buFont typeface="Times New Roman" pitchFamily="18" charset="0"/>
              <a:defRPr kumimoji="1" sz="1800">
                <a:solidFill>
                  <a:srgbClr val="025EA1"/>
                </a:solidFill>
                <a:latin typeface="+mn-lt"/>
                <a:ea typeface="Arial" charset="0"/>
                <a:cs typeface="Arial" charset="0"/>
              </a:defRPr>
            </a:lvl5pPr>
            <a:lvl6pPr marL="2165068"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6pPr>
            <a:lvl7pPr marL="2558712"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7pPr>
            <a:lvl8pPr marL="2952369"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8pPr>
            <a:lvl9pPr marL="3346012"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9pPr>
          </a:lstStyle>
          <a:p>
            <a:pPr marL="0" indent="0">
              <a:lnSpc>
                <a:spcPct val="90000"/>
              </a:lnSpc>
              <a:spcBef>
                <a:spcPct val="0"/>
              </a:spcBef>
              <a:buNone/>
            </a:pPr>
            <a:fld id="{FC0C405F-08F7-4863-A23D-6A291C5CC74D}" type="datetime'''''''''''''''''Ш''''''''''''и''''''''''''''н''''''''''ы'">
              <a:rPr lang="ru-RU" altLang="en-US" sz="1000" b="0">
                <a:solidFill>
                  <a:schemeClr val="tx1"/>
                </a:solidFill>
              </a:rPr>
              <a:pPr marL="0" indent="0">
                <a:lnSpc>
                  <a:spcPct val="90000"/>
                </a:lnSpc>
                <a:spcBef>
                  <a:spcPct val="0"/>
                </a:spcBef>
                <a:buNone/>
              </a:pPr>
              <a:t>Шины</a:t>
            </a:fld>
            <a:endParaRPr kumimoji="0" lang="ru-RU" altLang="ru-RU" sz="1000" b="0" dirty="0">
              <a:solidFill>
                <a:schemeClr val="tx1"/>
              </a:solidFill>
              <a:cs typeface="Arial"/>
              <a:sym typeface="+mn-lt"/>
            </a:endParaRPr>
          </a:p>
        </p:txBody>
      </p:sp>
      <p:sp>
        <p:nvSpPr>
          <p:cNvPr id="133" name="Rectangle 132"/>
          <p:cNvSpPr>
            <a:spLocks noGrp="1" noChangeArrowheads="1"/>
          </p:cNvSpPr>
          <p:nvPr>
            <p:custDataLst>
              <p:tags r:id="rId59"/>
            </p:custDataLst>
          </p:nvPr>
        </p:nvSpPr>
        <p:spPr bwMode="auto">
          <a:xfrm>
            <a:off x="7834313" y="6264275"/>
            <a:ext cx="854075"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none" lIns="0" tIns="0" rIns="0" bIns="0" numCol="1" spcCol="0" anchor="ctr" anchorCtr="0" compatLnSpc="1">
            <a:prstTxWarp prst="textNoShape">
              <a:avLst/>
            </a:prstTxWarp>
            <a:noAutofit/>
          </a:bodyPr>
          <a:lstStyle>
            <a:lvl1pPr marL="233744" indent="-233744" algn="l" defTabSz="385498" rtl="0" eaLnBrk="1" fontAlgn="base" hangingPunct="1">
              <a:spcBef>
                <a:spcPts val="526"/>
              </a:spcBef>
              <a:spcAft>
                <a:spcPct val="0"/>
              </a:spcAft>
              <a:buClr>
                <a:schemeClr val="accent1"/>
              </a:buClr>
              <a:buSzPct val="100000"/>
              <a:buBlip>
                <a:blip r:embed="rId68"/>
              </a:buBlip>
              <a:defRPr kumimoji="1" sz="1400">
                <a:solidFill>
                  <a:schemeClr val="bg1"/>
                </a:solidFill>
                <a:latin typeface="+mn-lt"/>
                <a:ea typeface="Arial" charset="0"/>
                <a:cs typeface="Arial" charset="0"/>
              </a:defRPr>
            </a:lvl1pPr>
            <a:lvl2pPr marL="385498" indent="-150362" algn="l" defTabSz="385498" rtl="0" eaLnBrk="1" fontAlgn="base" hangingPunct="1">
              <a:spcBef>
                <a:spcPts val="526"/>
              </a:spcBef>
              <a:spcAft>
                <a:spcPct val="0"/>
              </a:spcAft>
              <a:buClr>
                <a:schemeClr val="bg2"/>
              </a:buClr>
              <a:buSzPct val="100000"/>
              <a:buBlip>
                <a:blip r:embed="rId69"/>
              </a:buBlip>
              <a:defRPr kumimoji="1" sz="1200">
                <a:solidFill>
                  <a:schemeClr val="bg1"/>
                </a:solidFill>
                <a:latin typeface="+mn-lt"/>
                <a:ea typeface="Arial" charset="0"/>
                <a:cs typeface="Arial" charset="0"/>
              </a:defRPr>
            </a:lvl2pPr>
            <a:lvl3pPr marL="535870" indent="-148997" algn="l" defTabSz="385498" rtl="0" eaLnBrk="1" fontAlgn="base" hangingPunct="1">
              <a:spcBef>
                <a:spcPts val="526"/>
              </a:spcBef>
              <a:spcAft>
                <a:spcPct val="0"/>
              </a:spcAft>
              <a:buClr>
                <a:srgbClr val="4596D1"/>
              </a:buClr>
              <a:buSzPct val="100000"/>
              <a:buFont typeface="Arial" pitchFamily="34" charset="0"/>
              <a:buChar char="•"/>
              <a:defRPr kumimoji="1" sz="1100">
                <a:solidFill>
                  <a:schemeClr val="bg1"/>
                </a:solidFill>
                <a:latin typeface="+mn-lt"/>
                <a:ea typeface="Arial" charset="0"/>
                <a:cs typeface="Arial" charset="0"/>
              </a:defRPr>
            </a:lvl3pPr>
            <a:lvl4pPr marL="695810" indent="-158569" algn="l" defTabSz="385498" rtl="0" eaLnBrk="1" fontAlgn="base" hangingPunct="1">
              <a:spcBef>
                <a:spcPts val="526"/>
              </a:spcBef>
              <a:spcAft>
                <a:spcPct val="0"/>
              </a:spcAft>
              <a:buClr>
                <a:schemeClr val="accent1"/>
              </a:buClr>
              <a:buSzPct val="100000"/>
              <a:buFont typeface="Arial" pitchFamily="34" charset="0"/>
              <a:buChar char="•"/>
              <a:defRPr kumimoji="1" sz="1000">
                <a:solidFill>
                  <a:schemeClr val="bg1"/>
                </a:solidFill>
                <a:latin typeface="+mn-lt"/>
                <a:ea typeface="Arial" charset="0"/>
                <a:cs typeface="Arial" charset="0"/>
              </a:defRPr>
            </a:lvl4pPr>
            <a:lvl5pPr marL="1770271" indent="-195474" algn="l" defTabSz="385498" rtl="0" eaLnBrk="1" fontAlgn="base" hangingPunct="1">
              <a:lnSpc>
                <a:spcPct val="96000"/>
              </a:lnSpc>
              <a:spcBef>
                <a:spcPct val="0"/>
              </a:spcBef>
              <a:spcAft>
                <a:spcPts val="252"/>
              </a:spcAft>
              <a:buClr>
                <a:srgbClr val="000000"/>
              </a:buClr>
              <a:buSzPct val="100000"/>
              <a:buFont typeface="Times New Roman" pitchFamily="18" charset="0"/>
              <a:defRPr kumimoji="1" sz="1800">
                <a:solidFill>
                  <a:srgbClr val="025EA1"/>
                </a:solidFill>
                <a:latin typeface="+mn-lt"/>
                <a:ea typeface="Arial" charset="0"/>
                <a:cs typeface="Arial" charset="0"/>
              </a:defRPr>
            </a:lvl5pPr>
            <a:lvl6pPr marL="2165068"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6pPr>
            <a:lvl7pPr marL="2558712"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7pPr>
            <a:lvl8pPr marL="2952369"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8pPr>
            <a:lvl9pPr marL="3346012"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9pPr>
          </a:lstStyle>
          <a:p>
            <a:pPr marL="0" indent="0">
              <a:lnSpc>
                <a:spcPct val="90000"/>
              </a:lnSpc>
              <a:spcBef>
                <a:spcPct val="0"/>
              </a:spcBef>
              <a:buNone/>
            </a:pPr>
            <a:fld id="{88A6B24B-4912-45F0-8C32-E56AA138D956}" type="datetime'Д''''ере''''''''''в''''''о''обр''''''''аб''о''тк''а'''">
              <a:rPr lang="ru-RU" altLang="en-US" sz="1000" b="0">
                <a:solidFill>
                  <a:schemeClr val="tx1"/>
                </a:solidFill>
              </a:rPr>
              <a:pPr/>
              <a:t>Деревообработка</a:t>
            </a:fld>
            <a:endParaRPr kumimoji="0" lang="ru-RU" altLang="ru-RU" sz="1000" b="0" dirty="0">
              <a:solidFill>
                <a:schemeClr val="tx1"/>
              </a:solidFill>
              <a:cs typeface="Arial"/>
              <a:sym typeface="+mn-lt"/>
            </a:endParaRPr>
          </a:p>
        </p:txBody>
      </p:sp>
      <p:sp>
        <p:nvSpPr>
          <p:cNvPr id="70" name="Rectangle 69"/>
          <p:cNvSpPr>
            <a:spLocks noGrp="1" noChangeArrowheads="1"/>
          </p:cNvSpPr>
          <p:nvPr>
            <p:custDataLst>
              <p:tags r:id="rId60"/>
            </p:custDataLst>
          </p:nvPr>
        </p:nvSpPr>
        <p:spPr bwMode="auto">
          <a:xfrm>
            <a:off x="6951663" y="6264275"/>
            <a:ext cx="55086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none" lIns="0" tIns="0" rIns="0" bIns="0" numCol="1" spcCol="0" anchor="ctr" anchorCtr="0" compatLnSpc="1">
            <a:prstTxWarp prst="textNoShape">
              <a:avLst/>
            </a:prstTxWarp>
            <a:noAutofit/>
          </a:bodyPr>
          <a:lstStyle>
            <a:lvl1pPr marL="233744" indent="-233744" algn="l" defTabSz="385498" rtl="0" eaLnBrk="1" fontAlgn="base" hangingPunct="1">
              <a:spcBef>
                <a:spcPts val="526"/>
              </a:spcBef>
              <a:spcAft>
                <a:spcPct val="0"/>
              </a:spcAft>
              <a:buClr>
                <a:schemeClr val="accent1"/>
              </a:buClr>
              <a:buSzPct val="100000"/>
              <a:buBlip>
                <a:blip r:embed="rId68"/>
              </a:buBlip>
              <a:defRPr kumimoji="1" sz="1400">
                <a:solidFill>
                  <a:schemeClr val="bg1"/>
                </a:solidFill>
                <a:latin typeface="+mn-lt"/>
                <a:ea typeface="Arial" charset="0"/>
                <a:cs typeface="Arial" charset="0"/>
              </a:defRPr>
            </a:lvl1pPr>
            <a:lvl2pPr marL="385498" indent="-150362" algn="l" defTabSz="385498" rtl="0" eaLnBrk="1" fontAlgn="base" hangingPunct="1">
              <a:spcBef>
                <a:spcPts val="526"/>
              </a:spcBef>
              <a:spcAft>
                <a:spcPct val="0"/>
              </a:spcAft>
              <a:buClr>
                <a:schemeClr val="bg2"/>
              </a:buClr>
              <a:buSzPct val="100000"/>
              <a:buBlip>
                <a:blip r:embed="rId69"/>
              </a:buBlip>
              <a:defRPr kumimoji="1" sz="1200">
                <a:solidFill>
                  <a:schemeClr val="bg1"/>
                </a:solidFill>
                <a:latin typeface="+mn-lt"/>
                <a:ea typeface="Arial" charset="0"/>
                <a:cs typeface="Arial" charset="0"/>
              </a:defRPr>
            </a:lvl2pPr>
            <a:lvl3pPr marL="535870" indent="-148997" algn="l" defTabSz="385498" rtl="0" eaLnBrk="1" fontAlgn="base" hangingPunct="1">
              <a:spcBef>
                <a:spcPts val="526"/>
              </a:spcBef>
              <a:spcAft>
                <a:spcPct val="0"/>
              </a:spcAft>
              <a:buClr>
                <a:srgbClr val="4596D1"/>
              </a:buClr>
              <a:buSzPct val="100000"/>
              <a:buFont typeface="Arial" pitchFamily="34" charset="0"/>
              <a:buChar char="•"/>
              <a:defRPr kumimoji="1" sz="1100">
                <a:solidFill>
                  <a:schemeClr val="bg1"/>
                </a:solidFill>
                <a:latin typeface="+mn-lt"/>
                <a:ea typeface="Arial" charset="0"/>
                <a:cs typeface="Arial" charset="0"/>
              </a:defRPr>
            </a:lvl3pPr>
            <a:lvl4pPr marL="695810" indent="-158569" algn="l" defTabSz="385498" rtl="0" eaLnBrk="1" fontAlgn="base" hangingPunct="1">
              <a:spcBef>
                <a:spcPts val="526"/>
              </a:spcBef>
              <a:spcAft>
                <a:spcPct val="0"/>
              </a:spcAft>
              <a:buClr>
                <a:schemeClr val="accent1"/>
              </a:buClr>
              <a:buSzPct val="100000"/>
              <a:buFont typeface="Arial" pitchFamily="34" charset="0"/>
              <a:buChar char="•"/>
              <a:defRPr kumimoji="1" sz="1000">
                <a:solidFill>
                  <a:schemeClr val="bg1"/>
                </a:solidFill>
                <a:latin typeface="+mn-lt"/>
                <a:ea typeface="Arial" charset="0"/>
                <a:cs typeface="Arial" charset="0"/>
              </a:defRPr>
            </a:lvl4pPr>
            <a:lvl5pPr marL="1770271" indent="-195474" algn="l" defTabSz="385498" rtl="0" eaLnBrk="1" fontAlgn="base" hangingPunct="1">
              <a:lnSpc>
                <a:spcPct val="96000"/>
              </a:lnSpc>
              <a:spcBef>
                <a:spcPct val="0"/>
              </a:spcBef>
              <a:spcAft>
                <a:spcPts val="252"/>
              </a:spcAft>
              <a:buClr>
                <a:srgbClr val="000000"/>
              </a:buClr>
              <a:buSzPct val="100000"/>
              <a:buFont typeface="Times New Roman" pitchFamily="18" charset="0"/>
              <a:defRPr kumimoji="1" sz="1800">
                <a:solidFill>
                  <a:srgbClr val="025EA1"/>
                </a:solidFill>
                <a:latin typeface="+mn-lt"/>
                <a:ea typeface="Arial" charset="0"/>
                <a:cs typeface="Arial" charset="0"/>
              </a:defRPr>
            </a:lvl5pPr>
            <a:lvl6pPr marL="2165068"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6pPr>
            <a:lvl7pPr marL="2558712"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7pPr>
            <a:lvl8pPr marL="2952369"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8pPr>
            <a:lvl9pPr marL="3346012"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9pPr>
          </a:lstStyle>
          <a:p>
            <a:pPr marL="0" indent="0">
              <a:lnSpc>
                <a:spcPct val="90000"/>
              </a:lnSpc>
              <a:spcBef>
                <a:spcPct val="0"/>
              </a:spcBef>
              <a:buNone/>
            </a:pPr>
            <a:fld id="{B13DCAD7-373B-4E60-B403-50E7AB65D723}" type="datetime'Эн''''''''''''''''''''е''''''''рг''ет''''''и''''''''''к''а'">
              <a:rPr lang="ru-RU" altLang="en-US" sz="1000" b="0">
                <a:solidFill>
                  <a:schemeClr val="tx1"/>
                </a:solidFill>
              </a:rPr>
              <a:pPr marL="0" indent="0">
                <a:lnSpc>
                  <a:spcPct val="90000"/>
                </a:lnSpc>
                <a:spcBef>
                  <a:spcPct val="0"/>
                </a:spcBef>
                <a:buNone/>
              </a:pPr>
              <a:t>Энергетика</a:t>
            </a:fld>
            <a:endParaRPr kumimoji="0" lang="ru-RU" altLang="ru-RU" sz="1000" b="0" dirty="0">
              <a:solidFill>
                <a:schemeClr val="tx1"/>
              </a:solidFill>
              <a:cs typeface="Arial"/>
              <a:sym typeface="+mn-lt"/>
            </a:endParaRPr>
          </a:p>
        </p:txBody>
      </p:sp>
      <p:sp>
        <p:nvSpPr>
          <p:cNvPr id="92" name="Rectangle 91"/>
          <p:cNvSpPr>
            <a:spLocks noGrp="1" noChangeArrowheads="1"/>
          </p:cNvSpPr>
          <p:nvPr>
            <p:custDataLst>
              <p:tags r:id="rId61"/>
            </p:custDataLst>
          </p:nvPr>
        </p:nvSpPr>
        <p:spPr bwMode="auto">
          <a:xfrm>
            <a:off x="10606088" y="6264275"/>
            <a:ext cx="358775"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none" lIns="0" tIns="0" rIns="0" bIns="0" numCol="1" spcCol="0" anchor="ctr" anchorCtr="0" compatLnSpc="1">
            <a:prstTxWarp prst="textNoShape">
              <a:avLst/>
            </a:prstTxWarp>
            <a:noAutofit/>
          </a:bodyPr>
          <a:lstStyle>
            <a:lvl1pPr marL="233744" indent="-233744" algn="l" defTabSz="385498" rtl="0" eaLnBrk="1" fontAlgn="base" hangingPunct="1">
              <a:spcBef>
                <a:spcPts val="526"/>
              </a:spcBef>
              <a:spcAft>
                <a:spcPct val="0"/>
              </a:spcAft>
              <a:buClr>
                <a:schemeClr val="accent1"/>
              </a:buClr>
              <a:buSzPct val="100000"/>
              <a:buBlip>
                <a:blip r:embed="rId68"/>
              </a:buBlip>
              <a:defRPr kumimoji="1" sz="1400">
                <a:solidFill>
                  <a:schemeClr val="bg1"/>
                </a:solidFill>
                <a:latin typeface="+mn-lt"/>
                <a:ea typeface="Arial" charset="0"/>
                <a:cs typeface="Arial" charset="0"/>
              </a:defRPr>
            </a:lvl1pPr>
            <a:lvl2pPr marL="385498" indent="-150362" algn="l" defTabSz="385498" rtl="0" eaLnBrk="1" fontAlgn="base" hangingPunct="1">
              <a:spcBef>
                <a:spcPts val="526"/>
              </a:spcBef>
              <a:spcAft>
                <a:spcPct val="0"/>
              </a:spcAft>
              <a:buClr>
                <a:schemeClr val="bg2"/>
              </a:buClr>
              <a:buSzPct val="100000"/>
              <a:buBlip>
                <a:blip r:embed="rId69"/>
              </a:buBlip>
              <a:defRPr kumimoji="1" sz="1200">
                <a:solidFill>
                  <a:schemeClr val="bg1"/>
                </a:solidFill>
                <a:latin typeface="+mn-lt"/>
                <a:ea typeface="Arial" charset="0"/>
                <a:cs typeface="Arial" charset="0"/>
              </a:defRPr>
            </a:lvl2pPr>
            <a:lvl3pPr marL="535870" indent="-148997" algn="l" defTabSz="385498" rtl="0" eaLnBrk="1" fontAlgn="base" hangingPunct="1">
              <a:spcBef>
                <a:spcPts val="526"/>
              </a:spcBef>
              <a:spcAft>
                <a:spcPct val="0"/>
              </a:spcAft>
              <a:buClr>
                <a:srgbClr val="4596D1"/>
              </a:buClr>
              <a:buSzPct val="100000"/>
              <a:buFont typeface="Arial" pitchFamily="34" charset="0"/>
              <a:buChar char="•"/>
              <a:defRPr kumimoji="1" sz="1100">
                <a:solidFill>
                  <a:schemeClr val="bg1"/>
                </a:solidFill>
                <a:latin typeface="+mn-lt"/>
                <a:ea typeface="Arial" charset="0"/>
                <a:cs typeface="Arial" charset="0"/>
              </a:defRPr>
            </a:lvl3pPr>
            <a:lvl4pPr marL="695810" indent="-158569" algn="l" defTabSz="385498" rtl="0" eaLnBrk="1" fontAlgn="base" hangingPunct="1">
              <a:spcBef>
                <a:spcPts val="526"/>
              </a:spcBef>
              <a:spcAft>
                <a:spcPct val="0"/>
              </a:spcAft>
              <a:buClr>
                <a:schemeClr val="accent1"/>
              </a:buClr>
              <a:buSzPct val="100000"/>
              <a:buFont typeface="Arial" pitchFamily="34" charset="0"/>
              <a:buChar char="•"/>
              <a:defRPr kumimoji="1" sz="1000">
                <a:solidFill>
                  <a:schemeClr val="bg1"/>
                </a:solidFill>
                <a:latin typeface="+mn-lt"/>
                <a:ea typeface="Arial" charset="0"/>
                <a:cs typeface="Arial" charset="0"/>
              </a:defRPr>
            </a:lvl4pPr>
            <a:lvl5pPr marL="1770271" indent="-195474" algn="l" defTabSz="385498" rtl="0" eaLnBrk="1" fontAlgn="base" hangingPunct="1">
              <a:lnSpc>
                <a:spcPct val="96000"/>
              </a:lnSpc>
              <a:spcBef>
                <a:spcPct val="0"/>
              </a:spcBef>
              <a:spcAft>
                <a:spcPts val="252"/>
              </a:spcAft>
              <a:buClr>
                <a:srgbClr val="000000"/>
              </a:buClr>
              <a:buSzPct val="100000"/>
              <a:buFont typeface="Times New Roman" pitchFamily="18" charset="0"/>
              <a:defRPr kumimoji="1" sz="1800">
                <a:solidFill>
                  <a:srgbClr val="025EA1"/>
                </a:solidFill>
                <a:latin typeface="+mn-lt"/>
                <a:ea typeface="Arial" charset="0"/>
                <a:cs typeface="Arial" charset="0"/>
              </a:defRPr>
            </a:lvl5pPr>
            <a:lvl6pPr marL="2165068"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6pPr>
            <a:lvl7pPr marL="2558712"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7pPr>
            <a:lvl8pPr marL="2952369"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8pPr>
            <a:lvl9pPr marL="3346012"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9pPr>
          </a:lstStyle>
          <a:p>
            <a:pPr marL="0" indent="0">
              <a:lnSpc>
                <a:spcPct val="90000"/>
              </a:lnSpc>
              <a:spcBef>
                <a:spcPct val="0"/>
              </a:spcBef>
              <a:buNone/>
            </a:pPr>
            <a:fld id="{A8F4AC86-5FC4-430F-BFA5-7450C1F85DB0}" type="datetime'''''''''П''''''''р''''''''''''''''''''''о''ч''и''''е'''''">
              <a:rPr lang="ru-RU" altLang="en-US" sz="1000" b="0">
                <a:solidFill>
                  <a:schemeClr val="tx1"/>
                </a:solidFill>
              </a:rPr>
              <a:pPr/>
              <a:t>Прочие</a:t>
            </a:fld>
            <a:endParaRPr kumimoji="0" lang="ru-RU" altLang="ru-RU" sz="1000" b="0" dirty="0">
              <a:solidFill>
                <a:schemeClr val="tx1"/>
              </a:solidFill>
              <a:cs typeface="Arial"/>
              <a:sym typeface="+mn-lt"/>
            </a:endParaRPr>
          </a:p>
        </p:txBody>
      </p:sp>
      <p:sp>
        <p:nvSpPr>
          <p:cNvPr id="76" name="Rectangle 75"/>
          <p:cNvSpPr>
            <a:spLocks noGrp="1" noChangeArrowheads="1"/>
          </p:cNvSpPr>
          <p:nvPr>
            <p:custDataLst>
              <p:tags r:id="rId62"/>
            </p:custDataLst>
          </p:nvPr>
        </p:nvSpPr>
        <p:spPr bwMode="auto">
          <a:xfrm>
            <a:off x="9640888" y="6264275"/>
            <a:ext cx="6334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none" lIns="0" tIns="0" rIns="0" bIns="0" numCol="1" spcCol="0" anchor="ctr" anchorCtr="0" compatLnSpc="1">
            <a:prstTxWarp prst="textNoShape">
              <a:avLst/>
            </a:prstTxWarp>
            <a:noAutofit/>
          </a:bodyPr>
          <a:lstStyle>
            <a:lvl1pPr marL="233744" indent="-233744" algn="l" defTabSz="385498" rtl="0" eaLnBrk="1" fontAlgn="base" hangingPunct="1">
              <a:spcBef>
                <a:spcPts val="526"/>
              </a:spcBef>
              <a:spcAft>
                <a:spcPct val="0"/>
              </a:spcAft>
              <a:buClr>
                <a:schemeClr val="accent1"/>
              </a:buClr>
              <a:buSzPct val="100000"/>
              <a:buBlip>
                <a:blip r:embed="rId68"/>
              </a:buBlip>
              <a:defRPr kumimoji="1" sz="1400">
                <a:solidFill>
                  <a:schemeClr val="bg1"/>
                </a:solidFill>
                <a:latin typeface="+mn-lt"/>
                <a:ea typeface="Arial" charset="0"/>
                <a:cs typeface="Arial" charset="0"/>
              </a:defRPr>
            </a:lvl1pPr>
            <a:lvl2pPr marL="385498" indent="-150362" algn="l" defTabSz="385498" rtl="0" eaLnBrk="1" fontAlgn="base" hangingPunct="1">
              <a:spcBef>
                <a:spcPts val="526"/>
              </a:spcBef>
              <a:spcAft>
                <a:spcPct val="0"/>
              </a:spcAft>
              <a:buClr>
                <a:schemeClr val="bg2"/>
              </a:buClr>
              <a:buSzPct val="100000"/>
              <a:buBlip>
                <a:blip r:embed="rId69"/>
              </a:buBlip>
              <a:defRPr kumimoji="1" sz="1200">
                <a:solidFill>
                  <a:schemeClr val="bg1"/>
                </a:solidFill>
                <a:latin typeface="+mn-lt"/>
                <a:ea typeface="Arial" charset="0"/>
                <a:cs typeface="Arial" charset="0"/>
              </a:defRPr>
            </a:lvl2pPr>
            <a:lvl3pPr marL="535870" indent="-148997" algn="l" defTabSz="385498" rtl="0" eaLnBrk="1" fontAlgn="base" hangingPunct="1">
              <a:spcBef>
                <a:spcPts val="526"/>
              </a:spcBef>
              <a:spcAft>
                <a:spcPct val="0"/>
              </a:spcAft>
              <a:buClr>
                <a:srgbClr val="4596D1"/>
              </a:buClr>
              <a:buSzPct val="100000"/>
              <a:buFont typeface="Arial" pitchFamily="34" charset="0"/>
              <a:buChar char="•"/>
              <a:defRPr kumimoji="1" sz="1100">
                <a:solidFill>
                  <a:schemeClr val="bg1"/>
                </a:solidFill>
                <a:latin typeface="+mn-lt"/>
                <a:ea typeface="Arial" charset="0"/>
                <a:cs typeface="Arial" charset="0"/>
              </a:defRPr>
            </a:lvl3pPr>
            <a:lvl4pPr marL="695810" indent="-158569" algn="l" defTabSz="385498" rtl="0" eaLnBrk="1" fontAlgn="base" hangingPunct="1">
              <a:spcBef>
                <a:spcPts val="526"/>
              </a:spcBef>
              <a:spcAft>
                <a:spcPct val="0"/>
              </a:spcAft>
              <a:buClr>
                <a:schemeClr val="accent1"/>
              </a:buClr>
              <a:buSzPct val="100000"/>
              <a:buFont typeface="Arial" pitchFamily="34" charset="0"/>
              <a:buChar char="•"/>
              <a:defRPr kumimoji="1" sz="1000">
                <a:solidFill>
                  <a:schemeClr val="bg1"/>
                </a:solidFill>
                <a:latin typeface="+mn-lt"/>
                <a:ea typeface="Arial" charset="0"/>
                <a:cs typeface="Arial" charset="0"/>
              </a:defRPr>
            </a:lvl4pPr>
            <a:lvl5pPr marL="1770271" indent="-195474" algn="l" defTabSz="385498" rtl="0" eaLnBrk="1" fontAlgn="base" hangingPunct="1">
              <a:lnSpc>
                <a:spcPct val="96000"/>
              </a:lnSpc>
              <a:spcBef>
                <a:spcPct val="0"/>
              </a:spcBef>
              <a:spcAft>
                <a:spcPts val="252"/>
              </a:spcAft>
              <a:buClr>
                <a:srgbClr val="000000"/>
              </a:buClr>
              <a:buSzPct val="100000"/>
              <a:buFont typeface="Times New Roman" pitchFamily="18" charset="0"/>
              <a:defRPr kumimoji="1" sz="1800">
                <a:solidFill>
                  <a:srgbClr val="025EA1"/>
                </a:solidFill>
                <a:latin typeface="+mn-lt"/>
                <a:ea typeface="Arial" charset="0"/>
                <a:cs typeface="Arial" charset="0"/>
              </a:defRPr>
            </a:lvl5pPr>
            <a:lvl6pPr marL="2165068"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6pPr>
            <a:lvl7pPr marL="2558712"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7pPr>
            <a:lvl8pPr marL="2952369"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8pPr>
            <a:lvl9pPr marL="3346012" indent="-196811" algn="l" defTabSz="386816" rtl="0" eaLnBrk="1" fontAlgn="base" hangingPunct="1">
              <a:lnSpc>
                <a:spcPct val="96000"/>
              </a:lnSpc>
              <a:spcBef>
                <a:spcPct val="0"/>
              </a:spcBef>
              <a:spcAft>
                <a:spcPts val="252"/>
              </a:spcAft>
              <a:buClr>
                <a:srgbClr val="000000"/>
              </a:buClr>
              <a:buSzPct val="100000"/>
              <a:buFont typeface="Times New Roman" pitchFamily="16" charset="0"/>
              <a:defRPr sz="1800">
                <a:solidFill>
                  <a:srgbClr val="025EA1"/>
                </a:solidFill>
                <a:latin typeface="+mn-lt"/>
                <a:cs typeface="+mn-cs"/>
              </a:defRPr>
            </a:lvl9pPr>
          </a:lstStyle>
          <a:p>
            <a:pPr marL="0" indent="0">
              <a:lnSpc>
                <a:spcPct val="90000"/>
              </a:lnSpc>
              <a:spcBef>
                <a:spcPct val="0"/>
              </a:spcBef>
              <a:buNone/>
            </a:pPr>
            <a:fld id="{0883765D-9FC8-466C-A5DD-1D95D90949FE}" type="datetime'''''''''М''ет''''''''а''''''лл''у''''''рг''''ия'''''''''''''''">
              <a:rPr lang="ru-RU" altLang="en-US" sz="1000" b="0">
                <a:solidFill>
                  <a:schemeClr val="tx1"/>
                </a:solidFill>
              </a:rPr>
              <a:pPr marL="0" indent="0">
                <a:lnSpc>
                  <a:spcPct val="90000"/>
                </a:lnSpc>
                <a:spcBef>
                  <a:spcPct val="0"/>
                </a:spcBef>
                <a:buNone/>
              </a:pPr>
              <a:t>Металлургия</a:t>
            </a:fld>
            <a:endParaRPr kumimoji="0" lang="ru-RU" altLang="ru-RU" sz="1000" b="0" dirty="0">
              <a:solidFill>
                <a:schemeClr val="tx1"/>
              </a:solidFill>
              <a:cs typeface="Arial"/>
              <a:sym typeface="+mn-lt"/>
            </a:endParaRPr>
          </a:p>
        </p:txBody>
      </p:sp>
      <p:sp>
        <p:nvSpPr>
          <p:cNvPr id="168" name="Notes"/>
          <p:cNvSpPr txBox="1"/>
          <p:nvPr/>
        </p:nvSpPr>
        <p:spPr>
          <a:xfrm>
            <a:off x="738000" y="6278975"/>
            <a:ext cx="4427494" cy="415498"/>
          </a:xfrm>
          <a:prstGeom prst="rect">
            <a:avLst/>
          </a:prstGeom>
          <a:noFill/>
          <a:ln w="9525">
            <a:noFill/>
          </a:ln>
        </p:spPr>
        <p:txBody>
          <a:bodyPr vert="horz" wrap="none" lIns="0" tIns="0" rIns="0" bIns="0" rtlCol="0" anchor="b" anchorCtr="0">
            <a:spAutoFit/>
          </a:bodyPr>
          <a:lstStyle/>
          <a:p>
            <a:pPr>
              <a:lnSpc>
                <a:spcPct val="90000"/>
              </a:lnSpc>
              <a:buSzPct val="100000"/>
            </a:pPr>
            <a:r>
              <a:rPr lang="ru-RU" sz="1000" b="0" dirty="0" smtClean="0">
                <a:solidFill>
                  <a:schemeClr val="tx1"/>
                </a:solidFill>
                <a:latin typeface="+mn-lt"/>
                <a:cs typeface="+mn-cs"/>
                <a:sym typeface="+mn-lt"/>
              </a:rPr>
              <a:t>1) Вне вертикально интегрированных (коммерческих) организаций с отраслевым фокусом</a:t>
            </a:r>
          </a:p>
          <a:p>
            <a:pPr>
              <a:lnSpc>
                <a:spcPct val="90000"/>
              </a:lnSpc>
              <a:buSzPct val="100000"/>
            </a:pPr>
            <a:r>
              <a:rPr lang="ru-RU" sz="1000" b="0" dirty="0" smtClean="0">
                <a:solidFill>
                  <a:schemeClr val="tx1"/>
                </a:solidFill>
                <a:latin typeface="+mn-lt"/>
                <a:cs typeface="+mn-cs"/>
                <a:sym typeface="+mn-lt"/>
              </a:rPr>
              <a:t>2) Исключая добычу полезных ископаемых (в РФ </a:t>
            </a:r>
            <a:r>
              <a:rPr lang="en-US" sz="1000" b="0" dirty="0" smtClean="0">
                <a:solidFill>
                  <a:schemeClr val="tx1"/>
                </a:solidFill>
                <a:latin typeface="+mn-lt"/>
                <a:cs typeface="+mn-cs"/>
                <a:sym typeface="+mn-lt"/>
              </a:rPr>
              <a:t>= </a:t>
            </a:r>
            <a:r>
              <a:rPr lang="ru-RU" sz="1000" b="0" dirty="0" smtClean="0">
                <a:solidFill>
                  <a:schemeClr val="tx1"/>
                </a:solidFill>
                <a:latin typeface="+mn-lt"/>
                <a:cs typeface="+mn-cs"/>
                <a:sym typeface="+mn-lt"/>
              </a:rPr>
              <a:t>4,6 млрд. т </a:t>
            </a:r>
            <a:r>
              <a:rPr lang="en-US" sz="1000" b="0" dirty="0" smtClean="0">
                <a:solidFill>
                  <a:schemeClr val="tx1"/>
                </a:solidFill>
                <a:latin typeface="+mn-lt"/>
                <a:cs typeface="+mn-cs"/>
                <a:sym typeface="+mn-lt"/>
              </a:rPr>
              <a:t>/ </a:t>
            </a:r>
            <a:r>
              <a:rPr lang="ru-RU" sz="1000" b="0" dirty="0" smtClean="0">
                <a:solidFill>
                  <a:schemeClr val="tx1"/>
                </a:solidFill>
                <a:latin typeface="+mn-lt"/>
                <a:cs typeface="+mn-cs"/>
                <a:sym typeface="+mn-lt"/>
              </a:rPr>
              <a:t>год)</a:t>
            </a:r>
          </a:p>
          <a:p>
            <a:pPr>
              <a:lnSpc>
                <a:spcPct val="90000"/>
              </a:lnSpc>
              <a:buSzPct val="100000"/>
            </a:pPr>
            <a:r>
              <a:rPr lang="ru-RU" sz="1000" b="0" dirty="0" smtClean="0">
                <a:latin typeface="+mn-lt"/>
                <a:sym typeface="+mn-lt"/>
              </a:rPr>
              <a:t>3) </a:t>
            </a:r>
            <a:r>
              <a:rPr lang="ru-RU" sz="1000" b="0" dirty="0">
                <a:latin typeface="+mn-lt"/>
                <a:sym typeface="+mn-lt"/>
              </a:rPr>
              <a:t>В СССР </a:t>
            </a:r>
            <a:r>
              <a:rPr lang="ru-RU" sz="1000" b="0" dirty="0" smtClean="0">
                <a:latin typeface="+mn-lt"/>
                <a:sym typeface="+mn-lt"/>
              </a:rPr>
              <a:t>= 70-80</a:t>
            </a:r>
            <a:r>
              <a:rPr lang="ru-RU" sz="1000" b="0" dirty="0">
                <a:latin typeface="+mn-lt"/>
                <a:sym typeface="+mn-lt"/>
              </a:rPr>
              <a:t>% </a:t>
            </a:r>
            <a:r>
              <a:rPr lang="ru-RU" sz="1000" b="0" dirty="0" smtClean="0">
                <a:latin typeface="+mn-lt"/>
                <a:sym typeface="+mn-lt"/>
              </a:rPr>
              <a:t>(перерабатывались 60</a:t>
            </a:r>
            <a:r>
              <a:rPr lang="ru-RU" sz="1000" b="0" dirty="0">
                <a:latin typeface="+mn-lt"/>
                <a:sym typeface="+mn-lt"/>
              </a:rPr>
              <a:t>% бумаги, 50% текстиля, 30% шин</a:t>
            </a:r>
            <a:r>
              <a:rPr lang="ru-RU" sz="1000" b="0" dirty="0" smtClean="0">
                <a:latin typeface="+mn-lt"/>
                <a:sym typeface="+mn-lt"/>
              </a:rPr>
              <a:t>)</a:t>
            </a:r>
            <a:endParaRPr lang="en-US" sz="1000" b="0" dirty="0" smtClean="0">
              <a:solidFill>
                <a:schemeClr val="tx1"/>
              </a:solidFill>
              <a:latin typeface="+mn-lt"/>
              <a:cs typeface="+mn-cs"/>
              <a:sym typeface="+mn-lt"/>
            </a:endParaRPr>
          </a:p>
        </p:txBody>
      </p:sp>
      <p:sp>
        <p:nvSpPr>
          <p:cNvPr id="79" name="Subtitle"/>
          <p:cNvSpPr txBox="1">
            <a:spLocks/>
          </p:cNvSpPr>
          <p:nvPr/>
        </p:nvSpPr>
        <p:spPr>
          <a:xfrm>
            <a:off x="738000" y="1710001"/>
            <a:ext cx="10792808" cy="300531"/>
          </a:xfrm>
          <a:prstGeom prst="rect">
            <a:avLst/>
          </a:prstGeom>
          <a:noFill/>
          <a:ln w="9525">
            <a:noFill/>
          </a:ln>
        </p:spPr>
        <p:txBody>
          <a:bodyPr vert="horz" wrap="square" lIns="0" tIns="0" rIns="0" bIns="0" rtlCol="0">
            <a:spAutoFit/>
          </a:bodyPr>
          <a:lstStyle/>
          <a:p>
            <a:pPr>
              <a:lnSpc>
                <a:spcPct val="90000"/>
              </a:lnSpc>
              <a:buClr>
                <a:schemeClr val="tx1"/>
              </a:buClr>
              <a:buSzPct val="100000"/>
            </a:pPr>
            <a:r>
              <a:rPr lang="ru-RU" sz="2100" b="0" dirty="0" smtClean="0">
                <a:solidFill>
                  <a:schemeClr val="tx2"/>
                </a:solidFill>
                <a:latin typeface="+mn-lt"/>
                <a:cs typeface="+mn-cs"/>
                <a:sym typeface="+mn-lt"/>
              </a:rPr>
              <a:t>Объем и прогнозная динамика рынка обращения с </a:t>
            </a:r>
            <a:r>
              <a:rPr lang="ru-RU" sz="2100" b="0" dirty="0" err="1" smtClean="0">
                <a:solidFill>
                  <a:schemeClr val="tx2"/>
                </a:solidFill>
                <a:latin typeface="+mn-lt"/>
                <a:cs typeface="+mn-cs"/>
                <a:sym typeface="+mn-lt"/>
              </a:rPr>
              <a:t>ТО</a:t>
            </a:r>
            <a:r>
              <a:rPr lang="ru-RU" sz="2100" b="0" baseline="30000" dirty="0" err="1" smtClean="0">
                <a:solidFill>
                  <a:schemeClr val="tx2"/>
                </a:solidFill>
                <a:latin typeface="+mn-lt"/>
                <a:cs typeface="+mn-cs"/>
                <a:sym typeface="+mn-lt"/>
              </a:rPr>
              <a:t>2</a:t>
            </a:r>
            <a:r>
              <a:rPr lang="ru-RU" sz="2100" b="0" baseline="30000" dirty="0" smtClean="0">
                <a:solidFill>
                  <a:schemeClr val="tx2"/>
                </a:solidFill>
                <a:latin typeface="+mn-lt"/>
                <a:cs typeface="+mn-cs"/>
                <a:sym typeface="+mn-lt"/>
              </a:rPr>
              <a:t>)</a:t>
            </a:r>
            <a:endParaRPr lang="en-US" sz="2100" b="0" baseline="30000" dirty="0" smtClean="0">
              <a:solidFill>
                <a:schemeClr val="tx2"/>
              </a:solidFill>
              <a:latin typeface="+mn-lt"/>
              <a:cs typeface="+mn-cs"/>
              <a:sym typeface="+mn-lt"/>
            </a:endParaRPr>
          </a:p>
        </p:txBody>
      </p:sp>
      <p:sp>
        <p:nvSpPr>
          <p:cNvPr id="80" name="Source"/>
          <p:cNvSpPr txBox="1"/>
          <p:nvPr/>
        </p:nvSpPr>
        <p:spPr>
          <a:xfrm>
            <a:off x="736600" y="6710121"/>
            <a:ext cx="5572038" cy="124650"/>
          </a:xfrm>
          <a:prstGeom prst="rect">
            <a:avLst/>
          </a:prstGeom>
          <a:noFill/>
          <a:ln w="9525">
            <a:noFill/>
          </a:ln>
        </p:spPr>
        <p:txBody>
          <a:bodyPr vert="horz" wrap="none" lIns="0" tIns="0" rIns="0" bIns="0" rtlCol="0" anchor="b" anchorCtr="0">
            <a:spAutoFit/>
          </a:bodyPr>
          <a:lstStyle/>
          <a:p>
            <a:pPr>
              <a:lnSpc>
                <a:spcPct val="90000"/>
              </a:lnSpc>
              <a:buSzPct val="100000"/>
            </a:pPr>
            <a:r>
              <a:rPr lang="ru-RU" sz="900" b="0" dirty="0" smtClean="0">
                <a:solidFill>
                  <a:schemeClr val="tx1"/>
                </a:solidFill>
                <a:latin typeface="+mn-lt"/>
                <a:cs typeface="+mn-cs"/>
                <a:sym typeface="+mn-lt"/>
              </a:rPr>
              <a:t>Источник: </a:t>
            </a:r>
            <a:r>
              <a:rPr lang="ru-RU" sz="900" b="0" dirty="0" err="1" smtClean="0">
                <a:solidFill>
                  <a:schemeClr val="tx1"/>
                </a:solidFill>
                <a:latin typeface="+mn-lt"/>
                <a:cs typeface="+mn-cs"/>
                <a:sym typeface="+mn-lt"/>
              </a:rPr>
              <a:t>EuroStat</a:t>
            </a:r>
            <a:r>
              <a:rPr lang="ru-RU" sz="900" b="0" dirty="0" smtClean="0">
                <a:solidFill>
                  <a:schemeClr val="tx1"/>
                </a:solidFill>
                <a:latin typeface="+mn-lt"/>
                <a:cs typeface="+mn-cs"/>
                <a:sym typeface="+mn-lt"/>
              </a:rPr>
              <a:t>, Новые Известия, </a:t>
            </a:r>
            <a:r>
              <a:rPr lang="ru-RU" sz="900" b="0" dirty="0" err="1" smtClean="0">
                <a:solidFill>
                  <a:schemeClr val="tx1"/>
                </a:solidFill>
                <a:latin typeface="+mn-lt"/>
                <a:cs typeface="+mn-cs"/>
                <a:sym typeface="+mn-lt"/>
              </a:rPr>
              <a:t>Greenpeace</a:t>
            </a:r>
            <a:r>
              <a:rPr lang="ru-RU" sz="900" b="0" dirty="0" smtClean="0">
                <a:solidFill>
                  <a:schemeClr val="tx1"/>
                </a:solidFill>
                <a:latin typeface="+mn-lt"/>
                <a:cs typeface="+mn-cs"/>
                <a:sym typeface="+mn-lt"/>
              </a:rPr>
              <a:t>, Минприроды России, Счетная палата РФ, </a:t>
            </a:r>
            <a:r>
              <a:rPr lang="ru-RU" sz="900" b="0" dirty="0" err="1" smtClean="0">
                <a:solidFill>
                  <a:schemeClr val="tx1"/>
                </a:solidFill>
                <a:latin typeface="+mn-lt"/>
                <a:cs typeface="+mn-cs"/>
                <a:sym typeface="+mn-lt"/>
              </a:rPr>
              <a:t>Росприроднадзор</a:t>
            </a:r>
            <a:r>
              <a:rPr lang="ru-RU" sz="900" b="0" dirty="0" smtClean="0">
                <a:solidFill>
                  <a:schemeClr val="tx1"/>
                </a:solidFill>
                <a:latin typeface="+mn-lt"/>
                <a:cs typeface="+mn-cs"/>
                <a:sym typeface="+mn-lt"/>
              </a:rPr>
              <a:t>, </a:t>
            </a:r>
            <a:r>
              <a:rPr lang="en-US" sz="900" b="0" dirty="0">
                <a:sym typeface="+mn-lt"/>
              </a:rPr>
              <a:t>Roland Berger</a:t>
            </a:r>
            <a:endParaRPr lang="en-US" sz="900" b="0" dirty="0" smtClean="0">
              <a:solidFill>
                <a:schemeClr val="tx1"/>
              </a:solidFill>
              <a:latin typeface="+mn-lt"/>
              <a:cs typeface="+mn-cs"/>
              <a:sym typeface="+mn-lt"/>
            </a:endParaRPr>
          </a:p>
        </p:txBody>
      </p:sp>
      <p:sp>
        <p:nvSpPr>
          <p:cNvPr id="81" name="RbNavigator"/>
          <p:cNvSpPr txBox="1"/>
          <p:nvPr/>
        </p:nvSpPr>
        <p:spPr>
          <a:xfrm>
            <a:off x="736600" y="222248"/>
            <a:ext cx="274320" cy="274320"/>
          </a:xfrm>
          <a:prstGeom prst="rect">
            <a:avLst/>
          </a:prstGeom>
          <a:solidFill>
            <a:schemeClr val="accent6"/>
          </a:solidFill>
          <a:ln w="9525">
            <a:noFill/>
          </a:ln>
        </p:spPr>
        <p:txBody>
          <a:bodyPr vert="horz" wrap="none" lIns="0" tIns="0" rIns="0" bIns="0" rtlCol="0" anchor="ctr">
            <a:noAutofit/>
          </a:bodyPr>
          <a:lstStyle/>
          <a:p>
            <a:pPr algn="ctr">
              <a:lnSpc>
                <a:spcPct val="90000"/>
              </a:lnSpc>
              <a:spcBef>
                <a:spcPts val="400"/>
              </a:spcBef>
              <a:buSzPct val="100000"/>
            </a:pPr>
            <a:r>
              <a:rPr kumimoji="1" lang="ru-RU" noProof="0" dirty="0" smtClean="0">
                <a:solidFill>
                  <a:schemeClr val="bg1"/>
                </a:solidFill>
                <a:latin typeface="+mn-lt"/>
                <a:cs typeface="Arial Narrow" pitchFamily="34" charset="0"/>
              </a:rPr>
              <a:t>1</a:t>
            </a:r>
            <a:endParaRPr kumimoji="1" lang="en-US" noProof="0" dirty="0" smtClean="0">
              <a:solidFill>
                <a:schemeClr val="bg1"/>
              </a:solidFill>
              <a:latin typeface="+mn-lt"/>
              <a:cs typeface="Arial Narrow" pitchFamily="34" charset="0"/>
            </a:endParaRPr>
          </a:p>
        </p:txBody>
      </p:sp>
    </p:spTree>
    <p:extLst>
      <p:ext uri="{BB962C8B-B14F-4D97-AF65-F5344CB8AC3E}">
        <p14:creationId xmlns:p14="http://schemas.microsoft.com/office/powerpoint/2010/main" val="10383139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extLst>
              <p:ext uri="{D42A27DB-BD31-4B8C-83A1-F6EECF244321}">
                <p14:modId xmlns:p14="http://schemas.microsoft.com/office/powerpoint/2010/main" val="3071907988"/>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80290" name="think-cell Slide" r:id="rId18" imgW="216" imgH="216" progId="TCLayout.ActiveDocument.1">
                  <p:embed/>
                </p:oleObj>
              </mc:Choice>
              <mc:Fallback>
                <p:oleObj name="think-cell Slide" r:id="rId18" imgW="216" imgH="216" progId="TCLayout.ActiveDocument.1">
                  <p:embed/>
                  <p:pic>
                    <p:nvPicPr>
                      <p:cNvPr id="0" name=""/>
                      <p:cNvPicPr/>
                      <p:nvPr/>
                    </p:nvPicPr>
                    <p:blipFill>
                      <a:blip r:embed="rId19"/>
                      <a:stretch>
                        <a:fillRect/>
                      </a:stretch>
                    </p:blipFill>
                    <p:spPr>
                      <a:xfrm>
                        <a:off x="1588" y="1588"/>
                        <a:ext cx="1587" cy="1587"/>
                      </a:xfrm>
                      <a:prstGeom prst="rect">
                        <a:avLst/>
                      </a:prstGeom>
                    </p:spPr>
                  </p:pic>
                </p:oleObj>
              </mc:Fallback>
            </mc:AlternateContent>
          </a:graphicData>
        </a:graphic>
      </p:graphicFrame>
      <p:sp>
        <p:nvSpPr>
          <p:cNvPr id="2" name="Rectangle 1" hidden="1"/>
          <p:cNvSpPr/>
          <p:nvPr>
            <p:custDataLst>
              <p:tags r:id="rId3"/>
            </p:custDataLst>
          </p:nvPr>
        </p:nvSpPr>
        <p:spPr bwMode="auto">
          <a:xfrm>
            <a:off x="0" y="0"/>
            <a:ext cx="158750" cy="158750"/>
          </a:xfrm>
          <a:prstGeom prst="rect">
            <a:avLst/>
          </a:prstGeom>
          <a:solidFill>
            <a:scrgbClr r="0" g="0" b="0"/>
          </a:solidFill>
          <a:ln w="9525">
            <a:solidFill>
              <a:schemeClr val="accent3"/>
            </a:solidFill>
          </a:ln>
          <a:effectLst/>
        </p:spPr>
        <p:style>
          <a:lnRef idx="1">
            <a:schemeClr val="accent1"/>
          </a:lnRef>
          <a:fillRef idx="0">
            <a:schemeClr val="accent1"/>
          </a:fillRef>
          <a:effectRef idx="0">
            <a:schemeClr val="accent1"/>
          </a:effectRef>
          <a:fontRef idx="minor">
            <a:schemeClr val="tx1"/>
          </a:fontRef>
        </p:style>
        <p:txBody>
          <a:bodyPr wrap="none" lIns="0" tIns="0" rIns="0" bIns="0" rtlCol="0" anchor="t" anchorCtr="0">
            <a:noAutofit/>
          </a:bodyPr>
          <a:lstStyle/>
          <a:p>
            <a:endParaRPr lang="en-US" sz="1000" b="0" dirty="0" smtClean="0">
              <a:latin typeface="Arial Narrow"/>
              <a:sym typeface="Arial Narrow"/>
            </a:endParaRPr>
          </a:p>
        </p:txBody>
      </p:sp>
      <p:sp>
        <p:nvSpPr>
          <p:cNvPr id="269" name="Title 268"/>
          <p:cNvSpPr>
            <a:spLocks noGrp="1"/>
          </p:cNvSpPr>
          <p:nvPr>
            <p:ph type="title"/>
          </p:nvPr>
        </p:nvSpPr>
        <p:spPr/>
        <p:txBody>
          <a:bodyPr/>
          <a:lstStyle/>
          <a:p>
            <a:r>
              <a:rPr lang="ru-RU" dirty="0" smtClean="0"/>
              <a:t>Существуют 4 бизнес-модели, которые </a:t>
            </a:r>
            <a:r>
              <a:rPr lang="ru-RU" dirty="0"/>
              <a:t>успешно </a:t>
            </a:r>
            <a:r>
              <a:rPr lang="ru-RU" dirty="0" smtClean="0"/>
              <a:t>уживаются; ключевые </a:t>
            </a:r>
            <a:r>
              <a:rPr lang="ru-RU" dirty="0"/>
              <a:t>игроки </a:t>
            </a:r>
            <a:r>
              <a:rPr lang="ru-RU" dirty="0" smtClean="0"/>
              <a:t>с выручкой &gt; </a:t>
            </a:r>
            <a:r>
              <a:rPr lang="ru-RU" dirty="0"/>
              <a:t>0,3 млрд. евро </a:t>
            </a:r>
            <a:r>
              <a:rPr lang="ru-RU" dirty="0" smtClean="0"/>
              <a:t>покрывают </a:t>
            </a:r>
            <a:r>
              <a:rPr lang="ru-RU" dirty="0"/>
              <a:t>всю цепочку </a:t>
            </a:r>
            <a:r>
              <a:rPr lang="ru-RU" dirty="0" smtClean="0"/>
              <a:t>стоимости</a:t>
            </a:r>
            <a:endParaRPr lang="ru-RU" dirty="0"/>
          </a:p>
        </p:txBody>
      </p:sp>
      <p:sp>
        <p:nvSpPr>
          <p:cNvPr id="5" name="Source"/>
          <p:cNvSpPr txBox="1"/>
          <p:nvPr/>
        </p:nvSpPr>
        <p:spPr>
          <a:xfrm>
            <a:off x="736600" y="6710121"/>
            <a:ext cx="1072409" cy="124650"/>
          </a:xfrm>
          <a:prstGeom prst="rect">
            <a:avLst/>
          </a:prstGeom>
          <a:noFill/>
          <a:ln w="9525">
            <a:noFill/>
          </a:ln>
        </p:spPr>
        <p:txBody>
          <a:bodyPr vert="horz" wrap="none" lIns="0" tIns="0" rIns="0" bIns="0" rtlCol="0" anchor="b" anchorCtr="0">
            <a:spAutoFit/>
          </a:bodyPr>
          <a:lstStyle/>
          <a:p>
            <a:pPr>
              <a:lnSpc>
                <a:spcPct val="90000"/>
              </a:lnSpc>
              <a:buSzPct val="100000"/>
            </a:pPr>
            <a:r>
              <a:rPr lang="ru-RU" sz="900" b="0" dirty="0" smtClean="0">
                <a:solidFill>
                  <a:schemeClr val="tx1"/>
                </a:solidFill>
                <a:latin typeface="+mn-lt"/>
                <a:cs typeface="+mn-cs"/>
                <a:sym typeface="+mn-lt"/>
              </a:rPr>
              <a:t>Источник</a:t>
            </a:r>
            <a:r>
              <a:rPr lang="en-US" sz="900" b="0" dirty="0" smtClean="0">
                <a:solidFill>
                  <a:schemeClr val="tx1"/>
                </a:solidFill>
                <a:latin typeface="+mn-lt"/>
                <a:cs typeface="+mn-cs"/>
                <a:sym typeface="+mn-lt"/>
              </a:rPr>
              <a:t>: Roland Berger</a:t>
            </a:r>
          </a:p>
        </p:txBody>
      </p:sp>
      <p:sp>
        <p:nvSpPr>
          <p:cNvPr id="6" name="Subtitle"/>
          <p:cNvSpPr txBox="1">
            <a:spLocks/>
          </p:cNvSpPr>
          <p:nvPr/>
        </p:nvSpPr>
        <p:spPr>
          <a:xfrm>
            <a:off x="738000" y="1710001"/>
            <a:ext cx="10792808" cy="300531"/>
          </a:xfrm>
          <a:prstGeom prst="rect">
            <a:avLst/>
          </a:prstGeom>
          <a:noFill/>
          <a:ln w="9525">
            <a:noFill/>
          </a:ln>
        </p:spPr>
        <p:txBody>
          <a:bodyPr vert="horz" wrap="square" lIns="0" tIns="0" rIns="0" bIns="0" rtlCol="0">
            <a:spAutoFit/>
          </a:bodyPr>
          <a:lstStyle/>
          <a:p>
            <a:pPr>
              <a:lnSpc>
                <a:spcPct val="90000"/>
              </a:lnSpc>
            </a:pPr>
            <a:r>
              <a:rPr lang="ru-RU" altLang="ro-RO" sz="2100" b="0" dirty="0">
                <a:solidFill>
                  <a:schemeClr val="tx2"/>
                </a:solidFill>
              </a:rPr>
              <a:t>Конкурентное окружение на рынке обращения с отходами за рубежом – Франция</a:t>
            </a:r>
            <a:endParaRPr lang="en-US" altLang="ro-RO" sz="2100" b="0" dirty="0">
              <a:solidFill>
                <a:schemeClr val="tx2"/>
              </a:solidFill>
            </a:endParaRPr>
          </a:p>
        </p:txBody>
      </p:sp>
      <p:pic>
        <p:nvPicPr>
          <p:cNvPr id="7" name="Picture 2" descr="Suez Environnement, SITA"/>
          <p:cNvPicPr>
            <a:picLocks noChangeAspect="1" noChangeArrowheads="1"/>
          </p:cNvPicPr>
          <p:nvPr/>
        </p:nvPicPr>
        <p:blipFill rotWithShape="1">
          <a:blip r:embed="rId20" cstate="print">
            <a:extLst>
              <a:ext uri="{28A0092B-C50C-407E-A947-70E740481C1C}">
                <a14:useLocalDpi xmlns:a14="http://schemas.microsoft.com/office/drawing/2010/main" val="0"/>
              </a:ext>
            </a:extLst>
          </a:blip>
          <a:srcRect r="52513"/>
          <a:stretch/>
        </p:blipFill>
        <p:spPr bwMode="auto">
          <a:xfrm>
            <a:off x="1266825" y="3062288"/>
            <a:ext cx="323853" cy="271242"/>
          </a:xfrm>
          <a:prstGeom prst="rect">
            <a:avLst/>
          </a:prstGeom>
          <a:noFill/>
          <a:extLst>
            <a:ext uri="{909E8E84-426E-40DD-AFC4-6F175D3DCCD1}">
              <a14:hiddenFill xmlns:a14="http://schemas.microsoft.com/office/drawing/2010/main">
                <a:solidFill>
                  <a:srgbClr val="FFFFFF"/>
                </a:solidFill>
              </a14:hiddenFill>
            </a:ext>
          </a:extLst>
        </p:spPr>
      </p:pic>
      <p:sp>
        <p:nvSpPr>
          <p:cNvPr id="8" name="Text Box 3"/>
          <p:cNvSpPr txBox="1">
            <a:spLocks noChangeArrowheads="1"/>
          </p:cNvSpPr>
          <p:nvPr/>
        </p:nvSpPr>
        <p:spPr bwMode="auto">
          <a:xfrm>
            <a:off x="736600" y="6413500"/>
            <a:ext cx="853694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200025" indent="-200025">
              <a:defRPr sz="2400">
                <a:solidFill>
                  <a:schemeClr val="tx1"/>
                </a:solidFill>
                <a:latin typeface="Times New Roman" pitchFamily="18" charset="0"/>
              </a:defRPr>
            </a:lvl1pPr>
            <a:lvl2pPr marL="992188" indent="-457200">
              <a:defRPr sz="2400">
                <a:solidFill>
                  <a:schemeClr val="tx1"/>
                </a:solidFill>
                <a:latin typeface="Times New Roman" pitchFamily="18" charset="0"/>
              </a:defRPr>
            </a:lvl2pPr>
            <a:lvl3pPr marL="1628775" indent="-457200">
              <a:defRPr sz="2400">
                <a:solidFill>
                  <a:schemeClr val="tx1"/>
                </a:solidFill>
                <a:latin typeface="Times New Roman" pitchFamily="18" charset="0"/>
              </a:defRPr>
            </a:lvl3pPr>
            <a:lvl4pPr marL="2265363" indent="-457200">
              <a:defRPr sz="2400">
                <a:solidFill>
                  <a:schemeClr val="tx1"/>
                </a:solidFill>
                <a:latin typeface="Times New Roman" pitchFamily="18" charset="0"/>
              </a:defRPr>
            </a:lvl4pPr>
            <a:lvl5pPr marL="2901950" indent="-457200">
              <a:defRPr sz="2400">
                <a:solidFill>
                  <a:schemeClr val="tx1"/>
                </a:solidFill>
                <a:latin typeface="Times New Roman" pitchFamily="18" charset="0"/>
              </a:defRPr>
            </a:lvl5pPr>
            <a:lvl6pPr marL="3359150" indent="-457200" fontAlgn="base">
              <a:spcBef>
                <a:spcPct val="0"/>
              </a:spcBef>
              <a:spcAft>
                <a:spcPct val="0"/>
              </a:spcAft>
              <a:defRPr sz="2400">
                <a:solidFill>
                  <a:schemeClr val="tx1"/>
                </a:solidFill>
                <a:latin typeface="Times New Roman" pitchFamily="18" charset="0"/>
              </a:defRPr>
            </a:lvl6pPr>
            <a:lvl7pPr marL="3816350" indent="-457200" fontAlgn="base">
              <a:spcBef>
                <a:spcPct val="0"/>
              </a:spcBef>
              <a:spcAft>
                <a:spcPct val="0"/>
              </a:spcAft>
              <a:defRPr sz="2400">
                <a:solidFill>
                  <a:schemeClr val="tx1"/>
                </a:solidFill>
                <a:latin typeface="Times New Roman" pitchFamily="18" charset="0"/>
              </a:defRPr>
            </a:lvl7pPr>
            <a:lvl8pPr marL="4273550" indent="-457200" fontAlgn="base">
              <a:spcBef>
                <a:spcPct val="0"/>
              </a:spcBef>
              <a:spcAft>
                <a:spcPct val="0"/>
              </a:spcAft>
              <a:defRPr sz="2400">
                <a:solidFill>
                  <a:schemeClr val="tx1"/>
                </a:solidFill>
                <a:latin typeface="Times New Roman" pitchFamily="18" charset="0"/>
              </a:defRPr>
            </a:lvl8pPr>
            <a:lvl9pPr marL="4730750" indent="-457200" fontAlgn="base">
              <a:spcBef>
                <a:spcPct val="0"/>
              </a:spcBef>
              <a:spcAft>
                <a:spcPct val="0"/>
              </a:spcAft>
              <a:defRPr sz="2400">
                <a:solidFill>
                  <a:schemeClr val="tx1"/>
                </a:solidFill>
                <a:latin typeface="Times New Roman" pitchFamily="18" charset="0"/>
              </a:defRPr>
            </a:lvl9pPr>
          </a:lstStyle>
          <a:p>
            <a:pPr eaLnBrk="1" hangingPunct="1"/>
            <a:r>
              <a:rPr kumimoji="0" lang="en-US" altLang="ro-RO" sz="900" b="0" dirty="0" smtClean="0">
                <a:latin typeface="+mn-lt"/>
              </a:rPr>
              <a:t>1) </a:t>
            </a:r>
            <a:r>
              <a:rPr lang="ru-RU" altLang="ro-RO" sz="900" b="0" dirty="0" smtClean="0">
                <a:latin typeface="+mn-lt"/>
              </a:rPr>
              <a:t>Выручка в </a:t>
            </a:r>
            <a:r>
              <a:rPr kumimoji="0" lang="en-US" altLang="ro-RO" sz="900" b="0" dirty="0" smtClean="0">
                <a:latin typeface="+mn-lt"/>
              </a:rPr>
              <a:t>2015 </a:t>
            </a:r>
            <a:r>
              <a:rPr kumimoji="0" lang="ru-RU" altLang="ro-RO" sz="900" b="0" dirty="0" smtClean="0">
                <a:latin typeface="+mn-lt"/>
              </a:rPr>
              <a:t>г. во Франции</a:t>
            </a:r>
            <a:r>
              <a:rPr kumimoji="0" lang="en-US" altLang="ro-RO" sz="900" b="0" dirty="0" smtClean="0">
                <a:latin typeface="+mn-lt"/>
              </a:rPr>
              <a:t> </a:t>
            </a:r>
            <a:r>
              <a:rPr kumimoji="0" lang="ru-RU" altLang="ro-RO" sz="900" b="0" dirty="0" smtClean="0">
                <a:latin typeface="+mn-lt"/>
              </a:rPr>
              <a:t>  </a:t>
            </a:r>
            <a:r>
              <a:rPr kumimoji="0" lang="en-US" altLang="ro-RO" sz="900" b="0" dirty="0" smtClean="0">
                <a:latin typeface="+mn-lt"/>
              </a:rPr>
              <a:t>2) </a:t>
            </a:r>
            <a:r>
              <a:rPr kumimoji="0" lang="ru-RU" altLang="ro-RO" sz="900" b="0" dirty="0" smtClean="0">
                <a:latin typeface="+mn-lt"/>
              </a:rPr>
              <a:t>Неопасные промышленные </a:t>
            </a:r>
            <a:r>
              <a:rPr lang="ru-RU" altLang="ro-RO" sz="900" b="0" dirty="0" smtClean="0">
                <a:latin typeface="+mn-lt"/>
              </a:rPr>
              <a:t>отходы</a:t>
            </a:r>
          </a:p>
          <a:p>
            <a:pPr eaLnBrk="1" hangingPunct="1"/>
            <a:r>
              <a:rPr lang="ru-RU" altLang="ro-RO" sz="900" b="0" dirty="0" smtClean="0">
                <a:latin typeface="+mn-lt"/>
              </a:rPr>
              <a:t>3</a:t>
            </a:r>
            <a:r>
              <a:rPr lang="en-US" altLang="ro-RO" sz="900" b="0" dirty="0" smtClean="0">
                <a:latin typeface="+mn-lt"/>
              </a:rPr>
              <a:t>) </a:t>
            </a:r>
            <a:r>
              <a:rPr lang="ru-RU" altLang="ro-RO" sz="900" b="0" dirty="0" smtClean="0">
                <a:latin typeface="+mn-lt"/>
              </a:rPr>
              <a:t>Опасные промышленные отходы   </a:t>
            </a:r>
            <a:r>
              <a:rPr kumimoji="0" lang="ru-RU" altLang="ro-RO" sz="900" b="0" dirty="0" smtClean="0">
                <a:latin typeface="+mn-lt"/>
              </a:rPr>
              <a:t>4</a:t>
            </a:r>
            <a:r>
              <a:rPr kumimoji="0" lang="en-US" altLang="ro-RO" sz="900" b="0" dirty="0" smtClean="0">
                <a:latin typeface="+mn-lt"/>
              </a:rPr>
              <a:t>) </a:t>
            </a:r>
            <a:r>
              <a:rPr kumimoji="0" lang="ru-RU" altLang="ro-RO" sz="900" b="0" dirty="0" smtClean="0">
                <a:latin typeface="+mn-lt"/>
              </a:rPr>
              <a:t>Оценка </a:t>
            </a:r>
            <a:r>
              <a:rPr kumimoji="0" lang="en-US" altLang="ro-RO" sz="900" b="0" dirty="0" err="1" smtClean="0">
                <a:latin typeface="+mn-lt"/>
              </a:rPr>
              <a:t>RB</a:t>
            </a:r>
            <a:r>
              <a:rPr kumimoji="0" lang="en-US" altLang="ro-RO" sz="900" b="0" dirty="0" smtClean="0">
                <a:latin typeface="+mn-lt"/>
              </a:rPr>
              <a:t> </a:t>
            </a:r>
            <a:r>
              <a:rPr kumimoji="0" lang="ru-RU" altLang="ro-RO" sz="900" b="0" dirty="0" smtClean="0">
                <a:latin typeface="+mn-lt"/>
              </a:rPr>
              <a:t>с </a:t>
            </a:r>
            <a:r>
              <a:rPr kumimoji="0" lang="ru-RU" altLang="ro-RO" sz="900" b="0" dirty="0" err="1" smtClean="0">
                <a:latin typeface="+mn-lt"/>
              </a:rPr>
              <a:t>т.з</a:t>
            </a:r>
            <a:r>
              <a:rPr kumimoji="0" lang="ru-RU" altLang="ro-RO" sz="900" b="0" dirty="0" smtClean="0">
                <a:latin typeface="+mn-lt"/>
              </a:rPr>
              <a:t>. выручки в сегменте и с </a:t>
            </a:r>
            <a:r>
              <a:rPr kumimoji="0" lang="ru-RU" altLang="ro-RO" sz="900" b="0" dirty="0" err="1" smtClean="0">
                <a:latin typeface="+mn-lt"/>
              </a:rPr>
              <a:t>т.з</a:t>
            </a:r>
            <a:r>
              <a:rPr kumimoji="0" lang="ru-RU" altLang="ro-RO" sz="900" b="0" dirty="0" smtClean="0">
                <a:latin typeface="+mn-lt"/>
              </a:rPr>
              <a:t>. стратегического фокуса компании</a:t>
            </a:r>
            <a:endParaRPr kumimoji="0" lang="en-US" altLang="ro-RO" sz="900" b="0" dirty="0">
              <a:latin typeface="+mn-lt"/>
            </a:endParaRPr>
          </a:p>
        </p:txBody>
      </p:sp>
      <p:sp>
        <p:nvSpPr>
          <p:cNvPr id="9" name="Rectangle 5"/>
          <p:cNvSpPr>
            <a:spLocks noChangeArrowheads="1"/>
          </p:cNvSpPr>
          <p:nvPr/>
        </p:nvSpPr>
        <p:spPr bwMode="auto">
          <a:xfrm>
            <a:off x="1736725" y="2362200"/>
            <a:ext cx="860995" cy="220783"/>
          </a:xfrm>
          <a:prstGeom prst="rect">
            <a:avLst/>
          </a:prstGeom>
          <a:solidFill>
            <a:schemeClr val="accent1"/>
          </a:solidFill>
          <a:ln>
            <a:noFill/>
          </a:ln>
          <a:effectLst/>
          <a:extLst>
            <a:ext uri="{91240B29-F687-4F45-9708-019B960494DF}">
              <a14:hiddenLine xmlns:a14="http://schemas.microsoft.com/office/drawing/2010/main" w="12700">
                <a:solidFill>
                  <a:schemeClr val="tx1"/>
                </a:solidFill>
                <a:miter lim="800000"/>
                <a:headEnd/>
                <a:tailEnd/>
              </a14:hiddenLine>
            </a:ext>
          </a:extLst>
        </p:spPr>
        <p:txBody>
          <a:bodyPr wrap="square" lIns="0" tIns="0" rIns="0" bIns="0" anchor="b"/>
          <a:lstStyle/>
          <a:p>
            <a:r>
              <a:rPr lang="ru-RU" altLang="ro-RO" sz="1000" dirty="0" smtClean="0">
                <a:solidFill>
                  <a:schemeClr val="tx1"/>
                </a:solidFill>
                <a:latin typeface="+mn-lt"/>
              </a:rPr>
              <a:t>Выручка</a:t>
            </a:r>
            <a:r>
              <a:rPr lang="en-US" altLang="ro-RO" sz="1000" dirty="0" smtClean="0">
                <a:solidFill>
                  <a:schemeClr val="tx1"/>
                </a:solidFill>
                <a:latin typeface="+mn-lt"/>
              </a:rPr>
              <a:t>,</a:t>
            </a:r>
            <a:r>
              <a:rPr lang="ru-RU" altLang="ro-RO" sz="1000" dirty="0" smtClean="0">
                <a:solidFill>
                  <a:schemeClr val="tx1"/>
                </a:solidFill>
                <a:latin typeface="+mn-lt"/>
              </a:rPr>
              <a:t> </a:t>
            </a:r>
            <a:r>
              <a:rPr lang="en-US" altLang="ro-RO" sz="1000" dirty="0" smtClean="0">
                <a:solidFill>
                  <a:schemeClr val="tx1"/>
                </a:solidFill>
                <a:latin typeface="+mn-lt"/>
              </a:rPr>
              <a:t>2015</a:t>
            </a:r>
            <a:r>
              <a:rPr lang="en-US" altLang="ro-RO" sz="1000" baseline="30000" dirty="0" smtClean="0">
                <a:solidFill>
                  <a:schemeClr val="tx1"/>
                </a:solidFill>
                <a:latin typeface="+mn-lt"/>
              </a:rPr>
              <a:t>1)</a:t>
            </a:r>
            <a:r>
              <a:rPr lang="en-US" altLang="ro-RO" sz="1000" dirty="0" smtClean="0">
                <a:solidFill>
                  <a:schemeClr val="tx1"/>
                </a:solidFill>
                <a:latin typeface="+mn-lt"/>
              </a:rPr>
              <a:t> [</a:t>
            </a:r>
            <a:r>
              <a:rPr lang="ru-RU" altLang="ro-RO" sz="1000" dirty="0" smtClean="0">
                <a:solidFill>
                  <a:schemeClr val="tx1"/>
                </a:solidFill>
                <a:latin typeface="+mn-lt"/>
              </a:rPr>
              <a:t>млрд. евро</a:t>
            </a:r>
            <a:r>
              <a:rPr lang="en-US" altLang="ro-RO" sz="1000" dirty="0" smtClean="0">
                <a:solidFill>
                  <a:schemeClr val="tx1"/>
                </a:solidFill>
                <a:latin typeface="+mn-lt"/>
              </a:rPr>
              <a:t>]</a:t>
            </a:r>
            <a:endParaRPr lang="en-US" altLang="ro-RO" sz="1000" dirty="0">
              <a:solidFill>
                <a:schemeClr val="tx1"/>
              </a:solidFill>
              <a:latin typeface="+mn-lt"/>
            </a:endParaRPr>
          </a:p>
        </p:txBody>
      </p:sp>
      <p:pic>
        <p:nvPicPr>
          <p:cNvPr id="10" name="Picture 2" descr="\\PAR-file-1\Services\Graphics\LOGOTHEQUE\Coved.png"/>
          <p:cNvPicPr>
            <a:picLocks noChangeAspect="1" noChangeArrowheads="1"/>
          </p:cNvPicPr>
          <p:nvPr/>
        </p:nvPicPr>
        <p:blipFill>
          <a:blip r:embed="rId21" cstate="print">
            <a:extLst>
              <a:ext uri="{28A0092B-C50C-407E-A947-70E740481C1C}">
                <a14:useLocalDpi xmlns:a14="http://schemas.microsoft.com/office/drawing/2010/main" val="0"/>
              </a:ext>
            </a:extLst>
          </a:blip>
          <a:srcRect/>
          <a:stretch>
            <a:fillRect/>
          </a:stretch>
        </p:blipFill>
        <p:spPr bwMode="auto">
          <a:xfrm>
            <a:off x="1273175" y="3403600"/>
            <a:ext cx="310353" cy="190321"/>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Veolia Propreté.png"/>
          <p:cNvPicPr>
            <a:picLocks noChangeAspect="1"/>
          </p:cNvPicPr>
          <p:nvPr/>
        </p:nvPicPr>
        <p:blipFill>
          <a:blip r:embed="rId22" cstate="print"/>
          <a:stretch>
            <a:fillRect/>
          </a:stretch>
        </p:blipFill>
        <p:spPr>
          <a:xfrm>
            <a:off x="1162050" y="2790825"/>
            <a:ext cx="531255" cy="167889"/>
          </a:xfrm>
          <a:prstGeom prst="rect">
            <a:avLst/>
          </a:prstGeom>
        </p:spPr>
      </p:pic>
      <p:cxnSp>
        <p:nvCxnSpPr>
          <p:cNvPr id="12" name="Horizontal Line"/>
          <p:cNvCxnSpPr>
            <a:cxnSpLocks/>
          </p:cNvCxnSpPr>
          <p:nvPr/>
        </p:nvCxnSpPr>
        <p:spPr>
          <a:xfrm>
            <a:off x="1736725" y="2654300"/>
            <a:ext cx="803384" cy="0"/>
          </a:xfrm>
          <a:prstGeom prst="line">
            <a:avLst/>
          </a:prstGeom>
          <a:ln w="12700">
            <a:solidFill>
              <a:schemeClr val="tx2"/>
            </a:solidFill>
          </a:ln>
          <a:effectLst/>
        </p:spPr>
        <p:style>
          <a:lnRef idx="1">
            <a:schemeClr val="accent1"/>
          </a:lnRef>
          <a:fillRef idx="0">
            <a:schemeClr val="accent1"/>
          </a:fillRef>
          <a:effectRef idx="0">
            <a:schemeClr val="accent1"/>
          </a:effectRef>
          <a:fontRef idx="minor">
            <a:schemeClr val="tx1"/>
          </a:fontRef>
        </p:style>
      </p:cxnSp>
      <p:cxnSp>
        <p:nvCxnSpPr>
          <p:cNvPr id="13" name="Horizontal Line"/>
          <p:cNvCxnSpPr>
            <a:cxnSpLocks/>
          </p:cNvCxnSpPr>
          <p:nvPr/>
        </p:nvCxnSpPr>
        <p:spPr>
          <a:xfrm>
            <a:off x="1158875" y="3043238"/>
            <a:ext cx="8168640" cy="0"/>
          </a:xfrm>
          <a:prstGeom prst="line">
            <a:avLst/>
          </a:prstGeom>
          <a:ln w="3175">
            <a:solidFill>
              <a:schemeClr val="tx2"/>
            </a:solidFill>
            <a:prstDash val="dash"/>
          </a:ln>
          <a:effectLst/>
        </p:spPr>
        <p:style>
          <a:lnRef idx="1">
            <a:schemeClr val="accent1"/>
          </a:lnRef>
          <a:fillRef idx="0">
            <a:schemeClr val="accent1"/>
          </a:fillRef>
          <a:effectRef idx="0">
            <a:schemeClr val="accent1"/>
          </a:effectRef>
          <a:fontRef idx="minor">
            <a:schemeClr val="tx1"/>
          </a:fontRef>
        </p:style>
      </p:cxnSp>
      <p:cxnSp>
        <p:nvCxnSpPr>
          <p:cNvPr id="14" name="Horizontal Line"/>
          <p:cNvCxnSpPr>
            <a:cxnSpLocks/>
          </p:cNvCxnSpPr>
          <p:nvPr/>
        </p:nvCxnSpPr>
        <p:spPr>
          <a:xfrm>
            <a:off x="1158875" y="3349625"/>
            <a:ext cx="8168640" cy="0"/>
          </a:xfrm>
          <a:prstGeom prst="line">
            <a:avLst/>
          </a:prstGeom>
          <a:ln w="3175">
            <a:solidFill>
              <a:schemeClr val="tx2"/>
            </a:solidFill>
            <a:prstDash val="dash"/>
          </a:ln>
          <a:effectLst/>
        </p:spPr>
        <p:style>
          <a:lnRef idx="1">
            <a:schemeClr val="accent1"/>
          </a:lnRef>
          <a:fillRef idx="0">
            <a:schemeClr val="accent1"/>
          </a:fillRef>
          <a:effectRef idx="0">
            <a:schemeClr val="accent1"/>
          </a:effectRef>
          <a:fontRef idx="minor">
            <a:schemeClr val="tx1"/>
          </a:fontRef>
        </p:style>
      </p:cxnSp>
      <p:cxnSp>
        <p:nvCxnSpPr>
          <p:cNvPr id="15" name="Horizontal Line"/>
          <p:cNvCxnSpPr>
            <a:cxnSpLocks/>
          </p:cNvCxnSpPr>
          <p:nvPr/>
        </p:nvCxnSpPr>
        <p:spPr>
          <a:xfrm>
            <a:off x="1158875" y="3657600"/>
            <a:ext cx="8168640" cy="0"/>
          </a:xfrm>
          <a:prstGeom prst="line">
            <a:avLst/>
          </a:prstGeom>
          <a:ln w="3175">
            <a:solidFill>
              <a:schemeClr val="tx2"/>
            </a:solidFill>
            <a:prstDash val="dash"/>
          </a:ln>
          <a:effectLst/>
        </p:spPr>
        <p:style>
          <a:lnRef idx="1">
            <a:schemeClr val="accent1"/>
          </a:lnRef>
          <a:fillRef idx="0">
            <a:schemeClr val="accent1"/>
          </a:fillRef>
          <a:effectRef idx="0">
            <a:schemeClr val="accent1"/>
          </a:effectRef>
          <a:fontRef idx="minor">
            <a:schemeClr val="tx1"/>
          </a:fontRef>
        </p:style>
      </p:cxnSp>
      <p:cxnSp>
        <p:nvCxnSpPr>
          <p:cNvPr id="16" name="Horizontal Line"/>
          <p:cNvCxnSpPr>
            <a:cxnSpLocks/>
          </p:cNvCxnSpPr>
          <p:nvPr/>
        </p:nvCxnSpPr>
        <p:spPr>
          <a:xfrm>
            <a:off x="1158875" y="3963988"/>
            <a:ext cx="8168640" cy="0"/>
          </a:xfrm>
          <a:prstGeom prst="line">
            <a:avLst/>
          </a:prstGeom>
          <a:ln w="3175">
            <a:solidFill>
              <a:schemeClr val="tx2"/>
            </a:solidFill>
            <a:prstDash val="dash"/>
          </a:ln>
          <a:effectLst/>
        </p:spPr>
        <p:style>
          <a:lnRef idx="1">
            <a:schemeClr val="accent1"/>
          </a:lnRef>
          <a:fillRef idx="0">
            <a:schemeClr val="accent1"/>
          </a:fillRef>
          <a:effectRef idx="0">
            <a:schemeClr val="accent1"/>
          </a:effectRef>
          <a:fontRef idx="minor">
            <a:schemeClr val="tx1"/>
          </a:fontRef>
        </p:style>
      </p:cxnSp>
      <p:cxnSp>
        <p:nvCxnSpPr>
          <p:cNvPr id="17" name="Horizontal Line"/>
          <p:cNvCxnSpPr>
            <a:cxnSpLocks/>
          </p:cNvCxnSpPr>
          <p:nvPr/>
        </p:nvCxnSpPr>
        <p:spPr>
          <a:xfrm>
            <a:off x="1158875" y="4270375"/>
            <a:ext cx="8168640" cy="0"/>
          </a:xfrm>
          <a:prstGeom prst="line">
            <a:avLst/>
          </a:prstGeom>
          <a:ln w="3175">
            <a:solidFill>
              <a:schemeClr val="tx2"/>
            </a:solidFill>
            <a:prstDash val="dash"/>
          </a:ln>
          <a:effectLst/>
        </p:spPr>
        <p:style>
          <a:lnRef idx="1">
            <a:schemeClr val="accent1"/>
          </a:lnRef>
          <a:fillRef idx="0">
            <a:schemeClr val="accent1"/>
          </a:fillRef>
          <a:effectRef idx="0">
            <a:schemeClr val="accent1"/>
          </a:effectRef>
          <a:fontRef idx="minor">
            <a:schemeClr val="tx1"/>
          </a:fontRef>
        </p:style>
      </p:cxnSp>
      <p:cxnSp>
        <p:nvCxnSpPr>
          <p:cNvPr id="18" name="Horizontal Line"/>
          <p:cNvCxnSpPr>
            <a:cxnSpLocks/>
          </p:cNvCxnSpPr>
          <p:nvPr/>
        </p:nvCxnSpPr>
        <p:spPr>
          <a:xfrm>
            <a:off x="1158875" y="4576763"/>
            <a:ext cx="8168640" cy="0"/>
          </a:xfrm>
          <a:prstGeom prst="line">
            <a:avLst/>
          </a:prstGeom>
          <a:ln w="3175">
            <a:solidFill>
              <a:schemeClr val="tx2"/>
            </a:solidFill>
            <a:prstDash val="dash"/>
          </a:ln>
          <a:effectLst/>
        </p:spPr>
        <p:style>
          <a:lnRef idx="1">
            <a:schemeClr val="accent1"/>
          </a:lnRef>
          <a:fillRef idx="0">
            <a:schemeClr val="accent1"/>
          </a:fillRef>
          <a:effectRef idx="0">
            <a:schemeClr val="accent1"/>
          </a:effectRef>
          <a:fontRef idx="minor">
            <a:schemeClr val="tx1"/>
          </a:fontRef>
        </p:style>
      </p:cxnSp>
      <p:cxnSp>
        <p:nvCxnSpPr>
          <p:cNvPr id="19" name="Horizontal Line"/>
          <p:cNvCxnSpPr>
            <a:cxnSpLocks/>
          </p:cNvCxnSpPr>
          <p:nvPr/>
        </p:nvCxnSpPr>
        <p:spPr>
          <a:xfrm>
            <a:off x="1158875" y="4895850"/>
            <a:ext cx="8168640" cy="0"/>
          </a:xfrm>
          <a:prstGeom prst="line">
            <a:avLst/>
          </a:prstGeom>
          <a:ln w="3175">
            <a:solidFill>
              <a:schemeClr val="tx2"/>
            </a:solidFill>
            <a:prstDash val="dash"/>
          </a:ln>
          <a:effectLst/>
        </p:spPr>
        <p:style>
          <a:lnRef idx="1">
            <a:schemeClr val="accent1"/>
          </a:lnRef>
          <a:fillRef idx="0">
            <a:schemeClr val="accent1"/>
          </a:fillRef>
          <a:effectRef idx="0">
            <a:schemeClr val="accent1"/>
          </a:effectRef>
          <a:fontRef idx="minor">
            <a:schemeClr val="tx1"/>
          </a:fontRef>
        </p:style>
      </p:cxnSp>
      <p:cxnSp>
        <p:nvCxnSpPr>
          <p:cNvPr id="20" name="Horizontal Line"/>
          <p:cNvCxnSpPr>
            <a:cxnSpLocks/>
          </p:cNvCxnSpPr>
          <p:nvPr/>
        </p:nvCxnSpPr>
        <p:spPr>
          <a:xfrm>
            <a:off x="1158875" y="5497513"/>
            <a:ext cx="8168640" cy="0"/>
          </a:xfrm>
          <a:prstGeom prst="line">
            <a:avLst/>
          </a:prstGeom>
          <a:ln w="3175">
            <a:solidFill>
              <a:schemeClr val="tx2"/>
            </a:solidFill>
            <a:prstDash val="dash"/>
          </a:ln>
          <a:effectLst/>
        </p:spPr>
        <p:style>
          <a:lnRef idx="1">
            <a:schemeClr val="accent1"/>
          </a:lnRef>
          <a:fillRef idx="0">
            <a:schemeClr val="accent1"/>
          </a:fillRef>
          <a:effectRef idx="0">
            <a:schemeClr val="accent1"/>
          </a:effectRef>
          <a:fontRef idx="minor">
            <a:schemeClr val="tx1"/>
          </a:fontRef>
        </p:style>
      </p:cxnSp>
      <p:cxnSp>
        <p:nvCxnSpPr>
          <p:cNvPr id="21" name="Horizontal Line"/>
          <p:cNvCxnSpPr>
            <a:cxnSpLocks/>
          </p:cNvCxnSpPr>
          <p:nvPr/>
        </p:nvCxnSpPr>
        <p:spPr>
          <a:xfrm>
            <a:off x="1158875" y="5803900"/>
            <a:ext cx="8168640" cy="0"/>
          </a:xfrm>
          <a:prstGeom prst="line">
            <a:avLst/>
          </a:prstGeom>
          <a:ln w="3175">
            <a:solidFill>
              <a:schemeClr val="tx2"/>
            </a:solidFill>
            <a:prstDash val="dash"/>
          </a:ln>
          <a:effectLst/>
        </p:spPr>
        <p:style>
          <a:lnRef idx="1">
            <a:schemeClr val="accent1"/>
          </a:lnRef>
          <a:fillRef idx="0">
            <a:schemeClr val="accent1"/>
          </a:fillRef>
          <a:effectRef idx="0">
            <a:schemeClr val="accent1"/>
          </a:effectRef>
          <a:fontRef idx="minor">
            <a:schemeClr val="tx1"/>
          </a:fontRef>
        </p:style>
      </p:cxnSp>
      <p:cxnSp>
        <p:nvCxnSpPr>
          <p:cNvPr id="22" name="Horizontal Line"/>
          <p:cNvCxnSpPr>
            <a:cxnSpLocks/>
          </p:cNvCxnSpPr>
          <p:nvPr/>
        </p:nvCxnSpPr>
        <p:spPr>
          <a:xfrm>
            <a:off x="1158875" y="5191125"/>
            <a:ext cx="8168640" cy="0"/>
          </a:xfrm>
          <a:prstGeom prst="line">
            <a:avLst/>
          </a:prstGeom>
          <a:ln w="3175">
            <a:solidFill>
              <a:schemeClr val="tx2"/>
            </a:solidFill>
            <a:prstDash val="dash"/>
          </a:ln>
          <a:effectLst/>
        </p:spPr>
        <p:style>
          <a:lnRef idx="1">
            <a:schemeClr val="accent1"/>
          </a:lnRef>
          <a:fillRef idx="0">
            <a:schemeClr val="accent1"/>
          </a:fillRef>
          <a:effectRef idx="0">
            <a:schemeClr val="accent1"/>
          </a:effectRef>
          <a:fontRef idx="minor">
            <a:schemeClr val="tx1"/>
          </a:fontRef>
        </p:style>
      </p:cxnSp>
      <p:pic>
        <p:nvPicPr>
          <p:cNvPr id="23" name="Picture 10" descr="http://www.tousen4pourletrophy.fr/images/urbaser.jpg"/>
          <p:cNvPicPr>
            <a:picLocks noChangeAspect="1" noChangeArrowheads="1"/>
          </p:cNvPicPr>
          <p:nvPr/>
        </p:nvPicPr>
        <p:blipFill>
          <a:blip r:embed="rId23" cstate="print"/>
          <a:srcRect/>
          <a:stretch>
            <a:fillRect/>
          </a:stretch>
        </p:blipFill>
        <p:spPr bwMode="auto">
          <a:xfrm>
            <a:off x="1320800" y="5530850"/>
            <a:ext cx="215362" cy="239152"/>
          </a:xfrm>
          <a:prstGeom prst="rect">
            <a:avLst/>
          </a:prstGeom>
          <a:noFill/>
        </p:spPr>
      </p:pic>
      <p:pic>
        <p:nvPicPr>
          <p:cNvPr id="24" name="Picture 11" descr="http://www.4ltrophy.com/wp-content/uploads/2011/04/pizzorno1.jpg"/>
          <p:cNvPicPr>
            <a:picLocks noChangeAspect="1" noChangeArrowheads="1"/>
          </p:cNvPicPr>
          <p:nvPr/>
        </p:nvPicPr>
        <p:blipFill rotWithShape="1">
          <a:blip r:embed="rId24" cstate="print"/>
          <a:srcRect l="11171" t="24282" b="24333"/>
          <a:stretch/>
        </p:blipFill>
        <p:spPr bwMode="auto">
          <a:xfrm>
            <a:off x="1196975" y="4005263"/>
            <a:ext cx="460842" cy="192530"/>
          </a:xfrm>
          <a:prstGeom prst="rect">
            <a:avLst/>
          </a:prstGeom>
          <a:noFill/>
        </p:spPr>
      </p:pic>
      <p:pic>
        <p:nvPicPr>
          <p:cNvPr id="25" name="Picture 24"/>
          <p:cNvPicPr>
            <a:picLocks noChangeAspect="1"/>
          </p:cNvPicPr>
          <p:nvPr/>
        </p:nvPicPr>
        <p:blipFill>
          <a:blip r:embed="rId25" cstate="print">
            <a:extLst>
              <a:ext uri="{28A0092B-C50C-407E-A947-70E740481C1C}">
                <a14:useLocalDpi xmlns:a14="http://schemas.microsoft.com/office/drawing/2010/main" val="0"/>
              </a:ext>
            </a:extLst>
          </a:blip>
          <a:stretch>
            <a:fillRect/>
          </a:stretch>
        </p:blipFill>
        <p:spPr>
          <a:xfrm>
            <a:off x="1150938" y="4621213"/>
            <a:ext cx="554278" cy="190763"/>
          </a:xfrm>
          <a:prstGeom prst="rect">
            <a:avLst/>
          </a:prstGeom>
        </p:spPr>
      </p:pic>
      <p:pic>
        <p:nvPicPr>
          <p:cNvPr id="26" name="Picture 13" descr="http://didierbouveret.free.fr/Documents/BASKET%20doc/dossier%20photo%20basket/ESCT%20logos%20basket/sepur.png"/>
          <p:cNvPicPr>
            <a:picLocks noChangeAspect="1" noChangeArrowheads="1"/>
          </p:cNvPicPr>
          <p:nvPr/>
        </p:nvPicPr>
        <p:blipFill>
          <a:blip r:embed="rId26" cstate="print"/>
          <a:srcRect/>
          <a:stretch>
            <a:fillRect/>
          </a:stretch>
        </p:blipFill>
        <p:spPr bwMode="auto">
          <a:xfrm>
            <a:off x="1238250" y="4327525"/>
            <a:ext cx="379996" cy="158851"/>
          </a:xfrm>
          <a:prstGeom prst="rect">
            <a:avLst/>
          </a:prstGeom>
          <a:noFill/>
        </p:spPr>
      </p:pic>
      <p:pic>
        <p:nvPicPr>
          <p:cNvPr id="27" name="Picture 8" descr="http://www.varietes.org/dyn/partners/groupenicollin.jpg"/>
          <p:cNvPicPr>
            <a:picLocks noChangeAspect="1" noChangeArrowheads="1"/>
          </p:cNvPicPr>
          <p:nvPr/>
        </p:nvPicPr>
        <p:blipFill>
          <a:blip r:embed="rId27" cstate="print"/>
          <a:srcRect/>
          <a:stretch>
            <a:fillRect/>
          </a:stretch>
        </p:blipFill>
        <p:spPr bwMode="auto">
          <a:xfrm>
            <a:off x="1355725" y="3706813"/>
            <a:ext cx="144129" cy="190060"/>
          </a:xfrm>
          <a:prstGeom prst="rect">
            <a:avLst/>
          </a:prstGeom>
          <a:noFill/>
        </p:spPr>
      </p:pic>
      <p:pic>
        <p:nvPicPr>
          <p:cNvPr id="28" name="Picture 2"/>
          <p:cNvPicPr>
            <a:picLocks noChangeAspect="1" noChangeArrowheads="1"/>
          </p:cNvPicPr>
          <p:nvPr/>
        </p:nvPicPr>
        <p:blipFill>
          <a:blip r:embed="rId28" cstate="email"/>
          <a:stretch>
            <a:fillRect/>
          </a:stretch>
        </p:blipFill>
        <p:spPr bwMode="auto">
          <a:xfrm>
            <a:off x="1133475" y="4951413"/>
            <a:ext cx="589055" cy="186132"/>
          </a:xfrm>
          <a:prstGeom prst="rect">
            <a:avLst/>
          </a:prstGeom>
          <a:noFill/>
          <a:ln w="9525">
            <a:noFill/>
            <a:miter lim="800000"/>
            <a:headEnd/>
            <a:tailEnd/>
          </a:ln>
        </p:spPr>
      </p:pic>
      <p:pic>
        <p:nvPicPr>
          <p:cNvPr id="29" name="Picture 6" descr="http://uschange.football.free.fr/images/logo-seche-environnement.134.jpg"/>
          <p:cNvPicPr>
            <a:picLocks noChangeAspect="1" noChangeArrowheads="1"/>
          </p:cNvPicPr>
          <p:nvPr/>
        </p:nvPicPr>
        <p:blipFill>
          <a:blip r:embed="rId29" cstate="print"/>
          <a:srcRect/>
          <a:stretch>
            <a:fillRect/>
          </a:stretch>
        </p:blipFill>
        <p:spPr bwMode="auto">
          <a:xfrm>
            <a:off x="1149350" y="5238750"/>
            <a:ext cx="556902" cy="235157"/>
          </a:xfrm>
          <a:prstGeom prst="rect">
            <a:avLst/>
          </a:prstGeom>
          <a:noFill/>
        </p:spPr>
      </p:pic>
      <p:grpSp>
        <p:nvGrpSpPr>
          <p:cNvPr id="30" name="Group 29"/>
          <p:cNvGrpSpPr/>
          <p:nvPr/>
        </p:nvGrpSpPr>
        <p:grpSpPr>
          <a:xfrm>
            <a:off x="7462838" y="5913438"/>
            <a:ext cx="1860333" cy="134693"/>
            <a:chOff x="7108742" y="3074461"/>
            <a:chExt cx="2061163" cy="134693"/>
          </a:xfrm>
        </p:grpSpPr>
        <p:sp>
          <p:nvSpPr>
            <p:cNvPr id="31" name="Line 24"/>
            <p:cNvSpPr>
              <a:spLocks noChangeShapeType="1"/>
            </p:cNvSpPr>
            <p:nvPr/>
          </p:nvSpPr>
          <p:spPr bwMode="auto">
            <a:xfrm>
              <a:off x="7108742" y="3141807"/>
              <a:ext cx="2035344" cy="0"/>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32" name="Line 26"/>
            <p:cNvSpPr>
              <a:spLocks noChangeShapeType="1"/>
            </p:cNvSpPr>
            <p:nvPr/>
          </p:nvSpPr>
          <p:spPr bwMode="auto">
            <a:xfrm>
              <a:off x="7137400" y="3074461"/>
              <a:ext cx="0" cy="134693"/>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33" name="Line 27"/>
            <p:cNvSpPr>
              <a:spLocks noChangeShapeType="1"/>
            </p:cNvSpPr>
            <p:nvPr/>
          </p:nvSpPr>
          <p:spPr bwMode="auto">
            <a:xfrm>
              <a:off x="8153652" y="3096807"/>
              <a:ext cx="0" cy="90000"/>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34" name="Line 28"/>
            <p:cNvSpPr>
              <a:spLocks noChangeShapeType="1"/>
            </p:cNvSpPr>
            <p:nvPr/>
          </p:nvSpPr>
          <p:spPr bwMode="auto">
            <a:xfrm>
              <a:off x="9169905" y="3074461"/>
              <a:ext cx="0" cy="134693"/>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35" name="Line 27"/>
            <p:cNvSpPr>
              <a:spLocks noChangeShapeType="1"/>
            </p:cNvSpPr>
            <p:nvPr/>
          </p:nvSpPr>
          <p:spPr bwMode="auto">
            <a:xfrm>
              <a:off x="7645526" y="3096807"/>
              <a:ext cx="0" cy="90000"/>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36" name="Line 27"/>
            <p:cNvSpPr>
              <a:spLocks noChangeShapeType="1"/>
            </p:cNvSpPr>
            <p:nvPr/>
          </p:nvSpPr>
          <p:spPr bwMode="auto">
            <a:xfrm>
              <a:off x="8661777" y="3096807"/>
              <a:ext cx="0" cy="90000"/>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37" name="Rectangle 29"/>
            <p:cNvSpPr>
              <a:spLocks noChangeArrowheads="1"/>
            </p:cNvSpPr>
            <p:nvPr/>
          </p:nvSpPr>
          <p:spPr bwMode="auto">
            <a:xfrm>
              <a:off x="8544302" y="3089895"/>
              <a:ext cx="117475" cy="103826"/>
            </a:xfrm>
            <a:prstGeom prst="rect">
              <a:avLst/>
            </a:prstGeom>
            <a:solidFill>
              <a:srgbClr val="FF960C"/>
            </a:solidFill>
            <a:ln w="9525">
              <a:solidFill>
                <a:srgbClr val="FF960C"/>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ro-RO"/>
            </a:p>
          </p:txBody>
        </p:sp>
      </p:grpSp>
      <p:grpSp>
        <p:nvGrpSpPr>
          <p:cNvPr id="38" name="Group 37"/>
          <p:cNvGrpSpPr/>
          <p:nvPr/>
        </p:nvGrpSpPr>
        <p:grpSpPr>
          <a:xfrm>
            <a:off x="7489825" y="3141663"/>
            <a:ext cx="1838310" cy="134693"/>
            <a:chOff x="7137400" y="3074461"/>
            <a:chExt cx="2036763" cy="134693"/>
          </a:xfrm>
        </p:grpSpPr>
        <p:sp>
          <p:nvSpPr>
            <p:cNvPr id="39" name="Line 24"/>
            <p:cNvSpPr>
              <a:spLocks noChangeShapeType="1"/>
            </p:cNvSpPr>
            <p:nvPr/>
          </p:nvSpPr>
          <p:spPr bwMode="auto">
            <a:xfrm>
              <a:off x="7138819" y="3141807"/>
              <a:ext cx="2035344" cy="0"/>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40" name="Line 26"/>
            <p:cNvSpPr>
              <a:spLocks noChangeShapeType="1"/>
            </p:cNvSpPr>
            <p:nvPr/>
          </p:nvSpPr>
          <p:spPr bwMode="auto">
            <a:xfrm>
              <a:off x="7137400" y="3074461"/>
              <a:ext cx="0" cy="134693"/>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41" name="Line 27"/>
            <p:cNvSpPr>
              <a:spLocks noChangeShapeType="1"/>
            </p:cNvSpPr>
            <p:nvPr/>
          </p:nvSpPr>
          <p:spPr bwMode="auto">
            <a:xfrm>
              <a:off x="8153652" y="3096807"/>
              <a:ext cx="0" cy="90000"/>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42" name="Line 28"/>
            <p:cNvSpPr>
              <a:spLocks noChangeShapeType="1"/>
            </p:cNvSpPr>
            <p:nvPr/>
          </p:nvSpPr>
          <p:spPr bwMode="auto">
            <a:xfrm>
              <a:off x="9169905" y="3074461"/>
              <a:ext cx="0" cy="134693"/>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43" name="Line 27"/>
            <p:cNvSpPr>
              <a:spLocks noChangeShapeType="1"/>
            </p:cNvSpPr>
            <p:nvPr/>
          </p:nvSpPr>
          <p:spPr bwMode="auto">
            <a:xfrm>
              <a:off x="7645526" y="3096807"/>
              <a:ext cx="0" cy="90000"/>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44" name="Line 27"/>
            <p:cNvSpPr>
              <a:spLocks noChangeShapeType="1"/>
            </p:cNvSpPr>
            <p:nvPr/>
          </p:nvSpPr>
          <p:spPr bwMode="auto">
            <a:xfrm>
              <a:off x="8661778" y="3096807"/>
              <a:ext cx="0" cy="90000"/>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45" name="Rectangle 29"/>
            <p:cNvSpPr>
              <a:spLocks noChangeArrowheads="1"/>
            </p:cNvSpPr>
            <p:nvPr/>
          </p:nvSpPr>
          <p:spPr bwMode="auto">
            <a:xfrm>
              <a:off x="8097753" y="3089895"/>
              <a:ext cx="117475" cy="103826"/>
            </a:xfrm>
            <a:prstGeom prst="rect">
              <a:avLst/>
            </a:prstGeom>
            <a:solidFill>
              <a:srgbClr val="FF960C"/>
            </a:solidFill>
            <a:ln w="9525">
              <a:solidFill>
                <a:srgbClr val="FF960C"/>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ro-RO"/>
            </a:p>
          </p:txBody>
        </p:sp>
      </p:grpSp>
      <p:sp>
        <p:nvSpPr>
          <p:cNvPr id="46" name="Text12"/>
          <p:cNvSpPr>
            <a:spLocks noChangeArrowheads="1"/>
          </p:cNvSpPr>
          <p:nvPr/>
        </p:nvSpPr>
        <p:spPr bwMode="auto">
          <a:xfrm>
            <a:off x="7397750" y="2058988"/>
            <a:ext cx="2038905" cy="200055"/>
          </a:xfrm>
          <a:prstGeom prst="rect">
            <a:avLst/>
          </a:prstGeom>
          <a:solidFill>
            <a:schemeClr val="accent1"/>
          </a:solidFill>
          <a:ln>
            <a:noFill/>
          </a:ln>
          <a:effectLst/>
          <a:extLst>
            <a:ext uri="{91240B29-F687-4F45-9708-019B960494DF}">
              <a14:hiddenLine xmlns:a14="http://schemas.microsoft.com/office/drawing/2010/main" w="6350" algn="ctr">
                <a:solidFill>
                  <a:schemeClr val="tx1"/>
                </a:solidFill>
                <a:miter lim="800000"/>
                <a:headEnd/>
                <a:tailEnd/>
              </a14:hiddenLine>
            </a:ext>
          </a:extLst>
        </p:spPr>
        <p:txBody>
          <a:bodyPr wrap="square" lIns="0" tIns="0" rIns="0" bIns="0" anchor="t" anchorCtr="0">
            <a:spAutoFit/>
          </a:bodyPr>
          <a:lstStyle>
            <a:lvl1pPr>
              <a:defRPr sz="1700" b="1">
                <a:solidFill>
                  <a:schemeClr val="tx1"/>
                </a:solidFill>
                <a:latin typeface="Arial" pitchFamily="34" charset="0"/>
              </a:defRPr>
            </a:lvl1pPr>
            <a:lvl2pPr marL="190500" indent="-188913">
              <a:buChar char="•"/>
              <a:defRPr sz="1700">
                <a:solidFill>
                  <a:schemeClr val="tx1"/>
                </a:solidFill>
                <a:latin typeface="Arial" pitchFamily="34" charset="0"/>
              </a:defRPr>
            </a:lvl2pPr>
            <a:lvl3pPr marL="371475" indent="-179388">
              <a:buChar char="–"/>
              <a:defRPr sz="1700">
                <a:solidFill>
                  <a:schemeClr val="tx1"/>
                </a:solidFill>
                <a:latin typeface="Arial" pitchFamily="34" charset="0"/>
              </a:defRPr>
            </a:lvl3pPr>
            <a:lvl4pPr marL="476250" indent="-103188">
              <a:buChar char="-"/>
              <a:defRPr sz="1700">
                <a:solidFill>
                  <a:schemeClr val="tx1"/>
                </a:solidFill>
                <a:latin typeface="Arial" pitchFamily="34" charset="0"/>
              </a:defRPr>
            </a:lvl4pPr>
            <a:lvl5pPr>
              <a:spcBef>
                <a:spcPct val="20000"/>
              </a:spcBef>
              <a:buChar char="»"/>
              <a:defRPr sz="1700">
                <a:solidFill>
                  <a:schemeClr val="tx1"/>
                </a:solidFill>
                <a:latin typeface="Arial" pitchFamily="34" charset="0"/>
              </a:defRPr>
            </a:lvl5pPr>
            <a:lvl6pPr fontAlgn="base">
              <a:spcBef>
                <a:spcPct val="20000"/>
              </a:spcBef>
              <a:spcAft>
                <a:spcPct val="0"/>
              </a:spcAft>
              <a:buChar char="»"/>
              <a:defRPr sz="1700">
                <a:solidFill>
                  <a:schemeClr val="tx1"/>
                </a:solidFill>
                <a:latin typeface="Arial" pitchFamily="34" charset="0"/>
              </a:defRPr>
            </a:lvl6pPr>
            <a:lvl7pPr fontAlgn="base">
              <a:spcBef>
                <a:spcPct val="20000"/>
              </a:spcBef>
              <a:spcAft>
                <a:spcPct val="0"/>
              </a:spcAft>
              <a:buChar char="»"/>
              <a:defRPr sz="1700">
                <a:solidFill>
                  <a:schemeClr val="tx1"/>
                </a:solidFill>
                <a:latin typeface="Arial" pitchFamily="34" charset="0"/>
              </a:defRPr>
            </a:lvl7pPr>
            <a:lvl8pPr fontAlgn="base">
              <a:spcBef>
                <a:spcPct val="20000"/>
              </a:spcBef>
              <a:spcAft>
                <a:spcPct val="0"/>
              </a:spcAft>
              <a:buChar char="»"/>
              <a:defRPr sz="1700">
                <a:solidFill>
                  <a:schemeClr val="tx1"/>
                </a:solidFill>
                <a:latin typeface="Arial" pitchFamily="34" charset="0"/>
              </a:defRPr>
            </a:lvl8pPr>
            <a:lvl9pPr fontAlgn="base">
              <a:spcBef>
                <a:spcPct val="20000"/>
              </a:spcBef>
              <a:spcAft>
                <a:spcPct val="0"/>
              </a:spcAft>
              <a:buChar char="»"/>
              <a:defRPr sz="1700">
                <a:solidFill>
                  <a:schemeClr val="tx1"/>
                </a:solidFill>
                <a:latin typeface="Arial" pitchFamily="34" charset="0"/>
              </a:defRPr>
            </a:lvl9pPr>
          </a:lstStyle>
          <a:p>
            <a:pPr eaLnBrk="1" hangingPunct="1"/>
            <a:r>
              <a:rPr kumimoji="0" lang="ru-RU" altLang="de-DE" sz="1300" dirty="0" smtClean="0">
                <a:latin typeface="+mn-lt"/>
                <a:sym typeface="Symbol" pitchFamily="18" charset="2"/>
              </a:rPr>
              <a:t>Клиентский </a:t>
            </a:r>
            <a:r>
              <a:rPr kumimoji="0" lang="ru-RU" altLang="de-DE" sz="1300" dirty="0" err="1" smtClean="0">
                <a:latin typeface="+mn-lt"/>
                <a:sym typeface="Symbol" pitchFamily="18" charset="2"/>
              </a:rPr>
              <a:t>фокус</a:t>
            </a:r>
            <a:r>
              <a:rPr kumimoji="0" lang="ru-RU" altLang="de-DE" sz="1300" baseline="30000" dirty="0" err="1" smtClean="0">
                <a:latin typeface="+mn-lt"/>
                <a:sym typeface="Symbol" pitchFamily="18" charset="2"/>
              </a:rPr>
              <a:t>4</a:t>
            </a:r>
            <a:r>
              <a:rPr kumimoji="0" lang="en-US" altLang="de-DE" sz="1300" baseline="30000" dirty="0" smtClean="0">
                <a:latin typeface="+mn-lt"/>
                <a:sym typeface="Symbol" pitchFamily="18" charset="2"/>
              </a:rPr>
              <a:t>)</a:t>
            </a:r>
            <a:endParaRPr kumimoji="0" lang="en-US" altLang="de-DE" sz="1300" baseline="30000" dirty="0">
              <a:latin typeface="+mn-lt"/>
              <a:sym typeface="Symbol" pitchFamily="18" charset="2"/>
            </a:endParaRPr>
          </a:p>
        </p:txBody>
      </p:sp>
      <p:sp>
        <p:nvSpPr>
          <p:cNvPr id="47" name="Text Box 21"/>
          <p:cNvSpPr txBox="1">
            <a:spLocks noChangeArrowheads="1"/>
          </p:cNvSpPr>
          <p:nvPr/>
        </p:nvSpPr>
        <p:spPr bwMode="auto">
          <a:xfrm>
            <a:off x="7412038" y="2362200"/>
            <a:ext cx="7751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eaLnBrk="1" hangingPunct="1"/>
            <a:r>
              <a:rPr kumimoji="0" lang="ru-RU" altLang="ro-RO" sz="900" b="0" dirty="0" smtClean="0">
                <a:solidFill>
                  <a:schemeClr val="tx1"/>
                </a:solidFill>
                <a:latin typeface="+mn-lt"/>
              </a:rPr>
              <a:t>Домохозяйства </a:t>
            </a:r>
            <a:r>
              <a:rPr kumimoji="0" lang="en-US" altLang="ro-RO" sz="900" b="0" dirty="0" smtClean="0">
                <a:solidFill>
                  <a:schemeClr val="tx1"/>
                </a:solidFill>
                <a:latin typeface="+mn-lt"/>
              </a:rPr>
              <a:t>/</a:t>
            </a:r>
            <a:r>
              <a:rPr kumimoji="0" lang="en-US" altLang="ro-RO" sz="900" b="0" dirty="0">
                <a:solidFill>
                  <a:schemeClr val="tx1"/>
                </a:solidFill>
                <a:latin typeface="+mn-lt"/>
              </a:rPr>
              <a:t/>
            </a:r>
            <a:br>
              <a:rPr kumimoji="0" lang="en-US" altLang="ro-RO" sz="900" b="0" dirty="0">
                <a:solidFill>
                  <a:schemeClr val="tx1"/>
                </a:solidFill>
                <a:latin typeface="+mn-lt"/>
              </a:rPr>
            </a:br>
            <a:r>
              <a:rPr kumimoji="0" lang="ru-RU" altLang="ro-RO" sz="900" b="0" dirty="0" smtClean="0">
                <a:solidFill>
                  <a:schemeClr val="tx1"/>
                </a:solidFill>
                <a:latin typeface="+mn-lt"/>
              </a:rPr>
              <a:t>Муниципалитеты</a:t>
            </a:r>
            <a:endParaRPr kumimoji="0" lang="en-US" altLang="ro-RO" sz="900" b="0" dirty="0">
              <a:solidFill>
                <a:schemeClr val="tx1"/>
              </a:solidFill>
              <a:latin typeface="+mn-lt"/>
            </a:endParaRPr>
          </a:p>
        </p:txBody>
      </p:sp>
      <p:sp>
        <p:nvSpPr>
          <p:cNvPr id="48" name="Text Box 22"/>
          <p:cNvSpPr txBox="1">
            <a:spLocks noChangeArrowheads="1"/>
          </p:cNvSpPr>
          <p:nvPr/>
        </p:nvSpPr>
        <p:spPr bwMode="auto">
          <a:xfrm>
            <a:off x="8602663" y="2362200"/>
            <a:ext cx="7792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algn="r" eaLnBrk="1" hangingPunct="1"/>
            <a:r>
              <a:rPr kumimoji="0" lang="ru-RU" altLang="ro-RO" sz="900" b="0" dirty="0" smtClean="0">
                <a:solidFill>
                  <a:schemeClr val="tx1"/>
                </a:solidFill>
                <a:latin typeface="+mn-lt"/>
              </a:rPr>
              <a:t>Промышленные клиенты</a:t>
            </a:r>
            <a:endParaRPr kumimoji="0" lang="en-US" altLang="ro-RO" sz="900" b="0" dirty="0">
              <a:solidFill>
                <a:schemeClr val="tx1"/>
              </a:solidFill>
              <a:latin typeface="+mn-lt"/>
            </a:endParaRPr>
          </a:p>
        </p:txBody>
      </p:sp>
      <p:sp>
        <p:nvSpPr>
          <p:cNvPr id="49" name="Line 14"/>
          <p:cNvSpPr>
            <a:spLocks noChangeShapeType="1"/>
          </p:cNvSpPr>
          <p:nvPr/>
        </p:nvSpPr>
        <p:spPr bwMode="auto">
          <a:xfrm flipV="1">
            <a:off x="7381875" y="2700338"/>
            <a:ext cx="2000845" cy="2941"/>
          </a:xfrm>
          <a:prstGeom prst="line">
            <a:avLst/>
          </a:prstGeom>
          <a:noFill/>
          <a:ln w="12700">
            <a:solidFill>
              <a:schemeClr val="tx2"/>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latin typeface="+mn-lt"/>
            </a:endParaRPr>
          </a:p>
        </p:txBody>
      </p:sp>
      <p:grpSp>
        <p:nvGrpSpPr>
          <p:cNvPr id="50" name="Group 49"/>
          <p:cNvGrpSpPr/>
          <p:nvPr/>
        </p:nvGrpSpPr>
        <p:grpSpPr>
          <a:xfrm>
            <a:off x="7489825" y="2838450"/>
            <a:ext cx="1838310" cy="134693"/>
            <a:chOff x="7137400" y="3074461"/>
            <a:chExt cx="2036763" cy="134693"/>
          </a:xfrm>
        </p:grpSpPr>
        <p:sp>
          <p:nvSpPr>
            <p:cNvPr id="51" name="Line 24"/>
            <p:cNvSpPr>
              <a:spLocks noChangeShapeType="1"/>
            </p:cNvSpPr>
            <p:nvPr/>
          </p:nvSpPr>
          <p:spPr bwMode="auto">
            <a:xfrm>
              <a:off x="7138819" y="3141807"/>
              <a:ext cx="2035344" cy="0"/>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52" name="Line 26"/>
            <p:cNvSpPr>
              <a:spLocks noChangeShapeType="1"/>
            </p:cNvSpPr>
            <p:nvPr/>
          </p:nvSpPr>
          <p:spPr bwMode="auto">
            <a:xfrm>
              <a:off x="7137400" y="3074461"/>
              <a:ext cx="0" cy="134693"/>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53" name="Line 27"/>
            <p:cNvSpPr>
              <a:spLocks noChangeShapeType="1"/>
            </p:cNvSpPr>
            <p:nvPr/>
          </p:nvSpPr>
          <p:spPr bwMode="auto">
            <a:xfrm>
              <a:off x="8153652" y="3096807"/>
              <a:ext cx="0" cy="90000"/>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54" name="Line 28"/>
            <p:cNvSpPr>
              <a:spLocks noChangeShapeType="1"/>
            </p:cNvSpPr>
            <p:nvPr/>
          </p:nvSpPr>
          <p:spPr bwMode="auto">
            <a:xfrm>
              <a:off x="9169905" y="3074461"/>
              <a:ext cx="0" cy="134693"/>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55" name="Line 27"/>
            <p:cNvSpPr>
              <a:spLocks noChangeShapeType="1"/>
            </p:cNvSpPr>
            <p:nvPr/>
          </p:nvSpPr>
          <p:spPr bwMode="auto">
            <a:xfrm>
              <a:off x="7645526" y="3096807"/>
              <a:ext cx="0" cy="90000"/>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56" name="Line 27"/>
            <p:cNvSpPr>
              <a:spLocks noChangeShapeType="1"/>
            </p:cNvSpPr>
            <p:nvPr/>
          </p:nvSpPr>
          <p:spPr bwMode="auto">
            <a:xfrm>
              <a:off x="8661778" y="3096807"/>
              <a:ext cx="0" cy="90000"/>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57" name="Rectangle 29"/>
            <p:cNvSpPr>
              <a:spLocks noChangeArrowheads="1"/>
            </p:cNvSpPr>
            <p:nvPr/>
          </p:nvSpPr>
          <p:spPr bwMode="auto">
            <a:xfrm>
              <a:off x="8097752" y="3089895"/>
              <a:ext cx="117475" cy="103826"/>
            </a:xfrm>
            <a:prstGeom prst="rect">
              <a:avLst/>
            </a:prstGeom>
            <a:solidFill>
              <a:srgbClr val="FF960C"/>
            </a:solidFill>
            <a:ln w="9525">
              <a:solidFill>
                <a:srgbClr val="FF960C"/>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ro-RO"/>
            </a:p>
          </p:txBody>
        </p:sp>
      </p:grpSp>
      <p:cxnSp>
        <p:nvCxnSpPr>
          <p:cNvPr id="58" name="Horizontal Line"/>
          <p:cNvCxnSpPr>
            <a:cxnSpLocks/>
          </p:cNvCxnSpPr>
          <p:nvPr/>
        </p:nvCxnSpPr>
        <p:spPr>
          <a:xfrm>
            <a:off x="7397750" y="2309813"/>
            <a:ext cx="1985084" cy="0"/>
          </a:xfrm>
          <a:prstGeom prst="line">
            <a:avLst/>
          </a:prstGeom>
          <a:ln w="19050">
            <a:solidFill>
              <a:schemeClr val="tx2"/>
            </a:solidFill>
          </a:ln>
          <a:effectLst/>
        </p:spPr>
        <p:style>
          <a:lnRef idx="1">
            <a:schemeClr val="accent1"/>
          </a:lnRef>
          <a:fillRef idx="0">
            <a:schemeClr val="accent1"/>
          </a:fillRef>
          <a:effectRef idx="0">
            <a:schemeClr val="accent1"/>
          </a:effectRef>
          <a:fontRef idx="minor">
            <a:schemeClr val="tx1"/>
          </a:fontRef>
        </p:style>
      </p:cxnSp>
      <p:grpSp>
        <p:nvGrpSpPr>
          <p:cNvPr id="59" name="Group 58"/>
          <p:cNvGrpSpPr/>
          <p:nvPr/>
        </p:nvGrpSpPr>
        <p:grpSpPr>
          <a:xfrm>
            <a:off x="7489825" y="3436938"/>
            <a:ext cx="1838310" cy="134693"/>
            <a:chOff x="7137400" y="3074461"/>
            <a:chExt cx="2036763" cy="134693"/>
          </a:xfrm>
        </p:grpSpPr>
        <p:sp>
          <p:nvSpPr>
            <p:cNvPr id="60" name="Line 24"/>
            <p:cNvSpPr>
              <a:spLocks noChangeShapeType="1"/>
            </p:cNvSpPr>
            <p:nvPr/>
          </p:nvSpPr>
          <p:spPr bwMode="auto">
            <a:xfrm>
              <a:off x="7138819" y="3141807"/>
              <a:ext cx="2035344" cy="0"/>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61" name="Line 26"/>
            <p:cNvSpPr>
              <a:spLocks noChangeShapeType="1"/>
            </p:cNvSpPr>
            <p:nvPr/>
          </p:nvSpPr>
          <p:spPr bwMode="auto">
            <a:xfrm>
              <a:off x="7137400" y="3074461"/>
              <a:ext cx="0" cy="134693"/>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62" name="Line 27"/>
            <p:cNvSpPr>
              <a:spLocks noChangeShapeType="1"/>
            </p:cNvSpPr>
            <p:nvPr/>
          </p:nvSpPr>
          <p:spPr bwMode="auto">
            <a:xfrm>
              <a:off x="8153652" y="3096807"/>
              <a:ext cx="0" cy="90000"/>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63" name="Line 28"/>
            <p:cNvSpPr>
              <a:spLocks noChangeShapeType="1"/>
            </p:cNvSpPr>
            <p:nvPr/>
          </p:nvSpPr>
          <p:spPr bwMode="auto">
            <a:xfrm>
              <a:off x="9169905" y="3074461"/>
              <a:ext cx="0" cy="134693"/>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64" name="Line 27"/>
            <p:cNvSpPr>
              <a:spLocks noChangeShapeType="1"/>
            </p:cNvSpPr>
            <p:nvPr/>
          </p:nvSpPr>
          <p:spPr bwMode="auto">
            <a:xfrm>
              <a:off x="7645526" y="3096807"/>
              <a:ext cx="0" cy="90000"/>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65" name="Line 27"/>
            <p:cNvSpPr>
              <a:spLocks noChangeShapeType="1"/>
            </p:cNvSpPr>
            <p:nvPr/>
          </p:nvSpPr>
          <p:spPr bwMode="auto">
            <a:xfrm>
              <a:off x="8661778" y="3096807"/>
              <a:ext cx="0" cy="90000"/>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66" name="Rectangle 29"/>
            <p:cNvSpPr>
              <a:spLocks noChangeArrowheads="1"/>
            </p:cNvSpPr>
            <p:nvPr/>
          </p:nvSpPr>
          <p:spPr bwMode="auto">
            <a:xfrm>
              <a:off x="7586788" y="3089895"/>
              <a:ext cx="117475" cy="103826"/>
            </a:xfrm>
            <a:prstGeom prst="rect">
              <a:avLst/>
            </a:prstGeom>
            <a:solidFill>
              <a:srgbClr val="FF960C"/>
            </a:solidFill>
            <a:ln w="9525">
              <a:solidFill>
                <a:srgbClr val="FF960C"/>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ro-RO"/>
            </a:p>
          </p:txBody>
        </p:sp>
      </p:grpSp>
      <p:grpSp>
        <p:nvGrpSpPr>
          <p:cNvPr id="67" name="Group 66"/>
          <p:cNvGrpSpPr/>
          <p:nvPr/>
        </p:nvGrpSpPr>
        <p:grpSpPr>
          <a:xfrm>
            <a:off x="7489825" y="5584825"/>
            <a:ext cx="1838310" cy="134693"/>
            <a:chOff x="7137400" y="3074461"/>
            <a:chExt cx="2036763" cy="134693"/>
          </a:xfrm>
        </p:grpSpPr>
        <p:sp>
          <p:nvSpPr>
            <p:cNvPr id="68" name="Line 24"/>
            <p:cNvSpPr>
              <a:spLocks noChangeShapeType="1"/>
            </p:cNvSpPr>
            <p:nvPr/>
          </p:nvSpPr>
          <p:spPr bwMode="auto">
            <a:xfrm>
              <a:off x="7138819" y="3141807"/>
              <a:ext cx="2035344" cy="0"/>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69" name="Line 26"/>
            <p:cNvSpPr>
              <a:spLocks noChangeShapeType="1"/>
            </p:cNvSpPr>
            <p:nvPr/>
          </p:nvSpPr>
          <p:spPr bwMode="auto">
            <a:xfrm>
              <a:off x="7137400" y="3074461"/>
              <a:ext cx="0" cy="134693"/>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70" name="Line 27"/>
            <p:cNvSpPr>
              <a:spLocks noChangeShapeType="1"/>
            </p:cNvSpPr>
            <p:nvPr/>
          </p:nvSpPr>
          <p:spPr bwMode="auto">
            <a:xfrm>
              <a:off x="8153652" y="3096807"/>
              <a:ext cx="0" cy="90000"/>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71" name="Line 28"/>
            <p:cNvSpPr>
              <a:spLocks noChangeShapeType="1"/>
            </p:cNvSpPr>
            <p:nvPr/>
          </p:nvSpPr>
          <p:spPr bwMode="auto">
            <a:xfrm>
              <a:off x="9169905" y="3074461"/>
              <a:ext cx="0" cy="134693"/>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72" name="Line 27"/>
            <p:cNvSpPr>
              <a:spLocks noChangeShapeType="1"/>
            </p:cNvSpPr>
            <p:nvPr/>
          </p:nvSpPr>
          <p:spPr bwMode="auto">
            <a:xfrm>
              <a:off x="7645526" y="3096807"/>
              <a:ext cx="0" cy="90000"/>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73" name="Line 27"/>
            <p:cNvSpPr>
              <a:spLocks noChangeShapeType="1"/>
            </p:cNvSpPr>
            <p:nvPr/>
          </p:nvSpPr>
          <p:spPr bwMode="auto">
            <a:xfrm>
              <a:off x="8661778" y="3096807"/>
              <a:ext cx="0" cy="90000"/>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74" name="Rectangle 29"/>
            <p:cNvSpPr>
              <a:spLocks noChangeArrowheads="1"/>
            </p:cNvSpPr>
            <p:nvPr/>
          </p:nvSpPr>
          <p:spPr bwMode="auto">
            <a:xfrm>
              <a:off x="7577263" y="3089895"/>
              <a:ext cx="117475" cy="103826"/>
            </a:xfrm>
            <a:prstGeom prst="rect">
              <a:avLst/>
            </a:prstGeom>
            <a:solidFill>
              <a:srgbClr val="FF960C"/>
            </a:solidFill>
            <a:ln w="9525">
              <a:solidFill>
                <a:srgbClr val="FF960C"/>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ro-RO"/>
            </a:p>
          </p:txBody>
        </p:sp>
      </p:grpSp>
      <p:grpSp>
        <p:nvGrpSpPr>
          <p:cNvPr id="75" name="Group 74"/>
          <p:cNvGrpSpPr/>
          <p:nvPr/>
        </p:nvGrpSpPr>
        <p:grpSpPr>
          <a:xfrm>
            <a:off x="7489825" y="4075113"/>
            <a:ext cx="1838310" cy="134693"/>
            <a:chOff x="7137400" y="3074461"/>
            <a:chExt cx="2036763" cy="134693"/>
          </a:xfrm>
        </p:grpSpPr>
        <p:sp>
          <p:nvSpPr>
            <p:cNvPr id="76" name="Line 24"/>
            <p:cNvSpPr>
              <a:spLocks noChangeShapeType="1"/>
            </p:cNvSpPr>
            <p:nvPr/>
          </p:nvSpPr>
          <p:spPr bwMode="auto">
            <a:xfrm>
              <a:off x="7138819" y="3141807"/>
              <a:ext cx="2035344" cy="0"/>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77" name="Line 26"/>
            <p:cNvSpPr>
              <a:spLocks noChangeShapeType="1"/>
            </p:cNvSpPr>
            <p:nvPr/>
          </p:nvSpPr>
          <p:spPr bwMode="auto">
            <a:xfrm>
              <a:off x="7137400" y="3074461"/>
              <a:ext cx="0" cy="134693"/>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78" name="Line 27"/>
            <p:cNvSpPr>
              <a:spLocks noChangeShapeType="1"/>
            </p:cNvSpPr>
            <p:nvPr/>
          </p:nvSpPr>
          <p:spPr bwMode="auto">
            <a:xfrm>
              <a:off x="8153652" y="3096807"/>
              <a:ext cx="0" cy="90000"/>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79" name="Line 28"/>
            <p:cNvSpPr>
              <a:spLocks noChangeShapeType="1"/>
            </p:cNvSpPr>
            <p:nvPr/>
          </p:nvSpPr>
          <p:spPr bwMode="auto">
            <a:xfrm>
              <a:off x="9169905" y="3074461"/>
              <a:ext cx="0" cy="134693"/>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80" name="Line 27"/>
            <p:cNvSpPr>
              <a:spLocks noChangeShapeType="1"/>
            </p:cNvSpPr>
            <p:nvPr/>
          </p:nvSpPr>
          <p:spPr bwMode="auto">
            <a:xfrm>
              <a:off x="7645526" y="3096807"/>
              <a:ext cx="0" cy="90000"/>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81" name="Line 27"/>
            <p:cNvSpPr>
              <a:spLocks noChangeShapeType="1"/>
            </p:cNvSpPr>
            <p:nvPr/>
          </p:nvSpPr>
          <p:spPr bwMode="auto">
            <a:xfrm>
              <a:off x="8661778" y="3096807"/>
              <a:ext cx="0" cy="90000"/>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82" name="Rectangle 29"/>
            <p:cNvSpPr>
              <a:spLocks noChangeArrowheads="1"/>
            </p:cNvSpPr>
            <p:nvPr/>
          </p:nvSpPr>
          <p:spPr bwMode="auto">
            <a:xfrm>
              <a:off x="7586787" y="3089895"/>
              <a:ext cx="117475" cy="103826"/>
            </a:xfrm>
            <a:prstGeom prst="rect">
              <a:avLst/>
            </a:prstGeom>
            <a:solidFill>
              <a:srgbClr val="FF960C"/>
            </a:solidFill>
            <a:ln w="9525">
              <a:solidFill>
                <a:srgbClr val="FF960C"/>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ro-RO"/>
            </a:p>
          </p:txBody>
        </p:sp>
      </p:grpSp>
      <p:grpSp>
        <p:nvGrpSpPr>
          <p:cNvPr id="83" name="Group 82"/>
          <p:cNvGrpSpPr/>
          <p:nvPr/>
        </p:nvGrpSpPr>
        <p:grpSpPr>
          <a:xfrm>
            <a:off x="7489825" y="4673600"/>
            <a:ext cx="1838310" cy="134693"/>
            <a:chOff x="7137400" y="3074461"/>
            <a:chExt cx="2036763" cy="134693"/>
          </a:xfrm>
        </p:grpSpPr>
        <p:sp>
          <p:nvSpPr>
            <p:cNvPr id="84" name="Line 24"/>
            <p:cNvSpPr>
              <a:spLocks noChangeShapeType="1"/>
            </p:cNvSpPr>
            <p:nvPr/>
          </p:nvSpPr>
          <p:spPr bwMode="auto">
            <a:xfrm>
              <a:off x="7138819" y="3141807"/>
              <a:ext cx="2035344" cy="0"/>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85" name="Line 26"/>
            <p:cNvSpPr>
              <a:spLocks noChangeShapeType="1"/>
            </p:cNvSpPr>
            <p:nvPr/>
          </p:nvSpPr>
          <p:spPr bwMode="auto">
            <a:xfrm>
              <a:off x="7137400" y="3074461"/>
              <a:ext cx="0" cy="134693"/>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86" name="Line 27"/>
            <p:cNvSpPr>
              <a:spLocks noChangeShapeType="1"/>
            </p:cNvSpPr>
            <p:nvPr/>
          </p:nvSpPr>
          <p:spPr bwMode="auto">
            <a:xfrm>
              <a:off x="8153652" y="3096807"/>
              <a:ext cx="0" cy="90000"/>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87" name="Line 28"/>
            <p:cNvSpPr>
              <a:spLocks noChangeShapeType="1"/>
            </p:cNvSpPr>
            <p:nvPr/>
          </p:nvSpPr>
          <p:spPr bwMode="auto">
            <a:xfrm>
              <a:off x="9169905" y="3074461"/>
              <a:ext cx="0" cy="134693"/>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88" name="Line 27"/>
            <p:cNvSpPr>
              <a:spLocks noChangeShapeType="1"/>
            </p:cNvSpPr>
            <p:nvPr/>
          </p:nvSpPr>
          <p:spPr bwMode="auto">
            <a:xfrm>
              <a:off x="7645526" y="3096807"/>
              <a:ext cx="0" cy="90000"/>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89" name="Line 27"/>
            <p:cNvSpPr>
              <a:spLocks noChangeShapeType="1"/>
            </p:cNvSpPr>
            <p:nvPr/>
          </p:nvSpPr>
          <p:spPr bwMode="auto">
            <a:xfrm>
              <a:off x="8661778" y="3096807"/>
              <a:ext cx="0" cy="90000"/>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90" name="Rectangle 29"/>
            <p:cNvSpPr>
              <a:spLocks noChangeArrowheads="1"/>
            </p:cNvSpPr>
            <p:nvPr/>
          </p:nvSpPr>
          <p:spPr bwMode="auto">
            <a:xfrm>
              <a:off x="8593511" y="3089895"/>
              <a:ext cx="117475" cy="103826"/>
            </a:xfrm>
            <a:prstGeom prst="rect">
              <a:avLst/>
            </a:prstGeom>
            <a:solidFill>
              <a:srgbClr val="FF960C"/>
            </a:solidFill>
            <a:ln w="9525">
              <a:solidFill>
                <a:srgbClr val="FF960C"/>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ro-RO"/>
            </a:p>
          </p:txBody>
        </p:sp>
      </p:grpSp>
      <p:grpSp>
        <p:nvGrpSpPr>
          <p:cNvPr id="91" name="Group 90"/>
          <p:cNvGrpSpPr/>
          <p:nvPr/>
        </p:nvGrpSpPr>
        <p:grpSpPr>
          <a:xfrm>
            <a:off x="7489825" y="4367213"/>
            <a:ext cx="1838310" cy="134693"/>
            <a:chOff x="7137400" y="3074461"/>
            <a:chExt cx="2036763" cy="134693"/>
          </a:xfrm>
        </p:grpSpPr>
        <p:sp>
          <p:nvSpPr>
            <p:cNvPr id="92" name="Line 24"/>
            <p:cNvSpPr>
              <a:spLocks noChangeShapeType="1"/>
            </p:cNvSpPr>
            <p:nvPr/>
          </p:nvSpPr>
          <p:spPr bwMode="auto">
            <a:xfrm>
              <a:off x="7138819" y="3141807"/>
              <a:ext cx="2035344" cy="0"/>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93" name="Line 26"/>
            <p:cNvSpPr>
              <a:spLocks noChangeShapeType="1"/>
            </p:cNvSpPr>
            <p:nvPr/>
          </p:nvSpPr>
          <p:spPr bwMode="auto">
            <a:xfrm>
              <a:off x="7137400" y="3074461"/>
              <a:ext cx="0" cy="134693"/>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94" name="Line 27"/>
            <p:cNvSpPr>
              <a:spLocks noChangeShapeType="1"/>
            </p:cNvSpPr>
            <p:nvPr/>
          </p:nvSpPr>
          <p:spPr bwMode="auto">
            <a:xfrm>
              <a:off x="8153652" y="3096807"/>
              <a:ext cx="0" cy="90000"/>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95" name="Line 28"/>
            <p:cNvSpPr>
              <a:spLocks noChangeShapeType="1"/>
            </p:cNvSpPr>
            <p:nvPr/>
          </p:nvSpPr>
          <p:spPr bwMode="auto">
            <a:xfrm>
              <a:off x="9169905" y="3074461"/>
              <a:ext cx="0" cy="134693"/>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96" name="Line 27"/>
            <p:cNvSpPr>
              <a:spLocks noChangeShapeType="1"/>
            </p:cNvSpPr>
            <p:nvPr/>
          </p:nvSpPr>
          <p:spPr bwMode="auto">
            <a:xfrm>
              <a:off x="7645526" y="3096807"/>
              <a:ext cx="0" cy="90000"/>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97" name="Line 27"/>
            <p:cNvSpPr>
              <a:spLocks noChangeShapeType="1"/>
            </p:cNvSpPr>
            <p:nvPr/>
          </p:nvSpPr>
          <p:spPr bwMode="auto">
            <a:xfrm>
              <a:off x="8661778" y="3096807"/>
              <a:ext cx="0" cy="90000"/>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98" name="Rectangle 29"/>
            <p:cNvSpPr>
              <a:spLocks noChangeArrowheads="1"/>
            </p:cNvSpPr>
            <p:nvPr/>
          </p:nvSpPr>
          <p:spPr bwMode="auto">
            <a:xfrm>
              <a:off x="7580816" y="3089895"/>
              <a:ext cx="117475" cy="103826"/>
            </a:xfrm>
            <a:prstGeom prst="rect">
              <a:avLst/>
            </a:prstGeom>
            <a:solidFill>
              <a:srgbClr val="FF960C"/>
            </a:solidFill>
            <a:ln w="9525">
              <a:solidFill>
                <a:srgbClr val="FF960C"/>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ro-RO"/>
            </a:p>
          </p:txBody>
        </p:sp>
      </p:grpSp>
      <p:grpSp>
        <p:nvGrpSpPr>
          <p:cNvPr id="99" name="Group 98"/>
          <p:cNvGrpSpPr/>
          <p:nvPr/>
        </p:nvGrpSpPr>
        <p:grpSpPr>
          <a:xfrm>
            <a:off x="7489825" y="3757613"/>
            <a:ext cx="1838310" cy="134693"/>
            <a:chOff x="7137400" y="3074461"/>
            <a:chExt cx="2036763" cy="134693"/>
          </a:xfrm>
        </p:grpSpPr>
        <p:sp>
          <p:nvSpPr>
            <p:cNvPr id="100" name="Line 24"/>
            <p:cNvSpPr>
              <a:spLocks noChangeShapeType="1"/>
            </p:cNvSpPr>
            <p:nvPr/>
          </p:nvSpPr>
          <p:spPr bwMode="auto">
            <a:xfrm>
              <a:off x="7138819" y="3141807"/>
              <a:ext cx="2035344" cy="0"/>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101" name="Line 26"/>
            <p:cNvSpPr>
              <a:spLocks noChangeShapeType="1"/>
            </p:cNvSpPr>
            <p:nvPr/>
          </p:nvSpPr>
          <p:spPr bwMode="auto">
            <a:xfrm>
              <a:off x="7137400" y="3074461"/>
              <a:ext cx="0" cy="134693"/>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102" name="Line 27"/>
            <p:cNvSpPr>
              <a:spLocks noChangeShapeType="1"/>
            </p:cNvSpPr>
            <p:nvPr/>
          </p:nvSpPr>
          <p:spPr bwMode="auto">
            <a:xfrm>
              <a:off x="8153652" y="3096807"/>
              <a:ext cx="0" cy="90000"/>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103" name="Line 28"/>
            <p:cNvSpPr>
              <a:spLocks noChangeShapeType="1"/>
            </p:cNvSpPr>
            <p:nvPr/>
          </p:nvSpPr>
          <p:spPr bwMode="auto">
            <a:xfrm>
              <a:off x="9169905" y="3074461"/>
              <a:ext cx="0" cy="134693"/>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104" name="Line 27"/>
            <p:cNvSpPr>
              <a:spLocks noChangeShapeType="1"/>
            </p:cNvSpPr>
            <p:nvPr/>
          </p:nvSpPr>
          <p:spPr bwMode="auto">
            <a:xfrm>
              <a:off x="7645526" y="3096807"/>
              <a:ext cx="0" cy="90000"/>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105" name="Line 27"/>
            <p:cNvSpPr>
              <a:spLocks noChangeShapeType="1"/>
            </p:cNvSpPr>
            <p:nvPr/>
          </p:nvSpPr>
          <p:spPr bwMode="auto">
            <a:xfrm>
              <a:off x="8661778" y="3096807"/>
              <a:ext cx="0" cy="90000"/>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106" name="Rectangle 29"/>
            <p:cNvSpPr>
              <a:spLocks noChangeArrowheads="1"/>
            </p:cNvSpPr>
            <p:nvPr/>
          </p:nvSpPr>
          <p:spPr bwMode="auto">
            <a:xfrm>
              <a:off x="7580816" y="3089895"/>
              <a:ext cx="117475" cy="103826"/>
            </a:xfrm>
            <a:prstGeom prst="rect">
              <a:avLst/>
            </a:prstGeom>
            <a:solidFill>
              <a:srgbClr val="FF960C"/>
            </a:solidFill>
            <a:ln w="9525">
              <a:solidFill>
                <a:srgbClr val="FF960C"/>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ro-RO"/>
            </a:p>
          </p:txBody>
        </p:sp>
      </p:grpSp>
      <p:cxnSp>
        <p:nvCxnSpPr>
          <p:cNvPr id="107" name="LeanLine Vertical 635991017461018120"/>
          <p:cNvCxnSpPr/>
          <p:nvPr/>
        </p:nvCxnSpPr>
        <p:spPr>
          <a:xfrm>
            <a:off x="8489950" y="2824163"/>
            <a:ext cx="313030" cy="0"/>
          </a:xfrm>
          <a:prstGeom prst="line">
            <a:avLst/>
          </a:prstGeom>
          <a:ln w="34925" cmpd="sng">
            <a:solidFill>
              <a:schemeClr val="tx2"/>
            </a:solidFill>
            <a:tailEnd type="triangle" w="med" len="med"/>
          </a:ln>
          <a:effectLst/>
        </p:spPr>
        <p:style>
          <a:lnRef idx="1">
            <a:schemeClr val="accent1"/>
          </a:lnRef>
          <a:fillRef idx="0">
            <a:schemeClr val="accent1"/>
          </a:fillRef>
          <a:effectRef idx="0">
            <a:schemeClr val="accent1"/>
          </a:effectRef>
          <a:fontRef idx="minor">
            <a:schemeClr val="tx1"/>
          </a:fontRef>
        </p:style>
      </p:cxnSp>
      <p:cxnSp>
        <p:nvCxnSpPr>
          <p:cNvPr id="108" name="LeanLine Vertical 635991017461018120"/>
          <p:cNvCxnSpPr/>
          <p:nvPr/>
        </p:nvCxnSpPr>
        <p:spPr>
          <a:xfrm>
            <a:off x="8489950" y="3127375"/>
            <a:ext cx="313030" cy="0"/>
          </a:xfrm>
          <a:prstGeom prst="line">
            <a:avLst/>
          </a:prstGeom>
          <a:ln w="34925" cmpd="sng">
            <a:solidFill>
              <a:schemeClr val="tx2"/>
            </a:solidFill>
            <a:tailEnd type="triangle" w="med" len="med"/>
          </a:ln>
          <a:effectLst/>
        </p:spPr>
        <p:style>
          <a:lnRef idx="1">
            <a:schemeClr val="accent1"/>
          </a:lnRef>
          <a:fillRef idx="0">
            <a:schemeClr val="accent1"/>
          </a:fillRef>
          <a:effectRef idx="0">
            <a:schemeClr val="accent1"/>
          </a:effectRef>
          <a:fontRef idx="minor">
            <a:schemeClr val="tx1"/>
          </a:fontRef>
        </p:style>
      </p:cxnSp>
      <p:cxnSp>
        <p:nvCxnSpPr>
          <p:cNvPr id="109" name="LeanLine Vertical 635991017461018120"/>
          <p:cNvCxnSpPr/>
          <p:nvPr/>
        </p:nvCxnSpPr>
        <p:spPr>
          <a:xfrm flipH="1">
            <a:off x="7542213" y="3433763"/>
            <a:ext cx="313030" cy="0"/>
          </a:xfrm>
          <a:prstGeom prst="line">
            <a:avLst/>
          </a:prstGeom>
          <a:ln w="34925" cmpd="sng">
            <a:solidFill>
              <a:schemeClr val="tx2"/>
            </a:solidFill>
            <a:tailEnd type="triangle" w="med" len="med"/>
          </a:ln>
          <a:effectLst/>
        </p:spPr>
        <p:style>
          <a:lnRef idx="1">
            <a:schemeClr val="accent1"/>
          </a:lnRef>
          <a:fillRef idx="0">
            <a:schemeClr val="accent1"/>
          </a:fillRef>
          <a:effectRef idx="0">
            <a:schemeClr val="accent1"/>
          </a:effectRef>
          <a:fontRef idx="minor">
            <a:schemeClr val="tx1"/>
          </a:fontRef>
        </p:style>
      </p:cxnSp>
      <p:grpSp>
        <p:nvGrpSpPr>
          <p:cNvPr id="110" name="Group 109"/>
          <p:cNvGrpSpPr/>
          <p:nvPr/>
        </p:nvGrpSpPr>
        <p:grpSpPr>
          <a:xfrm>
            <a:off x="7489825" y="4987925"/>
            <a:ext cx="1838310" cy="134693"/>
            <a:chOff x="7137400" y="3074461"/>
            <a:chExt cx="2036763" cy="134693"/>
          </a:xfrm>
        </p:grpSpPr>
        <p:sp>
          <p:nvSpPr>
            <p:cNvPr id="111" name="Line 24"/>
            <p:cNvSpPr>
              <a:spLocks noChangeShapeType="1"/>
            </p:cNvSpPr>
            <p:nvPr/>
          </p:nvSpPr>
          <p:spPr bwMode="auto">
            <a:xfrm>
              <a:off x="7138819" y="3141807"/>
              <a:ext cx="2035344" cy="0"/>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112" name="Line 26"/>
            <p:cNvSpPr>
              <a:spLocks noChangeShapeType="1"/>
            </p:cNvSpPr>
            <p:nvPr/>
          </p:nvSpPr>
          <p:spPr bwMode="auto">
            <a:xfrm>
              <a:off x="7137400" y="3074461"/>
              <a:ext cx="0" cy="134693"/>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113" name="Line 27"/>
            <p:cNvSpPr>
              <a:spLocks noChangeShapeType="1"/>
            </p:cNvSpPr>
            <p:nvPr/>
          </p:nvSpPr>
          <p:spPr bwMode="auto">
            <a:xfrm>
              <a:off x="8153652" y="3096807"/>
              <a:ext cx="0" cy="90000"/>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114" name="Line 28"/>
            <p:cNvSpPr>
              <a:spLocks noChangeShapeType="1"/>
            </p:cNvSpPr>
            <p:nvPr/>
          </p:nvSpPr>
          <p:spPr bwMode="auto">
            <a:xfrm>
              <a:off x="9169905" y="3074461"/>
              <a:ext cx="0" cy="134693"/>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115" name="Line 27"/>
            <p:cNvSpPr>
              <a:spLocks noChangeShapeType="1"/>
            </p:cNvSpPr>
            <p:nvPr/>
          </p:nvSpPr>
          <p:spPr bwMode="auto">
            <a:xfrm>
              <a:off x="7645526" y="3096807"/>
              <a:ext cx="0" cy="90000"/>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116" name="Line 27"/>
            <p:cNvSpPr>
              <a:spLocks noChangeShapeType="1"/>
            </p:cNvSpPr>
            <p:nvPr/>
          </p:nvSpPr>
          <p:spPr bwMode="auto">
            <a:xfrm>
              <a:off x="8661778" y="3096807"/>
              <a:ext cx="0" cy="90000"/>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117" name="Rectangle 29"/>
            <p:cNvSpPr>
              <a:spLocks noChangeArrowheads="1"/>
            </p:cNvSpPr>
            <p:nvPr/>
          </p:nvSpPr>
          <p:spPr bwMode="auto">
            <a:xfrm>
              <a:off x="8593511" y="3089895"/>
              <a:ext cx="117475" cy="103826"/>
            </a:xfrm>
            <a:prstGeom prst="rect">
              <a:avLst/>
            </a:prstGeom>
            <a:solidFill>
              <a:srgbClr val="FF960C"/>
            </a:solidFill>
            <a:ln w="9525">
              <a:solidFill>
                <a:srgbClr val="FF960C"/>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ro-RO"/>
            </a:p>
          </p:txBody>
        </p:sp>
      </p:grpSp>
      <p:cxnSp>
        <p:nvCxnSpPr>
          <p:cNvPr id="118" name="LeanLine Vertical 635991017461018120"/>
          <p:cNvCxnSpPr/>
          <p:nvPr/>
        </p:nvCxnSpPr>
        <p:spPr>
          <a:xfrm flipH="1">
            <a:off x="8461375" y="4975225"/>
            <a:ext cx="313030" cy="0"/>
          </a:xfrm>
          <a:prstGeom prst="line">
            <a:avLst/>
          </a:prstGeom>
          <a:ln w="34925" cmpd="sng">
            <a:solidFill>
              <a:schemeClr val="tx2"/>
            </a:solidFill>
            <a:tailEnd type="triangle" w="med" len="med"/>
          </a:ln>
          <a:effectLst/>
        </p:spPr>
        <p:style>
          <a:lnRef idx="1">
            <a:schemeClr val="accent1"/>
          </a:lnRef>
          <a:fillRef idx="0">
            <a:schemeClr val="accent1"/>
          </a:fillRef>
          <a:effectRef idx="0">
            <a:schemeClr val="accent1"/>
          </a:effectRef>
          <a:fontRef idx="minor">
            <a:schemeClr val="tx1"/>
          </a:fontRef>
        </p:style>
      </p:cxnSp>
      <p:grpSp>
        <p:nvGrpSpPr>
          <p:cNvPr id="119" name="Group 118"/>
          <p:cNvGrpSpPr/>
          <p:nvPr/>
        </p:nvGrpSpPr>
        <p:grpSpPr>
          <a:xfrm>
            <a:off x="7489825" y="5292725"/>
            <a:ext cx="1838310" cy="134693"/>
            <a:chOff x="7137400" y="3074461"/>
            <a:chExt cx="2036763" cy="134693"/>
          </a:xfrm>
        </p:grpSpPr>
        <p:sp>
          <p:nvSpPr>
            <p:cNvPr id="120" name="Line 24"/>
            <p:cNvSpPr>
              <a:spLocks noChangeShapeType="1"/>
            </p:cNvSpPr>
            <p:nvPr/>
          </p:nvSpPr>
          <p:spPr bwMode="auto">
            <a:xfrm>
              <a:off x="7138819" y="3141807"/>
              <a:ext cx="2035344" cy="0"/>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121" name="Line 26"/>
            <p:cNvSpPr>
              <a:spLocks noChangeShapeType="1"/>
            </p:cNvSpPr>
            <p:nvPr/>
          </p:nvSpPr>
          <p:spPr bwMode="auto">
            <a:xfrm>
              <a:off x="7137400" y="3074461"/>
              <a:ext cx="0" cy="134693"/>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122" name="Line 27"/>
            <p:cNvSpPr>
              <a:spLocks noChangeShapeType="1"/>
            </p:cNvSpPr>
            <p:nvPr/>
          </p:nvSpPr>
          <p:spPr bwMode="auto">
            <a:xfrm>
              <a:off x="8153652" y="3096807"/>
              <a:ext cx="0" cy="90000"/>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123" name="Line 28"/>
            <p:cNvSpPr>
              <a:spLocks noChangeShapeType="1"/>
            </p:cNvSpPr>
            <p:nvPr/>
          </p:nvSpPr>
          <p:spPr bwMode="auto">
            <a:xfrm>
              <a:off x="9169905" y="3074461"/>
              <a:ext cx="0" cy="134693"/>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124" name="Line 27"/>
            <p:cNvSpPr>
              <a:spLocks noChangeShapeType="1"/>
            </p:cNvSpPr>
            <p:nvPr/>
          </p:nvSpPr>
          <p:spPr bwMode="auto">
            <a:xfrm>
              <a:off x="7645526" y="3096807"/>
              <a:ext cx="0" cy="90000"/>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125" name="Line 27"/>
            <p:cNvSpPr>
              <a:spLocks noChangeShapeType="1"/>
            </p:cNvSpPr>
            <p:nvPr/>
          </p:nvSpPr>
          <p:spPr bwMode="auto">
            <a:xfrm>
              <a:off x="8661778" y="3096807"/>
              <a:ext cx="0" cy="90000"/>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126" name="Rectangle 29"/>
            <p:cNvSpPr>
              <a:spLocks noChangeArrowheads="1"/>
            </p:cNvSpPr>
            <p:nvPr/>
          </p:nvSpPr>
          <p:spPr bwMode="auto">
            <a:xfrm>
              <a:off x="8595099" y="3089895"/>
              <a:ext cx="117475" cy="103826"/>
            </a:xfrm>
            <a:prstGeom prst="rect">
              <a:avLst/>
            </a:prstGeom>
            <a:solidFill>
              <a:srgbClr val="FF960C"/>
            </a:solidFill>
            <a:ln w="9525">
              <a:solidFill>
                <a:srgbClr val="FF960C"/>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ro-RO"/>
            </a:p>
          </p:txBody>
        </p:sp>
      </p:grpSp>
      <p:grpSp>
        <p:nvGrpSpPr>
          <p:cNvPr id="127" name="Group 126"/>
          <p:cNvGrpSpPr/>
          <p:nvPr/>
        </p:nvGrpSpPr>
        <p:grpSpPr>
          <a:xfrm>
            <a:off x="2674938" y="3138488"/>
            <a:ext cx="4445517" cy="117510"/>
            <a:chOff x="2620311" y="3124200"/>
            <a:chExt cx="4445517" cy="117510"/>
          </a:xfrm>
        </p:grpSpPr>
        <p:sp>
          <p:nvSpPr>
            <p:cNvPr id="128" name="LegendIcon"/>
            <p:cNvSpPr>
              <a:spLocks/>
            </p:cNvSpPr>
            <p:nvPr/>
          </p:nvSpPr>
          <p:spPr>
            <a:xfrm>
              <a:off x="4390002" y="3124200"/>
              <a:ext cx="472243" cy="117510"/>
            </a:xfrm>
            <a:prstGeom prst="rect">
              <a:avLst/>
            </a:prstGeom>
            <a:solidFill>
              <a:schemeClr val="accent6"/>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sp>
          <p:nvSpPr>
            <p:cNvPr id="129" name="LegendIcon"/>
            <p:cNvSpPr>
              <a:spLocks/>
            </p:cNvSpPr>
            <p:nvPr/>
          </p:nvSpPr>
          <p:spPr>
            <a:xfrm>
              <a:off x="4940898" y="3124200"/>
              <a:ext cx="472243" cy="117510"/>
            </a:xfrm>
            <a:prstGeom prst="rect">
              <a:avLst/>
            </a:prstGeom>
            <a:solidFill>
              <a:schemeClr val="accent6"/>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sp>
          <p:nvSpPr>
            <p:cNvPr id="130" name="LegendIcon"/>
            <p:cNvSpPr>
              <a:spLocks/>
            </p:cNvSpPr>
            <p:nvPr/>
          </p:nvSpPr>
          <p:spPr>
            <a:xfrm>
              <a:off x="5491794" y="3124200"/>
              <a:ext cx="472243" cy="117510"/>
            </a:xfrm>
            <a:prstGeom prst="rect">
              <a:avLst/>
            </a:prstGeom>
            <a:solidFill>
              <a:schemeClr val="accent6"/>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sp>
          <p:nvSpPr>
            <p:cNvPr id="131" name="LegendIcon"/>
            <p:cNvSpPr>
              <a:spLocks/>
            </p:cNvSpPr>
            <p:nvPr/>
          </p:nvSpPr>
          <p:spPr>
            <a:xfrm>
              <a:off x="6042691" y="3124200"/>
              <a:ext cx="472243" cy="117510"/>
            </a:xfrm>
            <a:prstGeom prst="rect">
              <a:avLst/>
            </a:prstGeom>
            <a:solidFill>
              <a:schemeClr val="accent6"/>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sp>
          <p:nvSpPr>
            <p:cNvPr id="132" name="LegendIcon"/>
            <p:cNvSpPr>
              <a:spLocks/>
            </p:cNvSpPr>
            <p:nvPr/>
          </p:nvSpPr>
          <p:spPr>
            <a:xfrm>
              <a:off x="6593585" y="3124200"/>
              <a:ext cx="472243" cy="117510"/>
            </a:xfrm>
            <a:prstGeom prst="rect">
              <a:avLst/>
            </a:prstGeom>
            <a:solidFill>
              <a:schemeClr val="accent6"/>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sp>
          <p:nvSpPr>
            <p:cNvPr id="133" name="LegendIcon"/>
            <p:cNvSpPr>
              <a:spLocks/>
            </p:cNvSpPr>
            <p:nvPr/>
          </p:nvSpPr>
          <p:spPr>
            <a:xfrm>
              <a:off x="2620311" y="3124200"/>
              <a:ext cx="472243" cy="117510"/>
            </a:xfrm>
            <a:prstGeom prst="rect">
              <a:avLst/>
            </a:prstGeom>
            <a:solidFill>
              <a:schemeClr val="accent6"/>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sp>
          <p:nvSpPr>
            <p:cNvPr id="134" name="LegendIcon"/>
            <p:cNvSpPr>
              <a:spLocks/>
            </p:cNvSpPr>
            <p:nvPr/>
          </p:nvSpPr>
          <p:spPr>
            <a:xfrm>
              <a:off x="3177892" y="3124200"/>
              <a:ext cx="472243" cy="117510"/>
            </a:xfrm>
            <a:prstGeom prst="rect">
              <a:avLst/>
            </a:prstGeom>
            <a:solidFill>
              <a:schemeClr val="accent6"/>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sp>
          <p:nvSpPr>
            <p:cNvPr id="135" name="LegendIcon"/>
            <p:cNvSpPr>
              <a:spLocks/>
            </p:cNvSpPr>
            <p:nvPr/>
          </p:nvSpPr>
          <p:spPr>
            <a:xfrm>
              <a:off x="3735474" y="3124200"/>
              <a:ext cx="472243" cy="117510"/>
            </a:xfrm>
            <a:prstGeom prst="rect">
              <a:avLst/>
            </a:prstGeom>
            <a:solidFill>
              <a:schemeClr val="accent6"/>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grpSp>
      <p:sp>
        <p:nvSpPr>
          <p:cNvPr id="136" name="Text12"/>
          <p:cNvSpPr>
            <a:spLocks noChangeArrowheads="1"/>
          </p:cNvSpPr>
          <p:nvPr/>
        </p:nvSpPr>
        <p:spPr bwMode="auto">
          <a:xfrm>
            <a:off x="4443413" y="2079625"/>
            <a:ext cx="2675826" cy="200055"/>
          </a:xfrm>
          <a:prstGeom prst="rect">
            <a:avLst/>
          </a:prstGeom>
          <a:solidFill>
            <a:schemeClr val="accent1"/>
          </a:solidFill>
          <a:ln>
            <a:noFill/>
          </a:ln>
          <a:effectLst/>
          <a:extLst>
            <a:ext uri="{91240B29-F687-4F45-9708-019B960494DF}">
              <a14:hiddenLine xmlns:a14="http://schemas.microsoft.com/office/drawing/2010/main" w="6350" algn="ctr">
                <a:solidFill>
                  <a:schemeClr val="tx1"/>
                </a:solidFill>
                <a:miter lim="800000"/>
                <a:headEnd/>
                <a:tailEnd/>
              </a14:hiddenLine>
            </a:ext>
          </a:extLst>
        </p:spPr>
        <p:txBody>
          <a:bodyPr wrap="square" lIns="0" tIns="0" rIns="0" bIns="0" anchor="t" anchorCtr="0">
            <a:spAutoFit/>
          </a:bodyPr>
          <a:lstStyle>
            <a:lvl1pPr>
              <a:defRPr sz="1700" b="1">
                <a:solidFill>
                  <a:schemeClr val="tx1"/>
                </a:solidFill>
                <a:latin typeface="Arial" pitchFamily="34" charset="0"/>
              </a:defRPr>
            </a:lvl1pPr>
            <a:lvl2pPr marL="190500" indent="-188913">
              <a:buChar char="•"/>
              <a:defRPr sz="1700">
                <a:solidFill>
                  <a:schemeClr val="tx1"/>
                </a:solidFill>
                <a:latin typeface="Arial" pitchFamily="34" charset="0"/>
              </a:defRPr>
            </a:lvl2pPr>
            <a:lvl3pPr marL="371475" indent="-179388">
              <a:buChar char="–"/>
              <a:defRPr sz="1700">
                <a:solidFill>
                  <a:schemeClr val="tx1"/>
                </a:solidFill>
                <a:latin typeface="Arial" pitchFamily="34" charset="0"/>
              </a:defRPr>
            </a:lvl3pPr>
            <a:lvl4pPr marL="476250" indent="-103188">
              <a:buChar char="-"/>
              <a:defRPr sz="1700">
                <a:solidFill>
                  <a:schemeClr val="tx1"/>
                </a:solidFill>
                <a:latin typeface="Arial" pitchFamily="34" charset="0"/>
              </a:defRPr>
            </a:lvl4pPr>
            <a:lvl5pPr>
              <a:spcBef>
                <a:spcPct val="20000"/>
              </a:spcBef>
              <a:buChar char="»"/>
              <a:defRPr sz="1700">
                <a:solidFill>
                  <a:schemeClr val="tx1"/>
                </a:solidFill>
                <a:latin typeface="Arial" pitchFamily="34" charset="0"/>
              </a:defRPr>
            </a:lvl5pPr>
            <a:lvl6pPr fontAlgn="base">
              <a:spcBef>
                <a:spcPct val="20000"/>
              </a:spcBef>
              <a:spcAft>
                <a:spcPct val="0"/>
              </a:spcAft>
              <a:buChar char="»"/>
              <a:defRPr sz="1700">
                <a:solidFill>
                  <a:schemeClr val="tx1"/>
                </a:solidFill>
                <a:latin typeface="Arial" pitchFamily="34" charset="0"/>
              </a:defRPr>
            </a:lvl6pPr>
            <a:lvl7pPr fontAlgn="base">
              <a:spcBef>
                <a:spcPct val="20000"/>
              </a:spcBef>
              <a:spcAft>
                <a:spcPct val="0"/>
              </a:spcAft>
              <a:buChar char="»"/>
              <a:defRPr sz="1700">
                <a:solidFill>
                  <a:schemeClr val="tx1"/>
                </a:solidFill>
                <a:latin typeface="Arial" pitchFamily="34" charset="0"/>
              </a:defRPr>
            </a:lvl7pPr>
            <a:lvl8pPr fontAlgn="base">
              <a:spcBef>
                <a:spcPct val="20000"/>
              </a:spcBef>
              <a:spcAft>
                <a:spcPct val="0"/>
              </a:spcAft>
              <a:buChar char="»"/>
              <a:defRPr sz="1700">
                <a:solidFill>
                  <a:schemeClr val="tx1"/>
                </a:solidFill>
                <a:latin typeface="Arial" pitchFamily="34" charset="0"/>
              </a:defRPr>
            </a:lvl8pPr>
            <a:lvl9pPr fontAlgn="base">
              <a:spcBef>
                <a:spcPct val="20000"/>
              </a:spcBef>
              <a:spcAft>
                <a:spcPct val="0"/>
              </a:spcAft>
              <a:buChar char="»"/>
              <a:defRPr sz="1700">
                <a:solidFill>
                  <a:schemeClr val="tx1"/>
                </a:solidFill>
                <a:latin typeface="Arial" pitchFamily="34" charset="0"/>
              </a:defRPr>
            </a:lvl9pPr>
          </a:lstStyle>
          <a:p>
            <a:pPr eaLnBrk="1" hangingPunct="1"/>
            <a:r>
              <a:rPr kumimoji="0" lang="ru-RU" altLang="de-DE" sz="1300" dirty="0" smtClean="0">
                <a:latin typeface="+mn-lt"/>
                <a:sym typeface="Symbol" pitchFamily="18" charset="2"/>
              </a:rPr>
              <a:t>Переделы</a:t>
            </a:r>
            <a:endParaRPr kumimoji="0" lang="en-US" altLang="de-DE" sz="1300" dirty="0">
              <a:latin typeface="+mn-lt"/>
              <a:sym typeface="Symbol" pitchFamily="18" charset="2"/>
            </a:endParaRPr>
          </a:p>
        </p:txBody>
      </p:sp>
      <p:sp>
        <p:nvSpPr>
          <p:cNvPr id="137" name="Text12"/>
          <p:cNvSpPr>
            <a:spLocks noChangeArrowheads="1"/>
          </p:cNvSpPr>
          <p:nvPr/>
        </p:nvSpPr>
        <p:spPr bwMode="auto">
          <a:xfrm>
            <a:off x="2674938" y="2079625"/>
            <a:ext cx="1587406" cy="200055"/>
          </a:xfrm>
          <a:prstGeom prst="rect">
            <a:avLst/>
          </a:prstGeom>
          <a:solidFill>
            <a:schemeClr val="accent1"/>
          </a:solidFill>
          <a:ln>
            <a:noFill/>
          </a:ln>
          <a:effectLst/>
          <a:extLst>
            <a:ext uri="{91240B29-F687-4F45-9708-019B960494DF}">
              <a14:hiddenLine xmlns:a14="http://schemas.microsoft.com/office/drawing/2010/main" w="6350" algn="ctr">
                <a:solidFill>
                  <a:schemeClr val="tx1"/>
                </a:solidFill>
                <a:miter lim="800000"/>
                <a:headEnd/>
                <a:tailEnd/>
              </a14:hiddenLine>
            </a:ext>
          </a:extLst>
        </p:spPr>
        <p:txBody>
          <a:bodyPr wrap="square" lIns="0" tIns="0" rIns="0" bIns="0" anchor="t" anchorCtr="0">
            <a:spAutoFit/>
          </a:bodyPr>
          <a:lstStyle>
            <a:lvl1pPr>
              <a:defRPr sz="1700" b="1">
                <a:solidFill>
                  <a:schemeClr val="tx1"/>
                </a:solidFill>
                <a:latin typeface="Arial" pitchFamily="34" charset="0"/>
              </a:defRPr>
            </a:lvl1pPr>
            <a:lvl2pPr marL="190500" indent="-188913">
              <a:buChar char="•"/>
              <a:defRPr sz="1700">
                <a:solidFill>
                  <a:schemeClr val="tx1"/>
                </a:solidFill>
                <a:latin typeface="Arial" pitchFamily="34" charset="0"/>
              </a:defRPr>
            </a:lvl2pPr>
            <a:lvl3pPr marL="371475" indent="-179388">
              <a:buChar char="–"/>
              <a:defRPr sz="1700">
                <a:solidFill>
                  <a:schemeClr val="tx1"/>
                </a:solidFill>
                <a:latin typeface="Arial" pitchFamily="34" charset="0"/>
              </a:defRPr>
            </a:lvl3pPr>
            <a:lvl4pPr marL="476250" indent="-103188">
              <a:buChar char="-"/>
              <a:defRPr sz="1700">
                <a:solidFill>
                  <a:schemeClr val="tx1"/>
                </a:solidFill>
                <a:latin typeface="Arial" pitchFamily="34" charset="0"/>
              </a:defRPr>
            </a:lvl4pPr>
            <a:lvl5pPr>
              <a:spcBef>
                <a:spcPct val="20000"/>
              </a:spcBef>
              <a:buChar char="»"/>
              <a:defRPr sz="1700">
                <a:solidFill>
                  <a:schemeClr val="tx1"/>
                </a:solidFill>
                <a:latin typeface="Arial" pitchFamily="34" charset="0"/>
              </a:defRPr>
            </a:lvl5pPr>
            <a:lvl6pPr fontAlgn="base">
              <a:spcBef>
                <a:spcPct val="20000"/>
              </a:spcBef>
              <a:spcAft>
                <a:spcPct val="0"/>
              </a:spcAft>
              <a:buChar char="»"/>
              <a:defRPr sz="1700">
                <a:solidFill>
                  <a:schemeClr val="tx1"/>
                </a:solidFill>
                <a:latin typeface="Arial" pitchFamily="34" charset="0"/>
              </a:defRPr>
            </a:lvl6pPr>
            <a:lvl7pPr fontAlgn="base">
              <a:spcBef>
                <a:spcPct val="20000"/>
              </a:spcBef>
              <a:spcAft>
                <a:spcPct val="0"/>
              </a:spcAft>
              <a:buChar char="»"/>
              <a:defRPr sz="1700">
                <a:solidFill>
                  <a:schemeClr val="tx1"/>
                </a:solidFill>
                <a:latin typeface="Arial" pitchFamily="34" charset="0"/>
              </a:defRPr>
            </a:lvl7pPr>
            <a:lvl8pPr fontAlgn="base">
              <a:spcBef>
                <a:spcPct val="20000"/>
              </a:spcBef>
              <a:spcAft>
                <a:spcPct val="0"/>
              </a:spcAft>
              <a:buChar char="»"/>
              <a:defRPr sz="1700">
                <a:solidFill>
                  <a:schemeClr val="tx1"/>
                </a:solidFill>
                <a:latin typeface="Arial" pitchFamily="34" charset="0"/>
              </a:defRPr>
            </a:lvl8pPr>
            <a:lvl9pPr fontAlgn="base">
              <a:spcBef>
                <a:spcPct val="20000"/>
              </a:spcBef>
              <a:spcAft>
                <a:spcPct val="0"/>
              </a:spcAft>
              <a:buChar char="»"/>
              <a:defRPr sz="1700">
                <a:solidFill>
                  <a:schemeClr val="tx1"/>
                </a:solidFill>
                <a:latin typeface="Arial" pitchFamily="34" charset="0"/>
              </a:defRPr>
            </a:lvl9pPr>
          </a:lstStyle>
          <a:p>
            <a:pPr eaLnBrk="1" hangingPunct="1"/>
            <a:r>
              <a:rPr kumimoji="0" lang="ru-RU" altLang="de-DE" sz="1300" dirty="0" smtClean="0">
                <a:latin typeface="+mn-lt"/>
                <a:sym typeface="Symbol" pitchFamily="18" charset="2"/>
              </a:rPr>
              <a:t>Потоки отходов</a:t>
            </a:r>
            <a:endParaRPr kumimoji="0" lang="en-US" altLang="de-DE" sz="1300" dirty="0">
              <a:latin typeface="+mn-lt"/>
              <a:sym typeface="Symbol" pitchFamily="18" charset="2"/>
            </a:endParaRPr>
          </a:p>
        </p:txBody>
      </p:sp>
      <p:grpSp>
        <p:nvGrpSpPr>
          <p:cNvPr id="138" name="Group 137"/>
          <p:cNvGrpSpPr/>
          <p:nvPr/>
        </p:nvGrpSpPr>
        <p:grpSpPr>
          <a:xfrm>
            <a:off x="2674938" y="3444875"/>
            <a:ext cx="3343727" cy="117510"/>
            <a:chOff x="1762896" y="3726568"/>
            <a:chExt cx="3810825" cy="117510"/>
          </a:xfrm>
        </p:grpSpPr>
        <p:sp>
          <p:nvSpPr>
            <p:cNvPr id="139" name="LegendIcon"/>
            <p:cNvSpPr>
              <a:spLocks/>
            </p:cNvSpPr>
            <p:nvPr/>
          </p:nvSpPr>
          <p:spPr>
            <a:xfrm>
              <a:off x="3779802" y="3726568"/>
              <a:ext cx="538213" cy="117510"/>
            </a:xfrm>
            <a:prstGeom prst="rect">
              <a:avLst/>
            </a:prstGeom>
            <a:solidFill>
              <a:schemeClr val="accent6"/>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sp>
          <p:nvSpPr>
            <p:cNvPr id="140" name="LegendIcon"/>
            <p:cNvSpPr>
              <a:spLocks/>
            </p:cNvSpPr>
            <p:nvPr/>
          </p:nvSpPr>
          <p:spPr>
            <a:xfrm>
              <a:off x="4407655" y="3726568"/>
              <a:ext cx="538213" cy="117510"/>
            </a:xfrm>
            <a:prstGeom prst="rect">
              <a:avLst/>
            </a:prstGeom>
            <a:solidFill>
              <a:schemeClr val="accent6"/>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sp>
          <p:nvSpPr>
            <p:cNvPr id="141" name="LegendIcon"/>
            <p:cNvSpPr>
              <a:spLocks/>
            </p:cNvSpPr>
            <p:nvPr/>
          </p:nvSpPr>
          <p:spPr>
            <a:xfrm>
              <a:off x="5035508" y="3726568"/>
              <a:ext cx="538213" cy="117510"/>
            </a:xfrm>
            <a:prstGeom prst="rect">
              <a:avLst/>
            </a:prstGeom>
            <a:solidFill>
              <a:schemeClr val="accent6"/>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sp>
          <p:nvSpPr>
            <p:cNvPr id="142" name="LegendIcon"/>
            <p:cNvSpPr>
              <a:spLocks/>
            </p:cNvSpPr>
            <p:nvPr/>
          </p:nvSpPr>
          <p:spPr>
            <a:xfrm>
              <a:off x="1762896" y="3726568"/>
              <a:ext cx="538213" cy="117510"/>
            </a:xfrm>
            <a:prstGeom prst="rect">
              <a:avLst/>
            </a:prstGeom>
            <a:solidFill>
              <a:schemeClr val="accent6"/>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sp>
          <p:nvSpPr>
            <p:cNvPr id="143" name="LegendIcon"/>
            <p:cNvSpPr>
              <a:spLocks/>
            </p:cNvSpPr>
            <p:nvPr/>
          </p:nvSpPr>
          <p:spPr>
            <a:xfrm>
              <a:off x="2398368" y="3726568"/>
              <a:ext cx="538213" cy="117510"/>
            </a:xfrm>
            <a:prstGeom prst="rect">
              <a:avLst/>
            </a:prstGeom>
            <a:solidFill>
              <a:schemeClr val="accent6"/>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grpSp>
      <p:sp>
        <p:nvSpPr>
          <p:cNvPr id="144" name="LegendIcon"/>
          <p:cNvSpPr>
            <a:spLocks/>
          </p:cNvSpPr>
          <p:nvPr/>
        </p:nvSpPr>
        <p:spPr>
          <a:xfrm>
            <a:off x="4443413" y="2820988"/>
            <a:ext cx="472243" cy="117510"/>
          </a:xfrm>
          <a:prstGeom prst="rect">
            <a:avLst/>
          </a:prstGeom>
          <a:solidFill>
            <a:schemeClr val="accent6"/>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sp>
        <p:nvSpPr>
          <p:cNvPr id="145" name="LegendIcon"/>
          <p:cNvSpPr>
            <a:spLocks/>
          </p:cNvSpPr>
          <p:nvPr/>
        </p:nvSpPr>
        <p:spPr>
          <a:xfrm>
            <a:off x="4994275" y="2820988"/>
            <a:ext cx="472243" cy="117510"/>
          </a:xfrm>
          <a:prstGeom prst="rect">
            <a:avLst/>
          </a:prstGeom>
          <a:solidFill>
            <a:schemeClr val="accent6"/>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sp>
        <p:nvSpPr>
          <p:cNvPr id="146" name="LegendIcon"/>
          <p:cNvSpPr>
            <a:spLocks/>
          </p:cNvSpPr>
          <p:nvPr/>
        </p:nvSpPr>
        <p:spPr>
          <a:xfrm>
            <a:off x="5545138" y="2820988"/>
            <a:ext cx="472243" cy="117510"/>
          </a:xfrm>
          <a:prstGeom prst="rect">
            <a:avLst/>
          </a:prstGeom>
          <a:solidFill>
            <a:schemeClr val="accent6"/>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sp>
        <p:nvSpPr>
          <p:cNvPr id="147" name="LegendIcon"/>
          <p:cNvSpPr>
            <a:spLocks/>
          </p:cNvSpPr>
          <p:nvPr/>
        </p:nvSpPr>
        <p:spPr>
          <a:xfrm>
            <a:off x="6096000" y="2820988"/>
            <a:ext cx="472243" cy="117510"/>
          </a:xfrm>
          <a:prstGeom prst="rect">
            <a:avLst/>
          </a:prstGeom>
          <a:solidFill>
            <a:schemeClr val="accent6"/>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sp>
        <p:nvSpPr>
          <p:cNvPr id="148" name="LegendIcon"/>
          <p:cNvSpPr>
            <a:spLocks/>
          </p:cNvSpPr>
          <p:nvPr/>
        </p:nvSpPr>
        <p:spPr>
          <a:xfrm>
            <a:off x="6646863" y="2820988"/>
            <a:ext cx="472243" cy="117510"/>
          </a:xfrm>
          <a:prstGeom prst="rect">
            <a:avLst/>
          </a:prstGeom>
          <a:solidFill>
            <a:schemeClr val="accent6"/>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sp>
        <p:nvSpPr>
          <p:cNvPr id="149" name="LegendIcon"/>
          <p:cNvSpPr>
            <a:spLocks/>
          </p:cNvSpPr>
          <p:nvPr/>
        </p:nvSpPr>
        <p:spPr>
          <a:xfrm>
            <a:off x="2674938" y="2820988"/>
            <a:ext cx="472243" cy="117510"/>
          </a:xfrm>
          <a:prstGeom prst="rect">
            <a:avLst/>
          </a:prstGeom>
          <a:solidFill>
            <a:schemeClr val="accent6"/>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sp>
        <p:nvSpPr>
          <p:cNvPr id="150" name="LegendIcon"/>
          <p:cNvSpPr>
            <a:spLocks/>
          </p:cNvSpPr>
          <p:nvPr/>
        </p:nvSpPr>
        <p:spPr>
          <a:xfrm>
            <a:off x="3232150" y="2820988"/>
            <a:ext cx="472243" cy="117510"/>
          </a:xfrm>
          <a:prstGeom prst="rect">
            <a:avLst/>
          </a:prstGeom>
          <a:solidFill>
            <a:schemeClr val="accent6"/>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sp>
        <p:nvSpPr>
          <p:cNvPr id="151" name="LegendIcon"/>
          <p:cNvSpPr>
            <a:spLocks/>
          </p:cNvSpPr>
          <p:nvPr/>
        </p:nvSpPr>
        <p:spPr>
          <a:xfrm>
            <a:off x="3789363" y="2820988"/>
            <a:ext cx="472243" cy="117510"/>
          </a:xfrm>
          <a:prstGeom prst="rect">
            <a:avLst/>
          </a:prstGeom>
          <a:solidFill>
            <a:schemeClr val="accent6"/>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cxnSp>
        <p:nvCxnSpPr>
          <p:cNvPr id="152" name="Horizontal Line"/>
          <p:cNvCxnSpPr>
            <a:cxnSpLocks/>
          </p:cNvCxnSpPr>
          <p:nvPr/>
        </p:nvCxnSpPr>
        <p:spPr>
          <a:xfrm>
            <a:off x="2674938" y="2309813"/>
            <a:ext cx="1587406" cy="0"/>
          </a:xfrm>
          <a:prstGeom prst="line">
            <a:avLst/>
          </a:prstGeom>
          <a:ln w="19050">
            <a:solidFill>
              <a:schemeClr val="tx2"/>
            </a:solidFill>
          </a:ln>
          <a:effectLst/>
        </p:spPr>
        <p:style>
          <a:lnRef idx="1">
            <a:schemeClr val="accent1"/>
          </a:lnRef>
          <a:fillRef idx="0">
            <a:schemeClr val="accent1"/>
          </a:fillRef>
          <a:effectRef idx="0">
            <a:schemeClr val="accent1"/>
          </a:effectRef>
          <a:fontRef idx="minor">
            <a:schemeClr val="tx1"/>
          </a:fontRef>
        </p:style>
      </p:cxnSp>
      <p:cxnSp>
        <p:nvCxnSpPr>
          <p:cNvPr id="153" name="Horizontal Line"/>
          <p:cNvCxnSpPr>
            <a:cxnSpLocks/>
          </p:cNvCxnSpPr>
          <p:nvPr/>
        </p:nvCxnSpPr>
        <p:spPr>
          <a:xfrm>
            <a:off x="4443413" y="2309813"/>
            <a:ext cx="2675826" cy="0"/>
          </a:xfrm>
          <a:prstGeom prst="line">
            <a:avLst/>
          </a:prstGeom>
          <a:ln w="19050">
            <a:solidFill>
              <a:schemeClr val="tx2"/>
            </a:solidFill>
          </a:ln>
          <a:effectLst/>
        </p:spPr>
        <p:style>
          <a:lnRef idx="1">
            <a:schemeClr val="accent1"/>
          </a:lnRef>
          <a:fillRef idx="0">
            <a:schemeClr val="accent1"/>
          </a:fillRef>
          <a:effectRef idx="0">
            <a:schemeClr val="accent1"/>
          </a:effectRef>
          <a:fontRef idx="minor">
            <a:schemeClr val="tx1"/>
          </a:fontRef>
        </p:style>
      </p:cxnSp>
      <p:sp>
        <p:nvSpPr>
          <p:cNvPr id="154" name="Text12"/>
          <p:cNvSpPr>
            <a:spLocks noChangeArrowheads="1"/>
          </p:cNvSpPr>
          <p:nvPr/>
        </p:nvSpPr>
        <p:spPr bwMode="auto">
          <a:xfrm>
            <a:off x="6646863" y="2362200"/>
            <a:ext cx="472243" cy="220783"/>
          </a:xfrm>
          <a:prstGeom prst="rect">
            <a:avLst/>
          </a:prstGeom>
          <a:solidFill>
            <a:schemeClr val="accent1"/>
          </a:solidFill>
          <a:ln>
            <a:noFill/>
          </a:ln>
          <a:effectLst/>
          <a:extLst>
            <a:ext uri="{91240B29-F687-4F45-9708-019B960494DF}">
              <a14:hiddenLine xmlns:a14="http://schemas.microsoft.com/office/drawing/2010/main" w="6350" algn="ctr">
                <a:solidFill>
                  <a:schemeClr val="tx1"/>
                </a:solidFill>
                <a:miter lim="800000"/>
                <a:headEnd/>
                <a:tailEnd/>
              </a14:hiddenLine>
            </a:ext>
          </a:extLst>
        </p:spPr>
        <p:txBody>
          <a:bodyPr wrap="square" lIns="0" tIns="0" rIns="0" bIns="0" anchor="t" anchorCtr="0"/>
          <a:lstStyle>
            <a:lvl1pPr>
              <a:defRPr sz="1700" b="1">
                <a:solidFill>
                  <a:schemeClr val="tx1"/>
                </a:solidFill>
                <a:latin typeface="Arial" pitchFamily="34" charset="0"/>
              </a:defRPr>
            </a:lvl1pPr>
            <a:lvl2pPr marL="190500" indent="-188913">
              <a:buChar char="•"/>
              <a:defRPr sz="1700">
                <a:solidFill>
                  <a:schemeClr val="tx1"/>
                </a:solidFill>
                <a:latin typeface="Arial" pitchFamily="34" charset="0"/>
              </a:defRPr>
            </a:lvl2pPr>
            <a:lvl3pPr marL="371475" indent="-179388">
              <a:buChar char="–"/>
              <a:defRPr sz="1700">
                <a:solidFill>
                  <a:schemeClr val="tx1"/>
                </a:solidFill>
                <a:latin typeface="Arial" pitchFamily="34" charset="0"/>
              </a:defRPr>
            </a:lvl3pPr>
            <a:lvl4pPr marL="476250" indent="-103188">
              <a:buChar char="-"/>
              <a:defRPr sz="1700">
                <a:solidFill>
                  <a:schemeClr val="tx1"/>
                </a:solidFill>
                <a:latin typeface="Arial" pitchFamily="34" charset="0"/>
              </a:defRPr>
            </a:lvl4pPr>
            <a:lvl5pPr>
              <a:spcBef>
                <a:spcPct val="20000"/>
              </a:spcBef>
              <a:buChar char="»"/>
              <a:defRPr sz="1700">
                <a:solidFill>
                  <a:schemeClr val="tx1"/>
                </a:solidFill>
                <a:latin typeface="Arial" pitchFamily="34" charset="0"/>
              </a:defRPr>
            </a:lvl5pPr>
            <a:lvl6pPr fontAlgn="base">
              <a:spcBef>
                <a:spcPct val="20000"/>
              </a:spcBef>
              <a:spcAft>
                <a:spcPct val="0"/>
              </a:spcAft>
              <a:buChar char="»"/>
              <a:defRPr sz="1700">
                <a:solidFill>
                  <a:schemeClr val="tx1"/>
                </a:solidFill>
                <a:latin typeface="Arial" pitchFamily="34" charset="0"/>
              </a:defRPr>
            </a:lvl6pPr>
            <a:lvl7pPr fontAlgn="base">
              <a:spcBef>
                <a:spcPct val="20000"/>
              </a:spcBef>
              <a:spcAft>
                <a:spcPct val="0"/>
              </a:spcAft>
              <a:buChar char="»"/>
              <a:defRPr sz="1700">
                <a:solidFill>
                  <a:schemeClr val="tx1"/>
                </a:solidFill>
                <a:latin typeface="Arial" pitchFamily="34" charset="0"/>
              </a:defRPr>
            </a:lvl7pPr>
            <a:lvl8pPr fontAlgn="base">
              <a:spcBef>
                <a:spcPct val="20000"/>
              </a:spcBef>
              <a:spcAft>
                <a:spcPct val="0"/>
              </a:spcAft>
              <a:buChar char="»"/>
              <a:defRPr sz="1700">
                <a:solidFill>
                  <a:schemeClr val="tx1"/>
                </a:solidFill>
                <a:latin typeface="Arial" pitchFamily="34" charset="0"/>
              </a:defRPr>
            </a:lvl8pPr>
            <a:lvl9pPr fontAlgn="base">
              <a:spcBef>
                <a:spcPct val="20000"/>
              </a:spcBef>
              <a:spcAft>
                <a:spcPct val="0"/>
              </a:spcAft>
              <a:buChar char="»"/>
              <a:defRPr sz="1700">
                <a:solidFill>
                  <a:schemeClr val="tx1"/>
                </a:solidFill>
                <a:latin typeface="Arial" pitchFamily="34" charset="0"/>
              </a:defRPr>
            </a:lvl9pPr>
          </a:lstStyle>
          <a:p>
            <a:pPr eaLnBrk="1" hangingPunct="1"/>
            <a:r>
              <a:rPr kumimoji="0" lang="ru-RU" altLang="de-DE" sz="900" dirty="0" smtClean="0">
                <a:solidFill>
                  <a:schemeClr val="tx2"/>
                </a:solidFill>
                <a:latin typeface="+mn-lt"/>
                <a:sym typeface="Symbol" pitchFamily="18" charset="2"/>
              </a:rPr>
              <a:t>Пере-работка</a:t>
            </a:r>
            <a:endParaRPr kumimoji="0" lang="en-US" altLang="de-DE" sz="900" b="0" dirty="0">
              <a:solidFill>
                <a:schemeClr val="tx2"/>
              </a:solidFill>
              <a:latin typeface="+mn-lt"/>
              <a:sym typeface="Symbol" pitchFamily="18" charset="2"/>
            </a:endParaRPr>
          </a:p>
        </p:txBody>
      </p:sp>
      <p:cxnSp>
        <p:nvCxnSpPr>
          <p:cNvPr id="155" name="Horizontal Line"/>
          <p:cNvCxnSpPr>
            <a:cxnSpLocks/>
          </p:cNvCxnSpPr>
          <p:nvPr/>
        </p:nvCxnSpPr>
        <p:spPr>
          <a:xfrm>
            <a:off x="6646863" y="2654300"/>
            <a:ext cx="472243" cy="0"/>
          </a:xfrm>
          <a:prstGeom prst="line">
            <a:avLst/>
          </a:prstGeom>
          <a:ln w="12700">
            <a:solidFill>
              <a:schemeClr val="tx2"/>
            </a:solidFill>
          </a:ln>
          <a:effectLst/>
        </p:spPr>
        <p:style>
          <a:lnRef idx="1">
            <a:schemeClr val="accent1"/>
          </a:lnRef>
          <a:fillRef idx="0">
            <a:schemeClr val="accent1"/>
          </a:fillRef>
          <a:effectRef idx="0">
            <a:schemeClr val="accent1"/>
          </a:effectRef>
          <a:fontRef idx="minor">
            <a:schemeClr val="tx1"/>
          </a:fontRef>
        </p:style>
      </p:cxnSp>
      <p:sp>
        <p:nvSpPr>
          <p:cNvPr id="156" name="Text12"/>
          <p:cNvSpPr>
            <a:spLocks noChangeArrowheads="1"/>
          </p:cNvSpPr>
          <p:nvPr/>
        </p:nvSpPr>
        <p:spPr bwMode="auto">
          <a:xfrm>
            <a:off x="6096000" y="2362200"/>
            <a:ext cx="542046" cy="220783"/>
          </a:xfrm>
          <a:prstGeom prst="rect">
            <a:avLst/>
          </a:prstGeom>
          <a:solidFill>
            <a:schemeClr val="accent1"/>
          </a:solidFill>
          <a:ln>
            <a:noFill/>
          </a:ln>
          <a:effectLst/>
          <a:extLst>
            <a:ext uri="{91240B29-F687-4F45-9708-019B960494DF}">
              <a14:hiddenLine xmlns:a14="http://schemas.microsoft.com/office/drawing/2010/main" w="6350" algn="ctr">
                <a:solidFill>
                  <a:schemeClr val="tx1"/>
                </a:solidFill>
                <a:miter lim="800000"/>
                <a:headEnd/>
                <a:tailEnd/>
              </a14:hiddenLine>
            </a:ext>
          </a:extLst>
        </p:spPr>
        <p:txBody>
          <a:bodyPr wrap="square" lIns="0" tIns="0" rIns="0" bIns="0" anchor="t" anchorCtr="0"/>
          <a:lstStyle>
            <a:lvl1pPr>
              <a:defRPr sz="1700" b="1">
                <a:solidFill>
                  <a:schemeClr val="tx1"/>
                </a:solidFill>
                <a:latin typeface="Arial" pitchFamily="34" charset="0"/>
              </a:defRPr>
            </a:lvl1pPr>
            <a:lvl2pPr marL="190500" indent="-188913">
              <a:buChar char="•"/>
              <a:defRPr sz="1700">
                <a:solidFill>
                  <a:schemeClr val="tx1"/>
                </a:solidFill>
                <a:latin typeface="Arial" pitchFamily="34" charset="0"/>
              </a:defRPr>
            </a:lvl2pPr>
            <a:lvl3pPr marL="371475" indent="-179388">
              <a:buChar char="–"/>
              <a:defRPr sz="1700">
                <a:solidFill>
                  <a:schemeClr val="tx1"/>
                </a:solidFill>
                <a:latin typeface="Arial" pitchFamily="34" charset="0"/>
              </a:defRPr>
            </a:lvl3pPr>
            <a:lvl4pPr marL="476250" indent="-103188">
              <a:buChar char="-"/>
              <a:defRPr sz="1700">
                <a:solidFill>
                  <a:schemeClr val="tx1"/>
                </a:solidFill>
                <a:latin typeface="Arial" pitchFamily="34" charset="0"/>
              </a:defRPr>
            </a:lvl4pPr>
            <a:lvl5pPr>
              <a:spcBef>
                <a:spcPct val="20000"/>
              </a:spcBef>
              <a:buChar char="»"/>
              <a:defRPr sz="1700">
                <a:solidFill>
                  <a:schemeClr val="tx1"/>
                </a:solidFill>
                <a:latin typeface="Arial" pitchFamily="34" charset="0"/>
              </a:defRPr>
            </a:lvl5pPr>
            <a:lvl6pPr fontAlgn="base">
              <a:spcBef>
                <a:spcPct val="20000"/>
              </a:spcBef>
              <a:spcAft>
                <a:spcPct val="0"/>
              </a:spcAft>
              <a:buChar char="»"/>
              <a:defRPr sz="1700">
                <a:solidFill>
                  <a:schemeClr val="tx1"/>
                </a:solidFill>
                <a:latin typeface="Arial" pitchFamily="34" charset="0"/>
              </a:defRPr>
            </a:lvl6pPr>
            <a:lvl7pPr fontAlgn="base">
              <a:spcBef>
                <a:spcPct val="20000"/>
              </a:spcBef>
              <a:spcAft>
                <a:spcPct val="0"/>
              </a:spcAft>
              <a:buChar char="»"/>
              <a:defRPr sz="1700">
                <a:solidFill>
                  <a:schemeClr val="tx1"/>
                </a:solidFill>
                <a:latin typeface="Arial" pitchFamily="34" charset="0"/>
              </a:defRPr>
            </a:lvl7pPr>
            <a:lvl8pPr fontAlgn="base">
              <a:spcBef>
                <a:spcPct val="20000"/>
              </a:spcBef>
              <a:spcAft>
                <a:spcPct val="0"/>
              </a:spcAft>
              <a:buChar char="»"/>
              <a:defRPr sz="1700">
                <a:solidFill>
                  <a:schemeClr val="tx1"/>
                </a:solidFill>
                <a:latin typeface="Arial" pitchFamily="34" charset="0"/>
              </a:defRPr>
            </a:lvl8pPr>
            <a:lvl9pPr fontAlgn="base">
              <a:spcBef>
                <a:spcPct val="20000"/>
              </a:spcBef>
              <a:spcAft>
                <a:spcPct val="0"/>
              </a:spcAft>
              <a:buChar char="»"/>
              <a:defRPr sz="1700">
                <a:solidFill>
                  <a:schemeClr val="tx1"/>
                </a:solidFill>
                <a:latin typeface="Arial" pitchFamily="34" charset="0"/>
              </a:defRPr>
            </a:lvl9pPr>
          </a:lstStyle>
          <a:p>
            <a:pPr eaLnBrk="1" hangingPunct="1"/>
            <a:r>
              <a:rPr kumimoji="0" lang="ru-RU" altLang="de-DE" sz="900" dirty="0" smtClean="0">
                <a:solidFill>
                  <a:schemeClr val="tx2"/>
                </a:solidFill>
                <a:latin typeface="+mn-lt"/>
                <a:sym typeface="Symbol" pitchFamily="18" charset="2"/>
              </a:rPr>
              <a:t>Сжигание</a:t>
            </a:r>
            <a:endParaRPr kumimoji="0" lang="en-US" altLang="de-DE" sz="900" b="0" dirty="0">
              <a:solidFill>
                <a:schemeClr val="tx2"/>
              </a:solidFill>
              <a:latin typeface="+mn-lt"/>
              <a:sym typeface="Symbol" pitchFamily="18" charset="2"/>
            </a:endParaRPr>
          </a:p>
        </p:txBody>
      </p:sp>
      <p:cxnSp>
        <p:nvCxnSpPr>
          <p:cNvPr id="157" name="Horizontal Line"/>
          <p:cNvCxnSpPr>
            <a:cxnSpLocks/>
          </p:cNvCxnSpPr>
          <p:nvPr/>
        </p:nvCxnSpPr>
        <p:spPr>
          <a:xfrm>
            <a:off x="6096000" y="2654300"/>
            <a:ext cx="472243" cy="0"/>
          </a:xfrm>
          <a:prstGeom prst="line">
            <a:avLst/>
          </a:prstGeom>
          <a:ln w="12700">
            <a:solidFill>
              <a:schemeClr val="tx2"/>
            </a:solidFill>
          </a:ln>
          <a:effectLst/>
        </p:spPr>
        <p:style>
          <a:lnRef idx="1">
            <a:schemeClr val="accent1"/>
          </a:lnRef>
          <a:fillRef idx="0">
            <a:schemeClr val="accent1"/>
          </a:fillRef>
          <a:effectRef idx="0">
            <a:schemeClr val="accent1"/>
          </a:effectRef>
          <a:fontRef idx="minor">
            <a:schemeClr val="tx1"/>
          </a:fontRef>
        </p:style>
      </p:cxnSp>
      <p:sp>
        <p:nvSpPr>
          <p:cNvPr id="158" name="Text12"/>
          <p:cNvSpPr>
            <a:spLocks noChangeArrowheads="1"/>
          </p:cNvSpPr>
          <p:nvPr/>
        </p:nvSpPr>
        <p:spPr bwMode="auto">
          <a:xfrm>
            <a:off x="5545138" y="2362200"/>
            <a:ext cx="472243" cy="220783"/>
          </a:xfrm>
          <a:prstGeom prst="rect">
            <a:avLst/>
          </a:prstGeom>
          <a:solidFill>
            <a:schemeClr val="accent1"/>
          </a:solidFill>
          <a:ln>
            <a:noFill/>
          </a:ln>
          <a:effectLst/>
          <a:extLst>
            <a:ext uri="{91240B29-F687-4F45-9708-019B960494DF}">
              <a14:hiddenLine xmlns:a14="http://schemas.microsoft.com/office/drawing/2010/main" w="6350" algn="ctr">
                <a:solidFill>
                  <a:schemeClr val="tx1"/>
                </a:solidFill>
                <a:miter lim="800000"/>
                <a:headEnd/>
                <a:tailEnd/>
              </a14:hiddenLine>
            </a:ext>
          </a:extLst>
        </p:spPr>
        <p:txBody>
          <a:bodyPr wrap="square" lIns="0" tIns="0" rIns="0" bIns="0" anchor="t" anchorCtr="0"/>
          <a:lstStyle>
            <a:lvl1pPr>
              <a:defRPr sz="1700" b="1">
                <a:solidFill>
                  <a:schemeClr val="tx1"/>
                </a:solidFill>
                <a:latin typeface="Arial" pitchFamily="34" charset="0"/>
              </a:defRPr>
            </a:lvl1pPr>
            <a:lvl2pPr marL="190500" indent="-188913">
              <a:buChar char="•"/>
              <a:defRPr sz="1700">
                <a:solidFill>
                  <a:schemeClr val="tx1"/>
                </a:solidFill>
                <a:latin typeface="Arial" pitchFamily="34" charset="0"/>
              </a:defRPr>
            </a:lvl2pPr>
            <a:lvl3pPr marL="371475" indent="-179388">
              <a:buChar char="–"/>
              <a:defRPr sz="1700">
                <a:solidFill>
                  <a:schemeClr val="tx1"/>
                </a:solidFill>
                <a:latin typeface="Arial" pitchFamily="34" charset="0"/>
              </a:defRPr>
            </a:lvl3pPr>
            <a:lvl4pPr marL="476250" indent="-103188">
              <a:buChar char="-"/>
              <a:defRPr sz="1700">
                <a:solidFill>
                  <a:schemeClr val="tx1"/>
                </a:solidFill>
                <a:latin typeface="Arial" pitchFamily="34" charset="0"/>
              </a:defRPr>
            </a:lvl4pPr>
            <a:lvl5pPr>
              <a:spcBef>
                <a:spcPct val="20000"/>
              </a:spcBef>
              <a:buChar char="»"/>
              <a:defRPr sz="1700">
                <a:solidFill>
                  <a:schemeClr val="tx1"/>
                </a:solidFill>
                <a:latin typeface="Arial" pitchFamily="34" charset="0"/>
              </a:defRPr>
            </a:lvl5pPr>
            <a:lvl6pPr fontAlgn="base">
              <a:spcBef>
                <a:spcPct val="20000"/>
              </a:spcBef>
              <a:spcAft>
                <a:spcPct val="0"/>
              </a:spcAft>
              <a:buChar char="»"/>
              <a:defRPr sz="1700">
                <a:solidFill>
                  <a:schemeClr val="tx1"/>
                </a:solidFill>
                <a:latin typeface="Arial" pitchFamily="34" charset="0"/>
              </a:defRPr>
            </a:lvl6pPr>
            <a:lvl7pPr fontAlgn="base">
              <a:spcBef>
                <a:spcPct val="20000"/>
              </a:spcBef>
              <a:spcAft>
                <a:spcPct val="0"/>
              </a:spcAft>
              <a:buChar char="»"/>
              <a:defRPr sz="1700">
                <a:solidFill>
                  <a:schemeClr val="tx1"/>
                </a:solidFill>
                <a:latin typeface="Arial" pitchFamily="34" charset="0"/>
              </a:defRPr>
            </a:lvl7pPr>
            <a:lvl8pPr fontAlgn="base">
              <a:spcBef>
                <a:spcPct val="20000"/>
              </a:spcBef>
              <a:spcAft>
                <a:spcPct val="0"/>
              </a:spcAft>
              <a:buChar char="»"/>
              <a:defRPr sz="1700">
                <a:solidFill>
                  <a:schemeClr val="tx1"/>
                </a:solidFill>
                <a:latin typeface="Arial" pitchFamily="34" charset="0"/>
              </a:defRPr>
            </a:lvl8pPr>
            <a:lvl9pPr fontAlgn="base">
              <a:spcBef>
                <a:spcPct val="20000"/>
              </a:spcBef>
              <a:spcAft>
                <a:spcPct val="0"/>
              </a:spcAft>
              <a:buChar char="»"/>
              <a:defRPr sz="1700">
                <a:solidFill>
                  <a:schemeClr val="tx1"/>
                </a:solidFill>
                <a:latin typeface="Arial" pitchFamily="34" charset="0"/>
              </a:defRPr>
            </a:lvl9pPr>
          </a:lstStyle>
          <a:p>
            <a:pPr eaLnBrk="1" hangingPunct="1"/>
            <a:r>
              <a:rPr kumimoji="0" lang="ru-RU" altLang="de-DE" sz="900" dirty="0" err="1" smtClean="0">
                <a:solidFill>
                  <a:schemeClr val="tx2"/>
                </a:solidFill>
                <a:latin typeface="+mn-lt"/>
                <a:sym typeface="Symbol" pitchFamily="18" charset="2"/>
              </a:rPr>
              <a:t>Захоро-нение</a:t>
            </a:r>
            <a:endParaRPr kumimoji="0" lang="en-US" altLang="de-DE" sz="900" baseline="30000" dirty="0">
              <a:solidFill>
                <a:schemeClr val="tx2"/>
              </a:solidFill>
              <a:latin typeface="+mn-lt"/>
              <a:sym typeface="Symbol" pitchFamily="18" charset="2"/>
            </a:endParaRPr>
          </a:p>
        </p:txBody>
      </p:sp>
      <p:cxnSp>
        <p:nvCxnSpPr>
          <p:cNvPr id="159" name="Horizontal Line"/>
          <p:cNvCxnSpPr>
            <a:cxnSpLocks/>
          </p:cNvCxnSpPr>
          <p:nvPr/>
        </p:nvCxnSpPr>
        <p:spPr>
          <a:xfrm>
            <a:off x="5545138" y="2654300"/>
            <a:ext cx="472243" cy="0"/>
          </a:xfrm>
          <a:prstGeom prst="line">
            <a:avLst/>
          </a:prstGeom>
          <a:ln w="12700">
            <a:solidFill>
              <a:schemeClr val="tx2"/>
            </a:solidFill>
          </a:ln>
          <a:effectLst/>
        </p:spPr>
        <p:style>
          <a:lnRef idx="1">
            <a:schemeClr val="accent1"/>
          </a:lnRef>
          <a:fillRef idx="0">
            <a:schemeClr val="accent1"/>
          </a:fillRef>
          <a:effectRef idx="0">
            <a:schemeClr val="accent1"/>
          </a:effectRef>
          <a:fontRef idx="minor">
            <a:schemeClr val="tx1"/>
          </a:fontRef>
        </p:style>
      </p:cxnSp>
      <p:sp>
        <p:nvSpPr>
          <p:cNvPr id="160" name="Text12"/>
          <p:cNvSpPr>
            <a:spLocks noChangeArrowheads="1"/>
          </p:cNvSpPr>
          <p:nvPr/>
        </p:nvSpPr>
        <p:spPr bwMode="auto">
          <a:xfrm>
            <a:off x="4994275" y="2362200"/>
            <a:ext cx="472243" cy="220783"/>
          </a:xfrm>
          <a:prstGeom prst="rect">
            <a:avLst/>
          </a:prstGeom>
          <a:solidFill>
            <a:schemeClr val="accent1"/>
          </a:solidFill>
          <a:ln>
            <a:noFill/>
          </a:ln>
          <a:effectLst/>
          <a:extLst>
            <a:ext uri="{91240B29-F687-4F45-9708-019B960494DF}">
              <a14:hiddenLine xmlns:a14="http://schemas.microsoft.com/office/drawing/2010/main" w="6350" algn="ctr">
                <a:solidFill>
                  <a:schemeClr val="tx1"/>
                </a:solidFill>
                <a:miter lim="800000"/>
                <a:headEnd/>
                <a:tailEnd/>
              </a14:hiddenLine>
            </a:ext>
          </a:extLst>
        </p:spPr>
        <p:txBody>
          <a:bodyPr wrap="square" lIns="0" tIns="0" rIns="0" bIns="0" anchor="t" anchorCtr="0"/>
          <a:lstStyle>
            <a:lvl1pPr>
              <a:defRPr sz="1700" b="1">
                <a:solidFill>
                  <a:schemeClr val="tx1"/>
                </a:solidFill>
                <a:latin typeface="Arial" pitchFamily="34" charset="0"/>
              </a:defRPr>
            </a:lvl1pPr>
            <a:lvl2pPr marL="190500" indent="-188913">
              <a:buChar char="•"/>
              <a:defRPr sz="1700">
                <a:solidFill>
                  <a:schemeClr val="tx1"/>
                </a:solidFill>
                <a:latin typeface="Arial" pitchFamily="34" charset="0"/>
              </a:defRPr>
            </a:lvl2pPr>
            <a:lvl3pPr marL="371475" indent="-179388">
              <a:buChar char="–"/>
              <a:defRPr sz="1700">
                <a:solidFill>
                  <a:schemeClr val="tx1"/>
                </a:solidFill>
                <a:latin typeface="Arial" pitchFamily="34" charset="0"/>
              </a:defRPr>
            </a:lvl3pPr>
            <a:lvl4pPr marL="476250" indent="-103188">
              <a:buChar char="-"/>
              <a:defRPr sz="1700">
                <a:solidFill>
                  <a:schemeClr val="tx1"/>
                </a:solidFill>
                <a:latin typeface="Arial" pitchFamily="34" charset="0"/>
              </a:defRPr>
            </a:lvl4pPr>
            <a:lvl5pPr>
              <a:spcBef>
                <a:spcPct val="20000"/>
              </a:spcBef>
              <a:buChar char="»"/>
              <a:defRPr sz="1700">
                <a:solidFill>
                  <a:schemeClr val="tx1"/>
                </a:solidFill>
                <a:latin typeface="Arial" pitchFamily="34" charset="0"/>
              </a:defRPr>
            </a:lvl5pPr>
            <a:lvl6pPr fontAlgn="base">
              <a:spcBef>
                <a:spcPct val="20000"/>
              </a:spcBef>
              <a:spcAft>
                <a:spcPct val="0"/>
              </a:spcAft>
              <a:buChar char="»"/>
              <a:defRPr sz="1700">
                <a:solidFill>
                  <a:schemeClr val="tx1"/>
                </a:solidFill>
                <a:latin typeface="Arial" pitchFamily="34" charset="0"/>
              </a:defRPr>
            </a:lvl6pPr>
            <a:lvl7pPr fontAlgn="base">
              <a:spcBef>
                <a:spcPct val="20000"/>
              </a:spcBef>
              <a:spcAft>
                <a:spcPct val="0"/>
              </a:spcAft>
              <a:buChar char="»"/>
              <a:defRPr sz="1700">
                <a:solidFill>
                  <a:schemeClr val="tx1"/>
                </a:solidFill>
                <a:latin typeface="Arial" pitchFamily="34" charset="0"/>
              </a:defRPr>
            </a:lvl7pPr>
            <a:lvl8pPr fontAlgn="base">
              <a:spcBef>
                <a:spcPct val="20000"/>
              </a:spcBef>
              <a:spcAft>
                <a:spcPct val="0"/>
              </a:spcAft>
              <a:buChar char="»"/>
              <a:defRPr sz="1700">
                <a:solidFill>
                  <a:schemeClr val="tx1"/>
                </a:solidFill>
                <a:latin typeface="Arial" pitchFamily="34" charset="0"/>
              </a:defRPr>
            </a:lvl8pPr>
            <a:lvl9pPr fontAlgn="base">
              <a:spcBef>
                <a:spcPct val="20000"/>
              </a:spcBef>
              <a:spcAft>
                <a:spcPct val="0"/>
              </a:spcAft>
              <a:buChar char="»"/>
              <a:defRPr sz="1700">
                <a:solidFill>
                  <a:schemeClr val="tx1"/>
                </a:solidFill>
                <a:latin typeface="Arial" pitchFamily="34" charset="0"/>
              </a:defRPr>
            </a:lvl9pPr>
          </a:lstStyle>
          <a:p>
            <a:pPr eaLnBrk="1" hangingPunct="1"/>
            <a:r>
              <a:rPr kumimoji="0" lang="ru-RU" altLang="de-DE" sz="900" dirty="0" smtClean="0">
                <a:solidFill>
                  <a:schemeClr val="tx2"/>
                </a:solidFill>
                <a:latin typeface="+mn-lt"/>
                <a:sym typeface="Symbol" pitchFamily="18" charset="2"/>
              </a:rPr>
              <a:t>Сорти-</a:t>
            </a:r>
            <a:r>
              <a:rPr kumimoji="0" lang="ru-RU" altLang="de-DE" sz="900" dirty="0" err="1" smtClean="0">
                <a:solidFill>
                  <a:schemeClr val="tx2"/>
                </a:solidFill>
                <a:latin typeface="+mn-lt"/>
                <a:sym typeface="Symbol" pitchFamily="18" charset="2"/>
              </a:rPr>
              <a:t>ровка</a:t>
            </a:r>
            <a:endParaRPr kumimoji="0" lang="en-US" altLang="de-DE" sz="900" b="0" dirty="0">
              <a:solidFill>
                <a:schemeClr val="tx2"/>
              </a:solidFill>
              <a:latin typeface="+mn-lt"/>
              <a:sym typeface="Symbol" pitchFamily="18" charset="2"/>
            </a:endParaRPr>
          </a:p>
        </p:txBody>
      </p:sp>
      <p:cxnSp>
        <p:nvCxnSpPr>
          <p:cNvPr id="161" name="Horizontal Line"/>
          <p:cNvCxnSpPr>
            <a:cxnSpLocks/>
          </p:cNvCxnSpPr>
          <p:nvPr/>
        </p:nvCxnSpPr>
        <p:spPr>
          <a:xfrm>
            <a:off x="4994275" y="2654300"/>
            <a:ext cx="472243" cy="0"/>
          </a:xfrm>
          <a:prstGeom prst="line">
            <a:avLst/>
          </a:prstGeom>
          <a:ln w="12700">
            <a:solidFill>
              <a:schemeClr val="tx2"/>
            </a:solidFill>
          </a:ln>
          <a:effectLst/>
        </p:spPr>
        <p:style>
          <a:lnRef idx="1">
            <a:schemeClr val="accent1"/>
          </a:lnRef>
          <a:fillRef idx="0">
            <a:schemeClr val="accent1"/>
          </a:fillRef>
          <a:effectRef idx="0">
            <a:schemeClr val="accent1"/>
          </a:effectRef>
          <a:fontRef idx="minor">
            <a:schemeClr val="tx1"/>
          </a:fontRef>
        </p:style>
      </p:cxnSp>
      <p:sp>
        <p:nvSpPr>
          <p:cNvPr id="162" name="Text12"/>
          <p:cNvSpPr>
            <a:spLocks noChangeArrowheads="1"/>
          </p:cNvSpPr>
          <p:nvPr/>
        </p:nvSpPr>
        <p:spPr bwMode="auto">
          <a:xfrm>
            <a:off x="4443413" y="2362200"/>
            <a:ext cx="472243" cy="220783"/>
          </a:xfrm>
          <a:prstGeom prst="rect">
            <a:avLst/>
          </a:prstGeom>
          <a:solidFill>
            <a:schemeClr val="accent1"/>
          </a:solidFill>
          <a:ln>
            <a:noFill/>
          </a:ln>
          <a:effectLst/>
          <a:extLst>
            <a:ext uri="{91240B29-F687-4F45-9708-019B960494DF}">
              <a14:hiddenLine xmlns:a14="http://schemas.microsoft.com/office/drawing/2010/main" w="6350" algn="ctr">
                <a:solidFill>
                  <a:schemeClr val="tx1"/>
                </a:solidFill>
                <a:miter lim="800000"/>
                <a:headEnd/>
                <a:tailEnd/>
              </a14:hiddenLine>
            </a:ext>
          </a:extLst>
        </p:spPr>
        <p:txBody>
          <a:bodyPr wrap="square" lIns="0" tIns="0" rIns="0" bIns="0" anchor="t" anchorCtr="0"/>
          <a:lstStyle>
            <a:lvl1pPr>
              <a:defRPr sz="1700" b="1">
                <a:solidFill>
                  <a:schemeClr val="tx1"/>
                </a:solidFill>
                <a:latin typeface="Arial" pitchFamily="34" charset="0"/>
              </a:defRPr>
            </a:lvl1pPr>
            <a:lvl2pPr marL="190500" indent="-188913">
              <a:buChar char="•"/>
              <a:defRPr sz="1700">
                <a:solidFill>
                  <a:schemeClr val="tx1"/>
                </a:solidFill>
                <a:latin typeface="Arial" pitchFamily="34" charset="0"/>
              </a:defRPr>
            </a:lvl2pPr>
            <a:lvl3pPr marL="371475" indent="-179388">
              <a:buChar char="–"/>
              <a:defRPr sz="1700">
                <a:solidFill>
                  <a:schemeClr val="tx1"/>
                </a:solidFill>
                <a:latin typeface="Arial" pitchFamily="34" charset="0"/>
              </a:defRPr>
            </a:lvl3pPr>
            <a:lvl4pPr marL="476250" indent="-103188">
              <a:buChar char="-"/>
              <a:defRPr sz="1700">
                <a:solidFill>
                  <a:schemeClr val="tx1"/>
                </a:solidFill>
                <a:latin typeface="Arial" pitchFamily="34" charset="0"/>
              </a:defRPr>
            </a:lvl4pPr>
            <a:lvl5pPr>
              <a:spcBef>
                <a:spcPct val="20000"/>
              </a:spcBef>
              <a:buChar char="»"/>
              <a:defRPr sz="1700">
                <a:solidFill>
                  <a:schemeClr val="tx1"/>
                </a:solidFill>
                <a:latin typeface="Arial" pitchFamily="34" charset="0"/>
              </a:defRPr>
            </a:lvl5pPr>
            <a:lvl6pPr fontAlgn="base">
              <a:spcBef>
                <a:spcPct val="20000"/>
              </a:spcBef>
              <a:spcAft>
                <a:spcPct val="0"/>
              </a:spcAft>
              <a:buChar char="»"/>
              <a:defRPr sz="1700">
                <a:solidFill>
                  <a:schemeClr val="tx1"/>
                </a:solidFill>
                <a:latin typeface="Arial" pitchFamily="34" charset="0"/>
              </a:defRPr>
            </a:lvl6pPr>
            <a:lvl7pPr fontAlgn="base">
              <a:spcBef>
                <a:spcPct val="20000"/>
              </a:spcBef>
              <a:spcAft>
                <a:spcPct val="0"/>
              </a:spcAft>
              <a:buChar char="»"/>
              <a:defRPr sz="1700">
                <a:solidFill>
                  <a:schemeClr val="tx1"/>
                </a:solidFill>
                <a:latin typeface="Arial" pitchFamily="34" charset="0"/>
              </a:defRPr>
            </a:lvl7pPr>
            <a:lvl8pPr fontAlgn="base">
              <a:spcBef>
                <a:spcPct val="20000"/>
              </a:spcBef>
              <a:spcAft>
                <a:spcPct val="0"/>
              </a:spcAft>
              <a:buChar char="»"/>
              <a:defRPr sz="1700">
                <a:solidFill>
                  <a:schemeClr val="tx1"/>
                </a:solidFill>
                <a:latin typeface="Arial" pitchFamily="34" charset="0"/>
              </a:defRPr>
            </a:lvl8pPr>
            <a:lvl9pPr fontAlgn="base">
              <a:spcBef>
                <a:spcPct val="20000"/>
              </a:spcBef>
              <a:spcAft>
                <a:spcPct val="0"/>
              </a:spcAft>
              <a:buChar char="»"/>
              <a:defRPr sz="1700">
                <a:solidFill>
                  <a:schemeClr val="tx1"/>
                </a:solidFill>
                <a:latin typeface="Arial" pitchFamily="34" charset="0"/>
              </a:defRPr>
            </a:lvl9pPr>
          </a:lstStyle>
          <a:p>
            <a:pPr eaLnBrk="1" hangingPunct="1"/>
            <a:r>
              <a:rPr kumimoji="0" lang="ru-RU" altLang="de-DE" sz="900" dirty="0" smtClean="0">
                <a:solidFill>
                  <a:schemeClr val="tx2"/>
                </a:solidFill>
                <a:latin typeface="+mn-lt"/>
                <a:sym typeface="Symbol" pitchFamily="18" charset="2"/>
              </a:rPr>
              <a:t>Сбор</a:t>
            </a:r>
            <a:endParaRPr kumimoji="0" lang="en-US" altLang="de-DE" sz="900" dirty="0">
              <a:solidFill>
                <a:schemeClr val="tx2"/>
              </a:solidFill>
              <a:latin typeface="+mn-lt"/>
              <a:sym typeface="Symbol" pitchFamily="18" charset="2"/>
            </a:endParaRPr>
          </a:p>
        </p:txBody>
      </p:sp>
      <p:cxnSp>
        <p:nvCxnSpPr>
          <p:cNvPr id="163" name="Horizontal Line"/>
          <p:cNvCxnSpPr>
            <a:cxnSpLocks/>
          </p:cNvCxnSpPr>
          <p:nvPr/>
        </p:nvCxnSpPr>
        <p:spPr>
          <a:xfrm>
            <a:off x="4443413" y="2654300"/>
            <a:ext cx="472243" cy="0"/>
          </a:xfrm>
          <a:prstGeom prst="line">
            <a:avLst/>
          </a:prstGeom>
          <a:ln w="12700">
            <a:solidFill>
              <a:schemeClr val="tx2"/>
            </a:solidFill>
          </a:ln>
          <a:effectLst/>
        </p:spPr>
        <p:style>
          <a:lnRef idx="1">
            <a:schemeClr val="accent1"/>
          </a:lnRef>
          <a:fillRef idx="0">
            <a:schemeClr val="accent1"/>
          </a:fillRef>
          <a:effectRef idx="0">
            <a:schemeClr val="accent1"/>
          </a:effectRef>
          <a:fontRef idx="minor">
            <a:schemeClr val="tx1"/>
          </a:fontRef>
        </p:style>
      </p:cxnSp>
      <p:sp>
        <p:nvSpPr>
          <p:cNvPr id="164" name="Text12"/>
          <p:cNvSpPr>
            <a:spLocks noChangeArrowheads="1"/>
          </p:cNvSpPr>
          <p:nvPr/>
        </p:nvSpPr>
        <p:spPr bwMode="auto">
          <a:xfrm>
            <a:off x="3789363" y="2362200"/>
            <a:ext cx="472243" cy="220783"/>
          </a:xfrm>
          <a:prstGeom prst="rect">
            <a:avLst/>
          </a:prstGeom>
          <a:solidFill>
            <a:schemeClr val="accent1"/>
          </a:solidFill>
          <a:ln>
            <a:noFill/>
          </a:ln>
          <a:effectLst/>
          <a:extLst>
            <a:ext uri="{91240B29-F687-4F45-9708-019B960494DF}">
              <a14:hiddenLine xmlns:a14="http://schemas.microsoft.com/office/drawing/2010/main" w="6350" algn="ctr">
                <a:solidFill>
                  <a:schemeClr val="tx1"/>
                </a:solidFill>
                <a:miter lim="800000"/>
                <a:headEnd/>
                <a:tailEnd/>
              </a14:hiddenLine>
            </a:ext>
          </a:extLst>
        </p:spPr>
        <p:txBody>
          <a:bodyPr wrap="square" lIns="0" tIns="0" rIns="0" bIns="0" anchor="t" anchorCtr="0"/>
          <a:lstStyle>
            <a:lvl1pPr>
              <a:defRPr sz="1700" b="1">
                <a:solidFill>
                  <a:schemeClr val="tx1"/>
                </a:solidFill>
                <a:latin typeface="Arial" pitchFamily="34" charset="0"/>
              </a:defRPr>
            </a:lvl1pPr>
            <a:lvl2pPr marL="190500" indent="-188913">
              <a:buChar char="•"/>
              <a:defRPr sz="1700">
                <a:solidFill>
                  <a:schemeClr val="tx1"/>
                </a:solidFill>
                <a:latin typeface="Arial" pitchFamily="34" charset="0"/>
              </a:defRPr>
            </a:lvl2pPr>
            <a:lvl3pPr marL="371475" indent="-179388">
              <a:buChar char="–"/>
              <a:defRPr sz="1700">
                <a:solidFill>
                  <a:schemeClr val="tx1"/>
                </a:solidFill>
                <a:latin typeface="Arial" pitchFamily="34" charset="0"/>
              </a:defRPr>
            </a:lvl3pPr>
            <a:lvl4pPr marL="476250" indent="-103188">
              <a:buChar char="-"/>
              <a:defRPr sz="1700">
                <a:solidFill>
                  <a:schemeClr val="tx1"/>
                </a:solidFill>
                <a:latin typeface="Arial" pitchFamily="34" charset="0"/>
              </a:defRPr>
            </a:lvl4pPr>
            <a:lvl5pPr>
              <a:spcBef>
                <a:spcPct val="20000"/>
              </a:spcBef>
              <a:buChar char="»"/>
              <a:defRPr sz="1700">
                <a:solidFill>
                  <a:schemeClr val="tx1"/>
                </a:solidFill>
                <a:latin typeface="Arial" pitchFamily="34" charset="0"/>
              </a:defRPr>
            </a:lvl5pPr>
            <a:lvl6pPr fontAlgn="base">
              <a:spcBef>
                <a:spcPct val="20000"/>
              </a:spcBef>
              <a:spcAft>
                <a:spcPct val="0"/>
              </a:spcAft>
              <a:buChar char="»"/>
              <a:defRPr sz="1700">
                <a:solidFill>
                  <a:schemeClr val="tx1"/>
                </a:solidFill>
                <a:latin typeface="Arial" pitchFamily="34" charset="0"/>
              </a:defRPr>
            </a:lvl6pPr>
            <a:lvl7pPr fontAlgn="base">
              <a:spcBef>
                <a:spcPct val="20000"/>
              </a:spcBef>
              <a:spcAft>
                <a:spcPct val="0"/>
              </a:spcAft>
              <a:buChar char="»"/>
              <a:defRPr sz="1700">
                <a:solidFill>
                  <a:schemeClr val="tx1"/>
                </a:solidFill>
                <a:latin typeface="Arial" pitchFamily="34" charset="0"/>
              </a:defRPr>
            </a:lvl7pPr>
            <a:lvl8pPr fontAlgn="base">
              <a:spcBef>
                <a:spcPct val="20000"/>
              </a:spcBef>
              <a:spcAft>
                <a:spcPct val="0"/>
              </a:spcAft>
              <a:buChar char="»"/>
              <a:defRPr sz="1700">
                <a:solidFill>
                  <a:schemeClr val="tx1"/>
                </a:solidFill>
                <a:latin typeface="Arial" pitchFamily="34" charset="0"/>
              </a:defRPr>
            </a:lvl8pPr>
            <a:lvl9pPr fontAlgn="base">
              <a:spcBef>
                <a:spcPct val="20000"/>
              </a:spcBef>
              <a:spcAft>
                <a:spcPct val="0"/>
              </a:spcAft>
              <a:buChar char="»"/>
              <a:defRPr sz="1700">
                <a:solidFill>
                  <a:schemeClr val="tx1"/>
                </a:solidFill>
                <a:latin typeface="Arial" pitchFamily="34" charset="0"/>
              </a:defRPr>
            </a:lvl9pPr>
          </a:lstStyle>
          <a:p>
            <a:pPr eaLnBrk="1" hangingPunct="1"/>
            <a:r>
              <a:rPr kumimoji="0" lang="ru-RU" altLang="de-DE" sz="900" dirty="0" err="1" smtClean="0">
                <a:solidFill>
                  <a:schemeClr val="tx2"/>
                </a:solidFill>
                <a:latin typeface="+mn-lt"/>
                <a:sym typeface="Symbol" pitchFamily="18" charset="2"/>
              </a:rPr>
              <a:t>ОПО</a:t>
            </a:r>
            <a:r>
              <a:rPr lang="ru-RU" altLang="de-DE" sz="900" baseline="30000" dirty="0" err="1" smtClean="0">
                <a:solidFill>
                  <a:schemeClr val="tx2"/>
                </a:solidFill>
                <a:latin typeface="+mn-lt"/>
                <a:sym typeface="Symbol" pitchFamily="18" charset="2"/>
              </a:rPr>
              <a:t>3</a:t>
            </a:r>
            <a:r>
              <a:rPr kumimoji="0" lang="en-US" altLang="de-DE" sz="900" baseline="30000" dirty="0" smtClean="0">
                <a:solidFill>
                  <a:schemeClr val="tx2"/>
                </a:solidFill>
                <a:latin typeface="+mn-lt"/>
                <a:sym typeface="Symbol" pitchFamily="18" charset="2"/>
              </a:rPr>
              <a:t>)</a:t>
            </a:r>
            <a:endParaRPr kumimoji="0" lang="en-US" altLang="de-DE" sz="900" dirty="0">
              <a:solidFill>
                <a:schemeClr val="tx2"/>
              </a:solidFill>
              <a:latin typeface="+mn-lt"/>
              <a:sym typeface="Symbol" pitchFamily="18" charset="2"/>
            </a:endParaRPr>
          </a:p>
        </p:txBody>
      </p:sp>
      <p:cxnSp>
        <p:nvCxnSpPr>
          <p:cNvPr id="165" name="Horizontal Line"/>
          <p:cNvCxnSpPr>
            <a:cxnSpLocks/>
          </p:cNvCxnSpPr>
          <p:nvPr/>
        </p:nvCxnSpPr>
        <p:spPr>
          <a:xfrm>
            <a:off x="3789363" y="2654300"/>
            <a:ext cx="472243" cy="0"/>
          </a:xfrm>
          <a:prstGeom prst="line">
            <a:avLst/>
          </a:prstGeom>
          <a:ln w="12700">
            <a:solidFill>
              <a:schemeClr val="tx2"/>
            </a:solidFill>
          </a:ln>
          <a:effectLst/>
        </p:spPr>
        <p:style>
          <a:lnRef idx="1">
            <a:schemeClr val="accent1"/>
          </a:lnRef>
          <a:fillRef idx="0">
            <a:schemeClr val="accent1"/>
          </a:fillRef>
          <a:effectRef idx="0">
            <a:schemeClr val="accent1"/>
          </a:effectRef>
          <a:fontRef idx="minor">
            <a:schemeClr val="tx1"/>
          </a:fontRef>
        </p:style>
      </p:cxnSp>
      <p:sp>
        <p:nvSpPr>
          <p:cNvPr id="166" name="Text12"/>
          <p:cNvSpPr>
            <a:spLocks noChangeArrowheads="1"/>
          </p:cNvSpPr>
          <p:nvPr/>
        </p:nvSpPr>
        <p:spPr bwMode="auto">
          <a:xfrm>
            <a:off x="2674938" y="2362200"/>
            <a:ext cx="472243" cy="220783"/>
          </a:xfrm>
          <a:prstGeom prst="rect">
            <a:avLst/>
          </a:prstGeom>
          <a:solidFill>
            <a:schemeClr val="accent1"/>
          </a:solidFill>
          <a:ln>
            <a:noFill/>
          </a:ln>
          <a:effectLst/>
          <a:extLst>
            <a:ext uri="{91240B29-F687-4F45-9708-019B960494DF}">
              <a14:hiddenLine xmlns:a14="http://schemas.microsoft.com/office/drawing/2010/main" w="6350" algn="ctr">
                <a:solidFill>
                  <a:schemeClr val="tx1"/>
                </a:solidFill>
                <a:miter lim="800000"/>
                <a:headEnd/>
                <a:tailEnd/>
              </a14:hiddenLine>
            </a:ext>
          </a:extLst>
        </p:spPr>
        <p:txBody>
          <a:bodyPr wrap="square" lIns="0" tIns="0" rIns="0" bIns="0" anchor="t" anchorCtr="0"/>
          <a:lstStyle>
            <a:lvl1pPr>
              <a:defRPr sz="1700" b="1">
                <a:solidFill>
                  <a:schemeClr val="tx1"/>
                </a:solidFill>
                <a:latin typeface="Arial" pitchFamily="34" charset="0"/>
              </a:defRPr>
            </a:lvl1pPr>
            <a:lvl2pPr marL="190500" indent="-188913">
              <a:buChar char="•"/>
              <a:defRPr sz="1700">
                <a:solidFill>
                  <a:schemeClr val="tx1"/>
                </a:solidFill>
                <a:latin typeface="Arial" pitchFamily="34" charset="0"/>
              </a:defRPr>
            </a:lvl2pPr>
            <a:lvl3pPr marL="371475" indent="-179388">
              <a:buChar char="–"/>
              <a:defRPr sz="1700">
                <a:solidFill>
                  <a:schemeClr val="tx1"/>
                </a:solidFill>
                <a:latin typeface="Arial" pitchFamily="34" charset="0"/>
              </a:defRPr>
            </a:lvl3pPr>
            <a:lvl4pPr marL="476250" indent="-103188">
              <a:buChar char="-"/>
              <a:defRPr sz="1700">
                <a:solidFill>
                  <a:schemeClr val="tx1"/>
                </a:solidFill>
                <a:latin typeface="Arial" pitchFamily="34" charset="0"/>
              </a:defRPr>
            </a:lvl4pPr>
            <a:lvl5pPr>
              <a:spcBef>
                <a:spcPct val="20000"/>
              </a:spcBef>
              <a:buChar char="»"/>
              <a:defRPr sz="1700">
                <a:solidFill>
                  <a:schemeClr val="tx1"/>
                </a:solidFill>
                <a:latin typeface="Arial" pitchFamily="34" charset="0"/>
              </a:defRPr>
            </a:lvl5pPr>
            <a:lvl6pPr fontAlgn="base">
              <a:spcBef>
                <a:spcPct val="20000"/>
              </a:spcBef>
              <a:spcAft>
                <a:spcPct val="0"/>
              </a:spcAft>
              <a:buChar char="»"/>
              <a:defRPr sz="1700">
                <a:solidFill>
                  <a:schemeClr val="tx1"/>
                </a:solidFill>
                <a:latin typeface="Arial" pitchFamily="34" charset="0"/>
              </a:defRPr>
            </a:lvl6pPr>
            <a:lvl7pPr fontAlgn="base">
              <a:spcBef>
                <a:spcPct val="20000"/>
              </a:spcBef>
              <a:spcAft>
                <a:spcPct val="0"/>
              </a:spcAft>
              <a:buChar char="»"/>
              <a:defRPr sz="1700">
                <a:solidFill>
                  <a:schemeClr val="tx1"/>
                </a:solidFill>
                <a:latin typeface="Arial" pitchFamily="34" charset="0"/>
              </a:defRPr>
            </a:lvl7pPr>
            <a:lvl8pPr fontAlgn="base">
              <a:spcBef>
                <a:spcPct val="20000"/>
              </a:spcBef>
              <a:spcAft>
                <a:spcPct val="0"/>
              </a:spcAft>
              <a:buChar char="»"/>
              <a:defRPr sz="1700">
                <a:solidFill>
                  <a:schemeClr val="tx1"/>
                </a:solidFill>
                <a:latin typeface="Arial" pitchFamily="34" charset="0"/>
              </a:defRPr>
            </a:lvl8pPr>
            <a:lvl9pPr fontAlgn="base">
              <a:spcBef>
                <a:spcPct val="20000"/>
              </a:spcBef>
              <a:spcAft>
                <a:spcPct val="0"/>
              </a:spcAft>
              <a:buChar char="»"/>
              <a:defRPr sz="1700">
                <a:solidFill>
                  <a:schemeClr val="tx1"/>
                </a:solidFill>
                <a:latin typeface="Arial" pitchFamily="34" charset="0"/>
              </a:defRPr>
            </a:lvl9pPr>
          </a:lstStyle>
          <a:p>
            <a:pPr eaLnBrk="1" hangingPunct="1"/>
            <a:r>
              <a:rPr kumimoji="0" lang="ru-RU" altLang="de-DE" sz="900" dirty="0" err="1" smtClean="0">
                <a:solidFill>
                  <a:schemeClr val="tx2"/>
                </a:solidFill>
                <a:latin typeface="+mn-lt"/>
                <a:sym typeface="Symbol" pitchFamily="18" charset="2"/>
              </a:rPr>
              <a:t>ТКО</a:t>
            </a:r>
            <a:endParaRPr kumimoji="0" lang="en-US" altLang="de-DE" sz="900" dirty="0">
              <a:solidFill>
                <a:schemeClr val="tx2"/>
              </a:solidFill>
              <a:latin typeface="+mn-lt"/>
              <a:sym typeface="Symbol" pitchFamily="18" charset="2"/>
            </a:endParaRPr>
          </a:p>
        </p:txBody>
      </p:sp>
      <p:cxnSp>
        <p:nvCxnSpPr>
          <p:cNvPr id="167" name="Horizontal Line"/>
          <p:cNvCxnSpPr>
            <a:cxnSpLocks/>
          </p:cNvCxnSpPr>
          <p:nvPr/>
        </p:nvCxnSpPr>
        <p:spPr>
          <a:xfrm>
            <a:off x="2674938" y="2654300"/>
            <a:ext cx="472243" cy="0"/>
          </a:xfrm>
          <a:prstGeom prst="line">
            <a:avLst/>
          </a:prstGeom>
          <a:ln w="12700">
            <a:solidFill>
              <a:schemeClr val="tx2"/>
            </a:solidFill>
          </a:ln>
          <a:effectLst/>
        </p:spPr>
        <p:style>
          <a:lnRef idx="1">
            <a:schemeClr val="accent1"/>
          </a:lnRef>
          <a:fillRef idx="0">
            <a:schemeClr val="accent1"/>
          </a:fillRef>
          <a:effectRef idx="0">
            <a:schemeClr val="accent1"/>
          </a:effectRef>
          <a:fontRef idx="minor">
            <a:schemeClr val="tx1"/>
          </a:fontRef>
        </p:style>
      </p:cxnSp>
      <p:sp>
        <p:nvSpPr>
          <p:cNvPr id="168" name="Text12"/>
          <p:cNvSpPr>
            <a:spLocks noChangeArrowheads="1"/>
          </p:cNvSpPr>
          <p:nvPr/>
        </p:nvSpPr>
        <p:spPr bwMode="auto">
          <a:xfrm>
            <a:off x="3232150" y="2362200"/>
            <a:ext cx="472243" cy="220783"/>
          </a:xfrm>
          <a:prstGeom prst="rect">
            <a:avLst/>
          </a:prstGeom>
          <a:solidFill>
            <a:schemeClr val="accent1"/>
          </a:solidFill>
          <a:ln>
            <a:noFill/>
          </a:ln>
          <a:effectLst/>
          <a:extLst>
            <a:ext uri="{91240B29-F687-4F45-9708-019B960494DF}">
              <a14:hiddenLine xmlns:a14="http://schemas.microsoft.com/office/drawing/2010/main" w="6350" algn="ctr">
                <a:solidFill>
                  <a:schemeClr val="tx1"/>
                </a:solidFill>
                <a:miter lim="800000"/>
                <a:headEnd/>
                <a:tailEnd/>
              </a14:hiddenLine>
            </a:ext>
          </a:extLst>
        </p:spPr>
        <p:txBody>
          <a:bodyPr wrap="square" lIns="0" tIns="0" rIns="0" bIns="0" anchor="t" anchorCtr="0"/>
          <a:lstStyle>
            <a:lvl1pPr>
              <a:defRPr sz="1700" b="1">
                <a:solidFill>
                  <a:schemeClr val="tx1"/>
                </a:solidFill>
                <a:latin typeface="Arial" pitchFamily="34" charset="0"/>
              </a:defRPr>
            </a:lvl1pPr>
            <a:lvl2pPr marL="190500" indent="-188913">
              <a:buChar char="•"/>
              <a:defRPr sz="1700">
                <a:solidFill>
                  <a:schemeClr val="tx1"/>
                </a:solidFill>
                <a:latin typeface="Arial" pitchFamily="34" charset="0"/>
              </a:defRPr>
            </a:lvl2pPr>
            <a:lvl3pPr marL="371475" indent="-179388">
              <a:buChar char="–"/>
              <a:defRPr sz="1700">
                <a:solidFill>
                  <a:schemeClr val="tx1"/>
                </a:solidFill>
                <a:latin typeface="Arial" pitchFamily="34" charset="0"/>
              </a:defRPr>
            </a:lvl3pPr>
            <a:lvl4pPr marL="476250" indent="-103188">
              <a:buChar char="-"/>
              <a:defRPr sz="1700">
                <a:solidFill>
                  <a:schemeClr val="tx1"/>
                </a:solidFill>
                <a:latin typeface="Arial" pitchFamily="34" charset="0"/>
              </a:defRPr>
            </a:lvl4pPr>
            <a:lvl5pPr>
              <a:spcBef>
                <a:spcPct val="20000"/>
              </a:spcBef>
              <a:buChar char="»"/>
              <a:defRPr sz="1700">
                <a:solidFill>
                  <a:schemeClr val="tx1"/>
                </a:solidFill>
                <a:latin typeface="Arial" pitchFamily="34" charset="0"/>
              </a:defRPr>
            </a:lvl5pPr>
            <a:lvl6pPr fontAlgn="base">
              <a:spcBef>
                <a:spcPct val="20000"/>
              </a:spcBef>
              <a:spcAft>
                <a:spcPct val="0"/>
              </a:spcAft>
              <a:buChar char="»"/>
              <a:defRPr sz="1700">
                <a:solidFill>
                  <a:schemeClr val="tx1"/>
                </a:solidFill>
                <a:latin typeface="Arial" pitchFamily="34" charset="0"/>
              </a:defRPr>
            </a:lvl6pPr>
            <a:lvl7pPr fontAlgn="base">
              <a:spcBef>
                <a:spcPct val="20000"/>
              </a:spcBef>
              <a:spcAft>
                <a:spcPct val="0"/>
              </a:spcAft>
              <a:buChar char="»"/>
              <a:defRPr sz="1700">
                <a:solidFill>
                  <a:schemeClr val="tx1"/>
                </a:solidFill>
                <a:latin typeface="Arial" pitchFamily="34" charset="0"/>
              </a:defRPr>
            </a:lvl7pPr>
            <a:lvl8pPr fontAlgn="base">
              <a:spcBef>
                <a:spcPct val="20000"/>
              </a:spcBef>
              <a:spcAft>
                <a:spcPct val="0"/>
              </a:spcAft>
              <a:buChar char="»"/>
              <a:defRPr sz="1700">
                <a:solidFill>
                  <a:schemeClr val="tx1"/>
                </a:solidFill>
                <a:latin typeface="Arial" pitchFamily="34" charset="0"/>
              </a:defRPr>
            </a:lvl8pPr>
            <a:lvl9pPr fontAlgn="base">
              <a:spcBef>
                <a:spcPct val="20000"/>
              </a:spcBef>
              <a:spcAft>
                <a:spcPct val="0"/>
              </a:spcAft>
              <a:buChar char="»"/>
              <a:defRPr sz="1700">
                <a:solidFill>
                  <a:schemeClr val="tx1"/>
                </a:solidFill>
                <a:latin typeface="Arial" pitchFamily="34" charset="0"/>
              </a:defRPr>
            </a:lvl9pPr>
          </a:lstStyle>
          <a:p>
            <a:pPr eaLnBrk="1" hangingPunct="1"/>
            <a:r>
              <a:rPr kumimoji="0" lang="ru-RU" altLang="de-DE" sz="900" dirty="0" err="1" smtClean="0">
                <a:solidFill>
                  <a:schemeClr val="tx2"/>
                </a:solidFill>
                <a:latin typeface="+mn-lt"/>
                <a:sym typeface="Symbol" pitchFamily="18" charset="2"/>
              </a:rPr>
              <a:t>НОПО</a:t>
            </a:r>
            <a:r>
              <a:rPr lang="ru-RU" altLang="de-DE" sz="900" baseline="30000" dirty="0" err="1" smtClean="0">
                <a:solidFill>
                  <a:schemeClr val="tx2"/>
                </a:solidFill>
                <a:latin typeface="+mn-lt"/>
                <a:sym typeface="Symbol" pitchFamily="18" charset="2"/>
              </a:rPr>
              <a:t>2</a:t>
            </a:r>
            <a:r>
              <a:rPr kumimoji="0" lang="en-US" altLang="de-DE" sz="900" baseline="30000" dirty="0" smtClean="0">
                <a:solidFill>
                  <a:schemeClr val="tx2"/>
                </a:solidFill>
                <a:latin typeface="+mn-lt"/>
                <a:sym typeface="Symbol" pitchFamily="18" charset="2"/>
              </a:rPr>
              <a:t>)</a:t>
            </a:r>
            <a:endParaRPr kumimoji="0" lang="en-US" altLang="de-DE" sz="900" dirty="0">
              <a:solidFill>
                <a:schemeClr val="tx2"/>
              </a:solidFill>
              <a:latin typeface="+mn-lt"/>
              <a:sym typeface="Symbol" pitchFamily="18" charset="2"/>
            </a:endParaRPr>
          </a:p>
        </p:txBody>
      </p:sp>
      <p:cxnSp>
        <p:nvCxnSpPr>
          <p:cNvPr id="169" name="Horizontal Line"/>
          <p:cNvCxnSpPr>
            <a:cxnSpLocks/>
          </p:cNvCxnSpPr>
          <p:nvPr/>
        </p:nvCxnSpPr>
        <p:spPr>
          <a:xfrm>
            <a:off x="3232150" y="2654300"/>
            <a:ext cx="472243" cy="0"/>
          </a:xfrm>
          <a:prstGeom prst="line">
            <a:avLst/>
          </a:prstGeom>
          <a:ln w="12700">
            <a:solidFill>
              <a:schemeClr val="tx2"/>
            </a:solidFill>
          </a:ln>
          <a:effectLst/>
        </p:spPr>
        <p:style>
          <a:lnRef idx="1">
            <a:schemeClr val="accent1"/>
          </a:lnRef>
          <a:fillRef idx="0">
            <a:schemeClr val="accent1"/>
          </a:fillRef>
          <a:effectRef idx="0">
            <a:schemeClr val="accent1"/>
          </a:effectRef>
          <a:fontRef idx="minor">
            <a:schemeClr val="tx1"/>
          </a:fontRef>
        </p:style>
      </p:cxnSp>
      <p:sp>
        <p:nvSpPr>
          <p:cNvPr id="170" name="Rectangle 169"/>
          <p:cNvSpPr/>
          <p:nvPr/>
        </p:nvSpPr>
        <p:spPr>
          <a:xfrm>
            <a:off x="2598738" y="2058988"/>
            <a:ext cx="1704931" cy="4318263"/>
          </a:xfrm>
          <a:prstGeom prst="rect">
            <a:avLst/>
          </a:prstGeom>
          <a:ln w="6350">
            <a:solidFill>
              <a:schemeClr val="tx2"/>
            </a:solidFill>
          </a:ln>
          <a:effectLst/>
        </p:spPr>
        <p:style>
          <a:lnRef idx="1">
            <a:schemeClr val="accent1"/>
          </a:lnRef>
          <a:fillRef idx="0">
            <a:schemeClr val="accent1"/>
          </a:fillRef>
          <a:effectRef idx="0">
            <a:schemeClr val="accent1"/>
          </a:effectRef>
          <a:fontRef idx="minor">
            <a:schemeClr val="tx1"/>
          </a:fontRef>
        </p:style>
        <p:txBody>
          <a:bodyPr lIns="72000" tIns="72000" rIns="72000" bIns="72000" rtlCol="0" anchor="t" anchorCtr="0">
            <a:noAutofit/>
          </a:bodyPr>
          <a:lstStyle/>
          <a:p>
            <a:pPr algn="l">
              <a:lnSpc>
                <a:spcPct val="90000"/>
              </a:lnSpc>
              <a:spcBef>
                <a:spcPts val="400"/>
              </a:spcBef>
            </a:pPr>
            <a:endParaRPr lang="fr-FR" sz="1500" b="0" dirty="0" smtClean="0"/>
          </a:p>
        </p:txBody>
      </p:sp>
      <p:sp>
        <p:nvSpPr>
          <p:cNvPr id="171" name="Rectangle 170"/>
          <p:cNvSpPr/>
          <p:nvPr/>
        </p:nvSpPr>
        <p:spPr>
          <a:xfrm>
            <a:off x="4356100" y="2058988"/>
            <a:ext cx="2861610" cy="4318262"/>
          </a:xfrm>
          <a:prstGeom prst="rect">
            <a:avLst/>
          </a:prstGeom>
          <a:ln w="6350">
            <a:solidFill>
              <a:schemeClr val="tx2"/>
            </a:solidFill>
          </a:ln>
          <a:effectLst/>
        </p:spPr>
        <p:style>
          <a:lnRef idx="1">
            <a:schemeClr val="accent1"/>
          </a:lnRef>
          <a:fillRef idx="0">
            <a:schemeClr val="accent1"/>
          </a:fillRef>
          <a:effectRef idx="0">
            <a:schemeClr val="accent1"/>
          </a:effectRef>
          <a:fontRef idx="minor">
            <a:schemeClr val="tx1"/>
          </a:fontRef>
        </p:style>
        <p:txBody>
          <a:bodyPr lIns="72000" tIns="72000" rIns="72000" bIns="72000" rtlCol="0" anchor="t" anchorCtr="0">
            <a:noAutofit/>
          </a:bodyPr>
          <a:lstStyle/>
          <a:p>
            <a:pPr algn="l">
              <a:lnSpc>
                <a:spcPct val="90000"/>
              </a:lnSpc>
              <a:spcBef>
                <a:spcPts val="400"/>
              </a:spcBef>
            </a:pPr>
            <a:endParaRPr lang="fr-FR" sz="1500" b="0" dirty="0" smtClean="0"/>
          </a:p>
        </p:txBody>
      </p:sp>
      <p:sp>
        <p:nvSpPr>
          <p:cNvPr id="172" name="LegendIcon"/>
          <p:cNvSpPr>
            <a:spLocks/>
          </p:cNvSpPr>
          <p:nvPr/>
        </p:nvSpPr>
        <p:spPr>
          <a:xfrm>
            <a:off x="6096000" y="5595938"/>
            <a:ext cx="472243" cy="117510"/>
          </a:xfrm>
          <a:prstGeom prst="rect">
            <a:avLst/>
          </a:prstGeom>
          <a:solidFill>
            <a:schemeClr val="accent6"/>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sp>
        <p:nvSpPr>
          <p:cNvPr id="173" name="LegendIcon"/>
          <p:cNvSpPr>
            <a:spLocks/>
          </p:cNvSpPr>
          <p:nvPr/>
        </p:nvSpPr>
        <p:spPr>
          <a:xfrm>
            <a:off x="2674938" y="5595938"/>
            <a:ext cx="472243" cy="117510"/>
          </a:xfrm>
          <a:prstGeom prst="rect">
            <a:avLst/>
          </a:prstGeom>
          <a:solidFill>
            <a:schemeClr val="accent6"/>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sp>
        <p:nvSpPr>
          <p:cNvPr id="174" name="LegendIcon"/>
          <p:cNvSpPr>
            <a:spLocks/>
          </p:cNvSpPr>
          <p:nvPr/>
        </p:nvSpPr>
        <p:spPr>
          <a:xfrm>
            <a:off x="3232150" y="5595938"/>
            <a:ext cx="472243" cy="117510"/>
          </a:xfrm>
          <a:prstGeom prst="rect">
            <a:avLst/>
          </a:prstGeom>
          <a:solidFill>
            <a:schemeClr val="accent2"/>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sp>
        <p:nvSpPr>
          <p:cNvPr id="175" name="LegendIcon"/>
          <p:cNvSpPr>
            <a:spLocks/>
          </p:cNvSpPr>
          <p:nvPr/>
        </p:nvSpPr>
        <p:spPr>
          <a:xfrm>
            <a:off x="4443413" y="5595938"/>
            <a:ext cx="472243" cy="117510"/>
          </a:xfrm>
          <a:prstGeom prst="rect">
            <a:avLst/>
          </a:prstGeom>
          <a:solidFill>
            <a:schemeClr val="accent6"/>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sp>
        <p:nvSpPr>
          <p:cNvPr id="176" name="LegendIcon"/>
          <p:cNvSpPr>
            <a:spLocks/>
          </p:cNvSpPr>
          <p:nvPr/>
        </p:nvSpPr>
        <p:spPr>
          <a:xfrm>
            <a:off x="4994275" y="5595938"/>
            <a:ext cx="472243" cy="117510"/>
          </a:xfrm>
          <a:prstGeom prst="rect">
            <a:avLst/>
          </a:prstGeom>
          <a:solidFill>
            <a:schemeClr val="accent2"/>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sp>
        <p:nvSpPr>
          <p:cNvPr id="177" name="LegendIcon"/>
          <p:cNvSpPr>
            <a:spLocks/>
          </p:cNvSpPr>
          <p:nvPr/>
        </p:nvSpPr>
        <p:spPr>
          <a:xfrm>
            <a:off x="4443413" y="4059238"/>
            <a:ext cx="472243" cy="117510"/>
          </a:xfrm>
          <a:prstGeom prst="rect">
            <a:avLst/>
          </a:prstGeom>
          <a:solidFill>
            <a:schemeClr val="accent6"/>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sp>
        <p:nvSpPr>
          <p:cNvPr id="178" name="LegendIcon"/>
          <p:cNvSpPr>
            <a:spLocks/>
          </p:cNvSpPr>
          <p:nvPr/>
        </p:nvSpPr>
        <p:spPr>
          <a:xfrm>
            <a:off x="4994275" y="4059238"/>
            <a:ext cx="472243" cy="117510"/>
          </a:xfrm>
          <a:prstGeom prst="rect">
            <a:avLst/>
          </a:prstGeom>
          <a:solidFill>
            <a:schemeClr val="accent2"/>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sp>
        <p:nvSpPr>
          <p:cNvPr id="179" name="LegendIcon"/>
          <p:cNvSpPr>
            <a:spLocks/>
          </p:cNvSpPr>
          <p:nvPr/>
        </p:nvSpPr>
        <p:spPr>
          <a:xfrm>
            <a:off x="5545138" y="4059238"/>
            <a:ext cx="472243" cy="117510"/>
          </a:xfrm>
          <a:prstGeom prst="rect">
            <a:avLst/>
          </a:prstGeom>
          <a:solidFill>
            <a:schemeClr val="accent6"/>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sp>
        <p:nvSpPr>
          <p:cNvPr id="180" name="LegendIcon"/>
          <p:cNvSpPr>
            <a:spLocks/>
          </p:cNvSpPr>
          <p:nvPr/>
        </p:nvSpPr>
        <p:spPr>
          <a:xfrm>
            <a:off x="2674938" y="4059238"/>
            <a:ext cx="472243" cy="117510"/>
          </a:xfrm>
          <a:prstGeom prst="rect">
            <a:avLst/>
          </a:prstGeom>
          <a:solidFill>
            <a:schemeClr val="accent6"/>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sp>
        <p:nvSpPr>
          <p:cNvPr id="181" name="LegendIcon"/>
          <p:cNvSpPr>
            <a:spLocks/>
          </p:cNvSpPr>
          <p:nvPr/>
        </p:nvSpPr>
        <p:spPr>
          <a:xfrm>
            <a:off x="3232150" y="4059238"/>
            <a:ext cx="472243" cy="117510"/>
          </a:xfrm>
          <a:prstGeom prst="rect">
            <a:avLst/>
          </a:prstGeom>
          <a:solidFill>
            <a:schemeClr val="accent6"/>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sp>
        <p:nvSpPr>
          <p:cNvPr id="182" name="LegendIcon"/>
          <p:cNvSpPr>
            <a:spLocks/>
          </p:cNvSpPr>
          <p:nvPr/>
        </p:nvSpPr>
        <p:spPr>
          <a:xfrm>
            <a:off x="4443413" y="4681538"/>
            <a:ext cx="472243" cy="117510"/>
          </a:xfrm>
          <a:prstGeom prst="rect">
            <a:avLst/>
          </a:prstGeom>
          <a:solidFill>
            <a:schemeClr val="accent6"/>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a:solidFill>
                <a:schemeClr val="tx1"/>
              </a:solidFill>
              <a:cs typeface="Arial" pitchFamily="34" charset="0"/>
            </a:endParaRPr>
          </a:p>
        </p:txBody>
      </p:sp>
      <p:sp>
        <p:nvSpPr>
          <p:cNvPr id="183" name="LegendIcon"/>
          <p:cNvSpPr>
            <a:spLocks/>
          </p:cNvSpPr>
          <p:nvPr/>
        </p:nvSpPr>
        <p:spPr>
          <a:xfrm>
            <a:off x="4994275" y="4681538"/>
            <a:ext cx="472243" cy="117510"/>
          </a:xfrm>
          <a:prstGeom prst="rect">
            <a:avLst/>
          </a:prstGeom>
          <a:solidFill>
            <a:schemeClr val="accent6"/>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sp>
        <p:nvSpPr>
          <p:cNvPr id="184" name="LegendIcon"/>
          <p:cNvSpPr>
            <a:spLocks/>
          </p:cNvSpPr>
          <p:nvPr/>
        </p:nvSpPr>
        <p:spPr>
          <a:xfrm>
            <a:off x="2674938" y="4681538"/>
            <a:ext cx="472243" cy="117510"/>
          </a:xfrm>
          <a:prstGeom prst="rect">
            <a:avLst/>
          </a:prstGeom>
          <a:solidFill>
            <a:schemeClr val="accent2"/>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a:solidFill>
                <a:schemeClr val="tx1"/>
              </a:solidFill>
              <a:cs typeface="Arial" pitchFamily="34" charset="0"/>
            </a:endParaRPr>
          </a:p>
        </p:txBody>
      </p:sp>
      <p:sp>
        <p:nvSpPr>
          <p:cNvPr id="185" name="LegendIcon"/>
          <p:cNvSpPr>
            <a:spLocks/>
          </p:cNvSpPr>
          <p:nvPr/>
        </p:nvSpPr>
        <p:spPr>
          <a:xfrm>
            <a:off x="6646863" y="4681538"/>
            <a:ext cx="472243" cy="117510"/>
          </a:xfrm>
          <a:prstGeom prst="rect">
            <a:avLst/>
          </a:prstGeom>
          <a:solidFill>
            <a:schemeClr val="accent6"/>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sp>
        <p:nvSpPr>
          <p:cNvPr id="186" name="LegendIcon"/>
          <p:cNvSpPr>
            <a:spLocks/>
          </p:cNvSpPr>
          <p:nvPr/>
        </p:nvSpPr>
        <p:spPr>
          <a:xfrm>
            <a:off x="3232150" y="4681538"/>
            <a:ext cx="472243" cy="117510"/>
          </a:xfrm>
          <a:prstGeom prst="rect">
            <a:avLst/>
          </a:prstGeom>
          <a:solidFill>
            <a:schemeClr val="accent6"/>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grpSp>
        <p:nvGrpSpPr>
          <p:cNvPr id="187" name="Group 186"/>
          <p:cNvGrpSpPr/>
          <p:nvPr/>
        </p:nvGrpSpPr>
        <p:grpSpPr>
          <a:xfrm>
            <a:off x="2674938" y="4365625"/>
            <a:ext cx="2792831" cy="117510"/>
            <a:chOff x="1762896" y="5771416"/>
            <a:chExt cx="3182972" cy="117510"/>
          </a:xfrm>
        </p:grpSpPr>
        <p:sp>
          <p:nvSpPr>
            <p:cNvPr id="188" name="LegendIcon"/>
            <p:cNvSpPr>
              <a:spLocks/>
            </p:cNvSpPr>
            <p:nvPr/>
          </p:nvSpPr>
          <p:spPr>
            <a:xfrm>
              <a:off x="3779802" y="5771416"/>
              <a:ext cx="538213" cy="117510"/>
            </a:xfrm>
            <a:prstGeom prst="rect">
              <a:avLst/>
            </a:prstGeom>
            <a:solidFill>
              <a:schemeClr val="accent6"/>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sp>
          <p:nvSpPr>
            <p:cNvPr id="189" name="LegendIcon"/>
            <p:cNvSpPr>
              <a:spLocks/>
            </p:cNvSpPr>
            <p:nvPr/>
          </p:nvSpPr>
          <p:spPr>
            <a:xfrm>
              <a:off x="4407655" y="5771416"/>
              <a:ext cx="538213" cy="117510"/>
            </a:xfrm>
            <a:prstGeom prst="rect">
              <a:avLst/>
            </a:prstGeom>
            <a:solidFill>
              <a:schemeClr val="accent2"/>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sp>
          <p:nvSpPr>
            <p:cNvPr id="190" name="LegendIcon"/>
            <p:cNvSpPr>
              <a:spLocks/>
            </p:cNvSpPr>
            <p:nvPr/>
          </p:nvSpPr>
          <p:spPr>
            <a:xfrm>
              <a:off x="1762896" y="5771416"/>
              <a:ext cx="538213" cy="117510"/>
            </a:xfrm>
            <a:prstGeom prst="rect">
              <a:avLst/>
            </a:prstGeom>
            <a:solidFill>
              <a:schemeClr val="accent6"/>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sp>
          <p:nvSpPr>
            <p:cNvPr id="191" name="LegendIcon"/>
            <p:cNvSpPr>
              <a:spLocks/>
            </p:cNvSpPr>
            <p:nvPr/>
          </p:nvSpPr>
          <p:spPr>
            <a:xfrm>
              <a:off x="2398368" y="5771416"/>
              <a:ext cx="538213" cy="117510"/>
            </a:xfrm>
            <a:prstGeom prst="rect">
              <a:avLst/>
            </a:prstGeom>
            <a:solidFill>
              <a:schemeClr val="accent6"/>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grpSp>
      <p:grpSp>
        <p:nvGrpSpPr>
          <p:cNvPr id="192" name="Group 191"/>
          <p:cNvGrpSpPr/>
          <p:nvPr/>
        </p:nvGrpSpPr>
        <p:grpSpPr>
          <a:xfrm>
            <a:off x="2674938" y="3746500"/>
            <a:ext cx="3343727" cy="117510"/>
            <a:chOff x="1762896" y="6112220"/>
            <a:chExt cx="3810825" cy="117510"/>
          </a:xfrm>
        </p:grpSpPr>
        <p:sp>
          <p:nvSpPr>
            <p:cNvPr id="193" name="LegendIcon"/>
            <p:cNvSpPr>
              <a:spLocks/>
            </p:cNvSpPr>
            <p:nvPr/>
          </p:nvSpPr>
          <p:spPr>
            <a:xfrm>
              <a:off x="3779802" y="6112220"/>
              <a:ext cx="538213" cy="117510"/>
            </a:xfrm>
            <a:prstGeom prst="rect">
              <a:avLst/>
            </a:prstGeom>
            <a:solidFill>
              <a:schemeClr val="accent6"/>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sp>
          <p:nvSpPr>
            <p:cNvPr id="194" name="LegendIcon"/>
            <p:cNvSpPr>
              <a:spLocks/>
            </p:cNvSpPr>
            <p:nvPr/>
          </p:nvSpPr>
          <p:spPr>
            <a:xfrm>
              <a:off x="4407655" y="6112220"/>
              <a:ext cx="538213" cy="117510"/>
            </a:xfrm>
            <a:prstGeom prst="rect">
              <a:avLst/>
            </a:prstGeom>
            <a:solidFill>
              <a:schemeClr val="accent6"/>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sp>
          <p:nvSpPr>
            <p:cNvPr id="195" name="LegendIcon"/>
            <p:cNvSpPr>
              <a:spLocks/>
            </p:cNvSpPr>
            <p:nvPr/>
          </p:nvSpPr>
          <p:spPr>
            <a:xfrm>
              <a:off x="5035508" y="6112220"/>
              <a:ext cx="538213" cy="117510"/>
            </a:xfrm>
            <a:prstGeom prst="rect">
              <a:avLst/>
            </a:prstGeom>
            <a:solidFill>
              <a:schemeClr val="accent2"/>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sp>
          <p:nvSpPr>
            <p:cNvPr id="196" name="LegendIcon"/>
            <p:cNvSpPr>
              <a:spLocks/>
            </p:cNvSpPr>
            <p:nvPr/>
          </p:nvSpPr>
          <p:spPr>
            <a:xfrm>
              <a:off x="1762896" y="6112220"/>
              <a:ext cx="538213" cy="117510"/>
            </a:xfrm>
            <a:prstGeom prst="rect">
              <a:avLst/>
            </a:prstGeom>
            <a:solidFill>
              <a:schemeClr val="accent6"/>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sp>
          <p:nvSpPr>
            <p:cNvPr id="197" name="LegendIcon"/>
            <p:cNvSpPr>
              <a:spLocks/>
            </p:cNvSpPr>
            <p:nvPr/>
          </p:nvSpPr>
          <p:spPr>
            <a:xfrm>
              <a:off x="2398368" y="6112220"/>
              <a:ext cx="538213" cy="117510"/>
            </a:xfrm>
            <a:prstGeom prst="rect">
              <a:avLst/>
            </a:prstGeom>
            <a:solidFill>
              <a:schemeClr val="accent2"/>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grpSp>
      <p:sp>
        <p:nvSpPr>
          <p:cNvPr id="198" name="LegendIcon"/>
          <p:cNvSpPr>
            <a:spLocks/>
          </p:cNvSpPr>
          <p:nvPr/>
        </p:nvSpPr>
        <p:spPr>
          <a:xfrm>
            <a:off x="4443413" y="4984750"/>
            <a:ext cx="472243" cy="117510"/>
          </a:xfrm>
          <a:prstGeom prst="rect">
            <a:avLst/>
          </a:prstGeom>
          <a:solidFill>
            <a:schemeClr val="accent6"/>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sp>
        <p:nvSpPr>
          <p:cNvPr id="199" name="LegendIcon"/>
          <p:cNvSpPr>
            <a:spLocks/>
          </p:cNvSpPr>
          <p:nvPr/>
        </p:nvSpPr>
        <p:spPr>
          <a:xfrm>
            <a:off x="4994275" y="4984750"/>
            <a:ext cx="472243" cy="117510"/>
          </a:xfrm>
          <a:prstGeom prst="rect">
            <a:avLst/>
          </a:prstGeom>
          <a:solidFill>
            <a:schemeClr val="accent6"/>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sp>
        <p:nvSpPr>
          <p:cNvPr id="200" name="LegendIcon"/>
          <p:cNvSpPr>
            <a:spLocks/>
          </p:cNvSpPr>
          <p:nvPr/>
        </p:nvSpPr>
        <p:spPr>
          <a:xfrm>
            <a:off x="5545138" y="4984750"/>
            <a:ext cx="472243" cy="117510"/>
          </a:xfrm>
          <a:prstGeom prst="rect">
            <a:avLst/>
          </a:prstGeom>
          <a:solidFill>
            <a:schemeClr val="accent2"/>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sp>
        <p:nvSpPr>
          <p:cNvPr id="201" name="LegendIcon"/>
          <p:cNvSpPr>
            <a:spLocks/>
          </p:cNvSpPr>
          <p:nvPr/>
        </p:nvSpPr>
        <p:spPr>
          <a:xfrm>
            <a:off x="6646863" y="4984750"/>
            <a:ext cx="472243" cy="117510"/>
          </a:xfrm>
          <a:prstGeom prst="rect">
            <a:avLst/>
          </a:prstGeom>
          <a:solidFill>
            <a:schemeClr val="accent6"/>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sp>
        <p:nvSpPr>
          <p:cNvPr id="202" name="LegendIcon"/>
          <p:cNvSpPr>
            <a:spLocks/>
          </p:cNvSpPr>
          <p:nvPr/>
        </p:nvSpPr>
        <p:spPr>
          <a:xfrm>
            <a:off x="2674938" y="4984750"/>
            <a:ext cx="472243" cy="117510"/>
          </a:xfrm>
          <a:prstGeom prst="rect">
            <a:avLst/>
          </a:prstGeom>
          <a:solidFill>
            <a:schemeClr val="accent6"/>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sp>
        <p:nvSpPr>
          <p:cNvPr id="203" name="LegendIcon"/>
          <p:cNvSpPr>
            <a:spLocks/>
          </p:cNvSpPr>
          <p:nvPr/>
        </p:nvSpPr>
        <p:spPr>
          <a:xfrm>
            <a:off x="3232150" y="4984750"/>
            <a:ext cx="472243" cy="117510"/>
          </a:xfrm>
          <a:prstGeom prst="rect">
            <a:avLst/>
          </a:prstGeom>
          <a:solidFill>
            <a:schemeClr val="accent6"/>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sp>
        <p:nvSpPr>
          <p:cNvPr id="204" name="LegendIcon"/>
          <p:cNvSpPr>
            <a:spLocks/>
          </p:cNvSpPr>
          <p:nvPr/>
        </p:nvSpPr>
        <p:spPr>
          <a:xfrm>
            <a:off x="3789363" y="4984750"/>
            <a:ext cx="472243" cy="117510"/>
          </a:xfrm>
          <a:prstGeom prst="rect">
            <a:avLst/>
          </a:prstGeom>
          <a:solidFill>
            <a:schemeClr val="accent2"/>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sp>
        <p:nvSpPr>
          <p:cNvPr id="205" name="LegendIcon"/>
          <p:cNvSpPr>
            <a:spLocks/>
          </p:cNvSpPr>
          <p:nvPr/>
        </p:nvSpPr>
        <p:spPr>
          <a:xfrm>
            <a:off x="2674938" y="5289550"/>
            <a:ext cx="472243" cy="117510"/>
          </a:xfrm>
          <a:prstGeom prst="rect">
            <a:avLst/>
          </a:prstGeom>
          <a:solidFill>
            <a:schemeClr val="accent2"/>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a:solidFill>
                <a:schemeClr val="tx1"/>
              </a:solidFill>
              <a:cs typeface="Arial" pitchFamily="34" charset="0"/>
            </a:endParaRPr>
          </a:p>
        </p:txBody>
      </p:sp>
      <p:sp>
        <p:nvSpPr>
          <p:cNvPr id="206" name="LegendIcon"/>
          <p:cNvSpPr>
            <a:spLocks/>
          </p:cNvSpPr>
          <p:nvPr/>
        </p:nvSpPr>
        <p:spPr>
          <a:xfrm>
            <a:off x="3789363" y="5289550"/>
            <a:ext cx="472243" cy="117510"/>
          </a:xfrm>
          <a:prstGeom prst="rect">
            <a:avLst/>
          </a:prstGeom>
          <a:solidFill>
            <a:schemeClr val="accent6"/>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sp>
        <p:nvSpPr>
          <p:cNvPr id="207" name="LegendIcon"/>
          <p:cNvSpPr>
            <a:spLocks/>
          </p:cNvSpPr>
          <p:nvPr/>
        </p:nvSpPr>
        <p:spPr>
          <a:xfrm>
            <a:off x="5551488" y="5289550"/>
            <a:ext cx="472243" cy="117510"/>
          </a:xfrm>
          <a:prstGeom prst="rect">
            <a:avLst/>
          </a:prstGeom>
          <a:solidFill>
            <a:schemeClr val="accent6"/>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sp>
        <p:nvSpPr>
          <p:cNvPr id="208" name="LegendIcon"/>
          <p:cNvSpPr>
            <a:spLocks/>
          </p:cNvSpPr>
          <p:nvPr/>
        </p:nvSpPr>
        <p:spPr>
          <a:xfrm>
            <a:off x="4994275" y="5289550"/>
            <a:ext cx="472243" cy="117510"/>
          </a:xfrm>
          <a:prstGeom prst="rect">
            <a:avLst/>
          </a:prstGeom>
          <a:solidFill>
            <a:schemeClr val="accent2"/>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sp>
        <p:nvSpPr>
          <p:cNvPr id="209" name="LegendIcon"/>
          <p:cNvSpPr>
            <a:spLocks/>
          </p:cNvSpPr>
          <p:nvPr/>
        </p:nvSpPr>
        <p:spPr>
          <a:xfrm>
            <a:off x="6096000" y="5289550"/>
            <a:ext cx="472243" cy="117510"/>
          </a:xfrm>
          <a:prstGeom prst="rect">
            <a:avLst/>
          </a:prstGeom>
          <a:solidFill>
            <a:schemeClr val="accent6"/>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sp>
        <p:nvSpPr>
          <p:cNvPr id="210" name="LegendIcon"/>
          <p:cNvSpPr>
            <a:spLocks/>
          </p:cNvSpPr>
          <p:nvPr/>
        </p:nvSpPr>
        <p:spPr>
          <a:xfrm>
            <a:off x="3232150" y="5289550"/>
            <a:ext cx="472243" cy="117510"/>
          </a:xfrm>
          <a:prstGeom prst="rect">
            <a:avLst/>
          </a:prstGeom>
          <a:solidFill>
            <a:schemeClr val="accent2"/>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sp>
        <p:nvSpPr>
          <p:cNvPr id="211" name="LegendIcon"/>
          <p:cNvSpPr>
            <a:spLocks/>
          </p:cNvSpPr>
          <p:nvPr/>
        </p:nvSpPr>
        <p:spPr>
          <a:xfrm>
            <a:off x="4443413" y="5289550"/>
            <a:ext cx="472243" cy="117510"/>
          </a:xfrm>
          <a:prstGeom prst="rect">
            <a:avLst/>
          </a:prstGeom>
          <a:solidFill>
            <a:schemeClr val="accent6"/>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a:solidFill>
                <a:schemeClr val="tx1"/>
              </a:solidFill>
              <a:cs typeface="Arial" pitchFamily="34" charset="0"/>
            </a:endParaRPr>
          </a:p>
        </p:txBody>
      </p:sp>
      <p:sp>
        <p:nvSpPr>
          <p:cNvPr id="212" name="RbLeanShape Right U-Shape 2"/>
          <p:cNvSpPr/>
          <p:nvPr/>
        </p:nvSpPr>
        <p:spPr>
          <a:xfrm>
            <a:off x="1069975" y="2679700"/>
            <a:ext cx="72000" cy="941063"/>
          </a:xfrm>
          <a:custGeom>
            <a:avLst/>
            <a:gdLst>
              <a:gd name="connsiteX0" fmla="*/ 1270000 w 1270000"/>
              <a:gd name="connsiteY0" fmla="*/ 0 h 3175000"/>
              <a:gd name="connsiteX1" fmla="*/ 0 w 1270000"/>
              <a:gd name="connsiteY1" fmla="*/ 0 h 3175000"/>
              <a:gd name="connsiteX2" fmla="*/ 0 w 1270000"/>
              <a:gd name="connsiteY2" fmla="*/ 3175000 h 3175000"/>
              <a:gd name="connsiteX3" fmla="*/ 1270000 w 1270000"/>
              <a:gd name="connsiteY3" fmla="*/ 3175000 h 3175000"/>
            </a:gdLst>
            <a:ahLst/>
            <a:cxnLst>
              <a:cxn ang="0">
                <a:pos x="connsiteX0" y="connsiteY0"/>
              </a:cxn>
              <a:cxn ang="0">
                <a:pos x="connsiteX1" y="connsiteY1"/>
              </a:cxn>
              <a:cxn ang="0">
                <a:pos x="connsiteX2" y="connsiteY2"/>
              </a:cxn>
              <a:cxn ang="0">
                <a:pos x="connsiteX3" y="connsiteY3"/>
              </a:cxn>
            </a:cxnLst>
            <a:rect l="l" t="t" r="r" b="b"/>
            <a:pathLst>
              <a:path w="1270000" h="3175000">
                <a:moveTo>
                  <a:pt x="1270000" y="0"/>
                </a:moveTo>
                <a:lnTo>
                  <a:pt x="0" y="0"/>
                </a:lnTo>
                <a:lnTo>
                  <a:pt x="0" y="3175000"/>
                </a:lnTo>
                <a:lnTo>
                  <a:pt x="1270000" y="3175000"/>
                </a:lnTo>
              </a:path>
            </a:pathLst>
          </a:custGeom>
          <a:ln w="12700">
            <a:solidFill>
              <a:schemeClr val="accent6"/>
            </a:solidFill>
          </a:ln>
          <a:effectLst/>
        </p:spPr>
        <p:style>
          <a:lnRef idx="1">
            <a:schemeClr val="accent1"/>
          </a:lnRef>
          <a:fillRef idx="0">
            <a:schemeClr val="accent1"/>
          </a:fillRef>
          <a:effectRef idx="0">
            <a:schemeClr val="accent1"/>
          </a:effectRef>
          <a:fontRef idx="minor">
            <a:schemeClr val="tx1"/>
          </a:fontRef>
        </p:style>
        <p:txBody>
          <a:bodyPr lIns="90000" tIns="90000" rIns="0" bIns="0" rtlCol="0" anchor="t"/>
          <a:lstStyle/>
          <a:p>
            <a:pPr fontAlgn="ctr"/>
            <a:endParaRPr lang="ro-RO">
              <a:latin typeface="+mj-lt"/>
            </a:endParaRPr>
          </a:p>
        </p:txBody>
      </p:sp>
      <p:sp>
        <p:nvSpPr>
          <p:cNvPr id="213" name="ListLeanHorizontalTextTopic1"/>
          <p:cNvSpPr txBox="1"/>
          <p:nvPr/>
        </p:nvSpPr>
        <p:spPr>
          <a:xfrm rot="16200000">
            <a:off x="411163" y="2990850"/>
            <a:ext cx="955675" cy="304699"/>
          </a:xfrm>
          <a:prstGeom prst="rect">
            <a:avLst/>
          </a:prstGeom>
          <a:noFill/>
          <a:ln w="9525">
            <a:noFill/>
          </a:ln>
        </p:spPr>
        <p:txBody>
          <a:bodyPr vert="horz" wrap="square" lIns="0" tIns="0" rIns="0" bIns="0" rtlCol="0" anchor="t">
            <a:spAutoFit/>
          </a:bodyPr>
          <a:lstStyle/>
          <a:p>
            <a:pPr algn="ctr">
              <a:lnSpc>
                <a:spcPct val="90000"/>
              </a:lnSpc>
              <a:spcBef>
                <a:spcPts val="0"/>
              </a:spcBef>
              <a:buClr>
                <a:schemeClr val="tx1"/>
              </a:buClr>
              <a:buSzPct val="100000"/>
            </a:pPr>
            <a:r>
              <a:rPr lang="ru-RU" sz="1100" dirty="0" smtClean="0">
                <a:solidFill>
                  <a:schemeClr val="accent6"/>
                </a:solidFill>
                <a:latin typeface="+mj-lt"/>
                <a:cs typeface="Arial" pitchFamily="34" charset="0"/>
              </a:rPr>
              <a:t>Национальные интеграторы</a:t>
            </a:r>
            <a:endParaRPr lang="en-US" sz="1100" dirty="0" smtClean="0">
              <a:solidFill>
                <a:schemeClr val="accent6"/>
              </a:solidFill>
              <a:latin typeface="+mj-lt"/>
              <a:cs typeface="Arial" pitchFamily="34" charset="0"/>
            </a:endParaRPr>
          </a:p>
        </p:txBody>
      </p:sp>
      <p:sp>
        <p:nvSpPr>
          <p:cNvPr id="214" name="RbLeanShape Right U-Shape 2"/>
          <p:cNvSpPr/>
          <p:nvPr/>
        </p:nvSpPr>
        <p:spPr>
          <a:xfrm>
            <a:off x="1069975" y="4610100"/>
            <a:ext cx="72000" cy="1152000"/>
          </a:xfrm>
          <a:custGeom>
            <a:avLst/>
            <a:gdLst>
              <a:gd name="connsiteX0" fmla="*/ 1270000 w 1270000"/>
              <a:gd name="connsiteY0" fmla="*/ 0 h 3175000"/>
              <a:gd name="connsiteX1" fmla="*/ 0 w 1270000"/>
              <a:gd name="connsiteY1" fmla="*/ 0 h 3175000"/>
              <a:gd name="connsiteX2" fmla="*/ 0 w 1270000"/>
              <a:gd name="connsiteY2" fmla="*/ 3175000 h 3175000"/>
              <a:gd name="connsiteX3" fmla="*/ 1270000 w 1270000"/>
              <a:gd name="connsiteY3" fmla="*/ 3175000 h 3175000"/>
            </a:gdLst>
            <a:ahLst/>
            <a:cxnLst>
              <a:cxn ang="0">
                <a:pos x="connsiteX0" y="connsiteY0"/>
              </a:cxn>
              <a:cxn ang="0">
                <a:pos x="connsiteX1" y="connsiteY1"/>
              </a:cxn>
              <a:cxn ang="0">
                <a:pos x="connsiteX2" y="connsiteY2"/>
              </a:cxn>
              <a:cxn ang="0">
                <a:pos x="connsiteX3" y="connsiteY3"/>
              </a:cxn>
            </a:cxnLst>
            <a:rect l="l" t="t" r="r" b="b"/>
            <a:pathLst>
              <a:path w="1270000" h="3175000">
                <a:moveTo>
                  <a:pt x="1270000" y="0"/>
                </a:moveTo>
                <a:lnTo>
                  <a:pt x="0" y="0"/>
                </a:lnTo>
                <a:lnTo>
                  <a:pt x="0" y="3175000"/>
                </a:lnTo>
                <a:lnTo>
                  <a:pt x="1270000" y="3175000"/>
                </a:lnTo>
              </a:path>
            </a:pathLst>
          </a:custGeom>
          <a:ln w="12700">
            <a:solidFill>
              <a:schemeClr val="bg2"/>
            </a:solidFill>
          </a:ln>
          <a:effectLst/>
        </p:spPr>
        <p:style>
          <a:lnRef idx="1">
            <a:schemeClr val="accent1"/>
          </a:lnRef>
          <a:fillRef idx="0">
            <a:schemeClr val="accent1"/>
          </a:fillRef>
          <a:effectRef idx="0">
            <a:schemeClr val="accent1"/>
          </a:effectRef>
          <a:fontRef idx="minor">
            <a:schemeClr val="tx1"/>
          </a:fontRef>
        </p:style>
        <p:txBody>
          <a:bodyPr lIns="90000" tIns="90000" rIns="0" bIns="0" rtlCol="0" anchor="t"/>
          <a:lstStyle/>
          <a:p>
            <a:pPr fontAlgn="ctr"/>
            <a:endParaRPr lang="ro-RO">
              <a:latin typeface="+mj-lt"/>
            </a:endParaRPr>
          </a:p>
        </p:txBody>
      </p:sp>
      <p:sp>
        <p:nvSpPr>
          <p:cNvPr id="215" name="ListLeanHorizontalTextTopic1"/>
          <p:cNvSpPr txBox="1"/>
          <p:nvPr/>
        </p:nvSpPr>
        <p:spPr>
          <a:xfrm rot="16200000">
            <a:off x="371475" y="5135563"/>
            <a:ext cx="1188000" cy="152349"/>
          </a:xfrm>
          <a:prstGeom prst="rect">
            <a:avLst/>
          </a:prstGeom>
          <a:noFill/>
          <a:ln w="9525">
            <a:noFill/>
          </a:ln>
        </p:spPr>
        <p:txBody>
          <a:bodyPr vert="horz" wrap="square" lIns="0" tIns="0" rIns="0" bIns="0" rtlCol="0" anchor="t">
            <a:spAutoFit/>
          </a:bodyPr>
          <a:lstStyle/>
          <a:p>
            <a:pPr algn="ctr">
              <a:lnSpc>
                <a:spcPct val="90000"/>
              </a:lnSpc>
              <a:spcBef>
                <a:spcPts val="0"/>
              </a:spcBef>
              <a:buClr>
                <a:schemeClr val="tx1"/>
              </a:buClr>
              <a:buSzPct val="100000"/>
            </a:pPr>
            <a:r>
              <a:rPr lang="ru-RU" sz="1100" dirty="0" smtClean="0">
                <a:solidFill>
                  <a:schemeClr val="bg2"/>
                </a:solidFill>
                <a:latin typeface="+mj-lt"/>
                <a:cs typeface="Arial" pitchFamily="34" charset="0"/>
              </a:rPr>
              <a:t>Со специализацией</a:t>
            </a:r>
            <a:endParaRPr lang="en-US" sz="1100" dirty="0" smtClean="0">
              <a:solidFill>
                <a:schemeClr val="bg2"/>
              </a:solidFill>
              <a:latin typeface="+mj-lt"/>
              <a:cs typeface="Arial" pitchFamily="34" charset="0"/>
            </a:endParaRPr>
          </a:p>
        </p:txBody>
      </p:sp>
      <p:sp>
        <p:nvSpPr>
          <p:cNvPr id="216" name="RbLeanShape Right U-Shape 2"/>
          <p:cNvSpPr/>
          <p:nvPr/>
        </p:nvSpPr>
        <p:spPr>
          <a:xfrm>
            <a:off x="1069975" y="3683000"/>
            <a:ext cx="72000" cy="866399"/>
          </a:xfrm>
          <a:custGeom>
            <a:avLst/>
            <a:gdLst>
              <a:gd name="connsiteX0" fmla="*/ 1270000 w 1270000"/>
              <a:gd name="connsiteY0" fmla="*/ 0 h 3175000"/>
              <a:gd name="connsiteX1" fmla="*/ 0 w 1270000"/>
              <a:gd name="connsiteY1" fmla="*/ 0 h 3175000"/>
              <a:gd name="connsiteX2" fmla="*/ 0 w 1270000"/>
              <a:gd name="connsiteY2" fmla="*/ 3175000 h 3175000"/>
              <a:gd name="connsiteX3" fmla="*/ 1270000 w 1270000"/>
              <a:gd name="connsiteY3" fmla="*/ 3175000 h 3175000"/>
            </a:gdLst>
            <a:ahLst/>
            <a:cxnLst>
              <a:cxn ang="0">
                <a:pos x="connsiteX0" y="connsiteY0"/>
              </a:cxn>
              <a:cxn ang="0">
                <a:pos x="connsiteX1" y="connsiteY1"/>
              </a:cxn>
              <a:cxn ang="0">
                <a:pos x="connsiteX2" y="connsiteY2"/>
              </a:cxn>
              <a:cxn ang="0">
                <a:pos x="connsiteX3" y="connsiteY3"/>
              </a:cxn>
            </a:cxnLst>
            <a:rect l="l" t="t" r="r" b="b"/>
            <a:pathLst>
              <a:path w="1270000" h="3175000">
                <a:moveTo>
                  <a:pt x="1270000" y="0"/>
                </a:moveTo>
                <a:lnTo>
                  <a:pt x="0" y="0"/>
                </a:lnTo>
                <a:lnTo>
                  <a:pt x="0" y="3175000"/>
                </a:lnTo>
                <a:lnTo>
                  <a:pt x="1270000" y="3175000"/>
                </a:lnTo>
              </a:path>
            </a:pathLst>
          </a:custGeom>
          <a:ln w="12700">
            <a:solidFill>
              <a:schemeClr val="accent5"/>
            </a:solidFill>
          </a:ln>
          <a:effectLst/>
        </p:spPr>
        <p:style>
          <a:lnRef idx="1">
            <a:schemeClr val="accent1"/>
          </a:lnRef>
          <a:fillRef idx="0">
            <a:schemeClr val="accent1"/>
          </a:fillRef>
          <a:effectRef idx="0">
            <a:schemeClr val="accent1"/>
          </a:effectRef>
          <a:fontRef idx="minor">
            <a:schemeClr val="tx1"/>
          </a:fontRef>
        </p:style>
        <p:txBody>
          <a:bodyPr lIns="90000" tIns="90000" rIns="0" bIns="0" rtlCol="0" anchor="t"/>
          <a:lstStyle/>
          <a:p>
            <a:pPr fontAlgn="ctr"/>
            <a:endParaRPr lang="ro-RO">
              <a:latin typeface="+mj-lt"/>
            </a:endParaRPr>
          </a:p>
        </p:txBody>
      </p:sp>
      <p:sp>
        <p:nvSpPr>
          <p:cNvPr id="217" name="ListLeanHorizontalTextTopic1"/>
          <p:cNvSpPr txBox="1"/>
          <p:nvPr/>
        </p:nvSpPr>
        <p:spPr>
          <a:xfrm rot="16200000">
            <a:off x="427038" y="3986213"/>
            <a:ext cx="971318" cy="256480"/>
          </a:xfrm>
          <a:prstGeom prst="rect">
            <a:avLst/>
          </a:prstGeom>
          <a:noFill/>
          <a:ln w="9525">
            <a:noFill/>
          </a:ln>
        </p:spPr>
        <p:txBody>
          <a:bodyPr vert="horz" wrap="square" lIns="0" tIns="0" rIns="0" bIns="0" rtlCol="0" anchor="t">
            <a:spAutoFit/>
          </a:bodyPr>
          <a:lstStyle/>
          <a:p>
            <a:pPr algn="ctr">
              <a:lnSpc>
                <a:spcPts val="1000"/>
              </a:lnSpc>
              <a:spcBef>
                <a:spcPts val="0"/>
              </a:spcBef>
              <a:buClr>
                <a:schemeClr val="tx1"/>
              </a:buClr>
              <a:buSzPct val="100000"/>
            </a:pPr>
            <a:r>
              <a:rPr lang="ru-RU" sz="1050" dirty="0" smtClean="0">
                <a:solidFill>
                  <a:schemeClr val="accent5"/>
                </a:solidFill>
                <a:latin typeface="+mj-lt"/>
                <a:cs typeface="Arial" pitchFamily="34" charset="0"/>
              </a:rPr>
              <a:t>Региональные с фокусом на сбор</a:t>
            </a:r>
            <a:endParaRPr lang="en-US" sz="1050" dirty="0" smtClean="0">
              <a:solidFill>
                <a:schemeClr val="accent5"/>
              </a:solidFill>
              <a:latin typeface="+mj-lt"/>
              <a:cs typeface="Arial" pitchFamily="34" charset="0"/>
            </a:endParaRPr>
          </a:p>
        </p:txBody>
      </p:sp>
      <p:graphicFrame>
        <p:nvGraphicFramePr>
          <p:cNvPr id="218" name="Object 217"/>
          <p:cNvGraphicFramePr>
            <a:graphicFrameLocks/>
          </p:cNvGraphicFramePr>
          <p:nvPr>
            <p:custDataLst>
              <p:tags r:id="rId4"/>
            </p:custDataLst>
            <p:extLst>
              <p:ext uri="{D42A27DB-BD31-4B8C-83A1-F6EECF244321}">
                <p14:modId xmlns:p14="http://schemas.microsoft.com/office/powerpoint/2010/main" val="1382323752"/>
              </p:ext>
            </p:extLst>
          </p:nvPr>
        </p:nvGraphicFramePr>
        <p:xfrm>
          <a:off x="1676401" y="2590800"/>
          <a:ext cx="1379191" cy="3954744"/>
        </p:xfrm>
        <a:graphic>
          <a:graphicData uri="http://schemas.openxmlformats.org/presentationml/2006/ole">
            <mc:AlternateContent xmlns:mc="http://schemas.openxmlformats.org/markup-compatibility/2006">
              <mc:Choice xmlns:v="urn:schemas-microsoft-com:vml" Requires="v">
                <p:oleObj spid="_x0000_s180291" name="Chart" r:id="rId30" imgW="1379191" imgH="3954744" progId="MSGraph.Chart.8">
                  <p:embed followColorScheme="full"/>
                </p:oleObj>
              </mc:Choice>
              <mc:Fallback>
                <p:oleObj name="Chart" r:id="rId30" imgW="1379191" imgH="3954744" progId="MSGraph.Chart.8">
                  <p:embed followColorScheme="full"/>
                  <p:pic>
                    <p:nvPicPr>
                      <p:cNvPr id="0" name=""/>
                      <p:cNvPicPr/>
                      <p:nvPr/>
                    </p:nvPicPr>
                    <p:blipFill>
                      <a:blip r:embed="rId31"/>
                      <a:stretch>
                        <a:fillRect/>
                      </a:stretch>
                    </p:blipFill>
                    <p:spPr>
                      <a:xfrm>
                        <a:off x="1676401" y="2590800"/>
                        <a:ext cx="1379191" cy="3954744"/>
                      </a:xfrm>
                      <a:prstGeom prst="rect">
                        <a:avLst/>
                      </a:prstGeom>
                    </p:spPr>
                  </p:pic>
                </p:oleObj>
              </mc:Fallback>
            </mc:AlternateContent>
          </a:graphicData>
        </a:graphic>
      </p:graphicFrame>
      <p:sp>
        <p:nvSpPr>
          <p:cNvPr id="226" name="Text Placeholder 26"/>
          <p:cNvSpPr>
            <a:spLocks noGrp="1"/>
          </p:cNvSpPr>
          <p:nvPr>
            <p:custDataLst>
              <p:tags r:id="rId5"/>
            </p:custDataLst>
          </p:nvPr>
        </p:nvSpPr>
        <p:spPr bwMode="gray">
          <a:xfrm>
            <a:off x="1838325" y="5595938"/>
            <a:ext cx="200025" cy="152400"/>
          </a:xfrm>
          <a:prstGeom prst="rect">
            <a:avLst/>
          </a:prstGeom>
          <a:noFill/>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0" indent="0" algn="l" defTabSz="914400" rtl="0" eaLnBrk="1" latinLnBrk="0" hangingPunct="1">
              <a:lnSpc>
                <a:spcPct val="90000"/>
              </a:lnSpc>
              <a:spcBef>
                <a:spcPts val="0"/>
              </a:spcBef>
              <a:buFont typeface="Arial Narrow" pitchFamily="34" charset="0"/>
              <a:buNone/>
              <a:defRPr lang="en-US" sz="2100" b="0" i="0" kern="1200" baseline="0" dirty="0" smtClean="0">
                <a:solidFill>
                  <a:schemeClr val="tx1"/>
                </a:solidFill>
                <a:latin typeface="+mn-lt"/>
                <a:ea typeface="+mn-ea"/>
                <a:cs typeface="+mn-cs"/>
                <a:sym typeface="+mn-lt"/>
              </a:defRPr>
            </a:lvl1pPr>
            <a:lvl2pPr marL="230400" indent="-230400" algn="l" defTabSz="914400" rtl="0" eaLnBrk="1" latinLnBrk="0" hangingPunct="1">
              <a:lnSpc>
                <a:spcPct val="90000"/>
              </a:lnSpc>
              <a:spcBef>
                <a:spcPts val="1200"/>
              </a:spcBef>
              <a:buFont typeface="Arial Narrow" pitchFamily="34" charset="0"/>
              <a:buChar char="&gt;"/>
              <a:defRPr lang="en-US" sz="2100" b="0" kern="1200" dirty="0" smtClean="0">
                <a:solidFill>
                  <a:schemeClr val="tx1"/>
                </a:solidFill>
                <a:latin typeface="+mn-lt"/>
                <a:ea typeface="+mn-ea"/>
                <a:cs typeface="+mn-cs"/>
                <a:sym typeface="+mn-lt"/>
              </a:defRPr>
            </a:lvl2pPr>
            <a:lvl3pPr marL="482400" indent="-234000" algn="l" defTabSz="914400" rtl="0" eaLnBrk="1" latinLnBrk="0" hangingPunct="1">
              <a:lnSpc>
                <a:spcPct val="90000"/>
              </a:lnSpc>
              <a:spcBef>
                <a:spcPts val="400"/>
              </a:spcBef>
              <a:buFont typeface="Arial Narrow" pitchFamily="34" charset="0"/>
              <a:buChar char="–"/>
              <a:defRPr lang="en-US" sz="2100" b="0" kern="1200" dirty="0" smtClean="0">
                <a:solidFill>
                  <a:schemeClr val="tx1"/>
                </a:solidFill>
                <a:latin typeface="+mn-lt"/>
                <a:ea typeface="+mn-ea"/>
                <a:cs typeface="+mn-cs"/>
                <a:sym typeface="+mn-lt"/>
              </a:defRPr>
            </a:lvl3pPr>
            <a:lvl4pPr marL="698400" indent="-201600" algn="l" defTabSz="914400" rtl="0" eaLnBrk="1" latinLnBrk="0" hangingPunct="1">
              <a:lnSpc>
                <a:spcPct val="90000"/>
              </a:lnSpc>
              <a:spcBef>
                <a:spcPts val="200"/>
              </a:spcBef>
              <a:buFont typeface="Arial Narrow" pitchFamily="34" charset="0"/>
              <a:buChar char="-"/>
              <a:defRPr lang="en-US" sz="2100" b="0" kern="1200" dirty="0">
                <a:solidFill>
                  <a:schemeClr val="tx1"/>
                </a:solidFill>
                <a:latin typeface="+mn-lt"/>
                <a:ea typeface="+mn-ea"/>
                <a:cs typeface="+mn-cs"/>
                <a:sym typeface="+mn-lt"/>
              </a:defRPr>
            </a:lvl4pPr>
            <a:lvl5pPr marL="698400" indent="0" algn="l" defTabSz="914400" rtl="0" eaLnBrk="1" latinLnBrk="0" hangingPunct="1">
              <a:lnSpc>
                <a:spcPct val="93000"/>
              </a:lnSpc>
              <a:spcBef>
                <a:spcPts val="0"/>
              </a:spcBef>
              <a:buFont typeface="Arial Narrow" pitchFamily="34" charset="0"/>
              <a:buNone/>
              <a:defRPr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9pPr>
          </a:lstStyle>
          <a:p>
            <a:pPr>
              <a:lnSpc>
                <a:spcPct val="100000"/>
              </a:lnSpc>
              <a:spcBef>
                <a:spcPct val="0"/>
              </a:spcBef>
            </a:pPr>
            <a:fld id="{956158C6-22C6-4411-AE97-6CF40AF555E6}" type="datetime'''''0''''''''.2''1'''''''''''''''">
              <a:rPr lang="en-US" altLang="en-US" sz="1000"/>
              <a:pPr/>
              <a:t>0.21</a:t>
            </a:fld>
            <a:endParaRPr lang="ro-RO" sz="1000" dirty="0"/>
          </a:p>
        </p:txBody>
      </p:sp>
      <p:sp>
        <p:nvSpPr>
          <p:cNvPr id="225" name="Text Placeholder 12"/>
          <p:cNvSpPr>
            <a:spLocks noGrp="1"/>
          </p:cNvSpPr>
          <p:nvPr>
            <p:custDataLst>
              <p:tags r:id="rId6"/>
            </p:custDataLst>
          </p:nvPr>
        </p:nvSpPr>
        <p:spPr bwMode="gray">
          <a:xfrm>
            <a:off x="1868488" y="5286375"/>
            <a:ext cx="200025" cy="152400"/>
          </a:xfrm>
          <a:prstGeom prst="rect">
            <a:avLst/>
          </a:prstGeom>
          <a:noFill/>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0" indent="0" algn="l" defTabSz="914400" rtl="0" eaLnBrk="1" latinLnBrk="0" hangingPunct="1">
              <a:lnSpc>
                <a:spcPct val="90000"/>
              </a:lnSpc>
              <a:spcBef>
                <a:spcPts val="0"/>
              </a:spcBef>
              <a:buFont typeface="Arial Narrow" pitchFamily="34" charset="0"/>
              <a:buNone/>
              <a:defRPr lang="en-US" sz="2100" b="0" i="0" kern="1200" baseline="0" dirty="0" smtClean="0">
                <a:solidFill>
                  <a:schemeClr val="tx1"/>
                </a:solidFill>
                <a:latin typeface="+mn-lt"/>
                <a:ea typeface="+mn-ea"/>
                <a:cs typeface="+mn-cs"/>
                <a:sym typeface="+mn-lt"/>
              </a:defRPr>
            </a:lvl1pPr>
            <a:lvl2pPr marL="230400" indent="-230400" algn="l" defTabSz="914400" rtl="0" eaLnBrk="1" latinLnBrk="0" hangingPunct="1">
              <a:lnSpc>
                <a:spcPct val="90000"/>
              </a:lnSpc>
              <a:spcBef>
                <a:spcPts val="1200"/>
              </a:spcBef>
              <a:buFont typeface="Arial Narrow" pitchFamily="34" charset="0"/>
              <a:buChar char="&gt;"/>
              <a:defRPr lang="en-US" sz="2100" b="0" kern="1200" dirty="0" smtClean="0">
                <a:solidFill>
                  <a:schemeClr val="tx1"/>
                </a:solidFill>
                <a:latin typeface="+mn-lt"/>
                <a:ea typeface="+mn-ea"/>
                <a:cs typeface="+mn-cs"/>
                <a:sym typeface="+mn-lt"/>
              </a:defRPr>
            </a:lvl2pPr>
            <a:lvl3pPr marL="482400" indent="-234000" algn="l" defTabSz="914400" rtl="0" eaLnBrk="1" latinLnBrk="0" hangingPunct="1">
              <a:lnSpc>
                <a:spcPct val="90000"/>
              </a:lnSpc>
              <a:spcBef>
                <a:spcPts val="400"/>
              </a:spcBef>
              <a:buFont typeface="Arial Narrow" pitchFamily="34" charset="0"/>
              <a:buChar char="–"/>
              <a:defRPr lang="en-US" sz="2100" b="0" kern="1200" dirty="0" smtClean="0">
                <a:solidFill>
                  <a:schemeClr val="tx1"/>
                </a:solidFill>
                <a:latin typeface="+mn-lt"/>
                <a:ea typeface="+mn-ea"/>
                <a:cs typeface="+mn-cs"/>
                <a:sym typeface="+mn-lt"/>
              </a:defRPr>
            </a:lvl3pPr>
            <a:lvl4pPr marL="698400" indent="-201600" algn="l" defTabSz="914400" rtl="0" eaLnBrk="1" latinLnBrk="0" hangingPunct="1">
              <a:lnSpc>
                <a:spcPct val="90000"/>
              </a:lnSpc>
              <a:spcBef>
                <a:spcPts val="200"/>
              </a:spcBef>
              <a:buFont typeface="Arial Narrow" pitchFamily="34" charset="0"/>
              <a:buChar char="-"/>
              <a:defRPr lang="en-US" sz="2100" b="0" kern="1200" dirty="0">
                <a:solidFill>
                  <a:schemeClr val="tx1"/>
                </a:solidFill>
                <a:latin typeface="+mn-lt"/>
                <a:ea typeface="+mn-ea"/>
                <a:cs typeface="+mn-cs"/>
                <a:sym typeface="+mn-lt"/>
              </a:defRPr>
            </a:lvl4pPr>
            <a:lvl5pPr marL="698400" indent="0" algn="l" defTabSz="914400" rtl="0" eaLnBrk="1" latinLnBrk="0" hangingPunct="1">
              <a:lnSpc>
                <a:spcPct val="93000"/>
              </a:lnSpc>
              <a:spcBef>
                <a:spcPts val="0"/>
              </a:spcBef>
              <a:buFont typeface="Arial Narrow" pitchFamily="34" charset="0"/>
              <a:buNone/>
              <a:defRPr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9pPr>
          </a:lstStyle>
          <a:p>
            <a:pPr>
              <a:lnSpc>
                <a:spcPct val="100000"/>
              </a:lnSpc>
              <a:spcBef>
                <a:spcPct val="0"/>
              </a:spcBef>
            </a:pPr>
            <a:fld id="{2C772E62-1742-4FA6-8DF8-FB8D3B52C135}" type="datetime'''''''''''''''''''''0''''''''''''''''''''.''''44'''''''''''">
              <a:rPr lang="en-US" altLang="en-US" sz="1000"/>
              <a:pPr/>
              <a:t>0.44</a:t>
            </a:fld>
            <a:endParaRPr lang="en-US" sz="1000" dirty="0"/>
          </a:p>
        </p:txBody>
      </p:sp>
      <p:sp>
        <p:nvSpPr>
          <p:cNvPr id="224" name="Text Placeholder 11"/>
          <p:cNvSpPr>
            <a:spLocks noGrp="1"/>
          </p:cNvSpPr>
          <p:nvPr>
            <p:custDataLst>
              <p:tags r:id="rId7"/>
            </p:custDataLst>
          </p:nvPr>
        </p:nvSpPr>
        <p:spPr bwMode="gray">
          <a:xfrm>
            <a:off x="1922463" y="4978400"/>
            <a:ext cx="200025" cy="152400"/>
          </a:xfrm>
          <a:prstGeom prst="rect">
            <a:avLst/>
          </a:prstGeom>
          <a:noFill/>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0" indent="0" algn="l" defTabSz="914400" rtl="0" eaLnBrk="1" latinLnBrk="0" hangingPunct="1">
              <a:lnSpc>
                <a:spcPct val="90000"/>
              </a:lnSpc>
              <a:spcBef>
                <a:spcPts val="0"/>
              </a:spcBef>
              <a:buFont typeface="Arial Narrow" pitchFamily="34" charset="0"/>
              <a:buNone/>
              <a:defRPr lang="en-US" sz="2100" b="0" i="0" kern="1200" baseline="0" dirty="0" smtClean="0">
                <a:solidFill>
                  <a:schemeClr val="tx1"/>
                </a:solidFill>
                <a:latin typeface="+mn-lt"/>
                <a:ea typeface="+mn-ea"/>
                <a:cs typeface="+mn-cs"/>
                <a:sym typeface="+mn-lt"/>
              </a:defRPr>
            </a:lvl1pPr>
            <a:lvl2pPr marL="230400" indent="-230400" algn="l" defTabSz="914400" rtl="0" eaLnBrk="1" latinLnBrk="0" hangingPunct="1">
              <a:lnSpc>
                <a:spcPct val="90000"/>
              </a:lnSpc>
              <a:spcBef>
                <a:spcPts val="1200"/>
              </a:spcBef>
              <a:buFont typeface="Arial Narrow" pitchFamily="34" charset="0"/>
              <a:buChar char="&gt;"/>
              <a:defRPr lang="en-US" sz="2100" b="0" kern="1200" dirty="0" smtClean="0">
                <a:solidFill>
                  <a:schemeClr val="tx1"/>
                </a:solidFill>
                <a:latin typeface="+mn-lt"/>
                <a:ea typeface="+mn-ea"/>
                <a:cs typeface="+mn-cs"/>
                <a:sym typeface="+mn-lt"/>
              </a:defRPr>
            </a:lvl2pPr>
            <a:lvl3pPr marL="482400" indent="-234000" algn="l" defTabSz="914400" rtl="0" eaLnBrk="1" latinLnBrk="0" hangingPunct="1">
              <a:lnSpc>
                <a:spcPct val="90000"/>
              </a:lnSpc>
              <a:spcBef>
                <a:spcPts val="400"/>
              </a:spcBef>
              <a:buFont typeface="Arial Narrow" pitchFamily="34" charset="0"/>
              <a:buChar char="–"/>
              <a:defRPr lang="en-US" sz="2100" b="0" kern="1200" dirty="0" smtClean="0">
                <a:solidFill>
                  <a:schemeClr val="tx1"/>
                </a:solidFill>
                <a:latin typeface="+mn-lt"/>
                <a:ea typeface="+mn-ea"/>
                <a:cs typeface="+mn-cs"/>
                <a:sym typeface="+mn-lt"/>
              </a:defRPr>
            </a:lvl3pPr>
            <a:lvl4pPr marL="698400" indent="-201600" algn="l" defTabSz="914400" rtl="0" eaLnBrk="1" latinLnBrk="0" hangingPunct="1">
              <a:lnSpc>
                <a:spcPct val="90000"/>
              </a:lnSpc>
              <a:spcBef>
                <a:spcPts val="200"/>
              </a:spcBef>
              <a:buFont typeface="Arial Narrow" pitchFamily="34" charset="0"/>
              <a:buChar char="-"/>
              <a:defRPr lang="en-US" sz="2100" b="0" kern="1200" dirty="0">
                <a:solidFill>
                  <a:schemeClr val="tx1"/>
                </a:solidFill>
                <a:latin typeface="+mn-lt"/>
                <a:ea typeface="+mn-ea"/>
                <a:cs typeface="+mn-cs"/>
                <a:sym typeface="+mn-lt"/>
              </a:defRPr>
            </a:lvl4pPr>
            <a:lvl5pPr marL="698400" indent="0" algn="l" defTabSz="914400" rtl="0" eaLnBrk="1" latinLnBrk="0" hangingPunct="1">
              <a:lnSpc>
                <a:spcPct val="93000"/>
              </a:lnSpc>
              <a:spcBef>
                <a:spcPts val="0"/>
              </a:spcBef>
              <a:buFont typeface="Arial Narrow" pitchFamily="34" charset="0"/>
              <a:buNone/>
              <a:defRPr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9pPr>
          </a:lstStyle>
          <a:p>
            <a:pPr>
              <a:lnSpc>
                <a:spcPct val="100000"/>
              </a:lnSpc>
              <a:spcBef>
                <a:spcPct val="0"/>
              </a:spcBef>
            </a:pPr>
            <a:fld id="{8017F164-64E0-4CA9-BA0C-660970D4F86A}" type="datetime'''''''''''''''0''''''''''''''''''.''''''''''''88'''''''''''">
              <a:rPr lang="en-US" altLang="en-US" sz="1000"/>
              <a:pPr/>
              <a:t>0.88</a:t>
            </a:fld>
            <a:endParaRPr lang="en-US" sz="1000" dirty="0"/>
          </a:p>
        </p:txBody>
      </p:sp>
      <p:sp>
        <p:nvSpPr>
          <p:cNvPr id="223" name="Text Placeholder 9"/>
          <p:cNvSpPr>
            <a:spLocks noGrp="1"/>
          </p:cNvSpPr>
          <p:nvPr>
            <p:custDataLst>
              <p:tags r:id="rId8"/>
            </p:custDataLst>
          </p:nvPr>
        </p:nvSpPr>
        <p:spPr bwMode="gray">
          <a:xfrm>
            <a:off x="1974850" y="4670425"/>
            <a:ext cx="200025" cy="152400"/>
          </a:xfrm>
          <a:prstGeom prst="rect">
            <a:avLst/>
          </a:prstGeom>
          <a:noFill/>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0" indent="0" algn="l" defTabSz="914400" rtl="0" eaLnBrk="1" latinLnBrk="0" hangingPunct="1">
              <a:lnSpc>
                <a:spcPct val="90000"/>
              </a:lnSpc>
              <a:spcBef>
                <a:spcPts val="0"/>
              </a:spcBef>
              <a:buFont typeface="Arial Narrow" pitchFamily="34" charset="0"/>
              <a:buNone/>
              <a:defRPr lang="en-US" sz="2100" b="0" i="0" kern="1200" baseline="0" dirty="0" smtClean="0">
                <a:solidFill>
                  <a:schemeClr val="tx1"/>
                </a:solidFill>
                <a:latin typeface="+mn-lt"/>
                <a:ea typeface="+mn-ea"/>
                <a:cs typeface="+mn-cs"/>
                <a:sym typeface="+mn-lt"/>
              </a:defRPr>
            </a:lvl1pPr>
            <a:lvl2pPr marL="230400" indent="-230400" algn="l" defTabSz="914400" rtl="0" eaLnBrk="1" latinLnBrk="0" hangingPunct="1">
              <a:lnSpc>
                <a:spcPct val="90000"/>
              </a:lnSpc>
              <a:spcBef>
                <a:spcPts val="1200"/>
              </a:spcBef>
              <a:buFont typeface="Arial Narrow" pitchFamily="34" charset="0"/>
              <a:buChar char="&gt;"/>
              <a:defRPr lang="en-US" sz="2100" b="0" kern="1200" dirty="0" smtClean="0">
                <a:solidFill>
                  <a:schemeClr val="tx1"/>
                </a:solidFill>
                <a:latin typeface="+mn-lt"/>
                <a:ea typeface="+mn-ea"/>
                <a:cs typeface="+mn-cs"/>
                <a:sym typeface="+mn-lt"/>
              </a:defRPr>
            </a:lvl2pPr>
            <a:lvl3pPr marL="482400" indent="-234000" algn="l" defTabSz="914400" rtl="0" eaLnBrk="1" latinLnBrk="0" hangingPunct="1">
              <a:lnSpc>
                <a:spcPct val="90000"/>
              </a:lnSpc>
              <a:spcBef>
                <a:spcPts val="400"/>
              </a:spcBef>
              <a:buFont typeface="Arial Narrow" pitchFamily="34" charset="0"/>
              <a:buChar char="–"/>
              <a:defRPr lang="en-US" sz="2100" b="0" kern="1200" dirty="0" smtClean="0">
                <a:solidFill>
                  <a:schemeClr val="tx1"/>
                </a:solidFill>
                <a:latin typeface="+mn-lt"/>
                <a:ea typeface="+mn-ea"/>
                <a:cs typeface="+mn-cs"/>
                <a:sym typeface="+mn-lt"/>
              </a:defRPr>
            </a:lvl3pPr>
            <a:lvl4pPr marL="698400" indent="-201600" algn="l" defTabSz="914400" rtl="0" eaLnBrk="1" latinLnBrk="0" hangingPunct="1">
              <a:lnSpc>
                <a:spcPct val="90000"/>
              </a:lnSpc>
              <a:spcBef>
                <a:spcPts val="200"/>
              </a:spcBef>
              <a:buFont typeface="Arial Narrow" pitchFamily="34" charset="0"/>
              <a:buChar char="-"/>
              <a:defRPr lang="en-US" sz="2100" b="0" kern="1200" dirty="0">
                <a:solidFill>
                  <a:schemeClr val="tx1"/>
                </a:solidFill>
                <a:latin typeface="+mn-lt"/>
                <a:ea typeface="+mn-ea"/>
                <a:cs typeface="+mn-cs"/>
                <a:sym typeface="+mn-lt"/>
              </a:defRPr>
            </a:lvl4pPr>
            <a:lvl5pPr marL="698400" indent="0" algn="l" defTabSz="914400" rtl="0" eaLnBrk="1" latinLnBrk="0" hangingPunct="1">
              <a:lnSpc>
                <a:spcPct val="93000"/>
              </a:lnSpc>
              <a:spcBef>
                <a:spcPts val="0"/>
              </a:spcBef>
              <a:buFont typeface="Arial Narrow" pitchFamily="34" charset="0"/>
              <a:buNone/>
              <a:defRPr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9pPr>
          </a:lstStyle>
          <a:p>
            <a:pPr>
              <a:lnSpc>
                <a:spcPct val="100000"/>
              </a:lnSpc>
              <a:spcBef>
                <a:spcPct val="0"/>
              </a:spcBef>
            </a:pPr>
            <a:fld id="{52697E99-1F04-450A-8995-2E4D2F3C6DE1}" type="datetime'''''''''1''''''.''''''''''''''''''3''''''''''''''''0'''''''''">
              <a:rPr lang="en-US" altLang="en-US" sz="1000"/>
              <a:pPr/>
              <a:t>1.30</a:t>
            </a:fld>
            <a:endParaRPr lang="ro-RO" sz="1000" dirty="0"/>
          </a:p>
        </p:txBody>
      </p:sp>
      <p:sp>
        <p:nvSpPr>
          <p:cNvPr id="222" name="Text Placeholder 7"/>
          <p:cNvSpPr>
            <a:spLocks noGrp="1"/>
          </p:cNvSpPr>
          <p:nvPr>
            <p:custDataLst>
              <p:tags r:id="rId9"/>
            </p:custDataLst>
          </p:nvPr>
        </p:nvSpPr>
        <p:spPr bwMode="gray">
          <a:xfrm>
            <a:off x="1838325" y="4362450"/>
            <a:ext cx="200025" cy="152400"/>
          </a:xfrm>
          <a:prstGeom prst="rect">
            <a:avLst/>
          </a:prstGeom>
          <a:noFill/>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0" indent="0" algn="l" defTabSz="914400" rtl="0" eaLnBrk="1" latinLnBrk="0" hangingPunct="1">
              <a:lnSpc>
                <a:spcPct val="90000"/>
              </a:lnSpc>
              <a:spcBef>
                <a:spcPts val="0"/>
              </a:spcBef>
              <a:buFont typeface="Arial Narrow" pitchFamily="34" charset="0"/>
              <a:buNone/>
              <a:defRPr lang="en-US" sz="2100" b="0" i="0" kern="1200" baseline="0" dirty="0" smtClean="0">
                <a:solidFill>
                  <a:schemeClr val="tx1"/>
                </a:solidFill>
                <a:latin typeface="+mn-lt"/>
                <a:ea typeface="+mn-ea"/>
                <a:cs typeface="+mn-cs"/>
                <a:sym typeface="+mn-lt"/>
              </a:defRPr>
            </a:lvl1pPr>
            <a:lvl2pPr marL="230400" indent="-230400" algn="l" defTabSz="914400" rtl="0" eaLnBrk="1" latinLnBrk="0" hangingPunct="1">
              <a:lnSpc>
                <a:spcPct val="90000"/>
              </a:lnSpc>
              <a:spcBef>
                <a:spcPts val="1200"/>
              </a:spcBef>
              <a:buFont typeface="Arial Narrow" pitchFamily="34" charset="0"/>
              <a:buChar char="&gt;"/>
              <a:defRPr lang="en-US" sz="2100" b="0" kern="1200" dirty="0" smtClean="0">
                <a:solidFill>
                  <a:schemeClr val="tx1"/>
                </a:solidFill>
                <a:latin typeface="+mn-lt"/>
                <a:ea typeface="+mn-ea"/>
                <a:cs typeface="+mn-cs"/>
                <a:sym typeface="+mn-lt"/>
              </a:defRPr>
            </a:lvl2pPr>
            <a:lvl3pPr marL="482400" indent="-234000" algn="l" defTabSz="914400" rtl="0" eaLnBrk="1" latinLnBrk="0" hangingPunct="1">
              <a:lnSpc>
                <a:spcPct val="90000"/>
              </a:lnSpc>
              <a:spcBef>
                <a:spcPts val="400"/>
              </a:spcBef>
              <a:buFont typeface="Arial Narrow" pitchFamily="34" charset="0"/>
              <a:buChar char="–"/>
              <a:defRPr lang="en-US" sz="2100" b="0" kern="1200" dirty="0" smtClean="0">
                <a:solidFill>
                  <a:schemeClr val="tx1"/>
                </a:solidFill>
                <a:latin typeface="+mn-lt"/>
                <a:ea typeface="+mn-ea"/>
                <a:cs typeface="+mn-cs"/>
                <a:sym typeface="+mn-lt"/>
              </a:defRPr>
            </a:lvl3pPr>
            <a:lvl4pPr marL="698400" indent="-201600" algn="l" defTabSz="914400" rtl="0" eaLnBrk="1" latinLnBrk="0" hangingPunct="1">
              <a:lnSpc>
                <a:spcPct val="90000"/>
              </a:lnSpc>
              <a:spcBef>
                <a:spcPts val="200"/>
              </a:spcBef>
              <a:buFont typeface="Arial Narrow" pitchFamily="34" charset="0"/>
              <a:buChar char="-"/>
              <a:defRPr lang="en-US" sz="2100" b="0" kern="1200" dirty="0">
                <a:solidFill>
                  <a:schemeClr val="tx1"/>
                </a:solidFill>
                <a:latin typeface="+mn-lt"/>
                <a:ea typeface="+mn-ea"/>
                <a:cs typeface="+mn-cs"/>
                <a:sym typeface="+mn-lt"/>
              </a:defRPr>
            </a:lvl4pPr>
            <a:lvl5pPr marL="698400" indent="0" algn="l" defTabSz="914400" rtl="0" eaLnBrk="1" latinLnBrk="0" hangingPunct="1">
              <a:lnSpc>
                <a:spcPct val="93000"/>
              </a:lnSpc>
              <a:spcBef>
                <a:spcPts val="0"/>
              </a:spcBef>
              <a:buFont typeface="Arial Narrow" pitchFamily="34" charset="0"/>
              <a:buNone/>
              <a:defRPr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9pPr>
          </a:lstStyle>
          <a:p>
            <a:pPr>
              <a:lnSpc>
                <a:spcPct val="100000"/>
              </a:lnSpc>
              <a:spcBef>
                <a:spcPct val="0"/>
              </a:spcBef>
            </a:pPr>
            <a:fld id="{EC89434C-9813-4F24-8B4D-BE8F840437E1}" type="datetime'''''''0.''''''''''''''1''''''7'''''''''''''''">
              <a:rPr lang="en-US" altLang="en-US" sz="1000"/>
              <a:pPr/>
              <a:t>0.17</a:t>
            </a:fld>
            <a:endParaRPr lang="fr-FR" sz="1000" dirty="0"/>
          </a:p>
        </p:txBody>
      </p:sp>
      <p:sp>
        <p:nvSpPr>
          <p:cNvPr id="221" name="Text Placeholder 22"/>
          <p:cNvSpPr>
            <a:spLocks noGrp="1"/>
          </p:cNvSpPr>
          <p:nvPr>
            <p:custDataLst>
              <p:tags r:id="rId10"/>
            </p:custDataLst>
          </p:nvPr>
        </p:nvSpPr>
        <p:spPr bwMode="gray">
          <a:xfrm>
            <a:off x="1838325" y="4049713"/>
            <a:ext cx="200025" cy="152400"/>
          </a:xfrm>
          <a:prstGeom prst="rect">
            <a:avLst/>
          </a:prstGeom>
          <a:noFill/>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0" indent="0" algn="l" defTabSz="914400" rtl="0" eaLnBrk="1" latinLnBrk="0" hangingPunct="1">
              <a:lnSpc>
                <a:spcPct val="90000"/>
              </a:lnSpc>
              <a:spcBef>
                <a:spcPts val="0"/>
              </a:spcBef>
              <a:buFont typeface="Arial Narrow" pitchFamily="34" charset="0"/>
              <a:buNone/>
              <a:defRPr lang="en-US" sz="2100" b="0" i="0" kern="1200" baseline="0" dirty="0" smtClean="0">
                <a:solidFill>
                  <a:schemeClr val="tx1"/>
                </a:solidFill>
                <a:latin typeface="+mn-lt"/>
                <a:ea typeface="+mn-ea"/>
                <a:cs typeface="+mn-cs"/>
                <a:sym typeface="+mn-lt"/>
              </a:defRPr>
            </a:lvl1pPr>
            <a:lvl2pPr marL="230400" indent="-230400" algn="l" defTabSz="914400" rtl="0" eaLnBrk="1" latinLnBrk="0" hangingPunct="1">
              <a:lnSpc>
                <a:spcPct val="90000"/>
              </a:lnSpc>
              <a:spcBef>
                <a:spcPts val="1200"/>
              </a:spcBef>
              <a:buFont typeface="Arial Narrow" pitchFamily="34" charset="0"/>
              <a:buChar char="&gt;"/>
              <a:defRPr lang="en-US" sz="2100" b="0" kern="1200" dirty="0" smtClean="0">
                <a:solidFill>
                  <a:schemeClr val="tx1"/>
                </a:solidFill>
                <a:latin typeface="+mn-lt"/>
                <a:ea typeface="+mn-ea"/>
                <a:cs typeface="+mn-cs"/>
                <a:sym typeface="+mn-lt"/>
              </a:defRPr>
            </a:lvl2pPr>
            <a:lvl3pPr marL="482400" indent="-234000" algn="l" defTabSz="914400" rtl="0" eaLnBrk="1" latinLnBrk="0" hangingPunct="1">
              <a:lnSpc>
                <a:spcPct val="90000"/>
              </a:lnSpc>
              <a:spcBef>
                <a:spcPts val="400"/>
              </a:spcBef>
              <a:buFont typeface="Arial Narrow" pitchFamily="34" charset="0"/>
              <a:buChar char="–"/>
              <a:defRPr lang="en-US" sz="2100" b="0" kern="1200" dirty="0" smtClean="0">
                <a:solidFill>
                  <a:schemeClr val="tx1"/>
                </a:solidFill>
                <a:latin typeface="+mn-lt"/>
                <a:ea typeface="+mn-ea"/>
                <a:cs typeface="+mn-cs"/>
                <a:sym typeface="+mn-lt"/>
              </a:defRPr>
            </a:lvl3pPr>
            <a:lvl4pPr marL="698400" indent="-201600" algn="l" defTabSz="914400" rtl="0" eaLnBrk="1" latinLnBrk="0" hangingPunct="1">
              <a:lnSpc>
                <a:spcPct val="90000"/>
              </a:lnSpc>
              <a:spcBef>
                <a:spcPts val="200"/>
              </a:spcBef>
              <a:buFont typeface="Arial Narrow" pitchFamily="34" charset="0"/>
              <a:buChar char="-"/>
              <a:defRPr lang="en-US" sz="2100" b="0" kern="1200" dirty="0">
                <a:solidFill>
                  <a:schemeClr val="tx1"/>
                </a:solidFill>
                <a:latin typeface="+mn-lt"/>
                <a:ea typeface="+mn-ea"/>
                <a:cs typeface="+mn-cs"/>
                <a:sym typeface="+mn-lt"/>
              </a:defRPr>
            </a:lvl4pPr>
            <a:lvl5pPr marL="698400" indent="0" algn="l" defTabSz="914400" rtl="0" eaLnBrk="1" latinLnBrk="0" hangingPunct="1">
              <a:lnSpc>
                <a:spcPct val="93000"/>
              </a:lnSpc>
              <a:spcBef>
                <a:spcPts val="0"/>
              </a:spcBef>
              <a:buFont typeface="Arial Narrow" pitchFamily="34" charset="0"/>
              <a:buNone/>
              <a:defRPr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9pPr>
          </a:lstStyle>
          <a:p>
            <a:pPr>
              <a:lnSpc>
                <a:spcPct val="100000"/>
              </a:lnSpc>
              <a:spcBef>
                <a:spcPct val="0"/>
              </a:spcBef>
            </a:pPr>
            <a:fld id="{706EFCB0-7F10-4E42-97A6-E92F73791BC7}" type="datetime'''''''''''0''''''''''''''''.''''''''2''''0'''''''">
              <a:rPr lang="en-US" altLang="en-US" sz="1000"/>
              <a:pPr/>
              <a:t>0.20</a:t>
            </a:fld>
            <a:endParaRPr lang="ro-RO" sz="1000" dirty="0"/>
          </a:p>
        </p:txBody>
      </p:sp>
      <p:sp>
        <p:nvSpPr>
          <p:cNvPr id="220" name="Text Placeholder 18"/>
          <p:cNvSpPr>
            <a:spLocks noGrp="1"/>
          </p:cNvSpPr>
          <p:nvPr>
            <p:custDataLst>
              <p:tags r:id="rId11"/>
            </p:custDataLst>
          </p:nvPr>
        </p:nvSpPr>
        <p:spPr bwMode="gray">
          <a:xfrm>
            <a:off x="1854200" y="3740150"/>
            <a:ext cx="200025" cy="152400"/>
          </a:xfrm>
          <a:prstGeom prst="rect">
            <a:avLst/>
          </a:prstGeom>
          <a:noFill/>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0" indent="0" algn="l" defTabSz="914400" rtl="0" eaLnBrk="1" latinLnBrk="0" hangingPunct="1">
              <a:lnSpc>
                <a:spcPct val="90000"/>
              </a:lnSpc>
              <a:spcBef>
                <a:spcPts val="0"/>
              </a:spcBef>
              <a:buFont typeface="Arial Narrow" pitchFamily="34" charset="0"/>
              <a:buNone/>
              <a:defRPr lang="en-US" sz="2100" b="0" i="0" kern="1200" baseline="0" dirty="0" smtClean="0">
                <a:solidFill>
                  <a:schemeClr val="tx1"/>
                </a:solidFill>
                <a:latin typeface="+mn-lt"/>
                <a:ea typeface="+mn-ea"/>
                <a:cs typeface="+mn-cs"/>
                <a:sym typeface="+mn-lt"/>
              </a:defRPr>
            </a:lvl1pPr>
            <a:lvl2pPr marL="230400" indent="-230400" algn="l" defTabSz="914400" rtl="0" eaLnBrk="1" latinLnBrk="0" hangingPunct="1">
              <a:lnSpc>
                <a:spcPct val="90000"/>
              </a:lnSpc>
              <a:spcBef>
                <a:spcPts val="1200"/>
              </a:spcBef>
              <a:buFont typeface="Arial Narrow" pitchFamily="34" charset="0"/>
              <a:buChar char="&gt;"/>
              <a:defRPr lang="en-US" sz="2100" b="0" kern="1200" dirty="0" smtClean="0">
                <a:solidFill>
                  <a:schemeClr val="tx1"/>
                </a:solidFill>
                <a:latin typeface="+mn-lt"/>
                <a:ea typeface="+mn-ea"/>
                <a:cs typeface="+mn-cs"/>
                <a:sym typeface="+mn-lt"/>
              </a:defRPr>
            </a:lvl2pPr>
            <a:lvl3pPr marL="482400" indent="-234000" algn="l" defTabSz="914400" rtl="0" eaLnBrk="1" latinLnBrk="0" hangingPunct="1">
              <a:lnSpc>
                <a:spcPct val="90000"/>
              </a:lnSpc>
              <a:spcBef>
                <a:spcPts val="400"/>
              </a:spcBef>
              <a:buFont typeface="Arial Narrow" pitchFamily="34" charset="0"/>
              <a:buChar char="–"/>
              <a:defRPr lang="en-US" sz="2100" b="0" kern="1200" dirty="0" smtClean="0">
                <a:solidFill>
                  <a:schemeClr val="tx1"/>
                </a:solidFill>
                <a:latin typeface="+mn-lt"/>
                <a:ea typeface="+mn-ea"/>
                <a:cs typeface="+mn-cs"/>
                <a:sym typeface="+mn-lt"/>
              </a:defRPr>
            </a:lvl3pPr>
            <a:lvl4pPr marL="698400" indent="-201600" algn="l" defTabSz="914400" rtl="0" eaLnBrk="1" latinLnBrk="0" hangingPunct="1">
              <a:lnSpc>
                <a:spcPct val="90000"/>
              </a:lnSpc>
              <a:spcBef>
                <a:spcPts val="200"/>
              </a:spcBef>
              <a:buFont typeface="Arial Narrow" pitchFamily="34" charset="0"/>
              <a:buChar char="-"/>
              <a:defRPr lang="en-US" sz="2100" b="0" kern="1200" dirty="0">
                <a:solidFill>
                  <a:schemeClr val="tx1"/>
                </a:solidFill>
                <a:latin typeface="+mn-lt"/>
                <a:ea typeface="+mn-ea"/>
                <a:cs typeface="+mn-cs"/>
                <a:sym typeface="+mn-lt"/>
              </a:defRPr>
            </a:lvl4pPr>
            <a:lvl5pPr marL="698400" indent="0" algn="l" defTabSz="914400" rtl="0" eaLnBrk="1" latinLnBrk="0" hangingPunct="1">
              <a:lnSpc>
                <a:spcPct val="93000"/>
              </a:lnSpc>
              <a:spcBef>
                <a:spcPts val="0"/>
              </a:spcBef>
              <a:buFont typeface="Arial Narrow" pitchFamily="34" charset="0"/>
              <a:buNone/>
              <a:defRPr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9pPr>
          </a:lstStyle>
          <a:p>
            <a:pPr>
              <a:lnSpc>
                <a:spcPct val="100000"/>
              </a:lnSpc>
              <a:spcBef>
                <a:spcPct val="0"/>
              </a:spcBef>
            </a:pPr>
            <a:fld id="{C272AC4B-0175-4F8A-84D5-DAEC8A381320}" type="datetime'''''0''.''''''''''''''3''''''''''''''''''''''''''''''''0'">
              <a:rPr lang="en-US" altLang="en-US" sz="1000"/>
              <a:pPr/>
              <a:t>0.30</a:t>
            </a:fld>
            <a:endParaRPr lang="ro-RO" sz="1000" dirty="0"/>
          </a:p>
        </p:txBody>
      </p:sp>
      <p:sp>
        <p:nvSpPr>
          <p:cNvPr id="219" name="Text Placeholder 9"/>
          <p:cNvSpPr>
            <a:spLocks noGrp="1"/>
          </p:cNvSpPr>
          <p:nvPr>
            <p:custDataLst>
              <p:tags r:id="rId12"/>
            </p:custDataLst>
          </p:nvPr>
        </p:nvSpPr>
        <p:spPr bwMode="gray">
          <a:xfrm>
            <a:off x="1860550" y="3432175"/>
            <a:ext cx="200025" cy="152400"/>
          </a:xfrm>
          <a:prstGeom prst="rect">
            <a:avLst/>
          </a:prstGeom>
          <a:noFill/>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0" indent="0" algn="l" defTabSz="914400" rtl="0" eaLnBrk="1" latinLnBrk="0" hangingPunct="1">
              <a:lnSpc>
                <a:spcPct val="90000"/>
              </a:lnSpc>
              <a:spcBef>
                <a:spcPts val="0"/>
              </a:spcBef>
              <a:buFont typeface="Arial Narrow" pitchFamily="34" charset="0"/>
              <a:buNone/>
              <a:defRPr lang="en-US" sz="2100" b="0" i="0" kern="1200" baseline="0" dirty="0" smtClean="0">
                <a:solidFill>
                  <a:schemeClr val="tx1"/>
                </a:solidFill>
                <a:latin typeface="+mn-lt"/>
                <a:ea typeface="+mn-ea"/>
                <a:cs typeface="+mn-cs"/>
                <a:sym typeface="+mn-lt"/>
              </a:defRPr>
            </a:lvl1pPr>
            <a:lvl2pPr marL="230400" indent="-230400" algn="l" defTabSz="914400" rtl="0" eaLnBrk="1" latinLnBrk="0" hangingPunct="1">
              <a:lnSpc>
                <a:spcPct val="90000"/>
              </a:lnSpc>
              <a:spcBef>
                <a:spcPts val="1200"/>
              </a:spcBef>
              <a:buFont typeface="Arial Narrow" pitchFamily="34" charset="0"/>
              <a:buChar char="&gt;"/>
              <a:defRPr lang="en-US" sz="2100" b="0" kern="1200" dirty="0" smtClean="0">
                <a:solidFill>
                  <a:schemeClr val="tx1"/>
                </a:solidFill>
                <a:latin typeface="+mn-lt"/>
                <a:ea typeface="+mn-ea"/>
                <a:cs typeface="+mn-cs"/>
                <a:sym typeface="+mn-lt"/>
              </a:defRPr>
            </a:lvl2pPr>
            <a:lvl3pPr marL="482400" indent="-234000" algn="l" defTabSz="914400" rtl="0" eaLnBrk="1" latinLnBrk="0" hangingPunct="1">
              <a:lnSpc>
                <a:spcPct val="90000"/>
              </a:lnSpc>
              <a:spcBef>
                <a:spcPts val="400"/>
              </a:spcBef>
              <a:buFont typeface="Arial Narrow" pitchFamily="34" charset="0"/>
              <a:buChar char="–"/>
              <a:defRPr lang="en-US" sz="2100" b="0" kern="1200" dirty="0" smtClean="0">
                <a:solidFill>
                  <a:schemeClr val="tx1"/>
                </a:solidFill>
                <a:latin typeface="+mn-lt"/>
                <a:ea typeface="+mn-ea"/>
                <a:cs typeface="+mn-cs"/>
                <a:sym typeface="+mn-lt"/>
              </a:defRPr>
            </a:lvl3pPr>
            <a:lvl4pPr marL="698400" indent="-201600" algn="l" defTabSz="914400" rtl="0" eaLnBrk="1" latinLnBrk="0" hangingPunct="1">
              <a:lnSpc>
                <a:spcPct val="90000"/>
              </a:lnSpc>
              <a:spcBef>
                <a:spcPts val="200"/>
              </a:spcBef>
              <a:buFont typeface="Arial Narrow" pitchFamily="34" charset="0"/>
              <a:buChar char="-"/>
              <a:defRPr lang="en-US" sz="2100" b="0" kern="1200" dirty="0">
                <a:solidFill>
                  <a:schemeClr val="tx1"/>
                </a:solidFill>
                <a:latin typeface="+mn-lt"/>
                <a:ea typeface="+mn-ea"/>
                <a:cs typeface="+mn-cs"/>
                <a:sym typeface="+mn-lt"/>
              </a:defRPr>
            </a:lvl4pPr>
            <a:lvl5pPr marL="698400" indent="0" algn="l" defTabSz="914400" rtl="0" eaLnBrk="1" latinLnBrk="0" hangingPunct="1">
              <a:lnSpc>
                <a:spcPct val="93000"/>
              </a:lnSpc>
              <a:spcBef>
                <a:spcPts val="0"/>
              </a:spcBef>
              <a:buFont typeface="Arial Narrow" pitchFamily="34" charset="0"/>
              <a:buNone/>
              <a:defRPr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9pPr>
          </a:lstStyle>
          <a:p>
            <a:pPr>
              <a:lnSpc>
                <a:spcPct val="100000"/>
              </a:lnSpc>
              <a:spcBef>
                <a:spcPct val="0"/>
              </a:spcBef>
            </a:pPr>
            <a:fld id="{B2A4BBC3-65E1-4346-AF2F-DA67785A3F5F}" type="datetime'0.''''''''''''''''''''''''''''''''''''3''''4'''''''''''''">
              <a:rPr lang="en-US" altLang="en-US" sz="1000"/>
              <a:pPr/>
              <a:t>0.34</a:t>
            </a:fld>
            <a:endParaRPr lang="en-US" sz="1000" dirty="0"/>
          </a:p>
        </p:txBody>
      </p:sp>
      <p:sp>
        <p:nvSpPr>
          <p:cNvPr id="227" name="Text Placeholder 8"/>
          <p:cNvSpPr>
            <a:spLocks noGrp="1"/>
          </p:cNvSpPr>
          <p:nvPr>
            <p:custDataLst>
              <p:tags r:id="rId13"/>
            </p:custDataLst>
          </p:nvPr>
        </p:nvSpPr>
        <p:spPr bwMode="gray">
          <a:xfrm>
            <a:off x="2135188" y="3122613"/>
            <a:ext cx="200025" cy="152400"/>
          </a:xfrm>
          <a:prstGeom prst="rect">
            <a:avLst/>
          </a:prstGeom>
          <a:noFill/>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0" indent="0" algn="l" defTabSz="914400" rtl="0" eaLnBrk="1" latinLnBrk="0" hangingPunct="1">
              <a:lnSpc>
                <a:spcPct val="90000"/>
              </a:lnSpc>
              <a:spcBef>
                <a:spcPts val="0"/>
              </a:spcBef>
              <a:buFont typeface="Arial Narrow" pitchFamily="34" charset="0"/>
              <a:buNone/>
              <a:defRPr lang="en-US" sz="2100" b="0" i="0" kern="1200" baseline="0" dirty="0" smtClean="0">
                <a:solidFill>
                  <a:schemeClr val="tx1"/>
                </a:solidFill>
                <a:latin typeface="+mn-lt"/>
                <a:ea typeface="+mn-ea"/>
                <a:cs typeface="+mn-cs"/>
                <a:sym typeface="+mn-lt"/>
              </a:defRPr>
            </a:lvl1pPr>
            <a:lvl2pPr marL="230400" indent="-230400" algn="l" defTabSz="914400" rtl="0" eaLnBrk="1" latinLnBrk="0" hangingPunct="1">
              <a:lnSpc>
                <a:spcPct val="90000"/>
              </a:lnSpc>
              <a:spcBef>
                <a:spcPts val="1200"/>
              </a:spcBef>
              <a:buFont typeface="Arial Narrow" pitchFamily="34" charset="0"/>
              <a:buChar char="&gt;"/>
              <a:defRPr lang="en-US" sz="2100" b="0" kern="1200" dirty="0" smtClean="0">
                <a:solidFill>
                  <a:schemeClr val="tx1"/>
                </a:solidFill>
                <a:latin typeface="+mn-lt"/>
                <a:ea typeface="+mn-ea"/>
                <a:cs typeface="+mn-cs"/>
                <a:sym typeface="+mn-lt"/>
              </a:defRPr>
            </a:lvl2pPr>
            <a:lvl3pPr marL="482400" indent="-234000" algn="l" defTabSz="914400" rtl="0" eaLnBrk="1" latinLnBrk="0" hangingPunct="1">
              <a:lnSpc>
                <a:spcPct val="90000"/>
              </a:lnSpc>
              <a:spcBef>
                <a:spcPts val="400"/>
              </a:spcBef>
              <a:buFont typeface="Arial Narrow" pitchFamily="34" charset="0"/>
              <a:buChar char="–"/>
              <a:defRPr lang="en-US" sz="2100" b="0" kern="1200" dirty="0" smtClean="0">
                <a:solidFill>
                  <a:schemeClr val="tx1"/>
                </a:solidFill>
                <a:latin typeface="+mn-lt"/>
                <a:ea typeface="+mn-ea"/>
                <a:cs typeface="+mn-cs"/>
                <a:sym typeface="+mn-lt"/>
              </a:defRPr>
            </a:lvl3pPr>
            <a:lvl4pPr marL="698400" indent="-201600" algn="l" defTabSz="914400" rtl="0" eaLnBrk="1" latinLnBrk="0" hangingPunct="1">
              <a:lnSpc>
                <a:spcPct val="90000"/>
              </a:lnSpc>
              <a:spcBef>
                <a:spcPts val="200"/>
              </a:spcBef>
              <a:buFont typeface="Arial Narrow" pitchFamily="34" charset="0"/>
              <a:buChar char="-"/>
              <a:defRPr lang="en-US" sz="2100" b="0" kern="1200" dirty="0">
                <a:solidFill>
                  <a:schemeClr val="tx1"/>
                </a:solidFill>
                <a:latin typeface="+mn-lt"/>
                <a:ea typeface="+mn-ea"/>
                <a:cs typeface="+mn-cs"/>
                <a:sym typeface="+mn-lt"/>
              </a:defRPr>
            </a:lvl4pPr>
            <a:lvl5pPr marL="698400" indent="0" algn="l" defTabSz="914400" rtl="0" eaLnBrk="1" latinLnBrk="0" hangingPunct="1">
              <a:lnSpc>
                <a:spcPct val="93000"/>
              </a:lnSpc>
              <a:spcBef>
                <a:spcPts val="0"/>
              </a:spcBef>
              <a:buFont typeface="Arial Narrow" pitchFamily="34" charset="0"/>
              <a:buNone/>
              <a:defRPr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9pPr>
          </a:lstStyle>
          <a:p>
            <a:pPr>
              <a:lnSpc>
                <a:spcPct val="100000"/>
              </a:lnSpc>
              <a:spcBef>
                <a:spcPct val="0"/>
              </a:spcBef>
            </a:pPr>
            <a:fld id="{25C7905D-62B1-49DC-ADA3-F8B542C0286C}" type="datetime'''''''''''''''''''''''''''''''''''''2''''''.''55'''''''">
              <a:rPr lang="en-US" altLang="en-US" sz="1000"/>
              <a:pPr/>
              <a:t>2.55</a:t>
            </a:fld>
            <a:endParaRPr lang="en-US" sz="1000" dirty="0"/>
          </a:p>
        </p:txBody>
      </p:sp>
      <p:sp>
        <p:nvSpPr>
          <p:cNvPr id="228" name="Text Placeholder 7"/>
          <p:cNvSpPr>
            <a:spLocks noGrp="1"/>
          </p:cNvSpPr>
          <p:nvPr>
            <p:custDataLst>
              <p:tags r:id="rId14"/>
            </p:custDataLst>
          </p:nvPr>
        </p:nvSpPr>
        <p:spPr bwMode="gray">
          <a:xfrm>
            <a:off x="2235200" y="2814638"/>
            <a:ext cx="200025" cy="152400"/>
          </a:xfrm>
          <a:prstGeom prst="rect">
            <a:avLst/>
          </a:prstGeom>
          <a:noFill/>
          <a:extLst>
            <a:ext uri="{909E8E84-426E-40DD-AFC4-6F175D3DCCD1}">
              <a14:hiddenFill xmlns:a14="http://schemas.microsoft.com/office/drawing/2010/main">
                <a:solidFill>
                  <a:scrgbClr r="0" g="0" b="0"/>
                </a:solidFill>
              </a14:hiddenFill>
            </a:ext>
          </a:extLst>
        </p:spPr>
        <p:txBody>
          <a:bodyPr vert="horz" wrap="none" lIns="0" tIns="0" rIns="0" bIns="0" numCol="1" spcCol="0" rtlCol="0" anchor="ctr" anchorCtr="0">
            <a:noAutofit/>
          </a:bodyPr>
          <a:lstStyle>
            <a:lvl1pPr marL="0" indent="0" algn="l" defTabSz="914400" rtl="0" eaLnBrk="1" latinLnBrk="0" hangingPunct="1">
              <a:lnSpc>
                <a:spcPct val="90000"/>
              </a:lnSpc>
              <a:spcBef>
                <a:spcPts val="0"/>
              </a:spcBef>
              <a:buFont typeface="Arial Narrow" pitchFamily="34" charset="0"/>
              <a:buNone/>
              <a:defRPr lang="en-US" sz="2100" b="0" i="0" kern="1200" baseline="0" dirty="0" smtClean="0">
                <a:solidFill>
                  <a:schemeClr val="tx1"/>
                </a:solidFill>
                <a:latin typeface="+mn-lt"/>
                <a:ea typeface="+mn-ea"/>
                <a:cs typeface="+mn-cs"/>
                <a:sym typeface="+mn-lt"/>
              </a:defRPr>
            </a:lvl1pPr>
            <a:lvl2pPr marL="230400" indent="-230400" algn="l" defTabSz="914400" rtl="0" eaLnBrk="1" latinLnBrk="0" hangingPunct="1">
              <a:lnSpc>
                <a:spcPct val="90000"/>
              </a:lnSpc>
              <a:spcBef>
                <a:spcPts val="1200"/>
              </a:spcBef>
              <a:buFont typeface="Arial Narrow" pitchFamily="34" charset="0"/>
              <a:buChar char="&gt;"/>
              <a:defRPr lang="en-US" sz="2100" b="0" kern="1200" dirty="0" smtClean="0">
                <a:solidFill>
                  <a:schemeClr val="tx1"/>
                </a:solidFill>
                <a:latin typeface="+mn-lt"/>
                <a:ea typeface="+mn-ea"/>
                <a:cs typeface="+mn-cs"/>
                <a:sym typeface="+mn-lt"/>
              </a:defRPr>
            </a:lvl2pPr>
            <a:lvl3pPr marL="482400" indent="-234000" algn="l" defTabSz="914400" rtl="0" eaLnBrk="1" latinLnBrk="0" hangingPunct="1">
              <a:lnSpc>
                <a:spcPct val="90000"/>
              </a:lnSpc>
              <a:spcBef>
                <a:spcPts val="400"/>
              </a:spcBef>
              <a:buFont typeface="Arial Narrow" pitchFamily="34" charset="0"/>
              <a:buChar char="–"/>
              <a:defRPr lang="en-US" sz="2100" b="0" kern="1200" dirty="0" smtClean="0">
                <a:solidFill>
                  <a:schemeClr val="tx1"/>
                </a:solidFill>
                <a:latin typeface="+mn-lt"/>
                <a:ea typeface="+mn-ea"/>
                <a:cs typeface="+mn-cs"/>
                <a:sym typeface="+mn-lt"/>
              </a:defRPr>
            </a:lvl3pPr>
            <a:lvl4pPr marL="698400" indent="-201600" algn="l" defTabSz="914400" rtl="0" eaLnBrk="1" latinLnBrk="0" hangingPunct="1">
              <a:lnSpc>
                <a:spcPct val="90000"/>
              </a:lnSpc>
              <a:spcBef>
                <a:spcPts val="200"/>
              </a:spcBef>
              <a:buFont typeface="Arial Narrow" pitchFamily="34" charset="0"/>
              <a:buChar char="-"/>
              <a:defRPr lang="en-US" sz="2100" b="0" kern="1200" dirty="0">
                <a:solidFill>
                  <a:schemeClr val="tx1"/>
                </a:solidFill>
                <a:latin typeface="+mn-lt"/>
                <a:ea typeface="+mn-ea"/>
                <a:cs typeface="+mn-cs"/>
                <a:sym typeface="+mn-lt"/>
              </a:defRPr>
            </a:lvl4pPr>
            <a:lvl5pPr marL="698400" indent="0" algn="l" defTabSz="914400" rtl="0" eaLnBrk="1" latinLnBrk="0" hangingPunct="1">
              <a:lnSpc>
                <a:spcPct val="93000"/>
              </a:lnSpc>
              <a:spcBef>
                <a:spcPts val="0"/>
              </a:spcBef>
              <a:buFont typeface="Arial Narrow" pitchFamily="34" charset="0"/>
              <a:buNone/>
              <a:defRPr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sz="2000" kern="1200">
                <a:solidFill>
                  <a:schemeClr val="tx1"/>
                </a:solidFill>
                <a:latin typeface="+mn-lt"/>
                <a:ea typeface="+mn-ea"/>
                <a:cs typeface="+mn-cs"/>
              </a:defRPr>
            </a:lvl9pPr>
          </a:lstStyle>
          <a:p>
            <a:pPr>
              <a:lnSpc>
                <a:spcPct val="100000"/>
              </a:lnSpc>
              <a:spcBef>
                <a:spcPct val="0"/>
              </a:spcBef>
            </a:pPr>
            <a:fld id="{D71AC26B-9449-498F-B8DD-8E14B193C46B}" type="datetime'''''''''''3''''''''''''''''.''''''''''''3''''4'''''''''">
              <a:rPr lang="en-US" altLang="en-US" sz="1000"/>
              <a:pPr/>
              <a:t>3.34</a:t>
            </a:fld>
            <a:endParaRPr lang="en-US" sz="1000" dirty="0"/>
          </a:p>
        </p:txBody>
      </p:sp>
      <p:grpSp>
        <p:nvGrpSpPr>
          <p:cNvPr id="229" name="Group 228"/>
          <p:cNvGrpSpPr/>
          <p:nvPr/>
        </p:nvGrpSpPr>
        <p:grpSpPr>
          <a:xfrm>
            <a:off x="6132513" y="6430963"/>
            <a:ext cx="3177310" cy="126035"/>
            <a:chOff x="5469241" y="5564254"/>
            <a:chExt cx="3177310" cy="126035"/>
          </a:xfrm>
        </p:grpSpPr>
        <p:grpSp>
          <p:nvGrpSpPr>
            <p:cNvPr id="230" name="Group 229"/>
            <p:cNvGrpSpPr/>
            <p:nvPr/>
          </p:nvGrpSpPr>
          <p:grpSpPr>
            <a:xfrm>
              <a:off x="5469241" y="5564254"/>
              <a:ext cx="957105" cy="124650"/>
              <a:chOff x="738982" y="6413178"/>
              <a:chExt cx="957105" cy="124650"/>
            </a:xfrm>
          </p:grpSpPr>
          <p:sp>
            <p:nvSpPr>
              <p:cNvPr id="237" name="LegendIcon"/>
              <p:cNvSpPr>
                <a:spLocks/>
              </p:cNvSpPr>
              <p:nvPr/>
            </p:nvSpPr>
            <p:spPr>
              <a:xfrm>
                <a:off x="738982" y="6439484"/>
                <a:ext cx="140749" cy="72038"/>
              </a:xfrm>
              <a:prstGeom prst="rect">
                <a:avLst/>
              </a:prstGeom>
              <a:solidFill>
                <a:schemeClr val="accent6"/>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900" b="0" dirty="0" smtClean="0">
                  <a:solidFill>
                    <a:schemeClr val="tx1"/>
                  </a:solidFill>
                  <a:cs typeface="Arial" pitchFamily="34" charset="0"/>
                </a:endParaRPr>
              </a:p>
            </p:txBody>
          </p:sp>
          <p:sp>
            <p:nvSpPr>
              <p:cNvPr id="238" name="LegendText"/>
              <p:cNvSpPr txBox="1"/>
              <p:nvPr/>
            </p:nvSpPr>
            <p:spPr>
              <a:xfrm>
                <a:off x="917028" y="6413178"/>
                <a:ext cx="779059" cy="124650"/>
              </a:xfrm>
              <a:prstGeom prst="rect">
                <a:avLst/>
              </a:prstGeom>
              <a:noFill/>
            </p:spPr>
            <p:txBody>
              <a:bodyPr vert="horz" wrap="none" lIns="0" tIns="0" rIns="0" bIns="0" rtlCol="0" anchor="ctr" anchorCtr="0">
                <a:spAutoFit/>
              </a:bodyPr>
              <a:lstStyle/>
              <a:p>
                <a:pPr>
                  <a:lnSpc>
                    <a:spcPct val="90000"/>
                  </a:lnSpc>
                  <a:spcBef>
                    <a:spcPts val="0"/>
                  </a:spcBef>
                  <a:spcAft>
                    <a:spcPts val="0"/>
                  </a:spcAft>
                </a:pPr>
                <a:r>
                  <a:rPr lang="ru-RU" sz="900" b="0" dirty="0" smtClean="0">
                    <a:latin typeface="+mn-lt"/>
                    <a:cs typeface="Arial" pitchFamily="34" charset="0"/>
                  </a:rPr>
                  <a:t>Полное покрытие</a:t>
                </a:r>
                <a:endParaRPr lang="en-US" sz="900" b="0" dirty="0" smtClean="0">
                  <a:latin typeface="+mn-lt"/>
                  <a:cs typeface="Arial" pitchFamily="34" charset="0"/>
                </a:endParaRPr>
              </a:p>
            </p:txBody>
          </p:sp>
        </p:grpSp>
        <p:grpSp>
          <p:nvGrpSpPr>
            <p:cNvPr id="231" name="Group 230"/>
            <p:cNvGrpSpPr/>
            <p:nvPr/>
          </p:nvGrpSpPr>
          <p:grpSpPr>
            <a:xfrm>
              <a:off x="7731598" y="5565639"/>
              <a:ext cx="914953" cy="124650"/>
              <a:chOff x="3826164" y="6415255"/>
              <a:chExt cx="914953" cy="124650"/>
            </a:xfrm>
          </p:grpSpPr>
          <p:sp>
            <p:nvSpPr>
              <p:cNvPr id="235" name="LegendIcon"/>
              <p:cNvSpPr>
                <a:spLocks/>
              </p:cNvSpPr>
              <p:nvPr/>
            </p:nvSpPr>
            <p:spPr>
              <a:xfrm>
                <a:off x="3826164" y="6437103"/>
                <a:ext cx="140749" cy="72038"/>
              </a:xfrm>
              <a:prstGeom prst="rect">
                <a:avLst/>
              </a:prstGeom>
              <a:solidFill>
                <a:schemeClr val="bg1"/>
              </a:solidFill>
              <a:ln w="9525" cmpd="sng">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900" b="0" dirty="0" smtClean="0">
                  <a:solidFill>
                    <a:schemeClr val="tx1"/>
                  </a:solidFill>
                  <a:cs typeface="Arial" pitchFamily="34" charset="0"/>
                </a:endParaRPr>
              </a:p>
            </p:txBody>
          </p:sp>
          <p:sp>
            <p:nvSpPr>
              <p:cNvPr id="236" name="LegendText"/>
              <p:cNvSpPr txBox="1"/>
              <p:nvPr/>
            </p:nvSpPr>
            <p:spPr>
              <a:xfrm>
                <a:off x="4008544" y="6415255"/>
                <a:ext cx="732573" cy="124650"/>
              </a:xfrm>
              <a:prstGeom prst="rect">
                <a:avLst/>
              </a:prstGeom>
              <a:noFill/>
            </p:spPr>
            <p:txBody>
              <a:bodyPr vert="horz" wrap="none" lIns="0" tIns="0" rIns="0" bIns="0" rtlCol="0" anchor="ctr" anchorCtr="0">
                <a:spAutoFit/>
              </a:bodyPr>
              <a:lstStyle/>
              <a:p>
                <a:pPr>
                  <a:lnSpc>
                    <a:spcPct val="90000"/>
                  </a:lnSpc>
                  <a:spcBef>
                    <a:spcPts val="0"/>
                  </a:spcBef>
                  <a:spcAft>
                    <a:spcPts val="0"/>
                  </a:spcAft>
                </a:pPr>
                <a:r>
                  <a:rPr lang="ru-RU" sz="900" b="0" dirty="0" smtClean="0">
                    <a:latin typeface="+mn-lt"/>
                    <a:cs typeface="Arial" pitchFamily="34" charset="0"/>
                  </a:rPr>
                  <a:t>Нет присутствия</a:t>
                </a:r>
                <a:endParaRPr lang="en-US" sz="900" b="0" dirty="0" smtClean="0">
                  <a:latin typeface="+mn-lt"/>
                  <a:cs typeface="Arial" pitchFamily="34" charset="0"/>
                </a:endParaRPr>
              </a:p>
            </p:txBody>
          </p:sp>
        </p:grpSp>
        <p:grpSp>
          <p:nvGrpSpPr>
            <p:cNvPr id="232" name="Group 231"/>
            <p:cNvGrpSpPr/>
            <p:nvPr/>
          </p:nvGrpSpPr>
          <p:grpSpPr>
            <a:xfrm>
              <a:off x="6518268" y="5565639"/>
              <a:ext cx="1121408" cy="124650"/>
              <a:chOff x="1563257" y="6414563"/>
              <a:chExt cx="1121408" cy="124650"/>
            </a:xfrm>
          </p:grpSpPr>
          <p:sp>
            <p:nvSpPr>
              <p:cNvPr id="233" name="LegendText"/>
              <p:cNvSpPr txBox="1"/>
              <p:nvPr/>
            </p:nvSpPr>
            <p:spPr>
              <a:xfrm>
                <a:off x="1737290" y="6414563"/>
                <a:ext cx="947375" cy="124650"/>
              </a:xfrm>
              <a:prstGeom prst="rect">
                <a:avLst/>
              </a:prstGeom>
              <a:noFill/>
            </p:spPr>
            <p:txBody>
              <a:bodyPr vert="horz" wrap="none" lIns="0" tIns="0" rIns="0" bIns="0" rtlCol="0" anchor="ctr" anchorCtr="0">
                <a:spAutoFit/>
              </a:bodyPr>
              <a:lstStyle/>
              <a:p>
                <a:pPr>
                  <a:lnSpc>
                    <a:spcPct val="90000"/>
                  </a:lnSpc>
                  <a:spcBef>
                    <a:spcPts val="0"/>
                  </a:spcBef>
                  <a:spcAft>
                    <a:spcPts val="0"/>
                  </a:spcAft>
                </a:pPr>
                <a:r>
                  <a:rPr lang="ru-RU" sz="900" b="0" dirty="0" smtClean="0">
                    <a:latin typeface="+mn-lt"/>
                    <a:cs typeface="Arial" pitchFamily="34" charset="0"/>
                  </a:rPr>
                  <a:t>Ограниченный фокус</a:t>
                </a:r>
                <a:endParaRPr lang="en-US" sz="900" b="0" dirty="0" smtClean="0">
                  <a:latin typeface="+mn-lt"/>
                  <a:cs typeface="Arial" pitchFamily="34" charset="0"/>
                </a:endParaRPr>
              </a:p>
            </p:txBody>
          </p:sp>
          <p:sp>
            <p:nvSpPr>
              <p:cNvPr id="234" name="LegendIcon"/>
              <p:cNvSpPr>
                <a:spLocks/>
              </p:cNvSpPr>
              <p:nvPr/>
            </p:nvSpPr>
            <p:spPr>
              <a:xfrm>
                <a:off x="1563257" y="6440869"/>
                <a:ext cx="140749" cy="72038"/>
              </a:xfrm>
              <a:prstGeom prst="rect">
                <a:avLst/>
              </a:prstGeom>
              <a:solidFill>
                <a:schemeClr val="accent2"/>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900" b="0" dirty="0" smtClean="0">
                  <a:solidFill>
                    <a:schemeClr val="tx1"/>
                  </a:solidFill>
                  <a:cs typeface="Arial" pitchFamily="34" charset="0"/>
                </a:endParaRPr>
              </a:p>
            </p:txBody>
          </p:sp>
        </p:grpSp>
      </p:grpSp>
      <p:cxnSp>
        <p:nvCxnSpPr>
          <p:cNvPr id="239" name="Horizontal Line"/>
          <p:cNvCxnSpPr>
            <a:cxnSpLocks/>
          </p:cNvCxnSpPr>
          <p:nvPr/>
        </p:nvCxnSpPr>
        <p:spPr>
          <a:xfrm>
            <a:off x="1158875" y="6118225"/>
            <a:ext cx="8168640" cy="0"/>
          </a:xfrm>
          <a:prstGeom prst="line">
            <a:avLst/>
          </a:prstGeom>
          <a:ln w="3175">
            <a:solidFill>
              <a:schemeClr val="tx2"/>
            </a:solidFill>
            <a:prstDash val="dash"/>
          </a:ln>
          <a:effectLst/>
        </p:spPr>
        <p:style>
          <a:lnRef idx="1">
            <a:schemeClr val="accent1"/>
          </a:lnRef>
          <a:fillRef idx="0">
            <a:schemeClr val="accent1"/>
          </a:fillRef>
          <a:effectRef idx="0">
            <a:schemeClr val="accent1"/>
          </a:effectRef>
          <a:fontRef idx="minor">
            <a:schemeClr val="tx1"/>
          </a:fontRef>
        </p:style>
      </p:cxnSp>
      <p:grpSp>
        <p:nvGrpSpPr>
          <p:cNvPr id="240" name="Group 239"/>
          <p:cNvGrpSpPr/>
          <p:nvPr/>
        </p:nvGrpSpPr>
        <p:grpSpPr>
          <a:xfrm>
            <a:off x="7462838" y="6224588"/>
            <a:ext cx="1860333" cy="134693"/>
            <a:chOff x="7108742" y="3074461"/>
            <a:chExt cx="2061163" cy="134693"/>
          </a:xfrm>
        </p:grpSpPr>
        <p:sp>
          <p:nvSpPr>
            <p:cNvPr id="241" name="Line 24"/>
            <p:cNvSpPr>
              <a:spLocks noChangeShapeType="1"/>
            </p:cNvSpPr>
            <p:nvPr/>
          </p:nvSpPr>
          <p:spPr bwMode="auto">
            <a:xfrm>
              <a:off x="7108742" y="3141807"/>
              <a:ext cx="2035344" cy="0"/>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242" name="Line 26"/>
            <p:cNvSpPr>
              <a:spLocks noChangeShapeType="1"/>
            </p:cNvSpPr>
            <p:nvPr/>
          </p:nvSpPr>
          <p:spPr bwMode="auto">
            <a:xfrm>
              <a:off x="7137400" y="3074461"/>
              <a:ext cx="0" cy="134693"/>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243" name="Line 27"/>
            <p:cNvSpPr>
              <a:spLocks noChangeShapeType="1"/>
            </p:cNvSpPr>
            <p:nvPr/>
          </p:nvSpPr>
          <p:spPr bwMode="auto">
            <a:xfrm>
              <a:off x="8153652" y="3096807"/>
              <a:ext cx="0" cy="90000"/>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244" name="Line 28"/>
            <p:cNvSpPr>
              <a:spLocks noChangeShapeType="1"/>
            </p:cNvSpPr>
            <p:nvPr/>
          </p:nvSpPr>
          <p:spPr bwMode="auto">
            <a:xfrm>
              <a:off x="9169905" y="3074461"/>
              <a:ext cx="0" cy="134693"/>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245" name="Line 27"/>
            <p:cNvSpPr>
              <a:spLocks noChangeShapeType="1"/>
            </p:cNvSpPr>
            <p:nvPr/>
          </p:nvSpPr>
          <p:spPr bwMode="auto">
            <a:xfrm>
              <a:off x="7645526" y="3096807"/>
              <a:ext cx="0" cy="90000"/>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246" name="Line 27"/>
            <p:cNvSpPr>
              <a:spLocks noChangeShapeType="1"/>
            </p:cNvSpPr>
            <p:nvPr/>
          </p:nvSpPr>
          <p:spPr bwMode="auto">
            <a:xfrm>
              <a:off x="8661777" y="3096807"/>
              <a:ext cx="0" cy="90000"/>
            </a:xfrm>
            <a:prstGeom prst="line">
              <a:avLst/>
            </a:prstGeom>
            <a:noFill/>
            <a:ln w="190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ro-RO"/>
            </a:p>
          </p:txBody>
        </p:sp>
        <p:sp>
          <p:nvSpPr>
            <p:cNvPr id="247" name="Rectangle 29"/>
            <p:cNvSpPr>
              <a:spLocks noChangeArrowheads="1"/>
            </p:cNvSpPr>
            <p:nvPr/>
          </p:nvSpPr>
          <p:spPr bwMode="auto">
            <a:xfrm>
              <a:off x="8544302" y="3089895"/>
              <a:ext cx="117475" cy="103826"/>
            </a:xfrm>
            <a:prstGeom prst="rect">
              <a:avLst/>
            </a:prstGeom>
            <a:solidFill>
              <a:srgbClr val="FF960C"/>
            </a:solidFill>
            <a:ln w="9525">
              <a:solidFill>
                <a:srgbClr val="FF960C"/>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ro-RO"/>
            </a:p>
          </p:txBody>
        </p:sp>
      </p:grpSp>
      <p:pic>
        <p:nvPicPr>
          <p:cNvPr id="248" name="Picture 2" descr="https://upload.wikimedia.org/wikipedia/commons/thumb/f/f5/Doosan_logo.svg/220px-Doosan_logo.svg.png"/>
          <p:cNvPicPr>
            <a:picLocks noChangeAspect="1" noChangeArrowheads="1"/>
          </p:cNvPicPr>
          <p:nvPr/>
        </p:nvPicPr>
        <p:blipFill>
          <a:blip r:embed="rId32" cstate="print">
            <a:extLst>
              <a:ext uri="{28A0092B-C50C-407E-A947-70E740481C1C}">
                <a14:useLocalDpi xmlns:a14="http://schemas.microsoft.com/office/drawing/2010/main" val="0"/>
              </a:ext>
            </a:extLst>
          </a:blip>
          <a:srcRect/>
          <a:stretch>
            <a:fillRect/>
          </a:stretch>
        </p:blipFill>
        <p:spPr bwMode="auto">
          <a:xfrm>
            <a:off x="1244600" y="6167438"/>
            <a:ext cx="433783" cy="187467"/>
          </a:xfrm>
          <a:prstGeom prst="rect">
            <a:avLst/>
          </a:prstGeom>
          <a:noFill/>
          <a:extLst>
            <a:ext uri="{909E8E84-426E-40DD-AFC4-6F175D3DCCD1}">
              <a14:hiddenFill xmlns:a14="http://schemas.microsoft.com/office/drawing/2010/main">
                <a:solidFill>
                  <a:srgbClr val="FFFFFF"/>
                </a:solidFill>
              </a14:hiddenFill>
            </a:ext>
          </a:extLst>
        </p:spPr>
      </p:pic>
      <p:pic>
        <p:nvPicPr>
          <p:cNvPr id="249" name="Picture 26" descr="Afbeeldingsresultaat voor siemens logo png"/>
          <p:cNvPicPr>
            <a:picLocks noChangeAspect="1" noChangeArrowheads="1"/>
          </p:cNvPicPr>
          <p:nvPr/>
        </p:nvPicPr>
        <p:blipFill>
          <a:blip r:embed="rId33" cstate="print">
            <a:extLst>
              <a:ext uri="{28A0092B-C50C-407E-A947-70E740481C1C}">
                <a14:useLocalDpi xmlns:a14="http://schemas.microsoft.com/office/drawing/2010/main" val="0"/>
              </a:ext>
            </a:extLst>
          </a:blip>
          <a:srcRect/>
          <a:stretch>
            <a:fillRect/>
          </a:stretch>
        </p:blipFill>
        <p:spPr bwMode="auto">
          <a:xfrm>
            <a:off x="1162050" y="5895975"/>
            <a:ext cx="596969" cy="131150"/>
          </a:xfrm>
          <a:prstGeom prst="rect">
            <a:avLst/>
          </a:prstGeom>
          <a:noFill/>
          <a:extLst>
            <a:ext uri="{909E8E84-426E-40DD-AFC4-6F175D3DCCD1}">
              <a14:hiddenFill xmlns:a14="http://schemas.microsoft.com/office/drawing/2010/main">
                <a:solidFill>
                  <a:srgbClr val="FFFFFF"/>
                </a:solidFill>
              </a14:hiddenFill>
            </a:ext>
          </a:extLst>
        </p:spPr>
      </p:pic>
      <p:sp>
        <p:nvSpPr>
          <p:cNvPr id="250" name="RbLeanShape Right U-Shape 2"/>
          <p:cNvSpPr>
            <a:spLocks/>
          </p:cNvSpPr>
          <p:nvPr/>
        </p:nvSpPr>
        <p:spPr>
          <a:xfrm>
            <a:off x="1069975" y="5856288"/>
            <a:ext cx="72000" cy="540000"/>
          </a:xfrm>
          <a:custGeom>
            <a:avLst/>
            <a:gdLst>
              <a:gd name="connsiteX0" fmla="*/ 1270000 w 1270000"/>
              <a:gd name="connsiteY0" fmla="*/ 0 h 3175000"/>
              <a:gd name="connsiteX1" fmla="*/ 0 w 1270000"/>
              <a:gd name="connsiteY1" fmla="*/ 0 h 3175000"/>
              <a:gd name="connsiteX2" fmla="*/ 0 w 1270000"/>
              <a:gd name="connsiteY2" fmla="*/ 3175000 h 3175000"/>
              <a:gd name="connsiteX3" fmla="*/ 1270000 w 1270000"/>
              <a:gd name="connsiteY3" fmla="*/ 3175000 h 3175000"/>
            </a:gdLst>
            <a:ahLst/>
            <a:cxnLst>
              <a:cxn ang="0">
                <a:pos x="connsiteX0" y="connsiteY0"/>
              </a:cxn>
              <a:cxn ang="0">
                <a:pos x="connsiteX1" y="connsiteY1"/>
              </a:cxn>
              <a:cxn ang="0">
                <a:pos x="connsiteX2" y="connsiteY2"/>
              </a:cxn>
              <a:cxn ang="0">
                <a:pos x="connsiteX3" y="connsiteY3"/>
              </a:cxn>
            </a:cxnLst>
            <a:rect l="l" t="t" r="r" b="b"/>
            <a:pathLst>
              <a:path w="1270000" h="3175000">
                <a:moveTo>
                  <a:pt x="1270000" y="0"/>
                </a:moveTo>
                <a:lnTo>
                  <a:pt x="0" y="0"/>
                </a:lnTo>
                <a:lnTo>
                  <a:pt x="0" y="3175000"/>
                </a:lnTo>
                <a:lnTo>
                  <a:pt x="1270000" y="3175000"/>
                </a:lnTo>
              </a:path>
            </a:pathLst>
          </a:custGeom>
          <a:ln w="12700">
            <a:solidFill>
              <a:schemeClr val="tx1"/>
            </a:solidFill>
          </a:ln>
          <a:effectLst/>
        </p:spPr>
        <p:style>
          <a:lnRef idx="1">
            <a:schemeClr val="accent1"/>
          </a:lnRef>
          <a:fillRef idx="0">
            <a:schemeClr val="accent1"/>
          </a:fillRef>
          <a:effectRef idx="0">
            <a:schemeClr val="accent1"/>
          </a:effectRef>
          <a:fontRef idx="minor">
            <a:schemeClr val="tx1"/>
          </a:fontRef>
        </p:style>
        <p:txBody>
          <a:bodyPr lIns="90000" tIns="90000" rIns="0" bIns="0" rtlCol="0" anchor="t"/>
          <a:lstStyle/>
          <a:p>
            <a:pPr fontAlgn="ctr"/>
            <a:endParaRPr lang="ro-RO">
              <a:latin typeface="+mj-lt"/>
            </a:endParaRPr>
          </a:p>
        </p:txBody>
      </p:sp>
      <p:sp>
        <p:nvSpPr>
          <p:cNvPr id="251" name="ListLeanHorizontalTextTopic1"/>
          <p:cNvSpPr txBox="1">
            <a:spLocks/>
          </p:cNvSpPr>
          <p:nvPr/>
        </p:nvSpPr>
        <p:spPr>
          <a:xfrm rot="16200000">
            <a:off x="695325" y="6049963"/>
            <a:ext cx="539999" cy="152351"/>
          </a:xfrm>
          <a:prstGeom prst="rect">
            <a:avLst/>
          </a:prstGeom>
          <a:noFill/>
          <a:ln w="9525">
            <a:noFill/>
          </a:ln>
        </p:spPr>
        <p:txBody>
          <a:bodyPr vert="horz" wrap="square" lIns="0" tIns="0" rIns="0" bIns="0" rtlCol="0" anchor="t">
            <a:spAutoFit/>
          </a:bodyPr>
          <a:lstStyle/>
          <a:p>
            <a:pPr algn="ctr">
              <a:lnSpc>
                <a:spcPct val="90000"/>
              </a:lnSpc>
              <a:spcBef>
                <a:spcPts val="0"/>
              </a:spcBef>
              <a:buClr>
                <a:schemeClr val="tx1"/>
              </a:buClr>
              <a:buSzPct val="100000"/>
            </a:pPr>
            <a:r>
              <a:rPr lang="ru-RU" sz="1100" dirty="0" err="1" smtClean="0">
                <a:latin typeface="+mj-lt"/>
                <a:cs typeface="Arial" pitchFamily="34" charset="0"/>
              </a:rPr>
              <a:t>ЭМС</a:t>
            </a:r>
            <a:endParaRPr lang="en-US" sz="1100" dirty="0" smtClean="0">
              <a:latin typeface="+mj-lt"/>
              <a:cs typeface="Arial" pitchFamily="34" charset="0"/>
            </a:endParaRPr>
          </a:p>
        </p:txBody>
      </p:sp>
      <p:grpSp>
        <p:nvGrpSpPr>
          <p:cNvPr id="252" name="Group 251"/>
          <p:cNvGrpSpPr/>
          <p:nvPr/>
        </p:nvGrpSpPr>
        <p:grpSpPr>
          <a:xfrm>
            <a:off x="2674938" y="5895975"/>
            <a:ext cx="4445517" cy="117510"/>
            <a:chOff x="2620311" y="3124200"/>
            <a:chExt cx="4445517" cy="117510"/>
          </a:xfrm>
        </p:grpSpPr>
        <p:sp>
          <p:nvSpPr>
            <p:cNvPr id="253" name="LegendIcon"/>
            <p:cNvSpPr>
              <a:spLocks/>
            </p:cNvSpPr>
            <p:nvPr/>
          </p:nvSpPr>
          <p:spPr>
            <a:xfrm>
              <a:off x="4390002" y="3124200"/>
              <a:ext cx="472243" cy="117510"/>
            </a:xfrm>
            <a:prstGeom prst="rect">
              <a:avLst/>
            </a:prstGeom>
            <a:no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sp>
          <p:nvSpPr>
            <p:cNvPr id="254" name="LegendIcon"/>
            <p:cNvSpPr>
              <a:spLocks/>
            </p:cNvSpPr>
            <p:nvPr/>
          </p:nvSpPr>
          <p:spPr>
            <a:xfrm>
              <a:off x="4940898" y="3124200"/>
              <a:ext cx="472243" cy="117510"/>
            </a:xfrm>
            <a:prstGeom prst="rect">
              <a:avLst/>
            </a:prstGeom>
            <a:solidFill>
              <a:schemeClr val="accent6"/>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sp>
          <p:nvSpPr>
            <p:cNvPr id="255" name="LegendIcon"/>
            <p:cNvSpPr>
              <a:spLocks/>
            </p:cNvSpPr>
            <p:nvPr/>
          </p:nvSpPr>
          <p:spPr>
            <a:xfrm>
              <a:off x="5491794" y="3124200"/>
              <a:ext cx="472243" cy="117510"/>
            </a:xfrm>
            <a:prstGeom prst="rect">
              <a:avLst/>
            </a:prstGeom>
            <a:no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sp>
          <p:nvSpPr>
            <p:cNvPr id="256" name="LegendIcon"/>
            <p:cNvSpPr>
              <a:spLocks/>
            </p:cNvSpPr>
            <p:nvPr/>
          </p:nvSpPr>
          <p:spPr>
            <a:xfrm>
              <a:off x="6042691" y="3124200"/>
              <a:ext cx="472243" cy="117510"/>
            </a:xfrm>
            <a:prstGeom prst="rect">
              <a:avLst/>
            </a:prstGeom>
            <a:solidFill>
              <a:schemeClr val="accent6"/>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sp>
          <p:nvSpPr>
            <p:cNvPr id="257" name="LegendIcon"/>
            <p:cNvSpPr>
              <a:spLocks/>
            </p:cNvSpPr>
            <p:nvPr/>
          </p:nvSpPr>
          <p:spPr>
            <a:xfrm>
              <a:off x="6593585" y="3124200"/>
              <a:ext cx="472243" cy="117510"/>
            </a:xfrm>
            <a:prstGeom prst="rect">
              <a:avLst/>
            </a:prstGeom>
            <a:solidFill>
              <a:schemeClr val="accent6"/>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sp>
          <p:nvSpPr>
            <p:cNvPr id="258" name="LegendIcon"/>
            <p:cNvSpPr>
              <a:spLocks/>
            </p:cNvSpPr>
            <p:nvPr/>
          </p:nvSpPr>
          <p:spPr>
            <a:xfrm>
              <a:off x="2620311" y="3124200"/>
              <a:ext cx="472243" cy="117510"/>
            </a:xfrm>
            <a:prstGeom prst="rect">
              <a:avLst/>
            </a:prstGeom>
            <a:solidFill>
              <a:schemeClr val="accent6"/>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sp>
          <p:nvSpPr>
            <p:cNvPr id="259" name="LegendIcon"/>
            <p:cNvSpPr>
              <a:spLocks/>
            </p:cNvSpPr>
            <p:nvPr/>
          </p:nvSpPr>
          <p:spPr>
            <a:xfrm>
              <a:off x="3177892" y="3124200"/>
              <a:ext cx="472243" cy="117510"/>
            </a:xfrm>
            <a:prstGeom prst="rect">
              <a:avLst/>
            </a:prstGeom>
            <a:solidFill>
              <a:schemeClr val="accent6"/>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sp>
          <p:nvSpPr>
            <p:cNvPr id="260" name="LegendIcon"/>
            <p:cNvSpPr>
              <a:spLocks/>
            </p:cNvSpPr>
            <p:nvPr/>
          </p:nvSpPr>
          <p:spPr>
            <a:xfrm>
              <a:off x="3735474" y="3124200"/>
              <a:ext cx="472243" cy="117510"/>
            </a:xfrm>
            <a:prstGeom prst="rect">
              <a:avLst/>
            </a:prstGeom>
            <a:solidFill>
              <a:schemeClr val="accent2"/>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grpSp>
      <p:grpSp>
        <p:nvGrpSpPr>
          <p:cNvPr id="261" name="Group 260"/>
          <p:cNvGrpSpPr/>
          <p:nvPr/>
        </p:nvGrpSpPr>
        <p:grpSpPr>
          <a:xfrm>
            <a:off x="2674938" y="6202363"/>
            <a:ext cx="4445517" cy="117510"/>
            <a:chOff x="2620311" y="3124200"/>
            <a:chExt cx="4445517" cy="117510"/>
          </a:xfrm>
        </p:grpSpPr>
        <p:sp>
          <p:nvSpPr>
            <p:cNvPr id="262" name="LegendIcon"/>
            <p:cNvSpPr>
              <a:spLocks/>
            </p:cNvSpPr>
            <p:nvPr/>
          </p:nvSpPr>
          <p:spPr>
            <a:xfrm>
              <a:off x="4390002" y="3124200"/>
              <a:ext cx="472243" cy="117510"/>
            </a:xfrm>
            <a:prstGeom prst="rect">
              <a:avLst/>
            </a:prstGeom>
            <a:no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sp>
          <p:nvSpPr>
            <p:cNvPr id="263" name="LegendIcon"/>
            <p:cNvSpPr>
              <a:spLocks/>
            </p:cNvSpPr>
            <p:nvPr/>
          </p:nvSpPr>
          <p:spPr>
            <a:xfrm>
              <a:off x="4940898" y="3124200"/>
              <a:ext cx="472243" cy="117510"/>
            </a:xfrm>
            <a:prstGeom prst="rect">
              <a:avLst/>
            </a:prstGeom>
            <a:solidFill>
              <a:schemeClr val="accent6"/>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sp>
          <p:nvSpPr>
            <p:cNvPr id="264" name="LegendIcon"/>
            <p:cNvSpPr>
              <a:spLocks/>
            </p:cNvSpPr>
            <p:nvPr/>
          </p:nvSpPr>
          <p:spPr>
            <a:xfrm>
              <a:off x="5491794" y="3124200"/>
              <a:ext cx="472243" cy="117510"/>
            </a:xfrm>
            <a:prstGeom prst="rect">
              <a:avLst/>
            </a:prstGeom>
            <a:no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sp>
          <p:nvSpPr>
            <p:cNvPr id="265" name="LegendIcon"/>
            <p:cNvSpPr>
              <a:spLocks/>
            </p:cNvSpPr>
            <p:nvPr/>
          </p:nvSpPr>
          <p:spPr>
            <a:xfrm>
              <a:off x="6042691" y="3124200"/>
              <a:ext cx="472243" cy="117510"/>
            </a:xfrm>
            <a:prstGeom prst="rect">
              <a:avLst/>
            </a:prstGeom>
            <a:solidFill>
              <a:schemeClr val="accent6"/>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sp>
          <p:nvSpPr>
            <p:cNvPr id="266" name="LegendIcon"/>
            <p:cNvSpPr>
              <a:spLocks/>
            </p:cNvSpPr>
            <p:nvPr/>
          </p:nvSpPr>
          <p:spPr>
            <a:xfrm>
              <a:off x="6593585" y="3124200"/>
              <a:ext cx="472243" cy="117510"/>
            </a:xfrm>
            <a:prstGeom prst="rect">
              <a:avLst/>
            </a:prstGeom>
            <a:solidFill>
              <a:schemeClr val="accent6"/>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sp>
          <p:nvSpPr>
            <p:cNvPr id="267" name="LegendIcon"/>
            <p:cNvSpPr>
              <a:spLocks/>
            </p:cNvSpPr>
            <p:nvPr/>
          </p:nvSpPr>
          <p:spPr>
            <a:xfrm>
              <a:off x="2620311" y="3124200"/>
              <a:ext cx="472243" cy="117510"/>
            </a:xfrm>
            <a:prstGeom prst="rect">
              <a:avLst/>
            </a:prstGeom>
            <a:solidFill>
              <a:schemeClr val="accent6"/>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sp>
          <p:nvSpPr>
            <p:cNvPr id="268" name="LegendIcon"/>
            <p:cNvSpPr>
              <a:spLocks/>
            </p:cNvSpPr>
            <p:nvPr/>
          </p:nvSpPr>
          <p:spPr>
            <a:xfrm>
              <a:off x="3177892" y="3124200"/>
              <a:ext cx="472243" cy="117510"/>
            </a:xfrm>
            <a:prstGeom prst="rect">
              <a:avLst/>
            </a:prstGeom>
            <a:solidFill>
              <a:schemeClr val="accent2"/>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93000"/>
                </a:lnSpc>
                <a:spcBef>
                  <a:spcPts val="0"/>
                </a:spcBef>
                <a:spcAft>
                  <a:spcPts val="0"/>
                </a:spcAft>
              </a:pPr>
              <a:endParaRPr lang="en-US" sz="1000" b="0" dirty="0" smtClean="0">
                <a:solidFill>
                  <a:schemeClr val="tx1"/>
                </a:solidFill>
                <a:cs typeface="Arial" pitchFamily="34" charset="0"/>
              </a:endParaRPr>
            </a:p>
          </p:txBody>
        </p:sp>
      </p:grpSp>
      <p:grpSp>
        <p:nvGrpSpPr>
          <p:cNvPr id="270" name="Group 269"/>
          <p:cNvGrpSpPr>
            <a:grpSpLocks noChangeAspect="1"/>
          </p:cNvGrpSpPr>
          <p:nvPr/>
        </p:nvGrpSpPr>
        <p:grpSpPr>
          <a:xfrm>
            <a:off x="4611381" y="260349"/>
            <a:ext cx="359999" cy="180000"/>
            <a:chOff x="171449" y="1157572"/>
            <a:chExt cx="1440000" cy="720001"/>
          </a:xfrm>
        </p:grpSpPr>
        <p:pic>
          <p:nvPicPr>
            <p:cNvPr id="271" name="Picture 270" descr="d:\Documents and settings\Marc_Robisch\Desktop\Flaggen_gross\fr-lgflag.gif"/>
            <p:cNvPicPr>
              <a:picLocks noChangeAspect="1" noChangeArrowheads="1"/>
            </p:cNvPicPr>
            <p:nvPr>
              <p:custDataLst>
                <p:tags r:id="rId15"/>
              </p:custDataLst>
            </p:nvPr>
          </p:nvPicPr>
          <p:blipFill>
            <a:blip r:embed="rId34" cstate="print"/>
            <a:srcRect l="813" t="993" r="591" b="1214"/>
            <a:stretch>
              <a:fillRect/>
            </a:stretch>
          </p:blipFill>
          <p:spPr bwMode="auto">
            <a:xfrm>
              <a:off x="171449" y="1157573"/>
              <a:ext cx="1440000" cy="720000"/>
            </a:xfrm>
            <a:prstGeom prst="rect">
              <a:avLst/>
            </a:prstGeom>
            <a:noFill/>
          </p:spPr>
        </p:pic>
        <p:sp>
          <p:nvSpPr>
            <p:cNvPr id="272" name="Rectangle 271"/>
            <p:cNvSpPr/>
            <p:nvPr>
              <p:custDataLst>
                <p:tags r:id="rId16"/>
              </p:custDataLst>
            </p:nvPr>
          </p:nvSpPr>
          <p:spPr>
            <a:xfrm>
              <a:off x="171449" y="1157572"/>
              <a:ext cx="1440000" cy="720000"/>
            </a:xfrm>
            <a:prstGeom prst="rect">
              <a:avLst/>
            </a:prstGeom>
            <a:noFill/>
            <a:ln w="3175" cmpd="sng">
              <a:solidFill>
                <a:schemeClr val="accent3"/>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300" b="0" dirty="0" smtClean="0">
                <a:solidFill>
                  <a:schemeClr val="tx1"/>
                </a:solidFill>
                <a:cs typeface="Arial" pitchFamily="34" charset="0"/>
              </a:endParaRPr>
            </a:p>
          </p:txBody>
        </p:sp>
      </p:grpSp>
      <p:sp>
        <p:nvSpPr>
          <p:cNvPr id="273" name="RbNavigator"/>
          <p:cNvSpPr txBox="1"/>
          <p:nvPr/>
        </p:nvSpPr>
        <p:spPr>
          <a:xfrm>
            <a:off x="736600" y="222248"/>
            <a:ext cx="274320" cy="274320"/>
          </a:xfrm>
          <a:prstGeom prst="rect">
            <a:avLst/>
          </a:prstGeom>
          <a:solidFill>
            <a:schemeClr val="accent6"/>
          </a:solidFill>
        </p:spPr>
        <p:txBody>
          <a:bodyPr vert="horz" wrap="none" lIns="0" tIns="0" rIns="0" bIns="0" rtlCol="0" anchor="ctr">
            <a:noAutofit/>
          </a:bodyPr>
          <a:lstStyle/>
          <a:p>
            <a:pPr algn="ctr">
              <a:lnSpc>
                <a:spcPct val="90000"/>
              </a:lnSpc>
              <a:spcBef>
                <a:spcPts val="0"/>
              </a:spcBef>
            </a:pPr>
            <a:r>
              <a:rPr kumimoji="1" lang="ru-RU" dirty="0" smtClean="0">
                <a:solidFill>
                  <a:schemeClr val="bg1"/>
                </a:solidFill>
                <a:latin typeface="+mn-lt"/>
                <a:cs typeface="Arial" pitchFamily="34" charset="0"/>
              </a:rPr>
              <a:t>1</a:t>
            </a:r>
            <a:endParaRPr kumimoji="1" lang="en-US" dirty="0" smtClean="0">
              <a:solidFill>
                <a:schemeClr val="bg1"/>
              </a:solidFill>
              <a:latin typeface="+mn-lt"/>
              <a:cs typeface="Arial" pitchFamily="34" charset="0"/>
            </a:endParaRPr>
          </a:p>
        </p:txBody>
      </p:sp>
    </p:spTree>
    <p:extLst>
      <p:ext uri="{BB962C8B-B14F-4D97-AF65-F5344CB8AC3E}">
        <p14:creationId xmlns:p14="http://schemas.microsoft.com/office/powerpoint/2010/main" val="25637977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ru-RU" dirty="0" smtClean="0"/>
              <a:t>Существуют различные схемы финансирования капитальных и опера-</a:t>
            </a:r>
            <a:r>
              <a:rPr lang="ru-RU" dirty="0" err="1" smtClean="0"/>
              <a:t>ционных</a:t>
            </a:r>
            <a:r>
              <a:rPr lang="ru-RU" dirty="0" smtClean="0"/>
              <a:t> затрат;</a:t>
            </a:r>
            <a:r>
              <a:rPr lang="en-US" dirty="0" smtClean="0"/>
              <a:t> </a:t>
            </a:r>
            <a:r>
              <a:rPr lang="ru-RU" dirty="0" smtClean="0"/>
              <a:t>важны инфраструктура, тарифы и инфо-кампании</a:t>
            </a:r>
            <a:endParaRPr lang="ru-RU" dirty="0"/>
          </a:p>
        </p:txBody>
      </p:sp>
      <p:grpSp>
        <p:nvGrpSpPr>
          <p:cNvPr id="8" name="Group 7"/>
          <p:cNvGrpSpPr/>
          <p:nvPr/>
        </p:nvGrpSpPr>
        <p:grpSpPr>
          <a:xfrm>
            <a:off x="738000" y="2197916"/>
            <a:ext cx="10505560" cy="4202884"/>
            <a:chOff x="906466" y="2197916"/>
            <a:chExt cx="10505560" cy="4202884"/>
          </a:xfrm>
        </p:grpSpPr>
        <p:sp>
          <p:nvSpPr>
            <p:cNvPr id="9" name="Textframe 10"/>
            <p:cNvSpPr txBox="1">
              <a:spLocks/>
            </p:cNvSpPr>
            <p:nvPr/>
          </p:nvSpPr>
          <p:spPr>
            <a:xfrm>
              <a:off x="1687904" y="2268707"/>
              <a:ext cx="6768299" cy="644022"/>
            </a:xfrm>
            <a:prstGeom prst="rect">
              <a:avLst/>
            </a:prstGeom>
            <a:noFill/>
            <a:ln w="9525">
              <a:noFill/>
            </a:ln>
          </p:spPr>
          <p:txBody>
            <a:bodyPr vert="horz" wrap="square" lIns="0" tIns="0" rIns="0" bIns="0" rtlCol="0" anchor="ctr" anchorCtr="0">
              <a:spAutoFit/>
            </a:bodyPr>
            <a:lstStyle/>
            <a:p>
              <a:pPr>
                <a:lnSpc>
                  <a:spcPct val="90000"/>
                </a:lnSpc>
                <a:spcBef>
                  <a:spcPts val="300"/>
                </a:spcBef>
                <a:spcAft>
                  <a:spcPts val="0"/>
                </a:spcAft>
                <a:buClr>
                  <a:schemeClr val="tx1"/>
                </a:buClr>
                <a:buSzPct val="100000"/>
              </a:pPr>
              <a:r>
                <a:rPr lang="ru-RU" sz="1500" dirty="0" smtClean="0">
                  <a:latin typeface="+mn-lt"/>
                  <a:cs typeface="Arial" pitchFamily="34" charset="0"/>
                </a:rPr>
                <a:t>Ответственность виновника загрязнения</a:t>
              </a:r>
              <a:r>
                <a:rPr lang="en-US" sz="1500" baseline="30000" dirty="0" smtClean="0">
                  <a:latin typeface="+mn-lt"/>
                  <a:cs typeface="Arial" pitchFamily="34" charset="0"/>
                </a:rPr>
                <a:t>1)</a:t>
              </a:r>
              <a:r>
                <a:rPr lang="en-US" sz="1500" dirty="0" smtClean="0">
                  <a:latin typeface="+mn-lt"/>
                  <a:cs typeface="Arial" pitchFamily="34" charset="0"/>
                </a:rPr>
                <a:t>,</a:t>
              </a:r>
              <a:r>
                <a:rPr lang="en-US" sz="1500" b="0" dirty="0" smtClean="0">
                  <a:latin typeface="+mn-lt"/>
                  <a:cs typeface="Arial" pitchFamily="34" charset="0"/>
                </a:rPr>
                <a:t> </a:t>
              </a:r>
              <a:r>
                <a:rPr lang="ru-RU" sz="1500" b="0" dirty="0" smtClean="0">
                  <a:latin typeface="+mn-lt"/>
                  <a:cs typeface="Arial" pitchFamily="34" charset="0"/>
                </a:rPr>
                <a:t>т.е. налоги </a:t>
              </a:r>
              <a:r>
                <a:rPr lang="en-US" sz="1500" b="0" dirty="0" smtClean="0">
                  <a:latin typeface="+mn-lt"/>
                  <a:cs typeface="Arial" pitchFamily="34" charset="0"/>
                </a:rPr>
                <a:t>/ </a:t>
              </a:r>
              <a:r>
                <a:rPr lang="ru-RU" sz="1500" b="0" dirty="0" smtClean="0">
                  <a:latin typeface="+mn-lt"/>
                  <a:cs typeface="Arial" pitchFamily="34" charset="0"/>
                </a:rPr>
                <a:t>платежи со стороны домохозяйств </a:t>
              </a:r>
              <a:r>
                <a:rPr lang="en-US" sz="1500" b="0" dirty="0" smtClean="0">
                  <a:latin typeface="+mn-lt"/>
                  <a:cs typeface="Arial" pitchFamily="34" charset="0"/>
                </a:rPr>
                <a:t>/ </a:t>
              </a:r>
              <a:r>
                <a:rPr lang="ru-RU" sz="1500" b="0" dirty="0" smtClean="0">
                  <a:latin typeface="+mn-lt"/>
                  <a:cs typeface="Arial" pitchFamily="34" charset="0"/>
                </a:rPr>
                <a:t>компаний</a:t>
              </a:r>
              <a:r>
                <a:rPr lang="en-US" sz="1500" b="0" dirty="0" smtClean="0">
                  <a:latin typeface="+mn-lt"/>
                  <a:cs typeface="Arial" pitchFamily="34" charset="0"/>
                </a:rPr>
                <a:t>, </a:t>
              </a:r>
              <a:r>
                <a:rPr lang="ru-RU" sz="1500" b="0" dirty="0" smtClean="0">
                  <a:latin typeface="+mn-lt"/>
                  <a:cs typeface="Arial" pitchFamily="34" charset="0"/>
                </a:rPr>
                <a:t>зачастую дифференцированные по размерам населенного пункта, типам загрязнений и т.д.</a:t>
              </a:r>
              <a:endParaRPr lang="en-US" sz="1500" dirty="0">
                <a:latin typeface="+mn-lt"/>
                <a:cs typeface="Arial" pitchFamily="34" charset="0"/>
              </a:endParaRPr>
            </a:p>
          </p:txBody>
        </p:sp>
        <p:sp>
          <p:nvSpPr>
            <p:cNvPr id="12" name="Textframe 10"/>
            <p:cNvSpPr txBox="1">
              <a:spLocks/>
            </p:cNvSpPr>
            <p:nvPr/>
          </p:nvSpPr>
          <p:spPr>
            <a:xfrm>
              <a:off x="1687904" y="2953978"/>
              <a:ext cx="6768299" cy="858697"/>
            </a:xfrm>
            <a:prstGeom prst="rect">
              <a:avLst/>
            </a:prstGeom>
            <a:noFill/>
            <a:ln w="9525">
              <a:noFill/>
            </a:ln>
          </p:spPr>
          <p:txBody>
            <a:bodyPr vert="horz" wrap="square" lIns="0" tIns="0" rIns="0" bIns="0" rtlCol="0" anchor="ctr" anchorCtr="0">
              <a:spAutoFit/>
            </a:bodyPr>
            <a:lstStyle/>
            <a:p>
              <a:pPr>
                <a:lnSpc>
                  <a:spcPct val="90000"/>
                </a:lnSpc>
                <a:spcBef>
                  <a:spcPts val="300"/>
                </a:spcBef>
                <a:spcAft>
                  <a:spcPts val="0"/>
                </a:spcAft>
                <a:buClr>
                  <a:schemeClr val="tx1"/>
                </a:buClr>
                <a:buSzPct val="100000"/>
              </a:pPr>
              <a:r>
                <a:rPr lang="ru-RU" sz="1500" dirty="0" smtClean="0">
                  <a:cs typeface="Arial" pitchFamily="34" charset="0"/>
                </a:rPr>
                <a:t>Ответственность производителя</a:t>
              </a:r>
              <a:r>
                <a:rPr lang="en-US" sz="1500" baseline="30000" dirty="0" smtClean="0">
                  <a:cs typeface="Arial" pitchFamily="34" charset="0"/>
                </a:rPr>
                <a:t>1)</a:t>
              </a:r>
              <a:r>
                <a:rPr lang="en-US" sz="1500" dirty="0" smtClean="0">
                  <a:cs typeface="Arial" pitchFamily="34" charset="0"/>
                </a:rPr>
                <a:t>,</a:t>
              </a:r>
              <a:r>
                <a:rPr lang="en-US" sz="1500" b="0" dirty="0" smtClean="0">
                  <a:cs typeface="Arial" pitchFamily="34" charset="0"/>
                </a:rPr>
                <a:t> </a:t>
              </a:r>
              <a:r>
                <a:rPr lang="ru-RU" sz="1500" b="0" dirty="0" smtClean="0">
                  <a:cs typeface="Arial" pitchFamily="34" charset="0"/>
                </a:rPr>
                <a:t>т.е. </a:t>
              </a:r>
              <a:r>
                <a:rPr lang="en-US" sz="1500" b="0" dirty="0" smtClean="0">
                  <a:cs typeface="Arial" pitchFamily="34" charset="0"/>
                </a:rPr>
                <a:t>(</a:t>
              </a:r>
              <a:r>
                <a:rPr lang="ru-RU" sz="1500" b="0" dirty="0" smtClean="0">
                  <a:cs typeface="Arial" pitchFamily="34" charset="0"/>
                </a:rPr>
                <a:t>со</a:t>
              </a:r>
              <a:r>
                <a:rPr lang="en-US" sz="1500" b="0" dirty="0" smtClean="0">
                  <a:cs typeface="Arial" pitchFamily="34" charset="0"/>
                </a:rPr>
                <a:t>-)</a:t>
              </a:r>
              <a:r>
                <a:rPr lang="ru-RU" sz="1500" b="0" dirty="0" smtClean="0">
                  <a:cs typeface="Arial" pitchFamily="34" charset="0"/>
                </a:rPr>
                <a:t>финансирование</a:t>
              </a:r>
              <a:r>
                <a:rPr lang="en-US" sz="1500" b="0" dirty="0" smtClean="0">
                  <a:cs typeface="Arial" pitchFamily="34" charset="0"/>
                </a:rPr>
                <a:t> </a:t>
              </a:r>
              <a:r>
                <a:rPr lang="ru-RU" sz="1500" b="0" dirty="0" smtClean="0">
                  <a:cs typeface="Arial" pitchFamily="34" charset="0"/>
                </a:rPr>
                <a:t>работ по обращению с ТКО применительно </a:t>
              </a:r>
              <a:r>
                <a:rPr lang="ru-RU" sz="1500" b="0" dirty="0">
                  <a:cs typeface="Arial" pitchFamily="34" charset="0"/>
                </a:rPr>
                <a:t>к подлежащим </a:t>
              </a:r>
              <a:r>
                <a:rPr lang="ru-RU" sz="1500" b="0" dirty="0" smtClean="0">
                  <a:cs typeface="Arial" pitchFamily="34" charset="0"/>
                </a:rPr>
                <a:t>повторному использованию </a:t>
              </a:r>
              <a:r>
                <a:rPr lang="en-US" sz="1500" b="0" dirty="0" smtClean="0">
                  <a:cs typeface="Arial" pitchFamily="34" charset="0"/>
                </a:rPr>
                <a:t>/ </a:t>
              </a:r>
              <a:r>
                <a:rPr lang="ru-RU" sz="1500" b="0" dirty="0" smtClean="0">
                  <a:cs typeface="Arial" pitchFamily="34" charset="0"/>
                </a:rPr>
                <a:t>переработке</a:t>
              </a:r>
              <a:r>
                <a:rPr lang="en-US" sz="1500" b="0" dirty="0" smtClean="0">
                  <a:cs typeface="Arial" pitchFamily="34" charset="0"/>
                </a:rPr>
                <a:t> </a:t>
              </a:r>
              <a:r>
                <a:rPr lang="ru-RU" sz="1500" b="0" dirty="0" smtClean="0">
                  <a:cs typeface="Arial" pitchFamily="34" charset="0"/>
                </a:rPr>
                <a:t>продуктам</a:t>
              </a:r>
              <a:r>
                <a:rPr lang="en-US" sz="1500" b="0" dirty="0" smtClean="0">
                  <a:cs typeface="Arial" pitchFamily="34" charset="0"/>
                </a:rPr>
                <a:t> (</a:t>
              </a:r>
              <a:r>
                <a:rPr lang="ru-RU" sz="1500" b="0" dirty="0" smtClean="0">
                  <a:cs typeface="Arial" pitchFamily="34" charset="0"/>
                </a:rPr>
                <a:t>напр., шины</a:t>
              </a:r>
              <a:r>
                <a:rPr lang="en-US" sz="1500" b="0" dirty="0" smtClean="0">
                  <a:cs typeface="Arial" pitchFamily="34" charset="0"/>
                </a:rPr>
                <a:t>) </a:t>
              </a:r>
              <a:r>
                <a:rPr lang="ru-RU" sz="1500" b="0" dirty="0" smtClean="0">
                  <a:cs typeface="Arial" pitchFamily="34" charset="0"/>
                </a:rPr>
                <a:t>и</a:t>
              </a:r>
              <a:r>
                <a:rPr lang="en-US" sz="1500" b="0" dirty="0" smtClean="0">
                  <a:cs typeface="Arial" pitchFamily="34" charset="0"/>
                </a:rPr>
                <a:t> </a:t>
              </a:r>
              <a:r>
                <a:rPr lang="ru-RU" sz="1500" b="0" dirty="0" smtClean="0">
                  <a:cs typeface="Arial" pitchFamily="34" charset="0"/>
                </a:rPr>
                <a:t>минимизация объемов отходов</a:t>
              </a:r>
              <a:r>
                <a:rPr lang="en-US" sz="1500" b="0" dirty="0" smtClean="0">
                  <a:cs typeface="Arial" pitchFamily="34" charset="0"/>
                </a:rPr>
                <a:t> (</a:t>
              </a:r>
              <a:r>
                <a:rPr lang="ru-RU" sz="1500" b="0" dirty="0" smtClean="0">
                  <a:cs typeface="Arial" pitchFamily="34" charset="0"/>
                </a:rPr>
                <a:t>напр., перепроектирование упаковочных материалов</a:t>
              </a:r>
              <a:r>
                <a:rPr lang="en-US" sz="1500" b="0" dirty="0" smtClean="0">
                  <a:cs typeface="Arial" pitchFamily="34" charset="0"/>
                </a:rPr>
                <a:t>)</a:t>
              </a:r>
              <a:endParaRPr lang="en-US" sz="1500" b="0" dirty="0">
                <a:cs typeface="Arial" pitchFamily="34" charset="0"/>
              </a:endParaRPr>
            </a:p>
          </p:txBody>
        </p:sp>
        <p:sp>
          <p:nvSpPr>
            <p:cNvPr id="26" name="Textframe 10"/>
            <p:cNvSpPr txBox="1">
              <a:spLocks/>
            </p:cNvSpPr>
            <p:nvPr/>
          </p:nvSpPr>
          <p:spPr>
            <a:xfrm>
              <a:off x="1687904" y="3957797"/>
              <a:ext cx="6768299" cy="415498"/>
            </a:xfrm>
            <a:prstGeom prst="rect">
              <a:avLst/>
            </a:prstGeom>
            <a:noFill/>
            <a:ln w="9525">
              <a:noFill/>
            </a:ln>
          </p:spPr>
          <p:txBody>
            <a:bodyPr vert="horz" wrap="square" lIns="0" tIns="0" rIns="0" bIns="0" rtlCol="0" anchor="ctr" anchorCtr="0">
              <a:spAutoFit/>
            </a:bodyPr>
            <a:lstStyle/>
            <a:p>
              <a:pPr>
                <a:lnSpc>
                  <a:spcPct val="90000"/>
                </a:lnSpc>
                <a:spcBef>
                  <a:spcPts val="300"/>
                </a:spcBef>
                <a:spcAft>
                  <a:spcPts val="0"/>
                </a:spcAft>
                <a:buClr>
                  <a:schemeClr val="tx1"/>
                </a:buClr>
                <a:buSzPct val="100000"/>
              </a:pPr>
              <a:r>
                <a:rPr lang="ru-RU" sz="1500" dirty="0" smtClean="0">
                  <a:cs typeface="Arial" pitchFamily="34" charset="0"/>
                </a:rPr>
                <a:t>Продажа побочных продуктов</a:t>
              </a:r>
              <a:r>
                <a:rPr lang="en-US" sz="1500" dirty="0" smtClean="0">
                  <a:cs typeface="Arial" pitchFamily="34" charset="0"/>
                </a:rPr>
                <a:t>,</a:t>
              </a:r>
              <a:r>
                <a:rPr lang="en-US" sz="1500" b="0" dirty="0" smtClean="0">
                  <a:cs typeface="Arial" pitchFamily="34" charset="0"/>
                </a:rPr>
                <a:t> </a:t>
              </a:r>
              <a:r>
                <a:rPr lang="ru-RU" sz="1500" b="0" dirty="0" smtClean="0">
                  <a:cs typeface="Arial" pitchFamily="34" charset="0"/>
                </a:rPr>
                <a:t>т.е. подлежащих повторному использованию продуктов</a:t>
              </a:r>
              <a:r>
                <a:rPr lang="en-US" sz="1500" b="0" dirty="0" smtClean="0">
                  <a:cs typeface="Arial" pitchFamily="34" charset="0"/>
                </a:rPr>
                <a:t>, </a:t>
              </a:r>
              <a:r>
                <a:rPr lang="ru-RU" sz="1500" b="0" dirty="0" smtClean="0">
                  <a:cs typeface="Arial" pitchFamily="34" charset="0"/>
                </a:rPr>
                <a:t>вторичного сырья</a:t>
              </a:r>
              <a:r>
                <a:rPr lang="en-US" sz="1500" b="0" dirty="0" smtClean="0">
                  <a:cs typeface="Arial" pitchFamily="34" charset="0"/>
                </a:rPr>
                <a:t>, </a:t>
              </a:r>
              <a:r>
                <a:rPr lang="ru-RU" sz="1500" b="0" dirty="0" smtClean="0">
                  <a:cs typeface="Arial" pitchFamily="34" charset="0"/>
                </a:rPr>
                <a:t>электрической и тепловой энергии, метана</a:t>
              </a:r>
              <a:endParaRPr lang="en-US" sz="1500" dirty="0">
                <a:cs typeface="Arial" pitchFamily="34" charset="0"/>
              </a:endParaRPr>
            </a:p>
          </p:txBody>
        </p:sp>
        <p:sp>
          <p:nvSpPr>
            <p:cNvPr id="22" name="RbLeanShape Left Angle 16"/>
            <p:cNvSpPr>
              <a:spLocks/>
            </p:cNvSpPr>
            <p:nvPr/>
          </p:nvSpPr>
          <p:spPr>
            <a:xfrm>
              <a:off x="8710015" y="2757044"/>
              <a:ext cx="2702011" cy="2886559"/>
            </a:xfrm>
            <a:prstGeom prst="rect">
              <a:avLst/>
            </a:prstGeom>
            <a:noFill/>
            <a:ln w="22225">
              <a:noFill/>
            </a:ln>
            <a:effectLst/>
          </p:spPr>
          <p:style>
            <a:lnRef idx="1">
              <a:schemeClr val="accent1"/>
            </a:lnRef>
            <a:fillRef idx="0">
              <a:schemeClr val="accent1"/>
            </a:fillRef>
            <a:effectRef idx="0">
              <a:schemeClr val="accent1"/>
            </a:effectRef>
            <a:fontRef idx="minor">
              <a:schemeClr val="tx1"/>
            </a:fontRef>
          </p:style>
          <p:txBody>
            <a:bodyPr vert="horz" wrap="square" lIns="0" tIns="107823" rIns="0" bIns="0" rtlCol="0" anchor="t" anchorCtr="0">
              <a:spAutoFit/>
            </a:bodyPr>
            <a:lstStyle/>
            <a:p>
              <a:pPr marL="164571" lvl="1" indent="-164571" fontAlgn="ctr">
                <a:lnSpc>
                  <a:spcPct val="90000"/>
                </a:lnSpc>
                <a:spcBef>
                  <a:spcPts val="300"/>
                </a:spcBef>
                <a:buClr>
                  <a:srgbClr val="000000"/>
                </a:buClr>
                <a:buSzPct val="100000"/>
                <a:buFont typeface="Arial Narrow"/>
                <a:buChar char="&gt;"/>
              </a:pPr>
              <a:r>
                <a:rPr lang="ru-RU" sz="1500" b="0" dirty="0" smtClean="0"/>
                <a:t>Наличие современной </a:t>
              </a:r>
              <a:r>
                <a:rPr lang="ru-RU" sz="1500" dirty="0" smtClean="0"/>
                <a:t>инфраструктуры сбора</a:t>
              </a:r>
              <a:r>
                <a:rPr lang="en-US" sz="1500" b="0" dirty="0" smtClean="0"/>
                <a:t> </a:t>
              </a:r>
              <a:r>
                <a:rPr lang="ru-RU" sz="1500" b="0" dirty="0" smtClean="0"/>
                <a:t>для обеспечения точных </a:t>
              </a:r>
              <a:r>
                <a:rPr lang="ru-RU" sz="1500" dirty="0" smtClean="0"/>
                <a:t>измерений объемов и веса отходов</a:t>
              </a:r>
              <a:r>
                <a:rPr lang="ru-RU" sz="1500" b="0" dirty="0" smtClean="0"/>
                <a:t> </a:t>
              </a:r>
              <a:r>
                <a:rPr lang="en-US" sz="1500" b="0" dirty="0" smtClean="0"/>
                <a:t>(</a:t>
              </a:r>
              <a:r>
                <a:rPr lang="ru-RU" sz="1500" b="0" dirty="0" smtClean="0"/>
                <a:t>как основы для расчета налогов</a:t>
              </a:r>
              <a:r>
                <a:rPr lang="en-US" sz="1500" b="0" dirty="0" smtClean="0"/>
                <a:t>/ </a:t>
              </a:r>
              <a:r>
                <a:rPr lang="ru-RU" sz="1500" b="0" dirty="0" smtClean="0"/>
                <a:t>платежей</a:t>
              </a:r>
              <a:r>
                <a:rPr lang="en-US" sz="1500" b="0" dirty="0" smtClean="0"/>
                <a:t>)</a:t>
              </a:r>
            </a:p>
            <a:p>
              <a:pPr marL="164571" lvl="1" indent="-164571" fontAlgn="ctr">
                <a:lnSpc>
                  <a:spcPct val="90000"/>
                </a:lnSpc>
                <a:spcBef>
                  <a:spcPts val="300"/>
                </a:spcBef>
                <a:buClr>
                  <a:srgbClr val="000000"/>
                </a:buClr>
                <a:buSzPct val="100000"/>
                <a:buFont typeface="Arial Narrow"/>
                <a:buChar char="&gt;"/>
              </a:pPr>
              <a:r>
                <a:rPr lang="ru-RU" sz="1500" b="0" dirty="0" smtClean="0"/>
                <a:t>Адекватные </a:t>
              </a:r>
              <a:r>
                <a:rPr lang="ru-RU" sz="1500" dirty="0" smtClean="0"/>
                <a:t>уровни ставок налогов</a:t>
              </a:r>
              <a:r>
                <a:rPr lang="en-US" sz="1500" dirty="0" smtClean="0"/>
                <a:t>/ </a:t>
              </a:r>
              <a:r>
                <a:rPr lang="ru-RU" sz="1500" dirty="0" smtClean="0"/>
                <a:t>платежей</a:t>
              </a:r>
              <a:r>
                <a:rPr lang="ru-RU" sz="1500" b="0" dirty="0" smtClean="0"/>
                <a:t> и эффективные </a:t>
              </a:r>
              <a:r>
                <a:rPr lang="ru-RU" sz="1500" dirty="0" smtClean="0"/>
                <a:t>базисы расчета</a:t>
              </a:r>
              <a:endParaRPr lang="en-US" sz="1500" dirty="0"/>
            </a:p>
            <a:p>
              <a:pPr marL="164571" lvl="1" indent="-164571" fontAlgn="ctr">
                <a:lnSpc>
                  <a:spcPct val="90000"/>
                </a:lnSpc>
                <a:spcBef>
                  <a:spcPts val="300"/>
                </a:spcBef>
                <a:buClr>
                  <a:srgbClr val="000000"/>
                </a:buClr>
                <a:buSzPct val="100000"/>
                <a:buFont typeface="Arial Narrow"/>
                <a:buChar char="&gt;"/>
              </a:pPr>
              <a:r>
                <a:rPr lang="ru-RU" sz="1500" dirty="0" smtClean="0"/>
                <a:t>Информационные кампании </a:t>
              </a:r>
              <a:r>
                <a:rPr lang="ru-RU" sz="1500" b="0" dirty="0" smtClean="0"/>
                <a:t>для повышения осведомленности участников о новых схемах обращения с ТКО</a:t>
              </a:r>
              <a:endParaRPr lang="en-US" sz="1500" b="0" dirty="0" smtClean="0"/>
            </a:p>
          </p:txBody>
        </p:sp>
        <p:sp>
          <p:nvSpPr>
            <p:cNvPr id="27" name="RbLeanShape Left Angle 5"/>
            <p:cNvSpPr>
              <a:spLocks/>
            </p:cNvSpPr>
            <p:nvPr/>
          </p:nvSpPr>
          <p:spPr>
            <a:xfrm>
              <a:off x="906466" y="2197916"/>
              <a:ext cx="7684000" cy="4202884"/>
            </a:xfrm>
            <a:custGeom>
              <a:avLst/>
              <a:gdLst>
                <a:gd name="connsiteX0" fmla="*/ 0 w 1270000"/>
                <a:gd name="connsiteY0" fmla="*/ 0 h 476250"/>
                <a:gd name="connsiteX1" fmla="*/ 1270000 w 1270000"/>
                <a:gd name="connsiteY1" fmla="*/ 0 h 476250"/>
                <a:gd name="connsiteX2" fmla="*/ 1270000 w 1270000"/>
                <a:gd name="connsiteY2" fmla="*/ 476250 h 476250"/>
              </a:gdLst>
              <a:ahLst/>
              <a:cxnLst>
                <a:cxn ang="0">
                  <a:pos x="connsiteX0" y="connsiteY0"/>
                </a:cxn>
                <a:cxn ang="0">
                  <a:pos x="connsiteX1" y="connsiteY1"/>
                </a:cxn>
                <a:cxn ang="0">
                  <a:pos x="connsiteX2" y="connsiteY2"/>
                </a:cxn>
              </a:cxnLst>
              <a:rect l="l" t="t" r="r" b="b"/>
              <a:pathLst>
                <a:path w="1270000" h="476250">
                  <a:moveTo>
                    <a:pt x="0" y="0"/>
                  </a:moveTo>
                  <a:lnTo>
                    <a:pt x="1270000" y="0"/>
                  </a:lnTo>
                  <a:lnTo>
                    <a:pt x="1270000" y="476250"/>
                  </a:lnTo>
                </a:path>
              </a:pathLst>
            </a:custGeom>
            <a:ln w="22225" cmpd="sng">
              <a:solidFill>
                <a:schemeClr val="accent6"/>
              </a:solidFill>
            </a:ln>
            <a:effectLst/>
          </p:spPr>
          <p:style>
            <a:lnRef idx="1">
              <a:schemeClr val="accent1"/>
            </a:lnRef>
            <a:fillRef idx="0">
              <a:schemeClr val="accent1"/>
            </a:fillRef>
            <a:effectRef idx="0">
              <a:schemeClr val="accent1"/>
            </a:effectRef>
            <a:fontRef idx="minor">
              <a:schemeClr val="tx1"/>
            </a:fontRef>
          </p:style>
          <p:txBody>
            <a:bodyPr lIns="0" tIns="90000" rIns="0" bIns="0" rtlCol="0" anchor="t"/>
            <a:lstStyle/>
            <a:p>
              <a:pPr fontAlgn="ctr"/>
              <a:endParaRPr lang="en-US" dirty="0">
                <a:solidFill>
                  <a:srgbClr val="000000"/>
                </a:solidFill>
              </a:endParaRPr>
            </a:p>
          </p:txBody>
        </p:sp>
        <p:sp>
          <p:nvSpPr>
            <p:cNvPr id="28" name="Textframe 6"/>
            <p:cNvSpPr txBox="1">
              <a:spLocks/>
            </p:cNvSpPr>
            <p:nvPr/>
          </p:nvSpPr>
          <p:spPr bwMode="gray">
            <a:xfrm>
              <a:off x="8710015" y="2197917"/>
              <a:ext cx="2702011" cy="559127"/>
            </a:xfrm>
            <a:prstGeom prst="rect">
              <a:avLst/>
            </a:prstGeom>
          </p:spPr>
          <p:txBody>
            <a:bodyPr vert="horz" wrap="square" lIns="0" tIns="0" rIns="0" bIns="71882" rtlCol="0" anchor="b" anchorCtr="0">
              <a:spAutoFit/>
            </a:bodyPr>
            <a:lstStyle/>
            <a:p>
              <a:pPr marL="0" lvl="1">
                <a:lnSpc>
                  <a:spcPct val="93000"/>
                </a:lnSpc>
                <a:spcBef>
                  <a:spcPts val="300"/>
                </a:spcBef>
                <a:buClr>
                  <a:srgbClr val="000000"/>
                </a:buClr>
                <a:buSzPct val="100000"/>
              </a:pPr>
              <a:r>
                <a:rPr lang="ru-RU" sz="1700" dirty="0" smtClean="0">
                  <a:latin typeface="Arial Narrow"/>
                  <a:cs typeface="Arial" pitchFamily="34" charset="0"/>
                  <a:sym typeface="Arial Narrow"/>
                </a:rPr>
                <a:t>Для "устойчивости" финансирования важны:</a:t>
              </a:r>
              <a:endParaRPr lang="en-US" sz="1700" dirty="0" smtClean="0">
                <a:latin typeface="Arial Narrow"/>
                <a:cs typeface="Arial" pitchFamily="34" charset="0"/>
                <a:sym typeface="Arial Narrow"/>
              </a:endParaRPr>
            </a:p>
          </p:txBody>
        </p:sp>
        <p:cxnSp>
          <p:nvCxnSpPr>
            <p:cNvPr id="3" name="Straight Connector 2"/>
            <p:cNvCxnSpPr>
              <a:cxnSpLocks/>
            </p:cNvCxnSpPr>
            <p:nvPr/>
          </p:nvCxnSpPr>
          <p:spPr>
            <a:xfrm>
              <a:off x="1547778" y="4518418"/>
              <a:ext cx="6862436" cy="0"/>
            </a:xfrm>
            <a:prstGeom prst="line">
              <a:avLst/>
            </a:prstGeom>
            <a:ln w="9525" cmpd="sng">
              <a:solidFill>
                <a:schemeClr val="accent3"/>
              </a:solidFill>
              <a:prstDash val="sysDot"/>
            </a:ln>
            <a:effectLst/>
          </p:spPr>
          <p:style>
            <a:lnRef idx="1">
              <a:schemeClr val="accent1"/>
            </a:lnRef>
            <a:fillRef idx="0">
              <a:schemeClr val="accent1"/>
            </a:fillRef>
            <a:effectRef idx="0">
              <a:schemeClr val="accent1"/>
            </a:effectRef>
            <a:fontRef idx="minor">
              <a:schemeClr val="tx1"/>
            </a:fontRef>
          </p:style>
        </p:cxnSp>
        <p:sp>
          <p:nvSpPr>
            <p:cNvPr id="29" name="Textframe 10"/>
            <p:cNvSpPr txBox="1">
              <a:spLocks/>
            </p:cNvSpPr>
            <p:nvPr/>
          </p:nvSpPr>
          <p:spPr>
            <a:xfrm>
              <a:off x="1687904" y="4559666"/>
              <a:ext cx="6768299" cy="214674"/>
            </a:xfrm>
            <a:prstGeom prst="rect">
              <a:avLst/>
            </a:prstGeom>
            <a:noFill/>
            <a:ln w="9525">
              <a:noFill/>
            </a:ln>
          </p:spPr>
          <p:txBody>
            <a:bodyPr vert="horz" wrap="square" lIns="0" tIns="0" rIns="0" bIns="0" rtlCol="0" anchor="ctr" anchorCtr="0">
              <a:spAutoFit/>
            </a:bodyPr>
            <a:lstStyle/>
            <a:p>
              <a:pPr>
                <a:lnSpc>
                  <a:spcPct val="90000"/>
                </a:lnSpc>
                <a:spcBef>
                  <a:spcPts val="300"/>
                </a:spcBef>
                <a:spcAft>
                  <a:spcPts val="0"/>
                </a:spcAft>
                <a:buClr>
                  <a:schemeClr val="tx1"/>
                </a:buClr>
                <a:buSzPct val="100000"/>
              </a:pPr>
              <a:r>
                <a:rPr lang="ru-RU" sz="1500" dirty="0" smtClean="0">
                  <a:cs typeface="Arial" pitchFamily="34" charset="0"/>
                </a:rPr>
                <a:t>Государственные субсидии </a:t>
              </a:r>
              <a:r>
                <a:rPr lang="en-US" sz="1500" dirty="0" smtClean="0">
                  <a:cs typeface="Arial" pitchFamily="34" charset="0"/>
                </a:rPr>
                <a:t>/ </a:t>
              </a:r>
              <a:r>
                <a:rPr lang="ru-RU" sz="1500" dirty="0" smtClean="0">
                  <a:cs typeface="Arial" pitchFamily="34" charset="0"/>
                </a:rPr>
                <a:t>возмездные гранты</a:t>
              </a:r>
              <a:endParaRPr lang="en-US" sz="1500" dirty="0">
                <a:cs typeface="Arial" pitchFamily="34" charset="0"/>
              </a:endParaRPr>
            </a:p>
          </p:txBody>
        </p:sp>
        <p:sp>
          <p:nvSpPr>
            <p:cNvPr id="30" name="Textframe 10"/>
            <p:cNvSpPr txBox="1">
              <a:spLocks/>
            </p:cNvSpPr>
            <p:nvPr/>
          </p:nvSpPr>
          <p:spPr>
            <a:xfrm>
              <a:off x="1687904" y="4929850"/>
              <a:ext cx="6768299" cy="415498"/>
            </a:xfrm>
            <a:prstGeom prst="rect">
              <a:avLst/>
            </a:prstGeom>
            <a:noFill/>
            <a:ln w="9525">
              <a:noFill/>
            </a:ln>
          </p:spPr>
          <p:txBody>
            <a:bodyPr vert="horz" wrap="square" lIns="0" tIns="0" rIns="0" bIns="0" rtlCol="0" anchor="ctr" anchorCtr="0">
              <a:spAutoFit/>
            </a:bodyPr>
            <a:lstStyle/>
            <a:p>
              <a:pPr>
                <a:lnSpc>
                  <a:spcPct val="90000"/>
                </a:lnSpc>
                <a:spcBef>
                  <a:spcPts val="300"/>
                </a:spcBef>
                <a:spcAft>
                  <a:spcPts val="0"/>
                </a:spcAft>
                <a:buClr>
                  <a:schemeClr val="tx1"/>
                </a:buClr>
                <a:buSzPct val="100000"/>
              </a:pPr>
              <a:r>
                <a:rPr lang="ru-RU" sz="1500" dirty="0" smtClean="0">
                  <a:cs typeface="Arial" pitchFamily="34" charset="0"/>
                </a:rPr>
                <a:t>Институты развития</a:t>
              </a:r>
              <a:r>
                <a:rPr lang="en-US" sz="1500" b="0" dirty="0" smtClean="0">
                  <a:cs typeface="Arial" pitchFamily="34" charset="0"/>
                </a:rPr>
                <a:t> (</a:t>
              </a:r>
              <a:r>
                <a:rPr lang="ru-RU" sz="1500" b="0" dirty="0" smtClean="0">
                  <a:cs typeface="Arial" pitchFamily="34" charset="0"/>
                </a:rPr>
                <a:t>напр., ЕИБ</a:t>
              </a:r>
              <a:r>
                <a:rPr lang="en-US" sz="1500" b="0" dirty="0" smtClean="0">
                  <a:cs typeface="Arial" pitchFamily="34" charset="0"/>
                </a:rPr>
                <a:t>) </a:t>
              </a:r>
              <a:r>
                <a:rPr lang="ru-RU" sz="1500" b="0" dirty="0" smtClean="0">
                  <a:cs typeface="Arial" pitchFamily="34" charset="0"/>
                </a:rPr>
                <a:t>посредством предоставления займов по более низким ставкам и, как следствие, обеспечения займов из других источников</a:t>
              </a:r>
              <a:endParaRPr lang="en-US" sz="1500" b="0" dirty="0">
                <a:cs typeface="Arial" pitchFamily="34" charset="0"/>
              </a:endParaRPr>
            </a:p>
          </p:txBody>
        </p:sp>
        <p:sp>
          <p:nvSpPr>
            <p:cNvPr id="32" name="Textframe 10"/>
            <p:cNvSpPr txBox="1">
              <a:spLocks/>
            </p:cNvSpPr>
            <p:nvPr/>
          </p:nvSpPr>
          <p:spPr>
            <a:xfrm>
              <a:off x="1687904" y="5500858"/>
              <a:ext cx="6768299" cy="214674"/>
            </a:xfrm>
            <a:prstGeom prst="rect">
              <a:avLst/>
            </a:prstGeom>
            <a:noFill/>
            <a:ln w="9525">
              <a:noFill/>
            </a:ln>
          </p:spPr>
          <p:txBody>
            <a:bodyPr vert="horz" wrap="square" lIns="0" tIns="0" rIns="0" bIns="0" rtlCol="0" anchor="ctr" anchorCtr="0">
              <a:spAutoFit/>
            </a:bodyPr>
            <a:lstStyle/>
            <a:p>
              <a:pPr>
                <a:lnSpc>
                  <a:spcPct val="90000"/>
                </a:lnSpc>
                <a:spcBef>
                  <a:spcPts val="300"/>
                </a:spcBef>
                <a:spcAft>
                  <a:spcPts val="0"/>
                </a:spcAft>
                <a:buClr>
                  <a:schemeClr val="tx1"/>
                </a:buClr>
                <a:buSzPct val="100000"/>
              </a:pPr>
              <a:r>
                <a:rPr lang="ru-RU" sz="1500" dirty="0" smtClean="0">
                  <a:cs typeface="Arial" pitchFamily="34" charset="0"/>
                </a:rPr>
                <a:t>Коммерческие банки</a:t>
              </a:r>
              <a:endParaRPr lang="en-US" sz="1500" b="0" dirty="0">
                <a:cs typeface="Arial" pitchFamily="34" charset="0"/>
              </a:endParaRPr>
            </a:p>
          </p:txBody>
        </p:sp>
        <p:sp>
          <p:nvSpPr>
            <p:cNvPr id="33" name="Textframe 10"/>
            <p:cNvSpPr txBox="1">
              <a:spLocks/>
            </p:cNvSpPr>
            <p:nvPr/>
          </p:nvSpPr>
          <p:spPr>
            <a:xfrm>
              <a:off x="1687904" y="5871040"/>
              <a:ext cx="6768299" cy="415498"/>
            </a:xfrm>
            <a:prstGeom prst="rect">
              <a:avLst/>
            </a:prstGeom>
            <a:noFill/>
            <a:ln w="9525">
              <a:noFill/>
            </a:ln>
          </p:spPr>
          <p:txBody>
            <a:bodyPr vert="horz" wrap="square" lIns="0" tIns="0" rIns="0" bIns="0" rtlCol="0" anchor="ctr" anchorCtr="0">
              <a:spAutoFit/>
            </a:bodyPr>
            <a:lstStyle/>
            <a:p>
              <a:pPr>
                <a:lnSpc>
                  <a:spcPct val="90000"/>
                </a:lnSpc>
                <a:spcBef>
                  <a:spcPts val="300"/>
                </a:spcBef>
                <a:spcAft>
                  <a:spcPts val="0"/>
                </a:spcAft>
                <a:buClr>
                  <a:schemeClr val="tx1"/>
                </a:buClr>
                <a:buSzPct val="100000"/>
              </a:pPr>
              <a:r>
                <a:rPr lang="ru-RU" sz="1500" dirty="0" smtClean="0">
                  <a:cs typeface="Arial" pitchFamily="34" charset="0"/>
                </a:rPr>
                <a:t>Прочие источники </a:t>
              </a:r>
              <a:r>
                <a:rPr lang="en-US" sz="1500" dirty="0" smtClean="0">
                  <a:cs typeface="Arial" pitchFamily="34" charset="0"/>
                </a:rPr>
                <a:t>/ </a:t>
              </a:r>
              <a:r>
                <a:rPr lang="ru-RU" sz="1500" dirty="0" smtClean="0">
                  <a:cs typeface="Arial" pitchFamily="34" charset="0"/>
                </a:rPr>
                <a:t>инструменты финансирования</a:t>
              </a:r>
              <a:r>
                <a:rPr lang="en-US" sz="1500" dirty="0" smtClean="0">
                  <a:cs typeface="Arial" pitchFamily="34" charset="0"/>
                </a:rPr>
                <a:t>, </a:t>
              </a:r>
              <a:r>
                <a:rPr lang="ru-RU" sz="1500" b="0" dirty="0" smtClean="0">
                  <a:cs typeface="Arial" pitchFamily="34" charset="0"/>
                </a:rPr>
                <a:t>вкл.</a:t>
              </a:r>
              <a:r>
                <a:rPr lang="en-US" sz="1500" b="0" dirty="0" smtClean="0">
                  <a:cs typeface="Arial" pitchFamily="34" charset="0"/>
                </a:rPr>
                <a:t> </a:t>
              </a:r>
              <a:r>
                <a:rPr lang="ru-RU" sz="1500" b="0" dirty="0" smtClean="0">
                  <a:cs typeface="Arial" pitchFamily="34" charset="0"/>
                </a:rPr>
                <a:t>еврооблигации</a:t>
              </a:r>
              <a:r>
                <a:rPr lang="en-US" sz="1500" b="0" dirty="0" smtClean="0">
                  <a:cs typeface="Arial" pitchFamily="34" charset="0"/>
                </a:rPr>
                <a:t>, </a:t>
              </a:r>
              <a:r>
                <a:rPr lang="ru-RU" sz="1500" b="0" dirty="0" smtClean="0">
                  <a:cs typeface="Arial" pitchFamily="34" charset="0"/>
                </a:rPr>
                <a:t>собственный капитал инвестора</a:t>
              </a:r>
              <a:r>
                <a:rPr lang="en-US" sz="1500" b="0" dirty="0" smtClean="0">
                  <a:cs typeface="Arial" pitchFamily="34" charset="0"/>
                </a:rPr>
                <a:t>, </a:t>
              </a:r>
              <a:r>
                <a:rPr lang="ru-RU" sz="1500" b="0" dirty="0" smtClean="0">
                  <a:cs typeface="Arial" pitchFamily="34" charset="0"/>
                </a:rPr>
                <a:t>облигации </a:t>
              </a:r>
              <a:r>
                <a:rPr lang="en-US" sz="1500" b="0" dirty="0" err="1" smtClean="0">
                  <a:cs typeface="Arial" pitchFamily="34" charset="0"/>
                </a:rPr>
                <a:t>SPV</a:t>
              </a:r>
              <a:r>
                <a:rPr lang="ru-RU" sz="1500" b="0" dirty="0" smtClean="0">
                  <a:cs typeface="Arial" pitchFamily="34" charset="0"/>
                </a:rPr>
                <a:t> (</a:t>
              </a:r>
              <a:r>
                <a:rPr lang="ru-RU" sz="1500" b="0" dirty="0" err="1" smtClean="0">
                  <a:cs typeface="Arial" pitchFamily="34" charset="0"/>
                </a:rPr>
                <a:t>СПК</a:t>
              </a:r>
              <a:r>
                <a:rPr lang="ru-RU" sz="1500" b="0" dirty="0" smtClean="0">
                  <a:cs typeface="Arial" pitchFamily="34" charset="0"/>
                </a:rPr>
                <a:t>)</a:t>
              </a:r>
              <a:r>
                <a:rPr lang="en-US" sz="1500" b="0" dirty="0" smtClean="0">
                  <a:cs typeface="Arial" pitchFamily="34" charset="0"/>
                </a:rPr>
                <a:t>, </a:t>
              </a:r>
              <a:r>
                <a:rPr lang="ru-RU" sz="1500" b="0" dirty="0" smtClean="0">
                  <a:cs typeface="Arial" pitchFamily="34" charset="0"/>
                </a:rPr>
                <a:t>смешанные синдицированные кредиты</a:t>
              </a:r>
              <a:r>
                <a:rPr lang="en-US" sz="1500" b="0" baseline="30000" dirty="0" smtClean="0">
                  <a:cs typeface="Arial" pitchFamily="34" charset="0"/>
                </a:rPr>
                <a:t>2)</a:t>
              </a:r>
              <a:endParaRPr lang="en-US" sz="1500" b="0" baseline="30000" dirty="0">
                <a:cs typeface="Arial" pitchFamily="34" charset="0"/>
              </a:endParaRPr>
            </a:p>
          </p:txBody>
        </p:sp>
        <p:sp>
          <p:nvSpPr>
            <p:cNvPr id="17" name="TextBox 16"/>
            <p:cNvSpPr txBox="1"/>
            <p:nvPr/>
          </p:nvSpPr>
          <p:spPr>
            <a:xfrm rot="16200000">
              <a:off x="59850" y="3165190"/>
              <a:ext cx="2208464" cy="415498"/>
            </a:xfrm>
            <a:prstGeom prst="rect">
              <a:avLst/>
            </a:prstGeom>
            <a:noFill/>
            <a:ln w="9525">
              <a:noFill/>
            </a:ln>
          </p:spPr>
          <p:txBody>
            <a:bodyPr vert="horz" wrap="square" lIns="0" tIns="0" rIns="0" bIns="0" rtlCol="0">
              <a:spAutoFit/>
            </a:bodyPr>
            <a:lstStyle/>
            <a:p>
              <a:pPr algn="ctr">
                <a:lnSpc>
                  <a:spcPct val="90000"/>
                </a:lnSpc>
                <a:spcBef>
                  <a:spcPts val="400"/>
                </a:spcBef>
                <a:buClr>
                  <a:srgbClr val="000000"/>
                </a:buClr>
                <a:buSzPct val="100000"/>
              </a:pPr>
              <a:r>
                <a:rPr lang="ru-RU" sz="1500" noProof="0" dirty="0" smtClean="0">
                  <a:solidFill>
                    <a:schemeClr val="accent6"/>
                  </a:solidFill>
                  <a:latin typeface="+mn-lt"/>
                  <a:cs typeface="Arial Narrow" pitchFamily="34" charset="0"/>
                </a:rPr>
                <a:t>Возврат капзатрат, операционные затраты</a:t>
              </a:r>
            </a:p>
          </p:txBody>
        </p:sp>
        <p:sp>
          <p:nvSpPr>
            <p:cNvPr id="34" name="TextBox 33"/>
            <p:cNvSpPr txBox="1"/>
            <p:nvPr/>
          </p:nvSpPr>
          <p:spPr>
            <a:xfrm rot="16200000">
              <a:off x="243514" y="5272484"/>
              <a:ext cx="1841134" cy="415498"/>
            </a:xfrm>
            <a:prstGeom prst="rect">
              <a:avLst/>
            </a:prstGeom>
            <a:noFill/>
            <a:ln w="9525">
              <a:noFill/>
            </a:ln>
          </p:spPr>
          <p:txBody>
            <a:bodyPr vert="horz" wrap="square" lIns="0" tIns="0" rIns="0" bIns="0" rtlCol="0">
              <a:spAutoFit/>
            </a:bodyPr>
            <a:lstStyle/>
            <a:p>
              <a:pPr algn="ctr">
                <a:lnSpc>
                  <a:spcPct val="90000"/>
                </a:lnSpc>
                <a:spcBef>
                  <a:spcPts val="400"/>
                </a:spcBef>
                <a:buClr>
                  <a:srgbClr val="000000"/>
                </a:buClr>
                <a:buSzPct val="100000"/>
              </a:pPr>
              <a:r>
                <a:rPr lang="ru-RU" sz="1500" noProof="0" dirty="0" smtClean="0">
                  <a:solidFill>
                    <a:schemeClr val="accent6"/>
                  </a:solidFill>
                  <a:latin typeface="+mn-lt"/>
                  <a:cs typeface="Arial Narrow" pitchFamily="34" charset="0"/>
                </a:rPr>
                <a:t>Финансирование капзатрат</a:t>
              </a:r>
            </a:p>
          </p:txBody>
        </p:sp>
        <p:cxnSp>
          <p:nvCxnSpPr>
            <p:cNvPr id="19" name="Straight Connector 18"/>
            <p:cNvCxnSpPr/>
            <p:nvPr/>
          </p:nvCxnSpPr>
          <p:spPr>
            <a:xfrm>
              <a:off x="1547778" y="2268708"/>
              <a:ext cx="0" cy="2208463"/>
            </a:xfrm>
            <a:prstGeom prst="line">
              <a:avLst/>
            </a:prstGeom>
            <a:ln w="22225" cmpd="sng">
              <a:solidFill>
                <a:schemeClr val="accent3"/>
              </a:solidFill>
            </a:ln>
            <a:effectLst/>
          </p:spPr>
          <p:style>
            <a:lnRef idx="1">
              <a:schemeClr val="accent1"/>
            </a:lnRef>
            <a:fillRef idx="0">
              <a:schemeClr val="accent1"/>
            </a:fillRef>
            <a:effectRef idx="0">
              <a:schemeClr val="accent1"/>
            </a:effectRef>
            <a:fontRef idx="minor">
              <a:schemeClr val="tx1"/>
            </a:fontRef>
          </p:style>
        </p:cxnSp>
        <p:cxnSp>
          <p:nvCxnSpPr>
            <p:cNvPr id="35" name="Straight Connector 34"/>
            <p:cNvCxnSpPr>
              <a:cxnSpLocks/>
            </p:cNvCxnSpPr>
            <p:nvPr/>
          </p:nvCxnSpPr>
          <p:spPr>
            <a:xfrm>
              <a:off x="1547778" y="4559667"/>
              <a:ext cx="0" cy="1819151"/>
            </a:xfrm>
            <a:prstGeom prst="line">
              <a:avLst/>
            </a:prstGeom>
            <a:ln w="22225" cmpd="sng">
              <a:solidFill>
                <a:schemeClr val="accent3"/>
              </a:solidFill>
            </a:ln>
            <a:effectLst/>
          </p:spPr>
          <p:style>
            <a:lnRef idx="1">
              <a:schemeClr val="accent1"/>
            </a:lnRef>
            <a:fillRef idx="0">
              <a:schemeClr val="accent1"/>
            </a:fillRef>
            <a:effectRef idx="0">
              <a:schemeClr val="accent1"/>
            </a:effectRef>
            <a:fontRef idx="minor">
              <a:schemeClr val="tx1"/>
            </a:fontRef>
          </p:style>
        </p:cxnSp>
        <p:cxnSp>
          <p:nvCxnSpPr>
            <p:cNvPr id="2" name="HorizontalLine2"/>
            <p:cNvCxnSpPr>
              <a:cxnSpLocks/>
            </p:cNvCxnSpPr>
            <p:nvPr/>
          </p:nvCxnSpPr>
          <p:spPr>
            <a:xfrm>
              <a:off x="8710015" y="2757043"/>
              <a:ext cx="2702011" cy="0"/>
            </a:xfrm>
            <a:prstGeom prst="line">
              <a:avLst/>
            </a:prstGeom>
            <a:ln w="22225" cmpd="sng">
              <a:solidFill>
                <a:schemeClr val="accent3"/>
              </a:solidFill>
            </a:ln>
            <a:effectLst/>
          </p:spPr>
          <p:style>
            <a:lnRef idx="1">
              <a:schemeClr val="accent1"/>
            </a:lnRef>
            <a:fillRef idx="0">
              <a:schemeClr val="accent1"/>
            </a:fillRef>
            <a:effectRef idx="0">
              <a:schemeClr val="accent1"/>
            </a:effectRef>
            <a:fontRef idx="minor">
              <a:schemeClr val="tx1"/>
            </a:fontRef>
          </p:style>
        </p:cxnSp>
      </p:grpSp>
      <p:sp>
        <p:nvSpPr>
          <p:cNvPr id="24" name="Subtitle"/>
          <p:cNvSpPr txBox="1">
            <a:spLocks/>
          </p:cNvSpPr>
          <p:nvPr/>
        </p:nvSpPr>
        <p:spPr>
          <a:xfrm>
            <a:off x="738000" y="1710001"/>
            <a:ext cx="10792808" cy="300531"/>
          </a:xfrm>
          <a:prstGeom prst="rect">
            <a:avLst/>
          </a:prstGeom>
          <a:noFill/>
          <a:ln w="9525">
            <a:noFill/>
          </a:ln>
        </p:spPr>
        <p:txBody>
          <a:bodyPr vert="horz" wrap="square" lIns="0" tIns="0" rIns="0" bIns="0" rtlCol="0">
            <a:spAutoFit/>
          </a:bodyPr>
          <a:lstStyle/>
          <a:p>
            <a:pPr>
              <a:lnSpc>
                <a:spcPct val="90000"/>
              </a:lnSpc>
              <a:buClr>
                <a:schemeClr val="tx1"/>
              </a:buClr>
              <a:buSzPct val="100000"/>
            </a:pPr>
            <a:r>
              <a:rPr lang="ru-RU" sz="2100" b="0" smtClean="0">
                <a:solidFill>
                  <a:schemeClr val="tx2"/>
                </a:solidFill>
                <a:latin typeface="+mn-lt"/>
                <a:cs typeface="+mn-cs"/>
                <a:sym typeface="+mn-lt"/>
              </a:rPr>
              <a:t>Финансирование обращения с ТКО в ЕС – Схемы, факторы успеха внедрения</a:t>
            </a:r>
            <a:endParaRPr lang="en-US" sz="2100" b="0" dirty="0" smtClean="0">
              <a:solidFill>
                <a:schemeClr val="tx2"/>
              </a:solidFill>
              <a:latin typeface="+mn-lt"/>
              <a:cs typeface="+mn-cs"/>
              <a:sym typeface="+mn-lt"/>
            </a:endParaRPr>
          </a:p>
        </p:txBody>
      </p:sp>
      <p:sp>
        <p:nvSpPr>
          <p:cNvPr id="25" name="Notes"/>
          <p:cNvSpPr txBox="1"/>
          <p:nvPr/>
        </p:nvSpPr>
        <p:spPr>
          <a:xfrm>
            <a:off x="736599" y="6417475"/>
            <a:ext cx="5370060" cy="138499"/>
          </a:xfrm>
          <a:prstGeom prst="rect">
            <a:avLst/>
          </a:prstGeom>
          <a:noFill/>
          <a:ln w="9525">
            <a:noFill/>
          </a:ln>
        </p:spPr>
        <p:txBody>
          <a:bodyPr vert="horz" wrap="none" lIns="0" tIns="0" rIns="0" bIns="0" rtlCol="0" anchor="b" anchorCtr="0">
            <a:spAutoFit/>
          </a:bodyPr>
          <a:lstStyle/>
          <a:p>
            <a:pPr>
              <a:lnSpc>
                <a:spcPct val="90000"/>
              </a:lnSpc>
              <a:buSzPct val="100000"/>
            </a:pPr>
            <a:r>
              <a:rPr lang="ru-RU" sz="1000" b="0" smtClean="0">
                <a:solidFill>
                  <a:schemeClr val="tx1"/>
                </a:solidFill>
                <a:latin typeface="+mn-lt"/>
                <a:cs typeface="+mn-cs"/>
                <a:sym typeface="+mn-lt"/>
              </a:rPr>
              <a:t>1) Вкл. входные платежи для МСЗ   2) Т.е. сочетание коммерческих банков и институциональных инвесторов</a:t>
            </a:r>
            <a:endParaRPr lang="en-US" sz="1000" b="0" dirty="0" smtClean="0">
              <a:solidFill>
                <a:schemeClr val="tx1"/>
              </a:solidFill>
              <a:latin typeface="+mn-lt"/>
              <a:cs typeface="+mn-cs"/>
              <a:sym typeface="+mn-lt"/>
            </a:endParaRPr>
          </a:p>
        </p:txBody>
      </p:sp>
      <p:sp>
        <p:nvSpPr>
          <p:cNvPr id="31" name="Source"/>
          <p:cNvSpPr txBox="1"/>
          <p:nvPr/>
        </p:nvSpPr>
        <p:spPr>
          <a:xfrm>
            <a:off x="736600" y="6710121"/>
            <a:ext cx="1072409" cy="124650"/>
          </a:xfrm>
          <a:prstGeom prst="rect">
            <a:avLst/>
          </a:prstGeom>
          <a:noFill/>
          <a:ln w="9525">
            <a:noFill/>
          </a:ln>
        </p:spPr>
        <p:txBody>
          <a:bodyPr vert="horz" wrap="none" lIns="0" tIns="0" rIns="0" bIns="0" rtlCol="0" anchor="b" anchorCtr="0">
            <a:spAutoFit/>
          </a:bodyPr>
          <a:lstStyle/>
          <a:p>
            <a:pPr>
              <a:lnSpc>
                <a:spcPct val="90000"/>
              </a:lnSpc>
              <a:buSzPct val="100000"/>
            </a:pPr>
            <a:r>
              <a:rPr lang="ru-RU" sz="900" b="0" smtClean="0">
                <a:solidFill>
                  <a:schemeClr val="tx1"/>
                </a:solidFill>
                <a:latin typeface="+mn-lt"/>
                <a:cs typeface="+mn-cs"/>
                <a:sym typeface="+mn-lt"/>
              </a:rPr>
              <a:t>Источник: </a:t>
            </a:r>
            <a:r>
              <a:rPr lang="en-US" sz="900" b="0" smtClean="0">
                <a:solidFill>
                  <a:schemeClr val="tx1"/>
                </a:solidFill>
                <a:latin typeface="+mn-lt"/>
                <a:cs typeface="+mn-cs"/>
                <a:sym typeface="+mn-lt"/>
              </a:rPr>
              <a:t>Roland Berger</a:t>
            </a:r>
            <a:endParaRPr lang="en-US" sz="900" b="0" dirty="0" smtClean="0">
              <a:solidFill>
                <a:schemeClr val="tx1"/>
              </a:solidFill>
              <a:latin typeface="+mn-lt"/>
              <a:cs typeface="+mn-cs"/>
              <a:sym typeface="+mn-lt"/>
            </a:endParaRPr>
          </a:p>
        </p:txBody>
      </p:sp>
      <p:sp>
        <p:nvSpPr>
          <p:cNvPr id="36" name="RbNavigator"/>
          <p:cNvSpPr txBox="1"/>
          <p:nvPr/>
        </p:nvSpPr>
        <p:spPr>
          <a:xfrm>
            <a:off x="736600" y="222248"/>
            <a:ext cx="274320" cy="274320"/>
          </a:xfrm>
          <a:prstGeom prst="rect">
            <a:avLst/>
          </a:prstGeom>
          <a:solidFill>
            <a:schemeClr val="accent6"/>
          </a:solidFill>
          <a:ln w="9525">
            <a:noFill/>
          </a:ln>
        </p:spPr>
        <p:txBody>
          <a:bodyPr vert="horz" wrap="none" lIns="0" tIns="0" rIns="0" bIns="0" rtlCol="0" anchor="ctr">
            <a:noAutofit/>
          </a:bodyPr>
          <a:lstStyle/>
          <a:p>
            <a:pPr algn="ctr">
              <a:lnSpc>
                <a:spcPct val="90000"/>
              </a:lnSpc>
              <a:spcBef>
                <a:spcPts val="400"/>
              </a:spcBef>
              <a:buSzPct val="100000"/>
            </a:pPr>
            <a:r>
              <a:rPr kumimoji="1" lang="ru-RU" noProof="0" dirty="0" smtClean="0">
                <a:solidFill>
                  <a:schemeClr val="bg1"/>
                </a:solidFill>
                <a:latin typeface="+mn-lt"/>
                <a:cs typeface="Arial Narrow" pitchFamily="34" charset="0"/>
              </a:rPr>
              <a:t>1</a:t>
            </a:r>
            <a:endParaRPr kumimoji="1" lang="en-US" noProof="0" dirty="0" smtClean="0">
              <a:solidFill>
                <a:schemeClr val="bg1"/>
              </a:solidFill>
              <a:latin typeface="+mn-lt"/>
              <a:cs typeface="Arial Narrow" pitchFamily="34" charset="0"/>
            </a:endParaRPr>
          </a:p>
        </p:txBody>
      </p:sp>
    </p:spTree>
    <p:extLst>
      <p:ext uri="{BB962C8B-B14F-4D97-AF65-F5344CB8AC3E}">
        <p14:creationId xmlns:p14="http://schemas.microsoft.com/office/powerpoint/2010/main" val="12298461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5" name="Object 44" hidden="1"/>
          <p:cNvGraphicFramePr>
            <a:graphicFrameLocks noChangeAspect="1"/>
          </p:cNvGraphicFramePr>
          <p:nvPr>
            <p:custDataLst>
              <p:tags r:id="rId2"/>
            </p:custDataLst>
            <p:extLst>
              <p:ext uri="{D42A27DB-BD31-4B8C-83A1-F6EECF244321}">
                <p14:modId xmlns:p14="http://schemas.microsoft.com/office/powerpoint/2010/main" val="3180186495"/>
              </p:ext>
            </p:extLst>
          </p:nvPr>
        </p:nvGraphicFramePr>
        <p:xfrm>
          <a:off x="1955" y="1589"/>
          <a:ext cx="1953" cy="1587"/>
        </p:xfrm>
        <a:graphic>
          <a:graphicData uri="http://schemas.openxmlformats.org/presentationml/2006/ole">
            <mc:AlternateContent xmlns:mc="http://schemas.openxmlformats.org/markup-compatibility/2006">
              <mc:Choice xmlns:v="urn:schemas-microsoft-com:vml" Requires="v">
                <p:oleObj spid="_x0000_s181314" name="think-cell Slide" r:id="rId13" imgW="270" imgH="270" progId="TCLayout.ActiveDocument.1">
                  <p:embed/>
                </p:oleObj>
              </mc:Choice>
              <mc:Fallback>
                <p:oleObj name="think-cell Slide" r:id="rId13" imgW="270" imgH="270" progId="TCLayout.ActiveDocument.1">
                  <p:embed/>
                  <p:pic>
                    <p:nvPicPr>
                      <p:cNvPr id="0" name=""/>
                      <p:cNvPicPr/>
                      <p:nvPr/>
                    </p:nvPicPr>
                    <p:blipFill>
                      <a:blip r:embed="rId14"/>
                      <a:stretch>
                        <a:fillRect/>
                      </a:stretch>
                    </p:blipFill>
                    <p:spPr>
                      <a:xfrm>
                        <a:off x="1955" y="1589"/>
                        <a:ext cx="1953" cy="1587"/>
                      </a:xfrm>
                      <a:prstGeom prst="rect">
                        <a:avLst/>
                      </a:prstGeom>
                    </p:spPr>
                  </p:pic>
                </p:oleObj>
              </mc:Fallback>
            </mc:AlternateContent>
          </a:graphicData>
        </a:graphic>
      </p:graphicFrame>
      <p:sp>
        <p:nvSpPr>
          <p:cNvPr id="7" name="Rectangle 6" hidden="1"/>
          <p:cNvSpPr/>
          <p:nvPr>
            <p:custDataLst>
              <p:tags r:id="rId3"/>
            </p:custDataLst>
          </p:nvPr>
        </p:nvSpPr>
        <p:spPr bwMode="auto">
          <a:xfrm>
            <a:off x="0" y="0"/>
            <a:ext cx="195359" cy="158750"/>
          </a:xfrm>
          <a:prstGeom prst="rect">
            <a:avLst/>
          </a:prstGeom>
          <a:solidFill>
            <a:scrgbClr r="0" g="0" b="0"/>
          </a:solidFill>
          <a:ln w="9525">
            <a:solidFill>
              <a:schemeClr val="accent3"/>
            </a:solidFill>
          </a:ln>
          <a:effectLst/>
        </p:spPr>
        <p:style>
          <a:lnRef idx="1">
            <a:schemeClr val="accent1"/>
          </a:lnRef>
          <a:fillRef idx="0">
            <a:schemeClr val="accent1"/>
          </a:fillRef>
          <a:effectRef idx="0">
            <a:schemeClr val="accent1"/>
          </a:effectRef>
          <a:fontRef idx="minor">
            <a:schemeClr val="tx1"/>
          </a:fontRef>
        </p:style>
        <p:txBody>
          <a:bodyPr vert="horz" wrap="none" lIns="0" tIns="0" rIns="0" bIns="0" numCol="1" spcCol="0" rtlCol="0" anchor="t" anchorCtr="0">
            <a:noAutofit/>
          </a:bodyPr>
          <a:lstStyle/>
          <a:p>
            <a:pPr>
              <a:lnSpc>
                <a:spcPct val="90000"/>
              </a:lnSpc>
            </a:pPr>
            <a:endParaRPr lang="ru-RU" b="0" dirty="0" smtClean="0">
              <a:sym typeface="+mn-lt"/>
            </a:endParaRPr>
          </a:p>
        </p:txBody>
      </p:sp>
      <p:sp>
        <p:nvSpPr>
          <p:cNvPr id="8" name="ListLeanHorizontalTextDetail2"/>
          <p:cNvSpPr txBox="1"/>
          <p:nvPr/>
        </p:nvSpPr>
        <p:spPr>
          <a:xfrm>
            <a:off x="738187" y="2533650"/>
            <a:ext cx="5530727" cy="3726405"/>
          </a:xfrm>
          <a:prstGeom prst="rect">
            <a:avLst/>
          </a:prstGeom>
        </p:spPr>
        <p:txBody>
          <a:bodyPr vert="horz" wrap="square" lIns="0" tIns="0" rIns="0" bIns="0" rtlCol="0">
            <a:spAutoFit/>
          </a:bodyPr>
          <a:lstStyle/>
          <a:p>
            <a:pPr>
              <a:lnSpc>
                <a:spcPct val="93000"/>
              </a:lnSpc>
              <a:spcBef>
                <a:spcPts val="0"/>
              </a:spcBef>
              <a:buSzPct val="100000"/>
            </a:pPr>
            <a:r>
              <a:rPr lang="ru-RU" sz="1500" dirty="0" smtClean="0">
                <a:latin typeface="+mn-lt"/>
                <a:cs typeface="Arial" pitchFamily="34" charset="0"/>
              </a:rPr>
              <a:t>История и цели</a:t>
            </a:r>
            <a:endParaRPr lang="en-US" sz="1500" dirty="0" smtClean="0">
              <a:latin typeface="+mn-lt"/>
              <a:cs typeface="Arial" pitchFamily="34" charset="0"/>
            </a:endParaRPr>
          </a:p>
          <a:p>
            <a:pPr marL="164571" lvl="1" indent="-164571">
              <a:lnSpc>
                <a:spcPct val="93000"/>
              </a:lnSpc>
              <a:spcBef>
                <a:spcPts val="0"/>
              </a:spcBef>
              <a:buSzPct val="100000"/>
              <a:buFont typeface="Arial Narrow"/>
              <a:buChar char="&gt;"/>
            </a:pPr>
            <a:r>
              <a:rPr lang="ru-RU" sz="1500" b="0" dirty="0" smtClean="0">
                <a:latin typeface="+mn-lt"/>
                <a:cs typeface="Arial" pitchFamily="34" charset="0"/>
              </a:rPr>
              <a:t>Введено в</a:t>
            </a:r>
            <a:r>
              <a:rPr lang="en-US" sz="1500" b="0" dirty="0" smtClean="0">
                <a:latin typeface="+mn-lt"/>
                <a:cs typeface="Arial" pitchFamily="34" charset="0"/>
              </a:rPr>
              <a:t> 1999</a:t>
            </a:r>
            <a:r>
              <a:rPr lang="ru-RU" sz="1500" b="0" dirty="0" smtClean="0">
                <a:latin typeface="+mn-lt"/>
                <a:cs typeface="Arial" pitchFamily="34" charset="0"/>
              </a:rPr>
              <a:t> г.</a:t>
            </a:r>
            <a:endParaRPr lang="en-US" sz="1500" b="0" dirty="0" smtClean="0">
              <a:latin typeface="+mn-lt"/>
              <a:cs typeface="Arial" pitchFamily="34" charset="0"/>
            </a:endParaRPr>
          </a:p>
          <a:p>
            <a:pPr marL="164571" lvl="1" indent="-164571">
              <a:lnSpc>
                <a:spcPct val="93000"/>
              </a:lnSpc>
              <a:spcBef>
                <a:spcPts val="0"/>
              </a:spcBef>
              <a:buSzPct val="100000"/>
              <a:buFont typeface="Arial Narrow"/>
              <a:buChar char="&gt;"/>
            </a:pPr>
            <a:r>
              <a:rPr lang="ru-RU" sz="1500" b="0" dirty="0" smtClean="0">
                <a:latin typeface="+mn-lt"/>
                <a:cs typeface="Arial" pitchFamily="34" charset="0"/>
              </a:rPr>
              <a:t>Оплачивается напрямую МСЗ и полигонами для захоронения отходов, впоследствии выставляется клиентам-загрязнителям</a:t>
            </a:r>
            <a:endParaRPr lang="en-US" sz="1500" b="0" baseline="30000" dirty="0" smtClean="0">
              <a:latin typeface="+mn-lt"/>
              <a:cs typeface="Arial" pitchFamily="34" charset="0"/>
            </a:endParaRPr>
          </a:p>
          <a:p>
            <a:pPr marL="164571" lvl="1" indent="-164571">
              <a:lnSpc>
                <a:spcPct val="93000"/>
              </a:lnSpc>
              <a:spcBef>
                <a:spcPts val="0"/>
              </a:spcBef>
              <a:buSzPct val="100000"/>
              <a:buFont typeface="Arial Narrow"/>
              <a:buChar char="&gt;"/>
            </a:pPr>
            <a:r>
              <a:rPr lang="ru-RU" sz="1500" b="0" dirty="0" smtClean="0">
                <a:latin typeface="+mn-lt"/>
                <a:cs typeface="Arial" pitchFamily="34" charset="0"/>
              </a:rPr>
              <a:t>Нацелено на стимулирование менее экологически вредных решений в обращении с отходами (т.е. переработка, эффективные МСЗ в выработкой энергии и т.д.</a:t>
            </a:r>
            <a:r>
              <a:rPr lang="en-US" sz="1500" b="0" dirty="0" smtClean="0">
                <a:latin typeface="+mn-lt"/>
                <a:cs typeface="Arial" pitchFamily="34" charset="0"/>
              </a:rPr>
              <a:t>) </a:t>
            </a:r>
            <a:r>
              <a:rPr lang="ru-RU" sz="1500" b="0" dirty="0" smtClean="0">
                <a:latin typeface="+mn-lt"/>
                <a:cs typeface="Arial" pitchFamily="34" charset="0"/>
              </a:rPr>
              <a:t>посредством повышения их экономической привлекательности</a:t>
            </a:r>
            <a:endParaRPr lang="en-US" sz="1500" b="0" dirty="0" smtClean="0">
              <a:latin typeface="+mn-lt"/>
              <a:cs typeface="Arial" pitchFamily="34" charset="0"/>
            </a:endParaRPr>
          </a:p>
          <a:p>
            <a:pPr marL="164571" lvl="1" indent="-164571">
              <a:lnSpc>
                <a:spcPct val="93000"/>
              </a:lnSpc>
              <a:spcBef>
                <a:spcPts val="0"/>
              </a:spcBef>
              <a:buSzPct val="100000"/>
              <a:buFont typeface="Arial Narrow"/>
              <a:buChar char="&gt;"/>
            </a:pPr>
            <a:r>
              <a:rPr lang="ru-RU" sz="1500" b="0" dirty="0" smtClean="0">
                <a:latin typeface="+mn-lt"/>
                <a:cs typeface="Arial" pitchFamily="34" charset="0"/>
              </a:rPr>
              <a:t>Полученные от </a:t>
            </a:r>
            <a:r>
              <a:rPr lang="en-US" sz="1500" b="0" dirty="0" err="1" smtClean="0">
                <a:latin typeface="+mn-lt"/>
                <a:cs typeface="Arial" pitchFamily="34" charset="0"/>
              </a:rPr>
              <a:t>TGAP</a:t>
            </a:r>
            <a:r>
              <a:rPr lang="en-US" sz="1500" b="0" dirty="0" smtClean="0">
                <a:latin typeface="+mn-lt"/>
                <a:cs typeface="Arial" pitchFamily="34" charset="0"/>
              </a:rPr>
              <a:t> </a:t>
            </a:r>
            <a:r>
              <a:rPr lang="ru-RU" sz="1500" b="0" dirty="0" smtClean="0">
                <a:latin typeface="+mn-lt"/>
                <a:cs typeface="Arial" pitchFamily="34" charset="0"/>
              </a:rPr>
              <a:t>средства направляются на реализацию государственных программ в </a:t>
            </a:r>
            <a:r>
              <a:rPr lang="ru-RU" sz="1500" b="0" dirty="0" err="1" smtClean="0">
                <a:latin typeface="+mn-lt"/>
                <a:cs typeface="Arial" pitchFamily="34" charset="0"/>
              </a:rPr>
              <a:t>ОТКО</a:t>
            </a:r>
            <a:endParaRPr lang="en-US" sz="1500" dirty="0" smtClean="0">
              <a:latin typeface="+mn-lt"/>
              <a:cs typeface="Arial" pitchFamily="34" charset="0"/>
            </a:endParaRPr>
          </a:p>
          <a:p>
            <a:pPr>
              <a:lnSpc>
                <a:spcPct val="93000"/>
              </a:lnSpc>
              <a:spcBef>
                <a:spcPts val="600"/>
              </a:spcBef>
              <a:buSzPct val="100000"/>
            </a:pPr>
            <a:r>
              <a:rPr lang="ru-RU" sz="1500" dirty="0" smtClean="0">
                <a:latin typeface="+mn-lt"/>
                <a:cs typeface="Arial" pitchFamily="34" charset="0"/>
              </a:rPr>
              <a:t>Эффект</a:t>
            </a:r>
            <a:endParaRPr lang="en-US" sz="1500" dirty="0" smtClean="0">
              <a:latin typeface="+mn-lt"/>
              <a:cs typeface="Arial" pitchFamily="34" charset="0"/>
            </a:endParaRPr>
          </a:p>
          <a:p>
            <a:pPr marL="164571" lvl="1" indent="-164571">
              <a:lnSpc>
                <a:spcPct val="93000"/>
              </a:lnSpc>
              <a:spcBef>
                <a:spcPts val="0"/>
              </a:spcBef>
              <a:buSzPct val="100000"/>
              <a:buFont typeface="Arial Narrow"/>
              <a:buChar char="&gt;"/>
            </a:pPr>
            <a:r>
              <a:rPr lang="ru-RU" sz="1500" b="0" dirty="0" smtClean="0">
                <a:latin typeface="+mn-lt"/>
                <a:cs typeface="Arial" pitchFamily="34" charset="0"/>
              </a:rPr>
              <a:t>Захоронение становится наиболее затратным видом </a:t>
            </a:r>
            <a:r>
              <a:rPr lang="ru-RU" sz="1500" b="0" dirty="0" err="1" smtClean="0">
                <a:latin typeface="+mn-lt"/>
                <a:cs typeface="Arial" pitchFamily="34" charset="0"/>
              </a:rPr>
              <a:t>ОТКО</a:t>
            </a:r>
            <a:endParaRPr lang="en-US" sz="1500" b="0" dirty="0" smtClean="0">
              <a:latin typeface="+mn-lt"/>
              <a:cs typeface="Arial" pitchFamily="34" charset="0"/>
            </a:endParaRPr>
          </a:p>
          <a:p>
            <a:pPr marL="164571" lvl="1" indent="-164571">
              <a:lnSpc>
                <a:spcPct val="93000"/>
              </a:lnSpc>
              <a:spcBef>
                <a:spcPts val="0"/>
              </a:spcBef>
              <a:buSzPct val="100000"/>
              <a:buFont typeface="Arial Narrow"/>
              <a:buChar char="&gt;"/>
            </a:pPr>
            <a:r>
              <a:rPr lang="ru-RU" sz="1500" b="0" dirty="0" smtClean="0">
                <a:latin typeface="+mn-lt"/>
                <a:cs typeface="Arial" pitchFamily="34" charset="0"/>
              </a:rPr>
              <a:t>Сжигание становится более затратным видом </a:t>
            </a:r>
            <a:r>
              <a:rPr lang="ru-RU" sz="1500" b="0" dirty="0" err="1" smtClean="0">
                <a:latin typeface="+mn-lt"/>
                <a:cs typeface="Arial" pitchFamily="34" charset="0"/>
              </a:rPr>
              <a:t>ОТКО</a:t>
            </a:r>
            <a:r>
              <a:rPr lang="ru-RU" sz="1500" b="0" dirty="0" smtClean="0">
                <a:latin typeface="+mn-lt"/>
                <a:cs typeface="Arial" pitchFamily="34" charset="0"/>
              </a:rPr>
              <a:t>, чем переработка</a:t>
            </a:r>
            <a:r>
              <a:rPr lang="en-US" sz="1500" b="0" dirty="0" smtClean="0">
                <a:latin typeface="+mn-lt"/>
                <a:cs typeface="Arial" pitchFamily="34" charset="0"/>
              </a:rPr>
              <a:t>, </a:t>
            </a:r>
            <a:r>
              <a:rPr lang="ru-RU" sz="1500" b="0" dirty="0" smtClean="0">
                <a:latin typeface="+mn-lt"/>
                <a:cs typeface="Arial" pitchFamily="34" charset="0"/>
              </a:rPr>
              <a:t>однако МСЗ с низкими объемами выбросов имеют привилегии</a:t>
            </a:r>
            <a:endParaRPr lang="en-US" sz="1500" b="0" dirty="0" smtClean="0">
              <a:latin typeface="+mn-lt"/>
              <a:cs typeface="Arial" pitchFamily="34" charset="0"/>
            </a:endParaRPr>
          </a:p>
          <a:p>
            <a:pPr marL="164571" lvl="1" indent="-164571">
              <a:lnSpc>
                <a:spcPct val="93000"/>
              </a:lnSpc>
              <a:spcBef>
                <a:spcPts val="0"/>
              </a:spcBef>
              <a:buSzPct val="100000"/>
              <a:buFont typeface="Arial Narrow"/>
              <a:buChar char="&gt;"/>
            </a:pPr>
            <a:r>
              <a:rPr lang="ru-RU" sz="1500" b="0" dirty="0" smtClean="0">
                <a:cs typeface="Arial" pitchFamily="34" charset="0"/>
              </a:rPr>
              <a:t>Итоговое снижение затрат на </a:t>
            </a:r>
            <a:r>
              <a:rPr lang="ru-RU" sz="1500" b="0" dirty="0" err="1" smtClean="0">
                <a:cs typeface="Arial" pitchFamily="34" charset="0"/>
              </a:rPr>
              <a:t>ОТКО</a:t>
            </a:r>
            <a:r>
              <a:rPr lang="ru-RU" sz="1500" b="0" dirty="0" smtClean="0">
                <a:cs typeface="Arial" pitchFamily="34" charset="0"/>
              </a:rPr>
              <a:t> благодаря перераспределению средств от </a:t>
            </a:r>
            <a:r>
              <a:rPr lang="en-US" sz="1500" b="0" dirty="0" err="1" smtClean="0">
                <a:cs typeface="Arial" pitchFamily="34" charset="0"/>
              </a:rPr>
              <a:t>TGAP</a:t>
            </a:r>
            <a:r>
              <a:rPr lang="en-US" sz="1500" b="0" dirty="0" smtClean="0">
                <a:cs typeface="Arial" pitchFamily="34" charset="0"/>
              </a:rPr>
              <a:t> </a:t>
            </a:r>
            <a:r>
              <a:rPr lang="ru-RU" sz="1500" b="0" dirty="0" smtClean="0">
                <a:cs typeface="Arial" pitchFamily="34" charset="0"/>
              </a:rPr>
              <a:t>в пользу муниципалитетов для покрытия расходов на раздельный сбор</a:t>
            </a:r>
            <a:endParaRPr lang="en-US" sz="1500" b="0" dirty="0" smtClean="0">
              <a:latin typeface="+mn-lt"/>
              <a:cs typeface="Arial" pitchFamily="34" charset="0"/>
            </a:endParaRPr>
          </a:p>
        </p:txBody>
      </p:sp>
      <p:sp>
        <p:nvSpPr>
          <p:cNvPr id="6" name="Title 5"/>
          <p:cNvSpPr>
            <a:spLocks noGrp="1"/>
          </p:cNvSpPr>
          <p:nvPr>
            <p:ph type="title"/>
          </p:nvPr>
        </p:nvSpPr>
        <p:spPr/>
        <p:txBody>
          <a:bodyPr/>
          <a:lstStyle/>
          <a:p>
            <a:r>
              <a:rPr lang="ru-RU" dirty="0" smtClean="0"/>
              <a:t>Пример Франции – более экологически вредные виды отходов подлежат специальному налогообложению</a:t>
            </a:r>
            <a:endParaRPr lang="en-US" dirty="0"/>
          </a:p>
        </p:txBody>
      </p:sp>
      <p:graphicFrame>
        <p:nvGraphicFramePr>
          <p:cNvPr id="48" name="Object 47"/>
          <p:cNvGraphicFramePr>
            <a:graphicFrameLocks noChangeAspect="1"/>
          </p:cNvGraphicFramePr>
          <p:nvPr>
            <p:custDataLst>
              <p:tags r:id="rId4"/>
            </p:custDataLst>
            <p:extLst>
              <p:ext uri="{D42A27DB-BD31-4B8C-83A1-F6EECF244321}">
                <p14:modId xmlns:p14="http://schemas.microsoft.com/office/powerpoint/2010/main" val="413666914"/>
              </p:ext>
            </p:extLst>
          </p:nvPr>
        </p:nvGraphicFramePr>
        <p:xfrm>
          <a:off x="6286500" y="2324100"/>
          <a:ext cx="5516979" cy="4030992"/>
        </p:xfrm>
        <a:graphic>
          <a:graphicData uri="http://schemas.openxmlformats.org/presentationml/2006/ole">
            <mc:AlternateContent xmlns:mc="http://schemas.openxmlformats.org/markup-compatibility/2006">
              <mc:Choice xmlns:v="urn:schemas-microsoft-com:vml" Requires="v">
                <p:oleObj spid="_x0000_s181315" name="Chart" r:id="rId15" imgW="5516979" imgH="4030992" progId="MSGraph.Chart.8">
                  <p:embed followColorScheme="full"/>
                </p:oleObj>
              </mc:Choice>
              <mc:Fallback>
                <p:oleObj name="Chart" r:id="rId15" imgW="5516979" imgH="4030992" progId="MSGraph.Chart.8">
                  <p:embed followColorScheme="full"/>
                  <p:pic>
                    <p:nvPicPr>
                      <p:cNvPr id="0" name=""/>
                      <p:cNvPicPr>
                        <a:picLocks noChangeAspect="1" noChangeArrowheads="1"/>
                      </p:cNvPicPr>
                      <p:nvPr/>
                    </p:nvPicPr>
                    <p:blipFill>
                      <a:blip r:embed="rId16"/>
                      <a:srcRect/>
                      <a:stretch>
                        <a:fillRect/>
                      </a:stretch>
                    </p:blipFill>
                    <p:spPr bwMode="auto">
                      <a:xfrm>
                        <a:off x="6286500" y="2324100"/>
                        <a:ext cx="5516979" cy="403099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49" name="Straight Connector 48"/>
          <p:cNvCxnSpPr/>
          <p:nvPr>
            <p:custDataLst>
              <p:tags r:id="rId5"/>
            </p:custDataLst>
          </p:nvPr>
        </p:nvCxnSpPr>
        <p:spPr bwMode="gray">
          <a:xfrm>
            <a:off x="7577138" y="6237288"/>
            <a:ext cx="328613" cy="0"/>
          </a:xfrm>
          <a:prstGeom prst="line">
            <a:avLst/>
          </a:prstGeom>
          <a:ln w="28575">
            <a:solidFill>
              <a:schemeClr val="accent6"/>
            </a:solidFill>
            <a:headEnd type="none"/>
            <a:tailEnd type="none"/>
          </a:ln>
          <a:effectLst/>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custDataLst>
              <p:tags r:id="rId6"/>
            </p:custDataLst>
          </p:nvPr>
        </p:nvCxnSpPr>
        <p:spPr bwMode="gray">
          <a:xfrm>
            <a:off x="6464300" y="6237288"/>
            <a:ext cx="328613" cy="0"/>
          </a:xfrm>
          <a:prstGeom prst="line">
            <a:avLst/>
          </a:prstGeom>
          <a:ln w="28575">
            <a:solidFill>
              <a:schemeClr val="hlink"/>
            </a:solidFill>
            <a:headEnd type="none"/>
            <a:tailEnd type="none"/>
          </a:ln>
          <a:effectLst/>
        </p:spPr>
        <p:style>
          <a:lnRef idx="1">
            <a:schemeClr val="accent1"/>
          </a:lnRef>
          <a:fillRef idx="0">
            <a:schemeClr val="accent1"/>
          </a:fillRef>
          <a:effectRef idx="0">
            <a:schemeClr val="accent1"/>
          </a:effectRef>
          <a:fontRef idx="minor">
            <a:schemeClr val="tx1"/>
          </a:fontRef>
        </p:style>
      </p:cxnSp>
      <p:sp>
        <p:nvSpPr>
          <p:cNvPr id="53" name="Text Placeholder"/>
          <p:cNvSpPr>
            <a:spLocks noGrp="1"/>
          </p:cNvSpPr>
          <p:nvPr>
            <p:custDataLst>
              <p:tags r:id="rId7"/>
            </p:custDataLst>
          </p:nvPr>
        </p:nvSpPr>
        <p:spPr bwMode="auto">
          <a:xfrm>
            <a:off x="7956550" y="6165850"/>
            <a:ext cx="225425" cy="152400"/>
          </a:xfrm>
          <a:prstGeom prst="rect">
            <a:avLst/>
          </a:prstGeom>
          <a:noFill/>
          <a:effectLst/>
        </p:spPr>
        <p:txBody>
          <a:bodyPr vert="horz" wrap="none" lIns="0" tIns="0" rIns="0" bIns="0" rtlCol="0" anchor="ctr" anchorCtr="0">
            <a:noAutofit/>
          </a:bodyPr>
          <a:lstStyle>
            <a:lvl1pPr marL="0" indent="0" algn="l" defTabSz="914400" rtl="0" eaLnBrk="1" latinLnBrk="0" hangingPunct="1">
              <a:lnSpc>
                <a:spcPct val="93000"/>
              </a:lnSpc>
              <a:spcBef>
                <a:spcPts val="0"/>
              </a:spcBef>
              <a:buFont typeface="Arial" pitchFamily="34" charset="0"/>
              <a:buNone/>
              <a:defRPr sz="1700" b="1" kern="1200">
                <a:solidFill>
                  <a:schemeClr val="tx1"/>
                </a:solidFill>
                <a:latin typeface="+mn-lt"/>
                <a:ea typeface="+mn-ea"/>
                <a:cs typeface="+mn-cs"/>
              </a:defRPr>
            </a:lvl1pPr>
            <a:lvl2pPr marL="230400" indent="-230400" algn="l" defTabSz="914400" rtl="0" eaLnBrk="1" latinLnBrk="0" hangingPunct="1">
              <a:lnSpc>
                <a:spcPct val="93000"/>
              </a:lnSpc>
              <a:spcBef>
                <a:spcPts val="1200"/>
              </a:spcBef>
              <a:buFont typeface="Arial" pitchFamily="34" charset="0"/>
              <a:buChar char="•"/>
              <a:defRPr sz="1700" kern="1200">
                <a:solidFill>
                  <a:schemeClr val="tx1"/>
                </a:solidFill>
                <a:latin typeface="+mn-lt"/>
                <a:ea typeface="+mn-ea"/>
                <a:cs typeface="+mn-cs"/>
              </a:defRPr>
            </a:lvl2pPr>
            <a:lvl3pPr marL="482400" indent="-234000" algn="l" defTabSz="914400" rtl="0" eaLnBrk="1" latinLnBrk="0" hangingPunct="1">
              <a:lnSpc>
                <a:spcPct val="93000"/>
              </a:lnSpc>
              <a:spcBef>
                <a:spcPts val="400"/>
              </a:spcBef>
              <a:buFont typeface="Arial" pitchFamily="34" charset="0"/>
              <a:buChar char="–"/>
              <a:defRPr sz="1700" kern="1200">
                <a:solidFill>
                  <a:schemeClr val="tx1"/>
                </a:solidFill>
                <a:latin typeface="+mn-lt"/>
                <a:ea typeface="+mn-ea"/>
                <a:cs typeface="+mn-cs"/>
              </a:defRPr>
            </a:lvl3pPr>
            <a:lvl4pPr marL="698400" indent="-201600" algn="l" defTabSz="914400" rtl="0" eaLnBrk="1" latinLnBrk="0" hangingPunct="1">
              <a:lnSpc>
                <a:spcPct val="93000"/>
              </a:lnSpc>
              <a:spcBef>
                <a:spcPts val="200"/>
              </a:spcBef>
              <a:buFont typeface="Arial" pitchFamily="34" charset="0"/>
              <a:buChar char="-"/>
              <a:defRPr sz="1700" kern="1200">
                <a:solidFill>
                  <a:schemeClr val="tx1"/>
                </a:solidFill>
                <a:latin typeface="+mn-lt"/>
                <a:ea typeface="+mn-ea"/>
                <a:cs typeface="+mn-cs"/>
              </a:defRPr>
            </a:lvl4pPr>
            <a:lvl5pPr marL="698400" indent="0" algn="l" defTabSz="914400" rtl="0" eaLnBrk="1" latinLnBrk="0" hangingPunct="1">
              <a:lnSpc>
                <a:spcPct val="93000"/>
              </a:lnSpc>
              <a:spcBef>
                <a:spcPts val="0"/>
              </a:spcBef>
              <a:buFont typeface="Arial" pitchFamily="34" charset="0"/>
              <a:buNone/>
              <a:defRPr sz="1700" kern="1200">
                <a:solidFill>
                  <a:schemeClr val="tx1"/>
                </a:solidFill>
                <a:latin typeface="Arial"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00000"/>
              </a:lnSpc>
              <a:spcBef>
                <a:spcPct val="0"/>
              </a:spcBef>
            </a:pPr>
            <a:r>
              <a:rPr lang="ru-RU" sz="1000" b="0" dirty="0" smtClean="0">
                <a:sym typeface="+mn-lt"/>
              </a:rPr>
              <a:t>МСЗ</a:t>
            </a:r>
            <a:endParaRPr lang="en-US" sz="1000" b="0" dirty="0">
              <a:sym typeface="+mn-lt"/>
            </a:endParaRPr>
          </a:p>
        </p:txBody>
      </p:sp>
      <p:sp>
        <p:nvSpPr>
          <p:cNvPr id="54" name="Text Placeholder"/>
          <p:cNvSpPr>
            <a:spLocks noGrp="1"/>
          </p:cNvSpPr>
          <p:nvPr>
            <p:custDataLst>
              <p:tags r:id="rId8"/>
            </p:custDataLst>
          </p:nvPr>
        </p:nvSpPr>
        <p:spPr bwMode="auto">
          <a:xfrm>
            <a:off x="6843713" y="6165850"/>
            <a:ext cx="631825" cy="152400"/>
          </a:xfrm>
          <a:prstGeom prst="rect">
            <a:avLst/>
          </a:prstGeom>
          <a:noFill/>
          <a:effectLst/>
        </p:spPr>
        <p:txBody>
          <a:bodyPr vert="horz" wrap="none" lIns="0" tIns="0" rIns="0" bIns="0" rtlCol="0" anchor="ctr" anchorCtr="0">
            <a:noAutofit/>
          </a:bodyPr>
          <a:lstStyle>
            <a:lvl1pPr marL="0" indent="0" algn="l" defTabSz="914400" rtl="0" eaLnBrk="1" latinLnBrk="0" hangingPunct="1">
              <a:lnSpc>
                <a:spcPct val="93000"/>
              </a:lnSpc>
              <a:spcBef>
                <a:spcPts val="0"/>
              </a:spcBef>
              <a:buFont typeface="Arial" pitchFamily="34" charset="0"/>
              <a:buNone/>
              <a:defRPr sz="1700" b="1" kern="1200">
                <a:solidFill>
                  <a:schemeClr val="tx1"/>
                </a:solidFill>
                <a:latin typeface="+mn-lt"/>
                <a:ea typeface="+mn-ea"/>
                <a:cs typeface="+mn-cs"/>
              </a:defRPr>
            </a:lvl1pPr>
            <a:lvl2pPr marL="230400" indent="-230400" algn="l" defTabSz="914400" rtl="0" eaLnBrk="1" latinLnBrk="0" hangingPunct="1">
              <a:lnSpc>
                <a:spcPct val="93000"/>
              </a:lnSpc>
              <a:spcBef>
                <a:spcPts val="1200"/>
              </a:spcBef>
              <a:buFont typeface="Arial" pitchFamily="34" charset="0"/>
              <a:buChar char="•"/>
              <a:defRPr sz="1700" kern="1200">
                <a:solidFill>
                  <a:schemeClr val="tx1"/>
                </a:solidFill>
                <a:latin typeface="+mn-lt"/>
                <a:ea typeface="+mn-ea"/>
                <a:cs typeface="+mn-cs"/>
              </a:defRPr>
            </a:lvl2pPr>
            <a:lvl3pPr marL="482400" indent="-234000" algn="l" defTabSz="914400" rtl="0" eaLnBrk="1" latinLnBrk="0" hangingPunct="1">
              <a:lnSpc>
                <a:spcPct val="93000"/>
              </a:lnSpc>
              <a:spcBef>
                <a:spcPts val="400"/>
              </a:spcBef>
              <a:buFont typeface="Arial" pitchFamily="34" charset="0"/>
              <a:buChar char="–"/>
              <a:defRPr sz="1700" kern="1200">
                <a:solidFill>
                  <a:schemeClr val="tx1"/>
                </a:solidFill>
                <a:latin typeface="+mn-lt"/>
                <a:ea typeface="+mn-ea"/>
                <a:cs typeface="+mn-cs"/>
              </a:defRPr>
            </a:lvl3pPr>
            <a:lvl4pPr marL="698400" indent="-201600" algn="l" defTabSz="914400" rtl="0" eaLnBrk="1" latinLnBrk="0" hangingPunct="1">
              <a:lnSpc>
                <a:spcPct val="93000"/>
              </a:lnSpc>
              <a:spcBef>
                <a:spcPts val="200"/>
              </a:spcBef>
              <a:buFont typeface="Arial" pitchFamily="34" charset="0"/>
              <a:buChar char="-"/>
              <a:defRPr sz="1700" kern="1200">
                <a:solidFill>
                  <a:schemeClr val="tx1"/>
                </a:solidFill>
                <a:latin typeface="+mn-lt"/>
                <a:ea typeface="+mn-ea"/>
                <a:cs typeface="+mn-cs"/>
              </a:defRPr>
            </a:lvl4pPr>
            <a:lvl5pPr marL="698400" indent="0" algn="l" defTabSz="914400" rtl="0" eaLnBrk="1" latinLnBrk="0" hangingPunct="1">
              <a:lnSpc>
                <a:spcPct val="93000"/>
              </a:lnSpc>
              <a:spcBef>
                <a:spcPts val="0"/>
              </a:spcBef>
              <a:buFont typeface="Arial" pitchFamily="34" charset="0"/>
              <a:buNone/>
              <a:defRPr sz="1700" kern="1200">
                <a:solidFill>
                  <a:schemeClr val="tx1"/>
                </a:solidFill>
                <a:latin typeface="Arial"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00000"/>
              </a:lnSpc>
              <a:spcBef>
                <a:spcPct val="0"/>
              </a:spcBef>
            </a:pPr>
            <a:r>
              <a:rPr lang="ru-RU" sz="1000" b="0" dirty="0" smtClean="0">
                <a:sym typeface="+mn-lt"/>
              </a:rPr>
              <a:t>Захоронение</a:t>
            </a:r>
            <a:endParaRPr lang="en-US" sz="1000" b="0" baseline="30000" dirty="0">
              <a:sym typeface="+mn-lt"/>
            </a:endParaRPr>
          </a:p>
        </p:txBody>
      </p:sp>
      <p:sp>
        <p:nvSpPr>
          <p:cNvPr id="56" name="ListLeanHorizontalTextTopic1"/>
          <p:cNvSpPr txBox="1"/>
          <p:nvPr/>
        </p:nvSpPr>
        <p:spPr>
          <a:xfrm>
            <a:off x="8008938" y="2028825"/>
            <a:ext cx="3516914" cy="186077"/>
          </a:xfrm>
          <a:prstGeom prst="rect">
            <a:avLst/>
          </a:prstGeom>
        </p:spPr>
        <p:txBody>
          <a:bodyPr vert="horz" wrap="square" lIns="0" tIns="0" rIns="0" bIns="0" rtlCol="0" anchor="t">
            <a:spAutoFit/>
          </a:bodyPr>
          <a:lstStyle/>
          <a:p>
            <a:pPr>
              <a:lnSpc>
                <a:spcPct val="93000"/>
              </a:lnSpc>
              <a:spcBef>
                <a:spcPts val="0"/>
              </a:spcBef>
              <a:buClr>
                <a:schemeClr val="tx1"/>
              </a:buClr>
              <a:buSzPct val="100000"/>
            </a:pPr>
            <a:endParaRPr lang="en-US" dirty="0" smtClean="0">
              <a:latin typeface="+mn-lt"/>
              <a:cs typeface="Arial" pitchFamily="34" charset="0"/>
            </a:endParaRPr>
          </a:p>
        </p:txBody>
      </p:sp>
      <p:cxnSp>
        <p:nvCxnSpPr>
          <p:cNvPr id="34" name="Horizontal Line"/>
          <p:cNvCxnSpPr/>
          <p:nvPr/>
        </p:nvCxnSpPr>
        <p:spPr>
          <a:xfrm>
            <a:off x="736600" y="2468563"/>
            <a:ext cx="5532584" cy="0"/>
          </a:xfrm>
          <a:prstGeom prst="line">
            <a:avLst/>
          </a:prstGeom>
          <a:ln w="22225">
            <a:solidFill>
              <a:schemeClr val="accent3"/>
            </a:solidFill>
          </a:ln>
          <a:effectLst/>
        </p:spPr>
        <p:style>
          <a:lnRef idx="1">
            <a:schemeClr val="accent1"/>
          </a:lnRef>
          <a:fillRef idx="0">
            <a:schemeClr val="accent1"/>
          </a:fillRef>
          <a:effectRef idx="0">
            <a:schemeClr val="accent1"/>
          </a:effectRef>
          <a:fontRef idx="minor">
            <a:schemeClr val="tx1"/>
          </a:fontRef>
        </p:style>
      </p:cxnSp>
      <p:sp>
        <p:nvSpPr>
          <p:cNvPr id="35" name="ListLeanHorizontalTextTopic0"/>
          <p:cNvSpPr txBox="1"/>
          <p:nvPr/>
        </p:nvSpPr>
        <p:spPr>
          <a:xfrm>
            <a:off x="736600" y="2181225"/>
            <a:ext cx="5532584" cy="287377"/>
          </a:xfrm>
          <a:prstGeom prst="rect">
            <a:avLst/>
          </a:prstGeom>
          <a:noFill/>
          <a:ln w="9525">
            <a:noFill/>
          </a:ln>
        </p:spPr>
        <p:txBody>
          <a:bodyPr vert="horz" wrap="square" lIns="0" tIns="0" rIns="0" bIns="72000" rtlCol="0" anchor="b">
            <a:spAutoFit/>
          </a:bodyPr>
          <a:lstStyle/>
          <a:p>
            <a:pPr>
              <a:lnSpc>
                <a:spcPct val="93000"/>
              </a:lnSpc>
              <a:spcBef>
                <a:spcPts val="0"/>
              </a:spcBef>
              <a:buSzPct val="100000"/>
            </a:pPr>
            <a:r>
              <a:rPr lang="en-US" sz="1500" dirty="0" err="1">
                <a:cs typeface="Arial" pitchFamily="34" charset="0"/>
              </a:rPr>
              <a:t>TGAP</a:t>
            </a:r>
            <a:r>
              <a:rPr lang="en-US" sz="1500" baseline="30000" dirty="0" err="1">
                <a:cs typeface="Arial" pitchFamily="34" charset="0"/>
              </a:rPr>
              <a:t>1</a:t>
            </a:r>
            <a:r>
              <a:rPr lang="en-US" sz="1500" baseline="30000" dirty="0">
                <a:cs typeface="Arial" pitchFamily="34" charset="0"/>
              </a:rPr>
              <a:t>)</a:t>
            </a:r>
          </a:p>
        </p:txBody>
      </p:sp>
      <p:cxnSp>
        <p:nvCxnSpPr>
          <p:cNvPr id="36" name="Horizontal Line"/>
          <p:cNvCxnSpPr/>
          <p:nvPr/>
        </p:nvCxnSpPr>
        <p:spPr>
          <a:xfrm>
            <a:off x="6397625" y="2468563"/>
            <a:ext cx="5134039" cy="0"/>
          </a:xfrm>
          <a:prstGeom prst="line">
            <a:avLst/>
          </a:prstGeom>
          <a:ln w="22225">
            <a:solidFill>
              <a:schemeClr val="accent3"/>
            </a:solidFill>
          </a:ln>
          <a:effectLst/>
        </p:spPr>
        <p:style>
          <a:lnRef idx="1">
            <a:schemeClr val="accent1"/>
          </a:lnRef>
          <a:fillRef idx="0">
            <a:schemeClr val="accent1"/>
          </a:fillRef>
          <a:effectRef idx="0">
            <a:schemeClr val="accent1"/>
          </a:effectRef>
          <a:fontRef idx="minor">
            <a:schemeClr val="tx1"/>
          </a:fontRef>
        </p:style>
      </p:cxnSp>
      <p:sp>
        <p:nvSpPr>
          <p:cNvPr id="37" name="ListLeanHorizontalTextTopic1"/>
          <p:cNvSpPr txBox="1"/>
          <p:nvPr/>
        </p:nvSpPr>
        <p:spPr>
          <a:xfrm>
            <a:off x="6397625" y="2181225"/>
            <a:ext cx="5134039" cy="287377"/>
          </a:xfrm>
          <a:prstGeom prst="rect">
            <a:avLst/>
          </a:prstGeom>
          <a:noFill/>
          <a:ln w="9525">
            <a:noFill/>
          </a:ln>
        </p:spPr>
        <p:txBody>
          <a:bodyPr vert="horz" wrap="square" lIns="0" tIns="0" rIns="0" bIns="72000" rtlCol="0" anchor="b">
            <a:spAutoFit/>
          </a:bodyPr>
          <a:lstStyle/>
          <a:p>
            <a:pPr>
              <a:lnSpc>
                <a:spcPct val="93000"/>
              </a:lnSpc>
              <a:spcBef>
                <a:spcPts val="0"/>
              </a:spcBef>
              <a:buSzPct val="100000"/>
            </a:pPr>
            <a:r>
              <a:rPr lang="ru-RU" sz="1500" dirty="0" smtClean="0">
                <a:cs typeface="Arial" pitchFamily="34" charset="0"/>
              </a:rPr>
              <a:t>Ставки </a:t>
            </a:r>
            <a:r>
              <a:rPr lang="en-US" sz="1500" dirty="0" err="1" smtClean="0">
                <a:cs typeface="Arial" pitchFamily="34" charset="0"/>
              </a:rPr>
              <a:t>TGAP</a:t>
            </a:r>
            <a:r>
              <a:rPr lang="en-US" sz="1500" dirty="0" smtClean="0">
                <a:cs typeface="Arial" pitchFamily="34" charset="0"/>
              </a:rPr>
              <a:t> </a:t>
            </a:r>
            <a:r>
              <a:rPr lang="en-US" sz="1500" b="0" dirty="0" smtClean="0">
                <a:cs typeface="Arial" pitchFamily="34" charset="0"/>
              </a:rPr>
              <a:t>[</a:t>
            </a:r>
            <a:r>
              <a:rPr lang="ru-RU" sz="1500" b="0" dirty="0" smtClean="0">
                <a:cs typeface="Arial" pitchFamily="34" charset="0"/>
              </a:rPr>
              <a:t>евро за тонну отходов</a:t>
            </a:r>
            <a:r>
              <a:rPr lang="en-US" sz="1500" b="0" dirty="0" smtClean="0">
                <a:cs typeface="Arial" pitchFamily="34" charset="0"/>
              </a:rPr>
              <a:t>]</a:t>
            </a:r>
            <a:r>
              <a:rPr lang="en-US" sz="1500" b="0" baseline="30000" dirty="0" smtClean="0">
                <a:cs typeface="Arial" pitchFamily="34" charset="0"/>
              </a:rPr>
              <a:t>2)</a:t>
            </a:r>
            <a:r>
              <a:rPr lang="ru-RU" sz="1500" b="0" baseline="30000" dirty="0" smtClean="0">
                <a:cs typeface="Arial" pitchFamily="34" charset="0"/>
              </a:rPr>
              <a:t>3)</a:t>
            </a:r>
            <a:endParaRPr lang="en-US" sz="1500" b="0" baseline="30000" dirty="0">
              <a:cs typeface="Arial" pitchFamily="34" charset="0"/>
            </a:endParaRPr>
          </a:p>
        </p:txBody>
      </p:sp>
      <p:sp>
        <p:nvSpPr>
          <p:cNvPr id="24" name="RbSticker"/>
          <p:cNvSpPr txBox="1"/>
          <p:nvPr/>
        </p:nvSpPr>
        <p:spPr>
          <a:xfrm>
            <a:off x="1332652" y="260350"/>
            <a:ext cx="2808461" cy="180049"/>
          </a:xfrm>
          <a:prstGeom prst="rect">
            <a:avLst/>
          </a:prstGeom>
          <a:noFill/>
          <a:ln w="9525">
            <a:noFill/>
          </a:ln>
        </p:spPr>
        <p:txBody>
          <a:bodyPr vert="horz" wrap="none" lIns="0" tIns="0" rIns="0" bIns="0" rtlCol="0" anchor="ctr">
            <a:spAutoFit/>
          </a:bodyPr>
          <a:lstStyle/>
          <a:p>
            <a:pPr>
              <a:lnSpc>
                <a:spcPct val="90000"/>
              </a:lnSpc>
              <a:spcBef>
                <a:spcPts val="400"/>
              </a:spcBef>
              <a:buClr>
                <a:srgbClr val="000000"/>
              </a:buClr>
              <a:buSzPct val="100000"/>
            </a:pPr>
            <a:r>
              <a:rPr lang="ru-RU" dirty="0">
                <a:solidFill>
                  <a:schemeClr val="accent3"/>
                </a:solidFill>
                <a:latin typeface="+mn-lt"/>
                <a:cs typeface="Arial Narrow" pitchFamily="34" charset="0"/>
              </a:rPr>
              <a:t>Ответственность виновника загрязнения</a:t>
            </a:r>
            <a:endParaRPr lang="ru-RU" noProof="0" dirty="0" smtClean="0">
              <a:solidFill>
                <a:schemeClr val="accent3"/>
              </a:solidFill>
              <a:latin typeface="+mn-lt"/>
              <a:cs typeface="Arial Narrow" pitchFamily="34" charset="0"/>
            </a:endParaRPr>
          </a:p>
        </p:txBody>
      </p:sp>
      <p:sp>
        <p:nvSpPr>
          <p:cNvPr id="27" name="Subtitle"/>
          <p:cNvSpPr txBox="1">
            <a:spLocks/>
          </p:cNvSpPr>
          <p:nvPr/>
        </p:nvSpPr>
        <p:spPr>
          <a:xfrm>
            <a:off x="738000" y="1710001"/>
            <a:ext cx="10792808" cy="300531"/>
          </a:xfrm>
          <a:prstGeom prst="rect">
            <a:avLst/>
          </a:prstGeom>
          <a:noFill/>
          <a:ln w="9525">
            <a:noFill/>
          </a:ln>
        </p:spPr>
        <p:txBody>
          <a:bodyPr vert="horz" wrap="square" lIns="0" tIns="0" rIns="0" bIns="0" rtlCol="0">
            <a:spAutoFit/>
          </a:bodyPr>
          <a:lstStyle/>
          <a:p>
            <a:pPr>
              <a:lnSpc>
                <a:spcPct val="90000"/>
              </a:lnSpc>
              <a:buClr>
                <a:schemeClr val="tx1"/>
              </a:buClr>
              <a:buSzPct val="100000"/>
            </a:pPr>
            <a:r>
              <a:rPr lang="ru-RU" sz="2100" b="0" dirty="0" smtClean="0">
                <a:solidFill>
                  <a:schemeClr val="tx2"/>
                </a:solidFill>
                <a:latin typeface="+mn-lt"/>
                <a:cs typeface="+mn-cs"/>
                <a:sym typeface="+mn-lt"/>
              </a:rPr>
              <a:t>Налогообложение загрязняющей деятельности (</a:t>
            </a:r>
            <a:r>
              <a:rPr lang="ru-RU" sz="2100" b="0" dirty="0" err="1" smtClean="0">
                <a:solidFill>
                  <a:schemeClr val="tx2"/>
                </a:solidFill>
                <a:latin typeface="+mn-lt"/>
                <a:cs typeface="+mn-cs"/>
                <a:sym typeface="+mn-lt"/>
              </a:rPr>
              <a:t>TGAP</a:t>
            </a:r>
            <a:r>
              <a:rPr lang="ru-RU" sz="2100" b="0" baseline="30000" dirty="0" err="1" smtClean="0">
                <a:solidFill>
                  <a:schemeClr val="tx2"/>
                </a:solidFill>
                <a:latin typeface="+mn-lt"/>
                <a:cs typeface="+mn-cs"/>
                <a:sym typeface="+mn-lt"/>
              </a:rPr>
              <a:t>1</a:t>
            </a:r>
            <a:r>
              <a:rPr lang="ru-RU" sz="2100" b="0" baseline="30000" dirty="0" smtClean="0">
                <a:solidFill>
                  <a:schemeClr val="tx2"/>
                </a:solidFill>
                <a:latin typeface="+mn-lt"/>
                <a:cs typeface="+mn-cs"/>
                <a:sym typeface="+mn-lt"/>
              </a:rPr>
              <a:t>)</a:t>
            </a:r>
            <a:r>
              <a:rPr lang="ru-RU" sz="2100" b="0" dirty="0" smtClean="0">
                <a:solidFill>
                  <a:schemeClr val="tx2"/>
                </a:solidFill>
                <a:latin typeface="+mn-lt"/>
                <a:cs typeface="+mn-cs"/>
                <a:sym typeface="+mn-lt"/>
              </a:rPr>
              <a:t>) – Франция</a:t>
            </a:r>
            <a:endParaRPr lang="en-US" sz="2100" b="0" dirty="0" smtClean="0">
              <a:solidFill>
                <a:schemeClr val="tx2"/>
              </a:solidFill>
              <a:latin typeface="+mn-lt"/>
              <a:cs typeface="+mn-cs"/>
              <a:sym typeface="+mn-lt"/>
            </a:endParaRPr>
          </a:p>
        </p:txBody>
      </p:sp>
      <p:sp>
        <p:nvSpPr>
          <p:cNvPr id="32" name="Source"/>
          <p:cNvSpPr txBox="1"/>
          <p:nvPr/>
        </p:nvSpPr>
        <p:spPr>
          <a:xfrm>
            <a:off x="736600" y="6710121"/>
            <a:ext cx="4627870" cy="124650"/>
          </a:xfrm>
          <a:prstGeom prst="rect">
            <a:avLst/>
          </a:prstGeom>
          <a:noFill/>
          <a:ln w="9525">
            <a:noFill/>
          </a:ln>
        </p:spPr>
        <p:txBody>
          <a:bodyPr vert="horz" wrap="none" lIns="0" tIns="0" rIns="0" bIns="0" rtlCol="0" anchor="b" anchorCtr="0">
            <a:spAutoFit/>
          </a:bodyPr>
          <a:lstStyle/>
          <a:p>
            <a:pPr>
              <a:lnSpc>
                <a:spcPct val="90000"/>
              </a:lnSpc>
              <a:buSzPct val="100000"/>
            </a:pPr>
            <a:r>
              <a:rPr lang="fr-FR" sz="900" b="0" smtClean="0">
                <a:solidFill>
                  <a:schemeClr val="tx1"/>
                </a:solidFill>
                <a:latin typeface="+mn-lt"/>
                <a:cs typeface="+mn-cs"/>
                <a:sym typeface="+mn-lt"/>
              </a:rPr>
              <a:t>Источник: Commissariat général au développement durable 2009, INSEE 2008, ADEME 2010, Roland Berger</a:t>
            </a:r>
            <a:endParaRPr lang="en-US" sz="900" b="0" dirty="0" smtClean="0">
              <a:solidFill>
                <a:schemeClr val="tx1"/>
              </a:solidFill>
              <a:latin typeface="+mn-lt"/>
              <a:cs typeface="+mn-cs"/>
              <a:sym typeface="+mn-lt"/>
            </a:endParaRPr>
          </a:p>
        </p:txBody>
      </p:sp>
      <p:sp>
        <p:nvSpPr>
          <p:cNvPr id="33" name="RbNavigator"/>
          <p:cNvSpPr txBox="1"/>
          <p:nvPr/>
        </p:nvSpPr>
        <p:spPr>
          <a:xfrm>
            <a:off x="736600" y="222248"/>
            <a:ext cx="274320" cy="274320"/>
          </a:xfrm>
          <a:prstGeom prst="rect">
            <a:avLst/>
          </a:prstGeom>
          <a:solidFill>
            <a:schemeClr val="accent6"/>
          </a:solidFill>
          <a:ln w="9525">
            <a:noFill/>
          </a:ln>
        </p:spPr>
        <p:txBody>
          <a:bodyPr vert="horz" wrap="none" lIns="0" tIns="0" rIns="0" bIns="0" rtlCol="0" anchor="ctr">
            <a:noAutofit/>
          </a:bodyPr>
          <a:lstStyle/>
          <a:p>
            <a:pPr algn="ctr">
              <a:lnSpc>
                <a:spcPct val="90000"/>
              </a:lnSpc>
              <a:spcBef>
                <a:spcPts val="400"/>
              </a:spcBef>
              <a:buSzPct val="100000"/>
            </a:pPr>
            <a:r>
              <a:rPr kumimoji="1" lang="ru-RU" noProof="0" dirty="0" smtClean="0">
                <a:solidFill>
                  <a:schemeClr val="bg1"/>
                </a:solidFill>
                <a:latin typeface="+mn-lt"/>
                <a:cs typeface="Arial Narrow" pitchFamily="34" charset="0"/>
              </a:rPr>
              <a:t>1</a:t>
            </a:r>
            <a:endParaRPr kumimoji="1" lang="en-US" noProof="0" dirty="0" smtClean="0">
              <a:solidFill>
                <a:schemeClr val="bg1"/>
              </a:solidFill>
              <a:latin typeface="+mn-lt"/>
              <a:cs typeface="Arial Narrow" pitchFamily="34" charset="0"/>
            </a:endParaRPr>
          </a:p>
        </p:txBody>
      </p:sp>
      <p:grpSp>
        <p:nvGrpSpPr>
          <p:cNvPr id="38" name="Group 37"/>
          <p:cNvGrpSpPr>
            <a:grpSpLocks noChangeAspect="1"/>
          </p:cNvGrpSpPr>
          <p:nvPr/>
        </p:nvGrpSpPr>
        <p:grpSpPr>
          <a:xfrm>
            <a:off x="4611381" y="260349"/>
            <a:ext cx="359999" cy="180000"/>
            <a:chOff x="171449" y="1157572"/>
            <a:chExt cx="1440000" cy="720001"/>
          </a:xfrm>
        </p:grpSpPr>
        <p:pic>
          <p:nvPicPr>
            <p:cNvPr id="39" name="Picture 38" descr="d:\Documents and settings\Marc_Robisch\Desktop\Flaggen_gross\fr-lgflag.gif"/>
            <p:cNvPicPr>
              <a:picLocks noChangeAspect="1" noChangeArrowheads="1"/>
            </p:cNvPicPr>
            <p:nvPr>
              <p:custDataLst>
                <p:tags r:id="rId9"/>
              </p:custDataLst>
            </p:nvPr>
          </p:nvPicPr>
          <p:blipFill>
            <a:blip r:embed="rId17" cstate="print"/>
            <a:srcRect l="813" t="993" r="591" b="1214"/>
            <a:stretch>
              <a:fillRect/>
            </a:stretch>
          </p:blipFill>
          <p:spPr bwMode="auto">
            <a:xfrm>
              <a:off x="171449" y="1157573"/>
              <a:ext cx="1440000" cy="720000"/>
            </a:xfrm>
            <a:prstGeom prst="rect">
              <a:avLst/>
            </a:prstGeom>
            <a:noFill/>
          </p:spPr>
        </p:pic>
        <p:sp>
          <p:nvSpPr>
            <p:cNvPr id="40" name="Rectangle 39"/>
            <p:cNvSpPr/>
            <p:nvPr>
              <p:custDataLst>
                <p:tags r:id="rId10"/>
              </p:custDataLst>
            </p:nvPr>
          </p:nvSpPr>
          <p:spPr>
            <a:xfrm>
              <a:off x="171449" y="1157572"/>
              <a:ext cx="1440000" cy="720000"/>
            </a:xfrm>
            <a:prstGeom prst="rect">
              <a:avLst/>
            </a:prstGeom>
            <a:noFill/>
            <a:ln w="3175" cmpd="sng">
              <a:solidFill>
                <a:schemeClr val="accent3"/>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300" b="0" dirty="0" smtClean="0">
                <a:solidFill>
                  <a:schemeClr val="tx1"/>
                </a:solidFill>
                <a:cs typeface="Arial" pitchFamily="34" charset="0"/>
              </a:endParaRPr>
            </a:p>
          </p:txBody>
        </p:sp>
      </p:grpSp>
      <p:sp>
        <p:nvSpPr>
          <p:cNvPr id="41" name="Notes"/>
          <p:cNvSpPr txBox="1"/>
          <p:nvPr/>
        </p:nvSpPr>
        <p:spPr>
          <a:xfrm>
            <a:off x="736599" y="6417475"/>
            <a:ext cx="10773783" cy="276999"/>
          </a:xfrm>
          <a:prstGeom prst="rect">
            <a:avLst/>
          </a:prstGeom>
          <a:noFill/>
          <a:ln w="9525">
            <a:noFill/>
          </a:ln>
        </p:spPr>
        <p:txBody>
          <a:bodyPr vert="horz" wrap="none" lIns="0" tIns="0" rIns="0" bIns="0" rtlCol="0" anchor="b" anchorCtr="0">
            <a:spAutoFit/>
          </a:bodyPr>
          <a:lstStyle/>
          <a:p>
            <a:pPr>
              <a:lnSpc>
                <a:spcPct val="90000"/>
              </a:lnSpc>
              <a:buSzPct val="100000"/>
            </a:pPr>
            <a:r>
              <a:rPr lang="ru-RU" sz="1000" b="0" smtClean="0">
                <a:solidFill>
                  <a:schemeClr val="tx1"/>
                </a:solidFill>
                <a:latin typeface="+mn-lt"/>
                <a:cs typeface="+mn-cs"/>
                <a:sym typeface="+mn-lt"/>
              </a:rPr>
              <a:t>1) TGAP: taxe générale sur les activités polluantes 2) МСЗ с высокими объемами выбросов загрязняющих веществ   3) Более низкие ставки TGAP для площадок с экологической сертификацией ISO 14001, сбором биогаза </a:t>
            </a:r>
          </a:p>
          <a:p>
            <a:pPr>
              <a:lnSpc>
                <a:spcPct val="90000"/>
              </a:lnSpc>
              <a:buSzPct val="100000"/>
            </a:pPr>
            <a:r>
              <a:rPr lang="ru-RU" sz="1000" b="0" smtClean="0">
                <a:solidFill>
                  <a:schemeClr val="tx1"/>
                </a:solidFill>
                <a:latin typeface="+mn-lt"/>
                <a:cs typeface="+mn-cs"/>
                <a:sym typeface="+mn-lt"/>
              </a:rPr>
              <a:t>(полигоны для захоронения), высокой эффективностью или низкими объемами выбросов NOx (МСЗ)</a:t>
            </a:r>
            <a:endParaRPr lang="en-US" sz="1000" b="0" dirty="0" smtClean="0">
              <a:solidFill>
                <a:schemeClr val="tx1"/>
              </a:solidFill>
              <a:latin typeface="+mn-lt"/>
              <a:cs typeface="+mn-cs"/>
              <a:sym typeface="+mn-lt"/>
            </a:endParaRPr>
          </a:p>
        </p:txBody>
      </p:sp>
    </p:spTree>
    <p:extLst>
      <p:ext uri="{BB962C8B-B14F-4D97-AF65-F5344CB8AC3E}">
        <p14:creationId xmlns:p14="http://schemas.microsoft.com/office/powerpoint/2010/main" val="11976108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Object 20" hidden="1"/>
          <p:cNvGraphicFramePr>
            <a:graphicFrameLocks noChangeAspect="1"/>
          </p:cNvGraphicFramePr>
          <p:nvPr>
            <p:custDataLst>
              <p:tags r:id="rId2"/>
            </p:custDataLst>
            <p:extLst>
              <p:ext uri="{D42A27DB-BD31-4B8C-83A1-F6EECF244321}">
                <p14:modId xmlns:p14="http://schemas.microsoft.com/office/powerpoint/2010/main" val="4225140260"/>
              </p:ext>
            </p:extLst>
          </p:nvPr>
        </p:nvGraphicFramePr>
        <p:xfrm>
          <a:off x="0" y="0"/>
          <a:ext cx="195359" cy="158750"/>
        </p:xfrm>
        <a:graphic>
          <a:graphicData uri="http://schemas.openxmlformats.org/presentationml/2006/ole">
            <mc:AlternateContent xmlns:mc="http://schemas.openxmlformats.org/markup-compatibility/2006">
              <mc:Choice xmlns:v="urn:schemas-microsoft-com:vml" Requires="v">
                <p:oleObj spid="_x0000_s182306" name="think-cell Slide" r:id="rId10" imgW="360" imgH="360" progId="TCLayout.ActiveDocument.1">
                  <p:embed/>
                </p:oleObj>
              </mc:Choice>
              <mc:Fallback>
                <p:oleObj name="think-cell Slide" r:id="rId10" imgW="360" imgH="360" progId="TCLayout.ActiveDocument.1">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195359"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p:nvPr>
        </p:nvSpPr>
        <p:spPr/>
        <p:txBody>
          <a:bodyPr/>
          <a:lstStyle/>
          <a:p>
            <a:r>
              <a:rPr lang="ru-RU" dirty="0" smtClean="0"/>
              <a:t>Пример Франции – </a:t>
            </a:r>
            <a:r>
              <a:rPr lang="ru-RU" dirty="0" err="1" smtClean="0"/>
              <a:t>отв-ть</a:t>
            </a:r>
            <a:r>
              <a:rPr lang="ru-RU" dirty="0" smtClean="0"/>
              <a:t> </a:t>
            </a:r>
            <a:r>
              <a:rPr lang="ru-RU" dirty="0" err="1" smtClean="0"/>
              <a:t>пр</a:t>
            </a:r>
            <a:r>
              <a:rPr lang="ru-RU" dirty="0" smtClean="0"/>
              <a:t>-ля реализуется механизмом </a:t>
            </a:r>
            <a:r>
              <a:rPr lang="en-US" dirty="0" err="1" smtClean="0"/>
              <a:t>EPR</a:t>
            </a:r>
            <a:r>
              <a:rPr lang="ru-RU" dirty="0" smtClean="0"/>
              <a:t>, </a:t>
            </a:r>
            <a:r>
              <a:rPr lang="ru-RU" dirty="0" err="1" smtClean="0"/>
              <a:t>возла-гающим</a:t>
            </a:r>
            <a:r>
              <a:rPr lang="ru-RU" dirty="0" smtClean="0"/>
              <a:t> затраты на </a:t>
            </a:r>
            <a:r>
              <a:rPr lang="ru-RU" dirty="0" err="1" smtClean="0"/>
              <a:t>ОО</a:t>
            </a:r>
            <a:r>
              <a:rPr lang="ru-RU" dirty="0" smtClean="0"/>
              <a:t> по отдельным продуктам на сами отрасли</a:t>
            </a:r>
            <a:endParaRPr lang="en-US" dirty="0"/>
          </a:p>
        </p:txBody>
      </p:sp>
      <p:grpSp>
        <p:nvGrpSpPr>
          <p:cNvPr id="3" name="Group 2"/>
          <p:cNvGrpSpPr/>
          <p:nvPr/>
        </p:nvGrpSpPr>
        <p:grpSpPr>
          <a:xfrm>
            <a:off x="738000" y="2197711"/>
            <a:ext cx="10476334" cy="4192429"/>
            <a:chOff x="906467" y="2197711"/>
            <a:chExt cx="10476334" cy="4192429"/>
          </a:xfrm>
        </p:grpSpPr>
        <p:grpSp>
          <p:nvGrpSpPr>
            <p:cNvPr id="13" name="Group 12"/>
            <p:cNvGrpSpPr/>
            <p:nvPr/>
          </p:nvGrpSpPr>
          <p:grpSpPr>
            <a:xfrm rot="5400000">
              <a:off x="8361054" y="4219786"/>
              <a:ext cx="3728054" cy="299867"/>
              <a:chOff x="4887678" y="4438260"/>
              <a:chExt cx="3548154" cy="243674"/>
            </a:xfrm>
            <a:solidFill>
              <a:schemeClr val="bg2"/>
            </a:solidFill>
          </p:grpSpPr>
          <p:sp>
            <p:nvSpPr>
              <p:cNvPr id="125" name="Chevron 124"/>
              <p:cNvSpPr/>
              <p:nvPr/>
            </p:nvSpPr>
            <p:spPr>
              <a:xfrm rot="10800000" flipH="1">
                <a:off x="8219832" y="4438260"/>
                <a:ext cx="216000" cy="243674"/>
              </a:xfrm>
              <a:prstGeom prst="chevron">
                <a:avLst/>
              </a:prstGeom>
              <a:grpFill/>
              <a:ln w="9525">
                <a:noFill/>
              </a:ln>
              <a:effectLst/>
            </p:spPr>
            <p:style>
              <a:lnRef idx="1">
                <a:schemeClr val="accent1"/>
              </a:lnRef>
              <a:fillRef idx="0">
                <a:schemeClr val="accent1"/>
              </a:fillRef>
              <a:effectRef idx="0">
                <a:schemeClr val="accent1"/>
              </a:effectRef>
              <a:fontRef idx="minor">
                <a:schemeClr val="tx1"/>
              </a:fontRef>
            </p:style>
            <p:txBody>
              <a:bodyPr lIns="72000" tIns="72000" rIns="72000" bIns="108000" rtlCol="0" anchor="t" anchorCtr="0">
                <a:noAutofit/>
              </a:bodyPr>
              <a:lstStyle/>
              <a:p>
                <a:pPr algn="l">
                  <a:lnSpc>
                    <a:spcPct val="90000"/>
                  </a:lnSpc>
                  <a:spcBef>
                    <a:spcPts val="400"/>
                  </a:spcBef>
                </a:pPr>
                <a:endParaRPr lang="en-GB" sz="1500" b="0" dirty="0" smtClean="0">
                  <a:solidFill>
                    <a:schemeClr val="tx1"/>
                  </a:solidFill>
                </a:endParaRPr>
              </a:p>
            </p:txBody>
          </p:sp>
          <p:sp>
            <p:nvSpPr>
              <p:cNvPr id="126" name="Rectangle 125"/>
              <p:cNvSpPr/>
              <p:nvPr/>
            </p:nvSpPr>
            <p:spPr>
              <a:xfrm rot="16200000" flipH="1">
                <a:off x="6574931" y="2818845"/>
                <a:ext cx="108000" cy="3482505"/>
              </a:xfrm>
              <a:prstGeom prst="rect">
                <a:avLst/>
              </a:prstGeom>
              <a:grpFill/>
              <a:ln w="9525">
                <a:noFill/>
              </a:ln>
              <a:effectLst/>
            </p:spPr>
            <p:style>
              <a:lnRef idx="1">
                <a:schemeClr val="accent1"/>
              </a:lnRef>
              <a:fillRef idx="0">
                <a:schemeClr val="accent1"/>
              </a:fillRef>
              <a:effectRef idx="0">
                <a:schemeClr val="accent1"/>
              </a:effectRef>
              <a:fontRef idx="minor">
                <a:schemeClr val="tx1"/>
              </a:fontRef>
            </p:style>
            <p:txBody>
              <a:bodyPr lIns="72000" tIns="72000" rIns="72000" bIns="108000" rtlCol="0" anchor="t" anchorCtr="0">
                <a:noAutofit/>
              </a:bodyPr>
              <a:lstStyle/>
              <a:p>
                <a:pPr algn="l">
                  <a:lnSpc>
                    <a:spcPct val="90000"/>
                  </a:lnSpc>
                  <a:spcBef>
                    <a:spcPts val="400"/>
                  </a:spcBef>
                </a:pPr>
                <a:endParaRPr lang="en-GB" sz="1500" b="0" dirty="0" smtClean="0"/>
              </a:p>
            </p:txBody>
          </p:sp>
        </p:grpSp>
        <p:sp>
          <p:nvSpPr>
            <p:cNvPr id="17" name="ListLeanHorizontalTextTopic0"/>
            <p:cNvSpPr txBox="1">
              <a:spLocks/>
            </p:cNvSpPr>
            <p:nvPr/>
          </p:nvSpPr>
          <p:spPr>
            <a:xfrm>
              <a:off x="906467" y="2197711"/>
              <a:ext cx="2792978" cy="186077"/>
            </a:xfrm>
            <a:prstGeom prst="rect">
              <a:avLst/>
            </a:prstGeom>
          </p:spPr>
          <p:txBody>
            <a:bodyPr vert="horz" wrap="square" lIns="0" tIns="0" rIns="0" bIns="0" rtlCol="0" anchor="b" anchorCtr="0">
              <a:spAutoFit/>
            </a:bodyPr>
            <a:lstStyle/>
            <a:p>
              <a:pPr>
                <a:lnSpc>
                  <a:spcPct val="93000"/>
                </a:lnSpc>
                <a:spcBef>
                  <a:spcPts val="300"/>
                </a:spcBef>
                <a:buClr>
                  <a:schemeClr val="tx1"/>
                </a:buClr>
                <a:buSzPct val="100000"/>
              </a:pPr>
              <a:r>
                <a:rPr lang="ru-RU" dirty="0" smtClean="0">
                  <a:latin typeface="+mj-lt"/>
                  <a:cs typeface="Arial" pitchFamily="34" charset="0"/>
                </a:rPr>
                <a:t>Определение, основные цели</a:t>
              </a:r>
              <a:endParaRPr lang="en-US" dirty="0" smtClean="0">
                <a:latin typeface="+mj-lt"/>
                <a:cs typeface="Arial" pitchFamily="34" charset="0"/>
              </a:endParaRPr>
            </a:p>
          </p:txBody>
        </p:sp>
        <p:sp>
          <p:nvSpPr>
            <p:cNvPr id="18" name="ListLeanHorizontalTextDetail0"/>
            <p:cNvSpPr txBox="1">
              <a:spLocks/>
            </p:cNvSpPr>
            <p:nvPr/>
          </p:nvSpPr>
          <p:spPr>
            <a:xfrm>
              <a:off x="906467" y="2779513"/>
              <a:ext cx="2791021" cy="1257267"/>
            </a:xfrm>
            <a:prstGeom prst="rect">
              <a:avLst/>
            </a:prstGeom>
          </p:spPr>
          <p:txBody>
            <a:bodyPr vert="horz" wrap="square" lIns="0" tIns="0" rIns="0" bIns="0" rtlCol="0">
              <a:spAutoFit/>
            </a:bodyPr>
            <a:lstStyle/>
            <a:p>
              <a:pPr marL="120686" lvl="1" indent="-120686">
                <a:lnSpc>
                  <a:spcPct val="90000"/>
                </a:lnSpc>
                <a:spcBef>
                  <a:spcPts val="300"/>
                </a:spcBef>
                <a:buSzPct val="100000"/>
                <a:buFont typeface="Arial Narrow"/>
                <a:buChar char="&gt;"/>
              </a:pPr>
              <a:r>
                <a:rPr lang="ru-RU" sz="1100" dirty="0" smtClean="0">
                  <a:latin typeface="+mj-lt"/>
                  <a:cs typeface="Arial" pitchFamily="34" charset="0"/>
                </a:rPr>
                <a:t>Принцип </a:t>
              </a:r>
              <a:r>
                <a:rPr lang="en-US" sz="1100" dirty="0" smtClean="0">
                  <a:latin typeface="+mj-lt"/>
                  <a:cs typeface="Arial" pitchFamily="34" charset="0"/>
                </a:rPr>
                <a:t>"</a:t>
              </a:r>
              <a:r>
                <a:rPr lang="ru-RU" sz="1100" dirty="0" smtClean="0">
                  <a:latin typeface="+mj-lt"/>
                  <a:cs typeface="Arial" pitchFamily="34" charset="0"/>
                </a:rPr>
                <a:t>Ответственность производителя</a:t>
              </a:r>
              <a:r>
                <a:rPr lang="en-US" sz="1100" dirty="0" smtClean="0">
                  <a:latin typeface="+mj-lt"/>
                  <a:cs typeface="Arial" pitchFamily="34" charset="0"/>
                </a:rPr>
                <a:t>":</a:t>
              </a:r>
              <a:r>
                <a:rPr lang="en-US" sz="1100" b="0" dirty="0" smtClean="0">
                  <a:latin typeface="+mj-lt"/>
                  <a:cs typeface="Arial" pitchFamily="34" charset="0"/>
                </a:rPr>
                <a:t> </a:t>
              </a:r>
              <a:r>
                <a:rPr lang="ru-RU" sz="1100" b="0" dirty="0" smtClean="0">
                  <a:latin typeface="+mj-lt"/>
                  <a:cs typeface="Arial" pitchFamily="34" charset="0"/>
                </a:rPr>
                <a:t>затраты на ОО возлагаются на производителей, импортеров и дистрибьюторов продукции, по итогам использования которой образуются отходы</a:t>
              </a:r>
              <a:endParaRPr lang="en-US" sz="1100" b="0" dirty="0" smtClean="0">
                <a:latin typeface="+mj-lt"/>
                <a:cs typeface="Arial" pitchFamily="34" charset="0"/>
              </a:endParaRPr>
            </a:p>
            <a:p>
              <a:pPr marL="120686" lvl="1" indent="-120686">
                <a:lnSpc>
                  <a:spcPct val="90000"/>
                </a:lnSpc>
                <a:spcBef>
                  <a:spcPts val="300"/>
                </a:spcBef>
                <a:buSzPct val="100000"/>
                <a:buFont typeface="Arial Narrow"/>
                <a:buChar char="&gt;"/>
              </a:pPr>
              <a:r>
                <a:rPr lang="ru-RU" sz="1100" b="0" dirty="0" smtClean="0">
                  <a:latin typeface="+mj-lt"/>
                  <a:cs typeface="Arial" pitchFamily="34" charset="0"/>
                </a:rPr>
                <a:t>Обязанность компаний организовать </a:t>
              </a:r>
              <a:r>
                <a:rPr lang="ru-RU" sz="1100" dirty="0" smtClean="0">
                  <a:latin typeface="+mj-lt"/>
                  <a:cs typeface="Arial" pitchFamily="34" charset="0"/>
                </a:rPr>
                <a:t>отдельную либо коллективную систему</a:t>
              </a:r>
              <a:r>
                <a:rPr lang="en-US" sz="1100" dirty="0" smtClean="0">
                  <a:latin typeface="+mj-lt"/>
                  <a:cs typeface="Arial" pitchFamily="34" charset="0"/>
                </a:rPr>
                <a:t> </a:t>
              </a:r>
              <a:r>
                <a:rPr lang="ru-RU" sz="1100" dirty="0" smtClean="0">
                  <a:latin typeface="+mj-lt"/>
                  <a:cs typeface="Arial" pitchFamily="34" charset="0"/>
                </a:rPr>
                <a:t>сбора и обработки отходов</a:t>
              </a:r>
              <a:endParaRPr lang="en-US" sz="1100" dirty="0" smtClean="0">
                <a:latin typeface="+mj-lt"/>
                <a:cs typeface="Arial" pitchFamily="34" charset="0"/>
              </a:endParaRPr>
            </a:p>
          </p:txBody>
        </p:sp>
        <p:sp>
          <p:nvSpPr>
            <p:cNvPr id="20" name="RbLeanShape Left Angle 20"/>
            <p:cNvSpPr>
              <a:spLocks/>
            </p:cNvSpPr>
            <p:nvPr/>
          </p:nvSpPr>
          <p:spPr>
            <a:xfrm>
              <a:off x="906467" y="2431854"/>
              <a:ext cx="2872561" cy="3908717"/>
            </a:xfrm>
            <a:custGeom>
              <a:avLst/>
              <a:gdLst>
                <a:gd name="connsiteX0" fmla="*/ 0 w 1270000"/>
                <a:gd name="connsiteY0" fmla="*/ 0 h 476250"/>
                <a:gd name="connsiteX1" fmla="*/ 1270000 w 1270000"/>
                <a:gd name="connsiteY1" fmla="*/ 0 h 476250"/>
                <a:gd name="connsiteX2" fmla="*/ 1270000 w 1270000"/>
                <a:gd name="connsiteY2" fmla="*/ 476250 h 476250"/>
              </a:gdLst>
              <a:ahLst/>
              <a:cxnLst>
                <a:cxn ang="0">
                  <a:pos x="connsiteX0" y="connsiteY0"/>
                </a:cxn>
                <a:cxn ang="0">
                  <a:pos x="connsiteX1" y="connsiteY1"/>
                </a:cxn>
                <a:cxn ang="0">
                  <a:pos x="connsiteX2" y="connsiteY2"/>
                </a:cxn>
              </a:cxnLst>
              <a:rect l="l" t="t" r="r" b="b"/>
              <a:pathLst>
                <a:path w="1270000" h="476250">
                  <a:moveTo>
                    <a:pt x="0" y="0"/>
                  </a:moveTo>
                  <a:lnTo>
                    <a:pt x="1270000" y="0"/>
                  </a:lnTo>
                  <a:lnTo>
                    <a:pt x="1270000" y="476250"/>
                  </a:lnTo>
                </a:path>
              </a:pathLst>
            </a:custGeom>
            <a:ln w="22225">
              <a:solidFill>
                <a:schemeClr val="accent3"/>
              </a:solidFill>
            </a:ln>
            <a:effectLst/>
          </p:spPr>
          <p:style>
            <a:lnRef idx="1">
              <a:schemeClr val="accent1"/>
            </a:lnRef>
            <a:fillRef idx="0">
              <a:schemeClr val="accent1"/>
            </a:fillRef>
            <a:effectRef idx="0">
              <a:schemeClr val="accent1"/>
            </a:effectRef>
            <a:fontRef idx="minor">
              <a:schemeClr val="tx1"/>
            </a:fontRef>
          </p:style>
          <p:txBody>
            <a:bodyPr vert="horz" wrap="square" lIns="0" tIns="89999" rIns="0" bIns="0" rtlCol="0" anchor="t" anchorCtr="0">
              <a:noAutofit/>
            </a:bodyPr>
            <a:lstStyle/>
            <a:p>
              <a:pPr fontAlgn="ctr"/>
              <a:endParaRPr lang="en-US" dirty="0">
                <a:latin typeface="+mj-lt"/>
              </a:endParaRPr>
            </a:p>
          </p:txBody>
        </p:sp>
        <p:sp>
          <p:nvSpPr>
            <p:cNvPr id="23" name="ListLeanHorizontalTextDetail0"/>
            <p:cNvSpPr txBox="1">
              <a:spLocks/>
            </p:cNvSpPr>
            <p:nvPr/>
          </p:nvSpPr>
          <p:spPr>
            <a:xfrm>
              <a:off x="906467" y="2500435"/>
              <a:ext cx="1917418" cy="200055"/>
            </a:xfrm>
            <a:prstGeom prst="rect">
              <a:avLst/>
            </a:prstGeom>
            <a:noFill/>
          </p:spPr>
          <p:txBody>
            <a:bodyPr vert="horz" wrap="square" lIns="0" tIns="0" rIns="0" bIns="0" rtlCol="0">
              <a:spAutoFit/>
            </a:bodyPr>
            <a:lstStyle/>
            <a:p>
              <a:pPr marL="0" lvl="1">
                <a:spcBef>
                  <a:spcPts val="300"/>
                </a:spcBef>
                <a:buClr>
                  <a:schemeClr val="tx1"/>
                </a:buClr>
                <a:buSzPct val="100000"/>
              </a:pPr>
              <a:r>
                <a:rPr lang="ru-RU" dirty="0" smtClean="0">
                  <a:latin typeface="+mj-lt"/>
                  <a:cs typeface="Arial" pitchFamily="34" charset="0"/>
                </a:rPr>
                <a:t>Определение</a:t>
              </a:r>
              <a:endParaRPr lang="en-US" dirty="0" smtClean="0">
                <a:latin typeface="+mj-lt"/>
                <a:cs typeface="Arial" pitchFamily="34" charset="0"/>
              </a:endParaRPr>
            </a:p>
          </p:txBody>
        </p:sp>
        <p:sp>
          <p:nvSpPr>
            <p:cNvPr id="25" name="ListLeanHorizontalTextDetail0"/>
            <p:cNvSpPr txBox="1">
              <a:spLocks/>
            </p:cNvSpPr>
            <p:nvPr/>
          </p:nvSpPr>
          <p:spPr>
            <a:xfrm>
              <a:off x="908422" y="4626255"/>
              <a:ext cx="2791021" cy="1257267"/>
            </a:xfrm>
            <a:prstGeom prst="rect">
              <a:avLst/>
            </a:prstGeom>
          </p:spPr>
          <p:txBody>
            <a:bodyPr vert="horz" wrap="square" lIns="0" tIns="0" rIns="0" bIns="0" rtlCol="0">
              <a:spAutoFit/>
            </a:bodyPr>
            <a:lstStyle/>
            <a:p>
              <a:pPr marL="120686" lvl="1" indent="-120686">
                <a:lnSpc>
                  <a:spcPct val="90000"/>
                </a:lnSpc>
                <a:spcBef>
                  <a:spcPts val="300"/>
                </a:spcBef>
                <a:buSzPct val="100000"/>
                <a:buFont typeface="Arial Narrow"/>
                <a:buChar char="&gt;"/>
              </a:pPr>
              <a:r>
                <a:rPr lang="ru-RU" sz="1100" dirty="0" smtClean="0">
                  <a:latin typeface="+mj-lt"/>
                  <a:cs typeface="Arial" pitchFamily="34" charset="0"/>
                </a:rPr>
                <a:t>Полное либо частичное освобождение местных властей</a:t>
              </a:r>
              <a:r>
                <a:rPr lang="ru-RU" sz="1100" b="0" dirty="0" smtClean="0">
                  <a:latin typeface="+mj-lt"/>
                  <a:cs typeface="Arial" pitchFamily="34" charset="0"/>
                </a:rPr>
                <a:t> от</a:t>
              </a:r>
              <a:r>
                <a:rPr lang="ru-RU" sz="1100" b="0" dirty="0">
                  <a:latin typeface="+mj-lt"/>
                  <a:cs typeface="Arial" pitchFamily="34" charset="0"/>
                </a:rPr>
                <a:t> </a:t>
              </a:r>
              <a:r>
                <a:rPr lang="ru-RU" sz="1100" b="0" dirty="0" smtClean="0">
                  <a:latin typeface="+mj-lt"/>
                  <a:cs typeface="Arial" pitchFamily="34" charset="0"/>
                </a:rPr>
                <a:t>затрат на ОО и </a:t>
              </a:r>
              <a:r>
                <a:rPr lang="ru-RU" sz="1100" dirty="0" smtClean="0">
                  <a:latin typeface="+mj-lt"/>
                  <a:cs typeface="Arial" pitchFamily="34" charset="0"/>
                </a:rPr>
                <a:t>перенос ответственности</a:t>
              </a:r>
              <a:r>
                <a:rPr lang="ru-RU" sz="1100" b="0" dirty="0" smtClean="0">
                  <a:latin typeface="+mj-lt"/>
                  <a:cs typeface="Arial" pitchFamily="34" charset="0"/>
                </a:rPr>
                <a:t> за финансирование </a:t>
              </a:r>
              <a:r>
                <a:rPr lang="ru-RU" sz="1100" dirty="0" smtClean="0">
                  <a:latin typeface="+mj-lt"/>
                  <a:cs typeface="Arial" pitchFamily="34" charset="0"/>
                </a:rPr>
                <a:t>с налогоплательщиков на потребителей</a:t>
              </a:r>
              <a:endParaRPr lang="en-US" sz="1100" dirty="0" smtClean="0">
                <a:latin typeface="+mj-lt"/>
                <a:cs typeface="Arial" pitchFamily="34" charset="0"/>
              </a:endParaRPr>
            </a:p>
            <a:p>
              <a:pPr marL="120686" lvl="1" indent="-120686">
                <a:lnSpc>
                  <a:spcPct val="90000"/>
                </a:lnSpc>
                <a:spcBef>
                  <a:spcPts val="300"/>
                </a:spcBef>
                <a:buSzPct val="100000"/>
                <a:buFont typeface="Arial Narrow"/>
                <a:buChar char="&gt;"/>
              </a:pPr>
              <a:r>
                <a:rPr lang="ru-RU" sz="1100" dirty="0" smtClean="0">
                  <a:latin typeface="+mj-lt"/>
                  <a:cs typeface="Arial" pitchFamily="34" charset="0"/>
                </a:rPr>
                <a:t>Замыкание затрат на ОО в рамках отраслей-производителей</a:t>
              </a:r>
              <a:r>
                <a:rPr lang="ru-RU" sz="1100" b="0" dirty="0" smtClean="0">
                  <a:latin typeface="+mj-lt"/>
                  <a:cs typeface="Arial" pitchFamily="34" charset="0"/>
                </a:rPr>
                <a:t> посредством их включения в цену нового изделия, стимулируя эко-подход в проектировании</a:t>
              </a:r>
              <a:endParaRPr lang="en-US" sz="1100" b="0" dirty="0" smtClean="0">
                <a:latin typeface="+mj-lt"/>
                <a:cs typeface="Arial" pitchFamily="34" charset="0"/>
              </a:endParaRPr>
            </a:p>
          </p:txBody>
        </p:sp>
        <p:cxnSp>
          <p:nvCxnSpPr>
            <p:cNvPr id="27" name="Straight Connector 26"/>
            <p:cNvCxnSpPr>
              <a:cxnSpLocks/>
            </p:cNvCxnSpPr>
            <p:nvPr/>
          </p:nvCxnSpPr>
          <p:spPr>
            <a:xfrm>
              <a:off x="906467" y="4268153"/>
              <a:ext cx="2791021" cy="0"/>
            </a:xfrm>
            <a:prstGeom prst="line">
              <a:avLst/>
            </a:prstGeom>
            <a:ln w="3175">
              <a:solidFill>
                <a:schemeClr val="accent3"/>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29" name="Horizontal Line"/>
            <p:cNvCxnSpPr/>
            <p:nvPr/>
          </p:nvCxnSpPr>
          <p:spPr>
            <a:xfrm>
              <a:off x="3933930" y="2431854"/>
              <a:ext cx="6084812" cy="0"/>
            </a:xfrm>
            <a:prstGeom prst="line">
              <a:avLst/>
            </a:prstGeom>
            <a:ln w="22225">
              <a:solidFill>
                <a:schemeClr val="accent3"/>
              </a:solidFill>
            </a:ln>
            <a:effectLst/>
          </p:spPr>
          <p:style>
            <a:lnRef idx="1">
              <a:schemeClr val="accent1"/>
            </a:lnRef>
            <a:fillRef idx="0">
              <a:schemeClr val="accent1"/>
            </a:fillRef>
            <a:effectRef idx="0">
              <a:schemeClr val="accent1"/>
            </a:effectRef>
            <a:fontRef idx="minor">
              <a:schemeClr val="tx1"/>
            </a:fontRef>
          </p:style>
        </p:cxnSp>
        <p:sp>
          <p:nvSpPr>
            <p:cNvPr id="30" name="ListLeanHorizontalTextTopic0"/>
            <p:cNvSpPr txBox="1"/>
            <p:nvPr/>
          </p:nvSpPr>
          <p:spPr>
            <a:xfrm>
              <a:off x="3933930" y="2197711"/>
              <a:ext cx="6084812" cy="186077"/>
            </a:xfrm>
            <a:prstGeom prst="rect">
              <a:avLst/>
            </a:prstGeom>
          </p:spPr>
          <p:txBody>
            <a:bodyPr vert="horz" wrap="square" lIns="0" tIns="0" rIns="0" bIns="0" rtlCol="0" anchor="t">
              <a:spAutoFit/>
            </a:bodyPr>
            <a:lstStyle/>
            <a:p>
              <a:pPr>
                <a:lnSpc>
                  <a:spcPct val="90000"/>
                </a:lnSpc>
                <a:spcBef>
                  <a:spcPts val="300"/>
                </a:spcBef>
                <a:buClr>
                  <a:schemeClr val="tx1"/>
                </a:buClr>
                <a:buSzPct val="100000"/>
              </a:pPr>
              <a:r>
                <a:rPr lang="ru-RU" dirty="0" smtClean="0">
                  <a:latin typeface="+mj-lt"/>
                  <a:cs typeface="Arial" pitchFamily="34" charset="0"/>
                </a:rPr>
                <a:t>Принципиальная схема</a:t>
              </a:r>
              <a:endParaRPr lang="en-US" dirty="0" smtClean="0">
                <a:latin typeface="+mj-lt"/>
                <a:cs typeface="Arial" pitchFamily="34" charset="0"/>
              </a:endParaRPr>
            </a:p>
          </p:txBody>
        </p:sp>
        <p:grpSp>
          <p:nvGrpSpPr>
            <p:cNvPr id="4" name="Group 83"/>
            <p:cNvGrpSpPr/>
            <p:nvPr/>
          </p:nvGrpSpPr>
          <p:grpSpPr>
            <a:xfrm>
              <a:off x="3955023" y="5982288"/>
              <a:ext cx="1092089" cy="143116"/>
              <a:chOff x="7219950" y="2079773"/>
              <a:chExt cx="887438" cy="143116"/>
            </a:xfrm>
          </p:grpSpPr>
          <p:cxnSp>
            <p:nvCxnSpPr>
              <p:cNvPr id="81" name="Straight Arrow Connector 80"/>
              <p:cNvCxnSpPr/>
              <p:nvPr/>
            </p:nvCxnSpPr>
            <p:spPr>
              <a:xfrm>
                <a:off x="7219950" y="2151331"/>
                <a:ext cx="158750" cy="0"/>
              </a:xfrm>
              <a:prstGeom prst="straightConnector1">
                <a:avLst/>
              </a:prstGeom>
              <a:ln w="9525">
                <a:solidFill>
                  <a:schemeClr val="accent3"/>
                </a:solidFill>
                <a:tailEnd type="triangle"/>
              </a:ln>
              <a:effectLst/>
            </p:spPr>
            <p:style>
              <a:lnRef idx="1">
                <a:schemeClr val="accent1"/>
              </a:lnRef>
              <a:fillRef idx="0">
                <a:schemeClr val="accent1"/>
              </a:fillRef>
              <a:effectRef idx="0">
                <a:schemeClr val="accent1"/>
              </a:effectRef>
              <a:fontRef idx="minor">
                <a:schemeClr val="tx1"/>
              </a:fontRef>
            </p:style>
          </p:cxnSp>
          <p:sp>
            <p:nvSpPr>
              <p:cNvPr id="82" name="ListLeanHorizontalTextTopic0"/>
              <p:cNvSpPr txBox="1"/>
              <p:nvPr>
                <p:custDataLst>
                  <p:tags r:id="rId7"/>
                </p:custDataLst>
              </p:nvPr>
            </p:nvSpPr>
            <p:spPr>
              <a:xfrm>
                <a:off x="7433938" y="2079773"/>
                <a:ext cx="673450" cy="143116"/>
              </a:xfrm>
              <a:prstGeom prst="rect">
                <a:avLst/>
              </a:prstGeom>
            </p:spPr>
            <p:txBody>
              <a:bodyPr vert="horz" wrap="none" lIns="0" tIns="0" rIns="0" bIns="0" rtlCol="0" anchor="t">
                <a:spAutoFit/>
              </a:bodyPr>
              <a:lstStyle/>
              <a:p>
                <a:pPr>
                  <a:lnSpc>
                    <a:spcPct val="93000"/>
                  </a:lnSpc>
                  <a:spcBef>
                    <a:spcPts val="300"/>
                  </a:spcBef>
                  <a:buClr>
                    <a:schemeClr val="tx1"/>
                  </a:buClr>
                  <a:buSzPct val="100000"/>
                </a:pPr>
                <a:r>
                  <a:rPr lang="ru-RU" sz="1000" b="0" dirty="0" smtClean="0">
                    <a:latin typeface="+mj-lt"/>
                    <a:cs typeface="Arial" pitchFamily="34" charset="0"/>
                  </a:rPr>
                  <a:t>Финансирование</a:t>
                </a:r>
                <a:endParaRPr lang="en-US" sz="1000" b="0" dirty="0" smtClean="0">
                  <a:latin typeface="+mj-lt"/>
                  <a:cs typeface="Arial" pitchFamily="34" charset="0"/>
                </a:endParaRPr>
              </a:p>
            </p:txBody>
          </p:sp>
        </p:grpSp>
        <p:grpSp>
          <p:nvGrpSpPr>
            <p:cNvPr id="6" name="Group 84"/>
            <p:cNvGrpSpPr/>
            <p:nvPr/>
          </p:nvGrpSpPr>
          <p:grpSpPr>
            <a:xfrm>
              <a:off x="5409360" y="5982288"/>
              <a:ext cx="628821" cy="143116"/>
              <a:chOff x="7219950" y="2079773"/>
              <a:chExt cx="510983" cy="143116"/>
            </a:xfrm>
          </p:grpSpPr>
          <p:cxnSp>
            <p:nvCxnSpPr>
              <p:cNvPr id="86" name="Straight Arrow Connector 85"/>
              <p:cNvCxnSpPr/>
              <p:nvPr/>
            </p:nvCxnSpPr>
            <p:spPr>
              <a:xfrm>
                <a:off x="7219950" y="2151331"/>
                <a:ext cx="158750" cy="0"/>
              </a:xfrm>
              <a:prstGeom prst="straightConnector1">
                <a:avLst/>
              </a:prstGeom>
              <a:ln w="9525">
                <a:solidFill>
                  <a:schemeClr val="accent6"/>
                </a:solidFill>
                <a:tailEnd type="triangle"/>
              </a:ln>
              <a:effectLst/>
            </p:spPr>
            <p:style>
              <a:lnRef idx="1">
                <a:schemeClr val="accent1"/>
              </a:lnRef>
              <a:fillRef idx="0">
                <a:schemeClr val="accent1"/>
              </a:fillRef>
              <a:effectRef idx="0">
                <a:schemeClr val="accent1"/>
              </a:effectRef>
              <a:fontRef idx="minor">
                <a:schemeClr val="tx1"/>
              </a:fontRef>
            </p:style>
          </p:cxnSp>
          <p:sp>
            <p:nvSpPr>
              <p:cNvPr id="87" name="ListLeanHorizontalTextTopic0"/>
              <p:cNvSpPr txBox="1"/>
              <p:nvPr>
                <p:custDataLst>
                  <p:tags r:id="rId6"/>
                </p:custDataLst>
              </p:nvPr>
            </p:nvSpPr>
            <p:spPr>
              <a:xfrm>
                <a:off x="7433938" y="2079773"/>
                <a:ext cx="296995" cy="143116"/>
              </a:xfrm>
              <a:prstGeom prst="rect">
                <a:avLst/>
              </a:prstGeom>
            </p:spPr>
            <p:txBody>
              <a:bodyPr vert="horz" wrap="none" lIns="0" tIns="0" rIns="0" bIns="0" rtlCol="0" anchor="t">
                <a:spAutoFit/>
              </a:bodyPr>
              <a:lstStyle/>
              <a:p>
                <a:pPr>
                  <a:lnSpc>
                    <a:spcPct val="93000"/>
                  </a:lnSpc>
                  <a:spcBef>
                    <a:spcPts val="300"/>
                  </a:spcBef>
                  <a:buClr>
                    <a:schemeClr val="tx1"/>
                  </a:buClr>
                  <a:buSzPct val="100000"/>
                </a:pPr>
                <a:r>
                  <a:rPr lang="ru-RU" sz="1000" b="0" dirty="0" smtClean="0">
                    <a:latin typeface="+mj-lt"/>
                    <a:cs typeface="Arial" pitchFamily="34" charset="0"/>
                  </a:rPr>
                  <a:t>Взносы</a:t>
                </a:r>
                <a:endParaRPr lang="en-US" sz="1000" b="0" dirty="0" smtClean="0">
                  <a:latin typeface="+mj-lt"/>
                  <a:cs typeface="Arial" pitchFamily="34" charset="0"/>
                </a:endParaRPr>
              </a:p>
            </p:txBody>
          </p:sp>
        </p:grpSp>
        <p:grpSp>
          <p:nvGrpSpPr>
            <p:cNvPr id="7" name="Group 87"/>
            <p:cNvGrpSpPr/>
            <p:nvPr/>
          </p:nvGrpSpPr>
          <p:grpSpPr>
            <a:xfrm>
              <a:off x="6293584" y="5982288"/>
              <a:ext cx="1627491" cy="143116"/>
              <a:chOff x="7219950" y="2079773"/>
              <a:chExt cx="1322509" cy="143116"/>
            </a:xfrm>
          </p:grpSpPr>
          <p:cxnSp>
            <p:nvCxnSpPr>
              <p:cNvPr id="89" name="Straight Arrow Connector 88"/>
              <p:cNvCxnSpPr/>
              <p:nvPr/>
            </p:nvCxnSpPr>
            <p:spPr>
              <a:xfrm>
                <a:off x="7219950" y="2151331"/>
                <a:ext cx="158750" cy="0"/>
              </a:xfrm>
              <a:prstGeom prst="straightConnector1">
                <a:avLst/>
              </a:prstGeom>
              <a:ln w="9525">
                <a:solidFill>
                  <a:srgbClr val="D6CBC2"/>
                </a:solidFill>
                <a:tailEnd type="triangle"/>
              </a:ln>
              <a:effectLst/>
            </p:spPr>
            <p:style>
              <a:lnRef idx="1">
                <a:schemeClr val="accent1"/>
              </a:lnRef>
              <a:fillRef idx="0">
                <a:schemeClr val="accent1"/>
              </a:fillRef>
              <a:effectRef idx="0">
                <a:schemeClr val="accent1"/>
              </a:effectRef>
              <a:fontRef idx="minor">
                <a:schemeClr val="tx1"/>
              </a:fontRef>
            </p:style>
          </p:cxnSp>
          <p:sp>
            <p:nvSpPr>
              <p:cNvPr id="91" name="ListLeanHorizontalTextTopic0"/>
              <p:cNvSpPr txBox="1"/>
              <p:nvPr>
                <p:custDataLst>
                  <p:tags r:id="rId5"/>
                </p:custDataLst>
              </p:nvPr>
            </p:nvSpPr>
            <p:spPr>
              <a:xfrm>
                <a:off x="7433938" y="2079773"/>
                <a:ext cx="1108521" cy="143116"/>
              </a:xfrm>
              <a:prstGeom prst="rect">
                <a:avLst/>
              </a:prstGeom>
            </p:spPr>
            <p:txBody>
              <a:bodyPr vert="horz" wrap="none" lIns="0" tIns="0" rIns="0" bIns="0" rtlCol="0" anchor="t">
                <a:spAutoFit/>
              </a:bodyPr>
              <a:lstStyle/>
              <a:p>
                <a:pPr>
                  <a:lnSpc>
                    <a:spcPct val="93000"/>
                  </a:lnSpc>
                  <a:spcBef>
                    <a:spcPts val="300"/>
                  </a:spcBef>
                  <a:buClr>
                    <a:schemeClr val="tx1"/>
                  </a:buClr>
                  <a:buSzPct val="100000"/>
                </a:pPr>
                <a:r>
                  <a:rPr lang="ru-RU" sz="1000" b="0" dirty="0" smtClean="0">
                    <a:latin typeface="+mj-lt"/>
                    <a:cs typeface="Arial" pitchFamily="34" charset="0"/>
                  </a:rPr>
                  <a:t>Потоки продукции </a:t>
                </a:r>
                <a:r>
                  <a:rPr lang="en-US" sz="1000" b="0" dirty="0" smtClean="0">
                    <a:latin typeface="+mj-lt"/>
                    <a:cs typeface="Arial" pitchFamily="34" charset="0"/>
                  </a:rPr>
                  <a:t>/ </a:t>
                </a:r>
                <a:r>
                  <a:rPr lang="ru-RU" sz="1000" b="0" dirty="0" smtClean="0">
                    <a:latin typeface="+mj-lt"/>
                    <a:cs typeface="Arial" pitchFamily="34" charset="0"/>
                  </a:rPr>
                  <a:t>отходов</a:t>
                </a:r>
                <a:endParaRPr lang="en-US" sz="1000" b="0" dirty="0" smtClean="0">
                  <a:latin typeface="+mj-lt"/>
                  <a:cs typeface="Arial" pitchFamily="34" charset="0"/>
                </a:endParaRPr>
              </a:p>
            </p:txBody>
          </p:sp>
        </p:grpSp>
        <p:sp>
          <p:nvSpPr>
            <p:cNvPr id="76" name="Rectangle 75"/>
            <p:cNvSpPr/>
            <p:nvPr/>
          </p:nvSpPr>
          <p:spPr>
            <a:xfrm>
              <a:off x="9685304" y="4280975"/>
              <a:ext cx="171916" cy="139700"/>
            </a:xfrm>
            <a:prstGeom prst="rect">
              <a:avLst/>
            </a:prstGeom>
            <a:no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ctr"/>
            <a:lstStyle/>
            <a:p>
              <a:pPr algn="ctr">
                <a:lnSpc>
                  <a:spcPct val="93000"/>
                </a:lnSpc>
                <a:spcBef>
                  <a:spcPts val="300"/>
                </a:spcBef>
              </a:pPr>
              <a:endParaRPr lang="en-US" sz="1300" b="0" dirty="0" smtClean="0">
                <a:solidFill>
                  <a:schemeClr val="tx1"/>
                </a:solidFill>
                <a:latin typeface="+mj-lt"/>
                <a:cs typeface="Arial" pitchFamily="34" charset="0"/>
              </a:endParaRPr>
            </a:p>
          </p:txBody>
        </p:sp>
        <p:sp>
          <p:nvSpPr>
            <p:cNvPr id="52" name="Rectangle 51"/>
            <p:cNvSpPr/>
            <p:nvPr/>
          </p:nvSpPr>
          <p:spPr>
            <a:xfrm>
              <a:off x="4309019" y="4261925"/>
              <a:ext cx="171916" cy="139700"/>
            </a:xfrm>
            <a:prstGeom prst="rect">
              <a:avLst/>
            </a:prstGeom>
            <a:no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ctr"/>
            <a:lstStyle/>
            <a:p>
              <a:pPr algn="ctr">
                <a:lnSpc>
                  <a:spcPct val="93000"/>
                </a:lnSpc>
                <a:spcBef>
                  <a:spcPts val="300"/>
                </a:spcBef>
              </a:pPr>
              <a:endParaRPr lang="en-US" sz="1300" b="0" dirty="0" smtClean="0">
                <a:solidFill>
                  <a:schemeClr val="tx1"/>
                </a:solidFill>
                <a:latin typeface="+mj-lt"/>
                <a:cs typeface="Arial" pitchFamily="34" charset="0"/>
              </a:endParaRPr>
            </a:p>
          </p:txBody>
        </p:sp>
        <p:sp>
          <p:nvSpPr>
            <p:cNvPr id="72" name="Rectangle 71"/>
            <p:cNvSpPr/>
            <p:nvPr/>
          </p:nvSpPr>
          <p:spPr>
            <a:xfrm>
              <a:off x="4309019" y="4617525"/>
              <a:ext cx="171916" cy="139700"/>
            </a:xfrm>
            <a:prstGeom prst="rect">
              <a:avLst/>
            </a:prstGeom>
            <a:no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ctr"/>
            <a:lstStyle/>
            <a:p>
              <a:pPr algn="ctr">
                <a:lnSpc>
                  <a:spcPct val="93000"/>
                </a:lnSpc>
                <a:spcBef>
                  <a:spcPts val="300"/>
                </a:spcBef>
              </a:pPr>
              <a:endParaRPr lang="en-US" sz="1300" b="0" dirty="0" smtClean="0">
                <a:solidFill>
                  <a:schemeClr val="tx1"/>
                </a:solidFill>
                <a:latin typeface="+mj-lt"/>
                <a:cs typeface="Arial" pitchFamily="34" charset="0"/>
              </a:endParaRPr>
            </a:p>
          </p:txBody>
        </p:sp>
        <p:sp>
          <p:nvSpPr>
            <p:cNvPr id="33" name="Rectangle 32"/>
            <p:cNvSpPr/>
            <p:nvPr/>
          </p:nvSpPr>
          <p:spPr>
            <a:xfrm>
              <a:off x="3933930" y="2633150"/>
              <a:ext cx="1195598" cy="584200"/>
            </a:xfrm>
            <a:prstGeom prst="rect">
              <a:avLst/>
            </a:prstGeom>
            <a:solidFill>
              <a:schemeClr val="accent2"/>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ctr"/>
            <a:lstStyle/>
            <a:p>
              <a:pPr algn="ctr">
                <a:lnSpc>
                  <a:spcPct val="93000"/>
                </a:lnSpc>
                <a:spcBef>
                  <a:spcPts val="300"/>
                </a:spcBef>
              </a:pPr>
              <a:r>
                <a:rPr lang="ru-RU" sz="1100" b="0" dirty="0" smtClean="0">
                  <a:solidFill>
                    <a:schemeClr val="tx1"/>
                  </a:solidFill>
                  <a:latin typeface="+mj-lt"/>
                  <a:cs typeface="Arial" pitchFamily="34" charset="0"/>
                </a:rPr>
                <a:t>Полигоны захоронения отходов, МСЗ</a:t>
              </a:r>
              <a:endParaRPr lang="en-US" sz="1100" b="0" dirty="0" smtClean="0">
                <a:solidFill>
                  <a:schemeClr val="tx1"/>
                </a:solidFill>
                <a:latin typeface="+mj-lt"/>
                <a:cs typeface="Arial" pitchFamily="34" charset="0"/>
              </a:endParaRPr>
            </a:p>
          </p:txBody>
        </p:sp>
        <p:sp>
          <p:nvSpPr>
            <p:cNvPr id="34" name="Rectangle 33"/>
            <p:cNvSpPr/>
            <p:nvPr/>
          </p:nvSpPr>
          <p:spPr>
            <a:xfrm>
              <a:off x="5207671" y="2633150"/>
              <a:ext cx="906467" cy="584200"/>
            </a:xfrm>
            <a:prstGeom prst="rect">
              <a:avLst/>
            </a:prstGeom>
            <a:solidFill>
              <a:schemeClr val="accent2"/>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ctr"/>
            <a:lstStyle/>
            <a:p>
              <a:pPr algn="ctr">
                <a:lnSpc>
                  <a:spcPct val="93000"/>
                </a:lnSpc>
                <a:spcBef>
                  <a:spcPts val="300"/>
                </a:spcBef>
              </a:pPr>
              <a:r>
                <a:rPr lang="ru-RU" sz="1100" b="0" dirty="0" err="1" smtClean="0">
                  <a:solidFill>
                    <a:schemeClr val="tx1"/>
                  </a:solidFill>
                  <a:latin typeface="+mj-lt"/>
                  <a:cs typeface="Arial" pitchFamily="34" charset="0"/>
                </a:rPr>
                <a:t>Произво-дители</a:t>
              </a:r>
              <a:r>
                <a:rPr lang="ru-RU" sz="1100" b="0" dirty="0" smtClean="0">
                  <a:solidFill>
                    <a:schemeClr val="tx1"/>
                  </a:solidFill>
                  <a:latin typeface="+mj-lt"/>
                  <a:cs typeface="Arial" pitchFamily="34" charset="0"/>
                </a:rPr>
                <a:t> сырья</a:t>
              </a:r>
              <a:endParaRPr lang="en-US" sz="1100" b="0" dirty="0" smtClean="0">
                <a:solidFill>
                  <a:schemeClr val="tx1"/>
                </a:solidFill>
                <a:latin typeface="+mj-lt"/>
                <a:cs typeface="Arial" pitchFamily="34" charset="0"/>
              </a:endParaRPr>
            </a:p>
          </p:txBody>
        </p:sp>
        <p:sp>
          <p:nvSpPr>
            <p:cNvPr id="35" name="Rectangle 34"/>
            <p:cNvSpPr/>
            <p:nvPr/>
          </p:nvSpPr>
          <p:spPr>
            <a:xfrm>
              <a:off x="6289961" y="2623625"/>
              <a:ext cx="1500359" cy="603250"/>
            </a:xfrm>
            <a:prstGeom prst="rect">
              <a:avLst/>
            </a:prstGeom>
            <a:solidFill>
              <a:schemeClr val="accent6"/>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ctr"/>
            <a:lstStyle/>
            <a:p>
              <a:pPr algn="ctr">
                <a:lnSpc>
                  <a:spcPct val="93000"/>
                </a:lnSpc>
                <a:spcBef>
                  <a:spcPts val="300"/>
                </a:spcBef>
              </a:pPr>
              <a:r>
                <a:rPr lang="ru-RU" sz="1100" b="0" dirty="0" smtClean="0">
                  <a:solidFill>
                    <a:schemeClr val="bg1"/>
                  </a:solidFill>
                  <a:latin typeface="+mj-lt"/>
                  <a:cs typeface="Arial" pitchFamily="34" charset="0"/>
                </a:rPr>
                <a:t>Производители или импортеры готовой продукции</a:t>
              </a:r>
              <a:endParaRPr lang="en-US" sz="1100" b="0" dirty="0" smtClean="0">
                <a:solidFill>
                  <a:schemeClr val="bg1"/>
                </a:solidFill>
                <a:latin typeface="+mj-lt"/>
                <a:cs typeface="Arial" pitchFamily="34" charset="0"/>
              </a:endParaRPr>
            </a:p>
          </p:txBody>
        </p:sp>
        <p:sp>
          <p:nvSpPr>
            <p:cNvPr id="37" name="Rectangle 36"/>
            <p:cNvSpPr>
              <a:spLocks/>
            </p:cNvSpPr>
            <p:nvPr/>
          </p:nvSpPr>
          <p:spPr>
            <a:xfrm>
              <a:off x="8583478" y="3893625"/>
              <a:ext cx="1445658" cy="495300"/>
            </a:xfrm>
            <a:prstGeom prst="rect">
              <a:avLst/>
            </a:prstGeom>
            <a:solidFill>
              <a:schemeClr val="tx2"/>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ctr"/>
            <a:lstStyle/>
            <a:p>
              <a:pPr algn="ctr">
                <a:lnSpc>
                  <a:spcPct val="93000"/>
                </a:lnSpc>
                <a:spcBef>
                  <a:spcPts val="300"/>
                </a:spcBef>
              </a:pPr>
              <a:r>
                <a:rPr lang="ru-RU" sz="1100" b="0" dirty="0" smtClean="0">
                  <a:solidFill>
                    <a:schemeClr val="bg1"/>
                  </a:solidFill>
                  <a:latin typeface="+mj-lt"/>
                  <a:cs typeface="Arial" pitchFamily="34" charset="0"/>
                </a:rPr>
                <a:t>Домохозяйства, промышленность</a:t>
              </a:r>
              <a:endParaRPr lang="en-US" sz="1100" b="0" dirty="0" smtClean="0">
                <a:solidFill>
                  <a:schemeClr val="bg1"/>
                </a:solidFill>
                <a:latin typeface="+mj-lt"/>
                <a:cs typeface="Arial" pitchFamily="34" charset="0"/>
              </a:endParaRPr>
            </a:p>
          </p:txBody>
        </p:sp>
        <p:sp>
          <p:nvSpPr>
            <p:cNvPr id="38" name="Rectangle 37"/>
            <p:cNvSpPr>
              <a:spLocks/>
            </p:cNvSpPr>
            <p:nvPr/>
          </p:nvSpPr>
          <p:spPr>
            <a:xfrm>
              <a:off x="7145635" y="4674675"/>
              <a:ext cx="1445658" cy="495300"/>
            </a:xfrm>
            <a:prstGeom prst="rect">
              <a:avLst/>
            </a:prstGeom>
            <a:solidFill>
              <a:schemeClr val="tx2"/>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ctr"/>
            <a:lstStyle/>
            <a:p>
              <a:pPr algn="ctr">
                <a:lnSpc>
                  <a:spcPct val="93000"/>
                </a:lnSpc>
                <a:spcBef>
                  <a:spcPts val="300"/>
                </a:spcBef>
              </a:pPr>
              <a:r>
                <a:rPr lang="ru-RU" sz="1100" b="0" dirty="0" smtClean="0">
                  <a:solidFill>
                    <a:schemeClr val="bg1"/>
                  </a:solidFill>
                  <a:latin typeface="+mj-lt"/>
                  <a:cs typeface="Arial" pitchFamily="34" charset="0"/>
                </a:rPr>
                <a:t>Местные власти, дистрибьюторы</a:t>
              </a:r>
              <a:endParaRPr lang="en-US" sz="1100" b="0" dirty="0" smtClean="0">
                <a:solidFill>
                  <a:schemeClr val="bg1"/>
                </a:solidFill>
                <a:latin typeface="+mj-lt"/>
                <a:cs typeface="Arial" pitchFamily="34" charset="0"/>
              </a:endParaRPr>
            </a:p>
          </p:txBody>
        </p:sp>
        <p:sp>
          <p:nvSpPr>
            <p:cNvPr id="39" name="Rectangle 38"/>
            <p:cNvSpPr>
              <a:spLocks/>
            </p:cNvSpPr>
            <p:nvPr/>
          </p:nvSpPr>
          <p:spPr>
            <a:xfrm>
              <a:off x="6004737" y="5246175"/>
              <a:ext cx="1445658" cy="495300"/>
            </a:xfrm>
            <a:prstGeom prst="rect">
              <a:avLst/>
            </a:prstGeom>
            <a:solidFill>
              <a:schemeClr val="tx2"/>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ctr"/>
            <a:lstStyle/>
            <a:p>
              <a:pPr algn="ctr">
                <a:lnSpc>
                  <a:spcPct val="93000"/>
                </a:lnSpc>
                <a:spcBef>
                  <a:spcPts val="300"/>
                </a:spcBef>
              </a:pPr>
              <a:r>
                <a:rPr lang="ru-RU" sz="1100" b="0" dirty="0" smtClean="0">
                  <a:solidFill>
                    <a:schemeClr val="bg1"/>
                  </a:solidFill>
                  <a:latin typeface="+mj-lt"/>
                  <a:cs typeface="Arial" pitchFamily="34" charset="0"/>
                </a:rPr>
                <a:t>Сбор, транспортировка</a:t>
              </a:r>
              <a:endParaRPr lang="en-US" sz="1100" b="0" dirty="0" smtClean="0">
                <a:solidFill>
                  <a:schemeClr val="bg1"/>
                </a:solidFill>
                <a:latin typeface="+mj-lt"/>
                <a:cs typeface="Arial" pitchFamily="34" charset="0"/>
              </a:endParaRPr>
            </a:p>
          </p:txBody>
        </p:sp>
        <p:sp>
          <p:nvSpPr>
            <p:cNvPr id="40" name="Rectangle 39"/>
            <p:cNvSpPr>
              <a:spLocks/>
            </p:cNvSpPr>
            <p:nvPr/>
          </p:nvSpPr>
          <p:spPr>
            <a:xfrm>
              <a:off x="4309019" y="4261925"/>
              <a:ext cx="1445658" cy="495300"/>
            </a:xfrm>
            <a:prstGeom prst="rect">
              <a:avLst/>
            </a:prstGeom>
            <a:solidFill>
              <a:schemeClr val="tx2"/>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ctr"/>
            <a:lstStyle/>
            <a:p>
              <a:pPr algn="ctr">
                <a:lnSpc>
                  <a:spcPct val="93000"/>
                </a:lnSpc>
                <a:spcBef>
                  <a:spcPts val="300"/>
                </a:spcBef>
              </a:pPr>
              <a:r>
                <a:rPr lang="ru-RU" sz="1100" b="0" dirty="0" smtClean="0">
                  <a:solidFill>
                    <a:schemeClr val="bg1"/>
                  </a:solidFill>
                  <a:latin typeface="+mj-lt"/>
                  <a:cs typeface="Arial" pitchFamily="34" charset="0"/>
                </a:rPr>
                <a:t>Повторное использование и</a:t>
              </a:r>
              <a:r>
                <a:rPr lang="en-US" sz="1100" b="0" dirty="0" smtClean="0">
                  <a:solidFill>
                    <a:schemeClr val="bg1"/>
                  </a:solidFill>
                  <a:latin typeface="+mj-lt"/>
                  <a:cs typeface="Arial" pitchFamily="34" charset="0"/>
                </a:rPr>
                <a:t>/</a:t>
              </a:r>
              <a:r>
                <a:rPr lang="ru-RU" sz="1100" b="0" dirty="0" smtClean="0">
                  <a:solidFill>
                    <a:schemeClr val="bg1"/>
                  </a:solidFill>
                  <a:latin typeface="+mj-lt"/>
                  <a:cs typeface="Arial" pitchFamily="34" charset="0"/>
                </a:rPr>
                <a:t>или</a:t>
              </a:r>
              <a:r>
                <a:rPr lang="en-US" sz="1100" b="0" dirty="0" smtClean="0">
                  <a:solidFill>
                    <a:schemeClr val="bg1"/>
                  </a:solidFill>
                  <a:latin typeface="+mj-lt"/>
                  <a:cs typeface="Arial" pitchFamily="34" charset="0"/>
                </a:rPr>
                <a:t> </a:t>
              </a:r>
              <a:r>
                <a:rPr lang="ru-RU" sz="1100" b="0" dirty="0" smtClean="0">
                  <a:solidFill>
                    <a:schemeClr val="bg1"/>
                  </a:solidFill>
                  <a:latin typeface="+mj-lt"/>
                  <a:cs typeface="Arial" pitchFamily="34" charset="0"/>
                </a:rPr>
                <a:t>переработка</a:t>
              </a:r>
              <a:endParaRPr lang="en-US" sz="1100" b="0" dirty="0" smtClean="0">
                <a:solidFill>
                  <a:schemeClr val="bg1"/>
                </a:solidFill>
                <a:latin typeface="+mj-lt"/>
                <a:cs typeface="Arial" pitchFamily="34" charset="0"/>
              </a:endParaRPr>
            </a:p>
          </p:txBody>
        </p:sp>
        <p:sp>
          <p:nvSpPr>
            <p:cNvPr id="41" name="Rectangle 40"/>
            <p:cNvSpPr>
              <a:spLocks/>
            </p:cNvSpPr>
            <p:nvPr/>
          </p:nvSpPr>
          <p:spPr>
            <a:xfrm>
              <a:off x="6051623" y="3696775"/>
              <a:ext cx="1977035" cy="368300"/>
            </a:xfrm>
            <a:prstGeom prst="rect">
              <a:avLst/>
            </a:prstGeom>
            <a:solidFill>
              <a:schemeClr val="accent3"/>
            </a:solidFill>
            <a:ln w="9525" cmpd="sng">
              <a:solidFill>
                <a:schemeClr val="accent3"/>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ctr"/>
            <a:lstStyle/>
            <a:p>
              <a:pPr algn="ctr">
                <a:lnSpc>
                  <a:spcPct val="93000"/>
                </a:lnSpc>
                <a:spcBef>
                  <a:spcPts val="300"/>
                </a:spcBef>
              </a:pPr>
              <a:r>
                <a:rPr lang="ru-RU" sz="1100" b="0" dirty="0" smtClean="0">
                  <a:solidFill>
                    <a:schemeClr val="bg1"/>
                  </a:solidFill>
                  <a:latin typeface="+mj-lt"/>
                  <a:cs typeface="Arial" pitchFamily="34" charset="0"/>
                </a:rPr>
                <a:t>"Схема соответствия производителя"</a:t>
              </a:r>
              <a:r>
                <a:rPr lang="en-US" sz="1100" b="0" baseline="30000" dirty="0" smtClean="0">
                  <a:solidFill>
                    <a:schemeClr val="bg1"/>
                  </a:solidFill>
                  <a:latin typeface="+mj-lt"/>
                  <a:cs typeface="Arial" pitchFamily="34" charset="0"/>
                </a:rPr>
                <a:t>1)</a:t>
              </a:r>
            </a:p>
          </p:txBody>
        </p:sp>
        <p:cxnSp>
          <p:nvCxnSpPr>
            <p:cNvPr id="43" name="Straight Arrow Connector 42"/>
            <p:cNvCxnSpPr>
              <a:stCxn id="34" idx="3"/>
              <a:endCxn id="35" idx="1"/>
            </p:cNvCxnSpPr>
            <p:nvPr/>
          </p:nvCxnSpPr>
          <p:spPr>
            <a:xfrm>
              <a:off x="6114139" y="2925250"/>
              <a:ext cx="175823" cy="0"/>
            </a:xfrm>
            <a:prstGeom prst="straightConnector1">
              <a:avLst/>
            </a:prstGeom>
            <a:ln w="9525">
              <a:solidFill>
                <a:srgbClr val="D6CBC2"/>
              </a:solidFill>
              <a:tailEnd type="triangle"/>
            </a:ln>
            <a:effectLst/>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a:stCxn id="35" idx="3"/>
              <a:endCxn id="36" idx="1"/>
            </p:cNvCxnSpPr>
            <p:nvPr/>
          </p:nvCxnSpPr>
          <p:spPr>
            <a:xfrm>
              <a:off x="7790321" y="2925250"/>
              <a:ext cx="300853" cy="0"/>
            </a:xfrm>
            <a:prstGeom prst="straightConnector1">
              <a:avLst/>
            </a:prstGeom>
            <a:ln w="9525">
              <a:solidFill>
                <a:srgbClr val="D6CBC2"/>
              </a:solidFill>
              <a:tailEnd type="triangle"/>
            </a:ln>
            <a:effectLst/>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a:off x="9138298" y="3099875"/>
              <a:ext cx="0" cy="793750"/>
            </a:xfrm>
            <a:prstGeom prst="straightConnector1">
              <a:avLst/>
            </a:prstGeom>
            <a:ln w="9525">
              <a:solidFill>
                <a:schemeClr val="accent2"/>
              </a:solidFill>
              <a:tailEnd type="triangle"/>
            </a:ln>
            <a:effectLst/>
          </p:spPr>
          <p:style>
            <a:lnRef idx="1">
              <a:schemeClr val="accent1"/>
            </a:lnRef>
            <a:fillRef idx="0">
              <a:schemeClr val="accent1"/>
            </a:fillRef>
            <a:effectRef idx="0">
              <a:schemeClr val="accent1"/>
            </a:effectRef>
            <a:fontRef idx="minor">
              <a:schemeClr val="tx1"/>
            </a:fontRef>
          </p:style>
        </p:cxnSp>
        <p:sp>
          <p:nvSpPr>
            <p:cNvPr id="36" name="Rectangle 35"/>
            <p:cNvSpPr/>
            <p:nvPr/>
          </p:nvSpPr>
          <p:spPr>
            <a:xfrm>
              <a:off x="8091173" y="2737925"/>
              <a:ext cx="1469101" cy="374650"/>
            </a:xfrm>
            <a:prstGeom prst="rect">
              <a:avLst/>
            </a:prstGeom>
            <a:solidFill>
              <a:schemeClr val="accent6"/>
            </a:solid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ctr"/>
            <a:lstStyle/>
            <a:p>
              <a:pPr algn="ctr">
                <a:lnSpc>
                  <a:spcPct val="93000"/>
                </a:lnSpc>
                <a:spcBef>
                  <a:spcPts val="300"/>
                </a:spcBef>
              </a:pPr>
              <a:r>
                <a:rPr lang="ru-RU" sz="1100" b="0" dirty="0" smtClean="0">
                  <a:solidFill>
                    <a:schemeClr val="bg1"/>
                  </a:solidFill>
                  <a:latin typeface="+mj-lt"/>
                  <a:cs typeface="Arial" pitchFamily="34" charset="0"/>
                </a:rPr>
                <a:t>Дистрибьюторы</a:t>
              </a:r>
              <a:endParaRPr lang="en-US" sz="1100" b="0" dirty="0" smtClean="0">
                <a:solidFill>
                  <a:schemeClr val="bg1"/>
                </a:solidFill>
                <a:latin typeface="+mj-lt"/>
                <a:cs typeface="Arial" pitchFamily="34" charset="0"/>
              </a:endParaRPr>
            </a:p>
          </p:txBody>
        </p:sp>
        <p:cxnSp>
          <p:nvCxnSpPr>
            <p:cNvPr id="53" name="Straight Arrow Connector 52"/>
            <p:cNvCxnSpPr>
              <a:stCxn id="52" idx="0"/>
            </p:cNvCxnSpPr>
            <p:nvPr/>
          </p:nvCxnSpPr>
          <p:spPr>
            <a:xfrm flipV="1">
              <a:off x="4394977" y="3214175"/>
              <a:ext cx="0" cy="1047750"/>
            </a:xfrm>
            <a:prstGeom prst="straightConnector1">
              <a:avLst/>
            </a:prstGeom>
            <a:ln w="9525">
              <a:solidFill>
                <a:schemeClr val="accent2"/>
              </a:solidFill>
              <a:tailEnd type="triangle"/>
            </a:ln>
            <a:effectLst/>
          </p:spPr>
          <p:style>
            <a:lnRef idx="1">
              <a:schemeClr val="accent1"/>
            </a:lnRef>
            <a:fillRef idx="0">
              <a:schemeClr val="accent1"/>
            </a:fillRef>
            <a:effectRef idx="0">
              <a:schemeClr val="accent1"/>
            </a:effectRef>
            <a:fontRef idx="minor">
              <a:schemeClr val="tx1"/>
            </a:fontRef>
          </p:style>
        </p:cxnSp>
        <p:cxnSp>
          <p:nvCxnSpPr>
            <p:cNvPr id="58" name="Elbow Connector 57"/>
            <p:cNvCxnSpPr>
              <a:stCxn id="52" idx="0"/>
              <a:endCxn id="34" idx="2"/>
            </p:cNvCxnSpPr>
            <p:nvPr/>
          </p:nvCxnSpPr>
          <p:spPr>
            <a:xfrm rot="5400000" flipH="1" flipV="1">
              <a:off x="4505655" y="3106674"/>
              <a:ext cx="1044575" cy="1265928"/>
            </a:xfrm>
            <a:prstGeom prst="bentConnector3">
              <a:avLst>
                <a:gd name="adj1" fmla="val 50000"/>
              </a:avLst>
            </a:prstGeom>
            <a:ln w="9525">
              <a:solidFill>
                <a:schemeClr val="accent2"/>
              </a:solidFill>
              <a:tailEnd type="triangle"/>
            </a:ln>
            <a:effectLst/>
          </p:spPr>
          <p:style>
            <a:lnRef idx="1">
              <a:schemeClr val="accent1"/>
            </a:lnRef>
            <a:fillRef idx="0">
              <a:schemeClr val="accent1"/>
            </a:fillRef>
            <a:effectRef idx="0">
              <a:schemeClr val="accent1"/>
            </a:effectRef>
            <a:fontRef idx="minor">
              <a:schemeClr val="tx1"/>
            </a:fontRef>
          </p:style>
        </p:cxnSp>
        <p:cxnSp>
          <p:nvCxnSpPr>
            <p:cNvPr id="63" name="Elbow Connector 62"/>
            <p:cNvCxnSpPr>
              <a:stCxn id="38" idx="2"/>
              <a:endCxn id="39" idx="3"/>
            </p:cNvCxnSpPr>
            <p:nvPr/>
          </p:nvCxnSpPr>
          <p:spPr>
            <a:xfrm rot="5400000">
              <a:off x="7497505" y="5122867"/>
              <a:ext cx="323850" cy="418069"/>
            </a:xfrm>
            <a:prstGeom prst="bentConnector2">
              <a:avLst/>
            </a:prstGeom>
            <a:ln w="9525">
              <a:solidFill>
                <a:schemeClr val="accent2"/>
              </a:solidFill>
              <a:tailEnd type="triangle"/>
            </a:ln>
            <a:effectLst/>
          </p:spPr>
          <p:style>
            <a:lnRef idx="1">
              <a:schemeClr val="accent1"/>
            </a:lnRef>
            <a:fillRef idx="0">
              <a:schemeClr val="accent1"/>
            </a:fillRef>
            <a:effectRef idx="0">
              <a:schemeClr val="accent1"/>
            </a:effectRef>
            <a:fontRef idx="minor">
              <a:schemeClr val="tx1"/>
            </a:fontRef>
          </p:style>
        </p:cxnSp>
        <p:cxnSp>
          <p:nvCxnSpPr>
            <p:cNvPr id="67" name="Elbow Connector 62"/>
            <p:cNvCxnSpPr>
              <a:stCxn id="137" idx="2"/>
              <a:endCxn id="38" idx="3"/>
            </p:cNvCxnSpPr>
            <p:nvPr/>
          </p:nvCxnSpPr>
          <p:spPr>
            <a:xfrm rot="5400000">
              <a:off x="8835458" y="4144762"/>
              <a:ext cx="533400" cy="1021729"/>
            </a:xfrm>
            <a:prstGeom prst="bentConnector2">
              <a:avLst/>
            </a:prstGeom>
            <a:ln w="9525">
              <a:solidFill>
                <a:schemeClr val="accent2"/>
              </a:solidFill>
              <a:tailEnd type="triangle"/>
            </a:ln>
            <a:effectLst/>
          </p:spPr>
          <p:style>
            <a:lnRef idx="1">
              <a:schemeClr val="accent1"/>
            </a:lnRef>
            <a:fillRef idx="0">
              <a:schemeClr val="accent1"/>
            </a:fillRef>
            <a:effectRef idx="0">
              <a:schemeClr val="accent1"/>
            </a:effectRef>
            <a:fontRef idx="minor">
              <a:schemeClr val="tx1"/>
            </a:fontRef>
          </p:style>
        </p:cxnSp>
        <p:cxnSp>
          <p:nvCxnSpPr>
            <p:cNvPr id="73" name="Elbow Connector 72"/>
            <p:cNvCxnSpPr>
              <a:stCxn id="72" idx="2"/>
              <a:endCxn id="76" idx="2"/>
            </p:cNvCxnSpPr>
            <p:nvPr/>
          </p:nvCxnSpPr>
          <p:spPr>
            <a:xfrm rot="5400000" flipH="1" flipV="1">
              <a:off x="6914845" y="1900808"/>
              <a:ext cx="336550" cy="5376285"/>
            </a:xfrm>
            <a:prstGeom prst="bentConnector3">
              <a:avLst>
                <a:gd name="adj1" fmla="val -320755"/>
              </a:avLst>
            </a:prstGeom>
            <a:ln w="9525">
              <a:solidFill>
                <a:schemeClr val="accent2"/>
              </a:solidFill>
              <a:tailEnd type="triangle"/>
            </a:ln>
            <a:effectLst/>
          </p:spPr>
          <p:style>
            <a:lnRef idx="1">
              <a:schemeClr val="accent1"/>
            </a:lnRef>
            <a:fillRef idx="0">
              <a:schemeClr val="accent1"/>
            </a:fillRef>
            <a:effectRef idx="0">
              <a:schemeClr val="accent1"/>
            </a:effectRef>
            <a:fontRef idx="minor">
              <a:schemeClr val="tx1"/>
            </a:fontRef>
          </p:style>
        </p:cxnSp>
        <p:sp>
          <p:nvSpPr>
            <p:cNvPr id="94" name="Rectangle 93"/>
            <p:cNvSpPr/>
            <p:nvPr/>
          </p:nvSpPr>
          <p:spPr>
            <a:xfrm>
              <a:off x="9685304" y="3893625"/>
              <a:ext cx="171916" cy="139700"/>
            </a:xfrm>
            <a:prstGeom prst="rect">
              <a:avLst/>
            </a:prstGeom>
            <a:no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ctr"/>
            <a:lstStyle/>
            <a:p>
              <a:pPr algn="ctr">
                <a:lnSpc>
                  <a:spcPct val="93000"/>
                </a:lnSpc>
                <a:spcBef>
                  <a:spcPts val="300"/>
                </a:spcBef>
              </a:pPr>
              <a:endParaRPr lang="en-US" sz="1300" b="0" dirty="0" smtClean="0">
                <a:solidFill>
                  <a:schemeClr val="tx1"/>
                </a:solidFill>
                <a:latin typeface="+mj-lt"/>
                <a:cs typeface="Arial" pitchFamily="34" charset="0"/>
              </a:endParaRPr>
            </a:p>
          </p:txBody>
        </p:sp>
        <p:cxnSp>
          <p:nvCxnSpPr>
            <p:cNvPr id="97" name="Elbow Connector 96"/>
            <p:cNvCxnSpPr>
              <a:stCxn id="94" idx="0"/>
              <a:endCxn id="36" idx="3"/>
            </p:cNvCxnSpPr>
            <p:nvPr/>
          </p:nvCxnSpPr>
          <p:spPr>
            <a:xfrm rot="16200000" flipV="1">
              <a:off x="9181582" y="3303944"/>
              <a:ext cx="968375" cy="210988"/>
            </a:xfrm>
            <a:prstGeom prst="bentConnector2">
              <a:avLst/>
            </a:prstGeom>
            <a:ln w="9525">
              <a:solidFill>
                <a:schemeClr val="accent6"/>
              </a:solidFill>
              <a:tailEnd type="triangle"/>
            </a:ln>
            <a:effectLst/>
          </p:spPr>
          <p:style>
            <a:lnRef idx="1">
              <a:schemeClr val="accent1"/>
            </a:lnRef>
            <a:fillRef idx="0">
              <a:schemeClr val="accent1"/>
            </a:fillRef>
            <a:effectRef idx="0">
              <a:schemeClr val="accent1"/>
            </a:effectRef>
            <a:fontRef idx="minor">
              <a:schemeClr val="tx1"/>
            </a:fontRef>
          </p:style>
        </p:cxnSp>
        <p:cxnSp>
          <p:nvCxnSpPr>
            <p:cNvPr id="100" name="Straight Arrow Connector 99"/>
            <p:cNvCxnSpPr>
              <a:stCxn id="35" idx="2"/>
              <a:endCxn id="41" idx="0"/>
            </p:cNvCxnSpPr>
            <p:nvPr/>
          </p:nvCxnSpPr>
          <p:spPr>
            <a:xfrm>
              <a:off x="7040141" y="3226875"/>
              <a:ext cx="0" cy="469900"/>
            </a:xfrm>
            <a:prstGeom prst="straightConnector1">
              <a:avLst/>
            </a:prstGeom>
            <a:ln w="9525">
              <a:solidFill>
                <a:schemeClr val="accent6"/>
              </a:solidFill>
              <a:tailEnd type="triangle"/>
            </a:ln>
            <a:effectLst/>
          </p:spPr>
          <p:style>
            <a:lnRef idx="1">
              <a:schemeClr val="accent1"/>
            </a:lnRef>
            <a:fillRef idx="0">
              <a:schemeClr val="accent1"/>
            </a:fillRef>
            <a:effectRef idx="0">
              <a:schemeClr val="accent1"/>
            </a:effectRef>
            <a:fontRef idx="minor">
              <a:schemeClr val="tx1"/>
            </a:fontRef>
          </p:style>
        </p:cxnSp>
        <p:cxnSp>
          <p:nvCxnSpPr>
            <p:cNvPr id="103" name="Elbow Connector 96"/>
            <p:cNvCxnSpPr>
              <a:stCxn id="36" idx="2"/>
              <a:endCxn id="107" idx="0"/>
            </p:cNvCxnSpPr>
            <p:nvPr/>
          </p:nvCxnSpPr>
          <p:spPr>
            <a:xfrm rot="5400000">
              <a:off x="7799073" y="2670125"/>
              <a:ext cx="584200" cy="1469101"/>
            </a:xfrm>
            <a:prstGeom prst="bentConnector3">
              <a:avLst>
                <a:gd name="adj1" fmla="val 50000"/>
              </a:avLst>
            </a:prstGeom>
            <a:ln w="9525">
              <a:solidFill>
                <a:schemeClr val="accent6"/>
              </a:solidFill>
              <a:tailEnd type="triangle"/>
            </a:ln>
            <a:effectLst/>
          </p:spPr>
          <p:style>
            <a:lnRef idx="1">
              <a:schemeClr val="accent1"/>
            </a:lnRef>
            <a:fillRef idx="0">
              <a:schemeClr val="accent1"/>
            </a:fillRef>
            <a:effectRef idx="0">
              <a:schemeClr val="accent1"/>
            </a:effectRef>
            <a:fontRef idx="minor">
              <a:schemeClr val="tx1"/>
            </a:fontRef>
          </p:style>
        </p:cxnSp>
        <p:sp>
          <p:nvSpPr>
            <p:cNvPr id="107" name="Rectangle 106"/>
            <p:cNvSpPr/>
            <p:nvPr/>
          </p:nvSpPr>
          <p:spPr>
            <a:xfrm>
              <a:off x="7270665" y="3696775"/>
              <a:ext cx="171916" cy="139700"/>
            </a:xfrm>
            <a:prstGeom prst="rect">
              <a:avLst/>
            </a:prstGeom>
            <a:no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ctr"/>
            <a:lstStyle/>
            <a:p>
              <a:pPr algn="ctr">
                <a:lnSpc>
                  <a:spcPct val="93000"/>
                </a:lnSpc>
                <a:spcBef>
                  <a:spcPts val="300"/>
                </a:spcBef>
              </a:pPr>
              <a:endParaRPr lang="en-US" sz="1300" b="0" dirty="0" smtClean="0">
                <a:solidFill>
                  <a:schemeClr val="tx1"/>
                </a:solidFill>
                <a:latin typeface="+mj-lt"/>
                <a:cs typeface="Arial" pitchFamily="34" charset="0"/>
              </a:endParaRPr>
            </a:p>
          </p:txBody>
        </p:sp>
        <p:cxnSp>
          <p:nvCxnSpPr>
            <p:cNvPr id="112" name="Straight Arrow Connector 111"/>
            <p:cNvCxnSpPr/>
            <p:nvPr/>
          </p:nvCxnSpPr>
          <p:spPr>
            <a:xfrm>
              <a:off x="6727566" y="4071425"/>
              <a:ext cx="0" cy="158750"/>
            </a:xfrm>
            <a:prstGeom prst="straightConnector1">
              <a:avLst/>
            </a:prstGeom>
            <a:ln w="9525">
              <a:solidFill>
                <a:schemeClr val="accent3"/>
              </a:solidFill>
              <a:tailEnd type="triangle"/>
            </a:ln>
            <a:effectLst/>
          </p:spPr>
          <p:style>
            <a:lnRef idx="1">
              <a:schemeClr val="accent1"/>
            </a:lnRef>
            <a:fillRef idx="0">
              <a:schemeClr val="accent1"/>
            </a:fillRef>
            <a:effectRef idx="0">
              <a:schemeClr val="accent1"/>
            </a:effectRef>
            <a:fontRef idx="minor">
              <a:schemeClr val="tx1"/>
            </a:fontRef>
          </p:style>
        </p:cxnSp>
        <p:sp>
          <p:nvSpPr>
            <p:cNvPr id="114" name="Rectangle 113"/>
            <p:cNvSpPr/>
            <p:nvPr/>
          </p:nvSpPr>
          <p:spPr>
            <a:xfrm>
              <a:off x="5582761" y="4261925"/>
              <a:ext cx="171916" cy="139700"/>
            </a:xfrm>
            <a:prstGeom prst="rect">
              <a:avLst/>
            </a:prstGeom>
            <a:no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ctr"/>
            <a:lstStyle/>
            <a:p>
              <a:pPr algn="ctr">
                <a:lnSpc>
                  <a:spcPct val="93000"/>
                </a:lnSpc>
                <a:spcBef>
                  <a:spcPts val="300"/>
                </a:spcBef>
              </a:pPr>
              <a:endParaRPr lang="en-US" sz="1300" b="0" dirty="0" smtClean="0">
                <a:solidFill>
                  <a:schemeClr val="tx1"/>
                </a:solidFill>
                <a:latin typeface="+mj-lt"/>
                <a:cs typeface="Arial" pitchFamily="34" charset="0"/>
              </a:endParaRPr>
            </a:p>
          </p:txBody>
        </p:sp>
        <p:cxnSp>
          <p:nvCxnSpPr>
            <p:cNvPr id="115" name="Elbow Connector 114"/>
            <p:cNvCxnSpPr>
              <a:stCxn id="114" idx="0"/>
              <a:endCxn id="41" idx="1"/>
            </p:cNvCxnSpPr>
            <p:nvPr/>
          </p:nvCxnSpPr>
          <p:spPr>
            <a:xfrm rot="5400000" flipH="1" flipV="1">
              <a:off x="5669671" y="3879973"/>
              <a:ext cx="381000" cy="382904"/>
            </a:xfrm>
            <a:prstGeom prst="bentConnector2">
              <a:avLst/>
            </a:prstGeom>
            <a:ln w="9525">
              <a:solidFill>
                <a:schemeClr val="accent3"/>
              </a:solidFill>
              <a:tailEnd type="triangle"/>
            </a:ln>
            <a:effectLst/>
          </p:spPr>
          <p:style>
            <a:lnRef idx="1">
              <a:schemeClr val="accent1"/>
            </a:lnRef>
            <a:fillRef idx="0">
              <a:schemeClr val="accent1"/>
            </a:fillRef>
            <a:effectRef idx="0">
              <a:schemeClr val="accent1"/>
            </a:effectRef>
            <a:fontRef idx="minor">
              <a:schemeClr val="tx1"/>
            </a:fontRef>
          </p:style>
        </p:cxnSp>
        <p:cxnSp>
          <p:nvCxnSpPr>
            <p:cNvPr id="119" name="Straight Arrow Connector 118"/>
            <p:cNvCxnSpPr/>
            <p:nvPr/>
          </p:nvCxnSpPr>
          <p:spPr>
            <a:xfrm>
              <a:off x="6727566" y="4725475"/>
              <a:ext cx="0" cy="520700"/>
            </a:xfrm>
            <a:prstGeom prst="straightConnector1">
              <a:avLst/>
            </a:prstGeom>
            <a:ln w="9525">
              <a:solidFill>
                <a:schemeClr val="accent3"/>
              </a:solidFill>
              <a:tailEnd type="triangle"/>
            </a:ln>
            <a:effectLst/>
          </p:spPr>
          <p:style>
            <a:lnRef idx="1">
              <a:schemeClr val="accent1"/>
            </a:lnRef>
            <a:fillRef idx="0">
              <a:schemeClr val="accent1"/>
            </a:fillRef>
            <a:effectRef idx="0">
              <a:schemeClr val="accent1"/>
            </a:effectRef>
            <a:fontRef idx="minor">
              <a:schemeClr val="tx1"/>
            </a:fontRef>
          </p:style>
        </p:cxnSp>
        <p:sp>
          <p:nvSpPr>
            <p:cNvPr id="122" name="RbLeanShape Left Angle 122"/>
            <p:cNvSpPr/>
            <p:nvPr/>
          </p:nvSpPr>
          <p:spPr>
            <a:xfrm rot="5400000" flipV="1">
              <a:off x="6878010" y="4696159"/>
              <a:ext cx="224633" cy="283269"/>
            </a:xfrm>
            <a:custGeom>
              <a:avLst/>
              <a:gdLst>
                <a:gd name="connsiteX0" fmla="*/ 0 w 1270000"/>
                <a:gd name="connsiteY0" fmla="*/ 0 h 476250"/>
                <a:gd name="connsiteX1" fmla="*/ 1270000 w 1270000"/>
                <a:gd name="connsiteY1" fmla="*/ 0 h 476250"/>
                <a:gd name="connsiteX2" fmla="*/ 1270000 w 1270000"/>
                <a:gd name="connsiteY2" fmla="*/ 476250 h 476250"/>
              </a:gdLst>
              <a:ahLst/>
              <a:cxnLst>
                <a:cxn ang="0">
                  <a:pos x="connsiteX0" y="connsiteY0"/>
                </a:cxn>
                <a:cxn ang="0">
                  <a:pos x="connsiteX1" y="connsiteY1"/>
                </a:cxn>
                <a:cxn ang="0">
                  <a:pos x="connsiteX2" y="connsiteY2"/>
                </a:cxn>
              </a:cxnLst>
              <a:rect l="l" t="t" r="r" b="b"/>
              <a:pathLst>
                <a:path w="1270000" h="476250">
                  <a:moveTo>
                    <a:pt x="0" y="0"/>
                  </a:moveTo>
                  <a:lnTo>
                    <a:pt x="1270000" y="0"/>
                  </a:lnTo>
                  <a:lnTo>
                    <a:pt x="1270000" y="476250"/>
                  </a:lnTo>
                </a:path>
              </a:pathLst>
            </a:custGeom>
            <a:ln w="9525">
              <a:solidFill>
                <a:schemeClr val="accent3"/>
              </a:solidFill>
              <a:tailEnd type="triangle"/>
            </a:ln>
            <a:effectLst/>
          </p:spPr>
          <p:style>
            <a:lnRef idx="1">
              <a:schemeClr val="accent1"/>
            </a:lnRef>
            <a:fillRef idx="0">
              <a:schemeClr val="accent1"/>
            </a:fillRef>
            <a:effectRef idx="0">
              <a:schemeClr val="accent1"/>
            </a:effectRef>
            <a:fontRef idx="minor">
              <a:schemeClr val="tx1"/>
            </a:fontRef>
          </p:style>
          <p:txBody>
            <a:bodyPr vert="horz" wrap="square" lIns="0" tIns="89999" rIns="0" bIns="0" rtlCol="0" anchor="t" anchorCtr="0">
              <a:noAutofit/>
            </a:bodyPr>
            <a:lstStyle/>
            <a:p>
              <a:pPr fontAlgn="ctr"/>
              <a:endParaRPr lang="en-US" dirty="0">
                <a:latin typeface="+mj-lt"/>
              </a:endParaRPr>
            </a:p>
          </p:txBody>
        </p:sp>
        <p:sp>
          <p:nvSpPr>
            <p:cNvPr id="123" name="RbLeanShape Left U-Shape 123"/>
            <p:cNvSpPr/>
            <p:nvPr/>
          </p:nvSpPr>
          <p:spPr>
            <a:xfrm rot="5400000">
              <a:off x="5869362" y="4212259"/>
              <a:ext cx="225426" cy="1251862"/>
            </a:xfrm>
            <a:custGeom>
              <a:avLst/>
              <a:gdLst>
                <a:gd name="connsiteX0" fmla="*/ 0 w 1270000"/>
                <a:gd name="connsiteY0" fmla="*/ 0 h 3175000"/>
                <a:gd name="connsiteX1" fmla="*/ 1270000 w 1270000"/>
                <a:gd name="connsiteY1" fmla="*/ 0 h 3175000"/>
                <a:gd name="connsiteX2" fmla="*/ 1270000 w 1270000"/>
                <a:gd name="connsiteY2" fmla="*/ 3175000 h 3175000"/>
                <a:gd name="connsiteX3" fmla="*/ 0 w 1270000"/>
                <a:gd name="connsiteY3" fmla="*/ 3175000 h 3175000"/>
                <a:gd name="connsiteX0" fmla="*/ 0 w 1270000"/>
                <a:gd name="connsiteY0" fmla="*/ 0 h 3175000"/>
                <a:gd name="connsiteX1" fmla="*/ 1270000 w 1270000"/>
                <a:gd name="connsiteY1" fmla="*/ 0 h 3175000"/>
                <a:gd name="connsiteX2" fmla="*/ 1270000 w 1270000"/>
                <a:gd name="connsiteY2" fmla="*/ 3175000 h 3175000"/>
                <a:gd name="connsiteX3" fmla="*/ 214647 w 1270000"/>
                <a:gd name="connsiteY3" fmla="*/ 3175000 h 3175000"/>
              </a:gdLst>
              <a:ahLst/>
              <a:cxnLst>
                <a:cxn ang="0">
                  <a:pos x="connsiteX0" y="connsiteY0"/>
                </a:cxn>
                <a:cxn ang="0">
                  <a:pos x="connsiteX1" y="connsiteY1"/>
                </a:cxn>
                <a:cxn ang="0">
                  <a:pos x="connsiteX2" y="connsiteY2"/>
                </a:cxn>
                <a:cxn ang="0">
                  <a:pos x="connsiteX3" y="connsiteY3"/>
                </a:cxn>
              </a:cxnLst>
              <a:rect l="l" t="t" r="r" b="b"/>
              <a:pathLst>
                <a:path w="1270000" h="3175000">
                  <a:moveTo>
                    <a:pt x="0" y="0"/>
                  </a:moveTo>
                  <a:lnTo>
                    <a:pt x="1270000" y="0"/>
                  </a:lnTo>
                  <a:lnTo>
                    <a:pt x="1270000" y="3175000"/>
                  </a:lnTo>
                  <a:lnTo>
                    <a:pt x="214647" y="3175000"/>
                  </a:lnTo>
                </a:path>
              </a:pathLst>
            </a:custGeom>
            <a:ln w="9525">
              <a:solidFill>
                <a:schemeClr val="accent3"/>
              </a:solidFill>
              <a:tailEnd type="triangle"/>
            </a:ln>
            <a:effectLst/>
          </p:spPr>
          <p:style>
            <a:lnRef idx="1">
              <a:schemeClr val="accent1"/>
            </a:lnRef>
            <a:fillRef idx="0">
              <a:schemeClr val="accent1"/>
            </a:fillRef>
            <a:effectRef idx="0">
              <a:schemeClr val="accent1"/>
            </a:effectRef>
            <a:fontRef idx="minor">
              <a:schemeClr val="tx1"/>
            </a:fontRef>
          </p:style>
          <p:txBody>
            <a:bodyPr vert="horz" wrap="square" lIns="0" tIns="89999" rIns="0" bIns="0" rtlCol="0" anchor="t" anchorCtr="0">
              <a:noAutofit/>
            </a:bodyPr>
            <a:lstStyle/>
            <a:p>
              <a:pPr fontAlgn="ctr"/>
              <a:endParaRPr lang="en-US" dirty="0">
                <a:latin typeface="+mj-lt"/>
              </a:endParaRPr>
            </a:p>
          </p:txBody>
        </p:sp>
        <p:sp>
          <p:nvSpPr>
            <p:cNvPr id="131" name="Rectangle 130"/>
            <p:cNvSpPr/>
            <p:nvPr/>
          </p:nvSpPr>
          <p:spPr>
            <a:xfrm>
              <a:off x="4480936" y="3968972"/>
              <a:ext cx="1109640" cy="229037"/>
            </a:xfrm>
            <a:prstGeom prst="rect">
              <a:avLst/>
            </a:prstGeom>
            <a:no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spAutoFit/>
            </a:bodyPr>
            <a:lstStyle/>
            <a:p>
              <a:pPr algn="ctr">
                <a:lnSpc>
                  <a:spcPct val="93000"/>
                </a:lnSpc>
                <a:spcBef>
                  <a:spcPts val="300"/>
                </a:spcBef>
              </a:pPr>
              <a:r>
                <a:rPr lang="ru-RU" sz="800" b="0" dirty="0">
                  <a:solidFill>
                    <a:schemeClr val="tx1"/>
                  </a:solidFill>
                  <a:cs typeface="Arial" pitchFamily="34" charset="0"/>
                </a:rPr>
                <a:t>Продажа сырья, если </a:t>
              </a:r>
              <a:r>
                <a:rPr lang="en-US" sz="800" b="0" dirty="0">
                  <a:solidFill>
                    <a:schemeClr val="tx1"/>
                  </a:solidFill>
                  <a:cs typeface="Arial" pitchFamily="34" charset="0"/>
                </a:rPr>
                <a:t>PCS </a:t>
              </a:r>
              <a:r>
                <a:rPr lang="ru-RU" sz="800" b="0" dirty="0" smtClean="0">
                  <a:solidFill>
                    <a:schemeClr val="tx1"/>
                  </a:solidFill>
                  <a:cs typeface="Arial" pitchFamily="34" charset="0"/>
                </a:rPr>
                <a:t>организует</a:t>
              </a:r>
              <a:endParaRPr lang="en-US" sz="800" b="0" dirty="0">
                <a:solidFill>
                  <a:schemeClr val="tx1"/>
                </a:solidFill>
                <a:cs typeface="Arial" pitchFamily="34" charset="0"/>
              </a:endParaRPr>
            </a:p>
          </p:txBody>
        </p:sp>
        <p:sp>
          <p:nvSpPr>
            <p:cNvPr id="132" name="Rectangle 131"/>
            <p:cNvSpPr>
              <a:spLocks/>
            </p:cNvSpPr>
            <p:nvPr/>
          </p:nvSpPr>
          <p:spPr>
            <a:xfrm>
              <a:off x="5794655" y="4241957"/>
              <a:ext cx="2439561" cy="386452"/>
            </a:xfrm>
            <a:prstGeom prst="rect">
              <a:avLst/>
            </a:prstGeom>
            <a:no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spAutoFit/>
            </a:bodyPr>
            <a:lstStyle/>
            <a:p>
              <a:pPr algn="ctr">
                <a:lnSpc>
                  <a:spcPct val="93000"/>
                </a:lnSpc>
                <a:spcBef>
                  <a:spcPts val="300"/>
                </a:spcBef>
              </a:pPr>
              <a:r>
                <a:rPr lang="ru-RU" sz="900" b="0" dirty="0" smtClean="0">
                  <a:solidFill>
                    <a:schemeClr val="accent3"/>
                  </a:solidFill>
                  <a:latin typeface="+mj-lt"/>
                  <a:cs typeface="Arial" pitchFamily="34" charset="0"/>
                </a:rPr>
                <a:t>Финансирование законтрактованных услуг либо услуг по управлению </a:t>
              </a:r>
              <a:r>
                <a:rPr lang="en-US" sz="900" b="0" dirty="0" smtClean="0">
                  <a:solidFill>
                    <a:schemeClr val="accent3"/>
                  </a:solidFill>
                  <a:latin typeface="+mj-lt"/>
                  <a:cs typeface="Arial" pitchFamily="34" charset="0"/>
                </a:rPr>
                <a:t>/ </a:t>
              </a:r>
              <a:r>
                <a:rPr lang="ru-RU" sz="900" b="0" dirty="0" smtClean="0">
                  <a:solidFill>
                    <a:schemeClr val="accent3"/>
                  </a:solidFill>
                  <a:latin typeface="+mj-lt"/>
                  <a:cs typeface="Arial" pitchFamily="34" charset="0"/>
                </a:rPr>
                <a:t>коммуникации со стороны местных властей</a:t>
              </a:r>
              <a:endParaRPr lang="en-US" sz="900" b="0" dirty="0" smtClean="0">
                <a:solidFill>
                  <a:schemeClr val="accent3"/>
                </a:solidFill>
                <a:latin typeface="+mj-lt"/>
                <a:cs typeface="Arial" pitchFamily="34" charset="0"/>
              </a:endParaRPr>
            </a:p>
          </p:txBody>
        </p:sp>
        <p:sp>
          <p:nvSpPr>
            <p:cNvPr id="133" name="Rectangle 132"/>
            <p:cNvSpPr/>
            <p:nvPr/>
          </p:nvSpPr>
          <p:spPr>
            <a:xfrm>
              <a:off x="5338562" y="4983385"/>
              <a:ext cx="1163988" cy="229037"/>
            </a:xfrm>
            <a:prstGeom prst="rect">
              <a:avLst/>
            </a:prstGeom>
            <a:no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spAutoFit/>
            </a:bodyPr>
            <a:lstStyle/>
            <a:p>
              <a:pPr algn="ctr">
                <a:lnSpc>
                  <a:spcPct val="93000"/>
                </a:lnSpc>
                <a:spcBef>
                  <a:spcPts val="300"/>
                </a:spcBef>
              </a:pPr>
              <a:r>
                <a:rPr lang="ru-RU" sz="800" b="0" dirty="0" smtClean="0">
                  <a:solidFill>
                    <a:schemeClr val="tx1"/>
                  </a:solidFill>
                  <a:latin typeface="+mj-lt"/>
                  <a:cs typeface="Arial" pitchFamily="34" charset="0"/>
                </a:rPr>
                <a:t>Продажа сырья, если </a:t>
              </a:r>
              <a:r>
                <a:rPr lang="en-US" sz="800" b="0" dirty="0" smtClean="0">
                  <a:solidFill>
                    <a:schemeClr val="tx1"/>
                  </a:solidFill>
                  <a:latin typeface="+mj-lt"/>
                  <a:cs typeface="Arial" pitchFamily="34" charset="0"/>
                </a:rPr>
                <a:t>PCS </a:t>
              </a:r>
              <a:r>
                <a:rPr lang="ru-RU" sz="800" b="0" dirty="0" smtClean="0">
                  <a:solidFill>
                    <a:schemeClr val="tx1"/>
                  </a:solidFill>
                  <a:latin typeface="+mj-lt"/>
                  <a:cs typeface="Arial" pitchFamily="34" charset="0"/>
                </a:rPr>
                <a:t>финансирует</a:t>
              </a:r>
              <a:endParaRPr lang="en-US" sz="800" b="0" dirty="0" smtClean="0">
                <a:solidFill>
                  <a:schemeClr val="tx1"/>
                </a:solidFill>
                <a:latin typeface="+mj-lt"/>
                <a:cs typeface="Arial" pitchFamily="34" charset="0"/>
              </a:endParaRPr>
            </a:p>
          </p:txBody>
        </p:sp>
        <p:sp>
          <p:nvSpPr>
            <p:cNvPr id="134" name="Rectangle 133"/>
            <p:cNvSpPr/>
            <p:nvPr/>
          </p:nvSpPr>
          <p:spPr>
            <a:xfrm>
              <a:off x="8634123" y="4588097"/>
              <a:ext cx="937724" cy="229037"/>
            </a:xfrm>
            <a:prstGeom prst="rect">
              <a:avLst/>
            </a:prstGeom>
            <a:no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spAutoFit/>
            </a:bodyPr>
            <a:lstStyle/>
            <a:p>
              <a:pPr algn="ctr">
                <a:lnSpc>
                  <a:spcPct val="93000"/>
                </a:lnSpc>
                <a:spcBef>
                  <a:spcPts val="300"/>
                </a:spcBef>
              </a:pPr>
              <a:r>
                <a:rPr lang="ru-RU" sz="800" b="0" dirty="0" smtClean="0">
                  <a:solidFill>
                    <a:schemeClr val="tx1"/>
                  </a:solidFill>
                  <a:latin typeface="+mj-lt"/>
                  <a:cs typeface="Arial" pitchFamily="34" charset="0"/>
                </a:rPr>
                <a:t>Платеж за вывоз </a:t>
              </a:r>
              <a:r>
                <a:rPr lang="en-US" sz="800" b="0" dirty="0" smtClean="0">
                  <a:solidFill>
                    <a:schemeClr val="tx1"/>
                  </a:solidFill>
                  <a:latin typeface="+mj-lt"/>
                  <a:cs typeface="Arial" pitchFamily="34" charset="0"/>
                </a:rPr>
                <a:t>(</a:t>
              </a:r>
              <a:r>
                <a:rPr lang="ru-RU" sz="800" b="0" dirty="0" smtClean="0">
                  <a:solidFill>
                    <a:schemeClr val="tx1"/>
                  </a:solidFill>
                  <a:latin typeface="+mj-lt"/>
                  <a:cs typeface="Arial" pitchFamily="34" charset="0"/>
                </a:rPr>
                <a:t>для домохозяйств</a:t>
              </a:r>
              <a:r>
                <a:rPr lang="en-US" sz="800" b="0" dirty="0" smtClean="0">
                  <a:solidFill>
                    <a:schemeClr val="tx1"/>
                  </a:solidFill>
                  <a:latin typeface="+mj-lt"/>
                  <a:cs typeface="Arial" pitchFamily="34" charset="0"/>
                </a:rPr>
                <a:t>)</a:t>
              </a:r>
            </a:p>
          </p:txBody>
        </p:sp>
        <p:sp>
          <p:nvSpPr>
            <p:cNvPr id="137" name="Rectangle 136"/>
            <p:cNvSpPr/>
            <p:nvPr/>
          </p:nvSpPr>
          <p:spPr>
            <a:xfrm>
              <a:off x="9527064" y="4249225"/>
              <a:ext cx="171916" cy="139700"/>
            </a:xfrm>
            <a:prstGeom prst="rect">
              <a:avLst/>
            </a:prstGeom>
            <a:no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ctr"/>
            <a:lstStyle/>
            <a:p>
              <a:pPr algn="ctr">
                <a:lnSpc>
                  <a:spcPct val="93000"/>
                </a:lnSpc>
                <a:spcBef>
                  <a:spcPts val="300"/>
                </a:spcBef>
              </a:pPr>
              <a:endParaRPr lang="en-US" sz="1300" b="0" dirty="0" smtClean="0">
                <a:solidFill>
                  <a:schemeClr val="tx1"/>
                </a:solidFill>
                <a:latin typeface="+mj-lt"/>
                <a:cs typeface="Arial" pitchFamily="34" charset="0"/>
              </a:endParaRPr>
            </a:p>
          </p:txBody>
        </p:sp>
        <p:sp>
          <p:nvSpPr>
            <p:cNvPr id="139" name="Rectangle 138"/>
            <p:cNvSpPr/>
            <p:nvPr/>
          </p:nvSpPr>
          <p:spPr>
            <a:xfrm>
              <a:off x="4559265" y="5693110"/>
              <a:ext cx="1035540" cy="114519"/>
            </a:xfrm>
            <a:prstGeom prst="rect">
              <a:avLst/>
            </a:prstGeom>
            <a:no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spAutoFit/>
            </a:bodyPr>
            <a:lstStyle/>
            <a:p>
              <a:pPr algn="ctr">
                <a:lnSpc>
                  <a:spcPct val="93000"/>
                </a:lnSpc>
                <a:spcBef>
                  <a:spcPts val="300"/>
                </a:spcBef>
              </a:pPr>
              <a:r>
                <a:rPr lang="ru-RU" sz="800" b="0" dirty="0" smtClean="0">
                  <a:solidFill>
                    <a:schemeClr val="tx1"/>
                  </a:solidFill>
                  <a:latin typeface="+mj-lt"/>
                  <a:cs typeface="Arial" pitchFamily="34" charset="0"/>
                </a:rPr>
                <a:t>Повторное использование</a:t>
              </a:r>
              <a:endParaRPr lang="en-US" sz="800" b="0" dirty="0" smtClean="0">
                <a:solidFill>
                  <a:schemeClr val="tx1"/>
                </a:solidFill>
                <a:latin typeface="+mj-lt"/>
                <a:cs typeface="Arial" pitchFamily="34" charset="0"/>
              </a:endParaRPr>
            </a:p>
          </p:txBody>
        </p:sp>
        <p:cxnSp>
          <p:nvCxnSpPr>
            <p:cNvPr id="140" name="Elbow Connector 62"/>
            <p:cNvCxnSpPr>
              <a:stCxn id="39" idx="1"/>
              <a:endCxn id="40" idx="2"/>
            </p:cNvCxnSpPr>
            <p:nvPr/>
          </p:nvCxnSpPr>
          <p:spPr>
            <a:xfrm rot="10800000">
              <a:off x="5031850" y="4757225"/>
              <a:ext cx="972889" cy="736600"/>
            </a:xfrm>
            <a:prstGeom prst="bentConnector2">
              <a:avLst/>
            </a:prstGeom>
            <a:ln w="9525">
              <a:solidFill>
                <a:schemeClr val="accent2"/>
              </a:solidFill>
              <a:tailEnd type="triangle"/>
            </a:ln>
            <a:effectLst/>
          </p:spPr>
          <p:style>
            <a:lnRef idx="1">
              <a:schemeClr val="accent1"/>
            </a:lnRef>
            <a:fillRef idx="0">
              <a:schemeClr val="accent1"/>
            </a:fillRef>
            <a:effectRef idx="0">
              <a:schemeClr val="accent1"/>
            </a:effectRef>
            <a:fontRef idx="minor">
              <a:schemeClr val="tx1"/>
            </a:fontRef>
          </p:style>
        </p:cxnSp>
        <p:cxnSp>
          <p:nvCxnSpPr>
            <p:cNvPr id="145" name="Elbow Connector 62"/>
            <p:cNvCxnSpPr>
              <a:stCxn id="137" idx="2"/>
            </p:cNvCxnSpPr>
            <p:nvPr/>
          </p:nvCxnSpPr>
          <p:spPr>
            <a:xfrm rot="5400000">
              <a:off x="7913561" y="3922635"/>
              <a:ext cx="1233170" cy="2165753"/>
            </a:xfrm>
            <a:prstGeom prst="bentConnector2">
              <a:avLst/>
            </a:prstGeom>
            <a:ln w="9525">
              <a:solidFill>
                <a:schemeClr val="accent2"/>
              </a:solidFill>
              <a:tailEnd type="triangle"/>
            </a:ln>
            <a:effectLst/>
          </p:spPr>
          <p:style>
            <a:lnRef idx="1">
              <a:schemeClr val="accent1"/>
            </a:lnRef>
            <a:fillRef idx="0">
              <a:schemeClr val="accent1"/>
            </a:fillRef>
            <a:effectRef idx="0">
              <a:schemeClr val="accent1"/>
            </a:effectRef>
            <a:fontRef idx="minor">
              <a:schemeClr val="tx1"/>
            </a:fontRef>
          </p:style>
        </p:cxnSp>
        <p:sp>
          <p:nvSpPr>
            <p:cNvPr id="148" name="Rectangle 147"/>
            <p:cNvSpPr/>
            <p:nvPr/>
          </p:nvSpPr>
          <p:spPr>
            <a:xfrm>
              <a:off x="4550421" y="3538551"/>
              <a:ext cx="937724" cy="114519"/>
            </a:xfrm>
            <a:prstGeom prst="rect">
              <a:avLst/>
            </a:prstGeom>
            <a:noFill/>
            <a:ln w="9525" cmpd="sng">
              <a:noFill/>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spAutoFit/>
            </a:bodyPr>
            <a:lstStyle/>
            <a:p>
              <a:pPr algn="ctr">
                <a:lnSpc>
                  <a:spcPct val="93000"/>
                </a:lnSpc>
                <a:spcBef>
                  <a:spcPts val="300"/>
                </a:spcBef>
              </a:pPr>
              <a:r>
                <a:rPr lang="ru-RU" sz="800" b="0" dirty="0" smtClean="0">
                  <a:solidFill>
                    <a:schemeClr val="tx1"/>
                  </a:solidFill>
                  <a:latin typeface="+mj-lt"/>
                  <a:cs typeface="Arial" pitchFamily="34" charset="0"/>
                </a:rPr>
                <a:t>Вторичное сырье</a:t>
              </a:r>
              <a:endParaRPr lang="en-US" sz="800" b="0" dirty="0" smtClean="0">
                <a:solidFill>
                  <a:schemeClr val="tx1"/>
                </a:solidFill>
                <a:latin typeface="+mj-lt"/>
                <a:cs typeface="Arial" pitchFamily="34" charset="0"/>
              </a:endParaRPr>
            </a:p>
          </p:txBody>
        </p:sp>
        <p:sp>
          <p:nvSpPr>
            <p:cNvPr id="77" name="ListLeanHorizontalTextDetail0"/>
            <p:cNvSpPr txBox="1">
              <a:spLocks/>
            </p:cNvSpPr>
            <p:nvPr/>
          </p:nvSpPr>
          <p:spPr>
            <a:xfrm>
              <a:off x="908422" y="4347177"/>
              <a:ext cx="1915463" cy="200055"/>
            </a:xfrm>
            <a:prstGeom prst="rect">
              <a:avLst/>
            </a:prstGeom>
            <a:noFill/>
          </p:spPr>
          <p:txBody>
            <a:bodyPr vert="horz" wrap="square" lIns="0" tIns="0" rIns="0" bIns="0" rtlCol="0">
              <a:spAutoFit/>
            </a:bodyPr>
            <a:lstStyle/>
            <a:p>
              <a:pPr marL="0" lvl="1">
                <a:spcBef>
                  <a:spcPts val="300"/>
                </a:spcBef>
                <a:buClr>
                  <a:schemeClr val="tx1"/>
                </a:buClr>
                <a:buSzPct val="100000"/>
              </a:pPr>
              <a:r>
                <a:rPr lang="ru-RU" dirty="0">
                  <a:latin typeface="+mj-lt"/>
                  <a:cs typeface="Arial" pitchFamily="34" charset="0"/>
                </a:rPr>
                <a:t>О</a:t>
              </a:r>
              <a:r>
                <a:rPr lang="ru-RU" dirty="0" smtClean="0">
                  <a:latin typeface="+mj-lt"/>
                  <a:cs typeface="Arial" pitchFamily="34" charset="0"/>
                </a:rPr>
                <a:t>сновные цели</a:t>
              </a:r>
              <a:endParaRPr lang="en-US" dirty="0">
                <a:latin typeface="+mj-lt"/>
                <a:cs typeface="Arial" pitchFamily="34" charset="0"/>
              </a:endParaRPr>
            </a:p>
          </p:txBody>
        </p:sp>
        <p:cxnSp>
          <p:nvCxnSpPr>
            <p:cNvPr id="79" name="Horizontal Line"/>
            <p:cNvCxnSpPr/>
            <p:nvPr/>
          </p:nvCxnSpPr>
          <p:spPr>
            <a:xfrm>
              <a:off x="10165314" y="2431854"/>
              <a:ext cx="1217487" cy="0"/>
            </a:xfrm>
            <a:prstGeom prst="line">
              <a:avLst/>
            </a:prstGeom>
            <a:ln w="22225">
              <a:solidFill>
                <a:schemeClr val="accent3"/>
              </a:solidFill>
            </a:ln>
            <a:effectLst/>
          </p:spPr>
          <p:style>
            <a:lnRef idx="1">
              <a:schemeClr val="accent1"/>
            </a:lnRef>
            <a:fillRef idx="0">
              <a:schemeClr val="accent1"/>
            </a:fillRef>
            <a:effectRef idx="0">
              <a:schemeClr val="accent1"/>
            </a:effectRef>
            <a:fontRef idx="minor">
              <a:schemeClr val="tx1"/>
            </a:fontRef>
          </p:style>
        </p:cxnSp>
        <p:sp>
          <p:nvSpPr>
            <p:cNvPr id="80" name="ListLeanHorizontalTextTopic0"/>
            <p:cNvSpPr txBox="1"/>
            <p:nvPr/>
          </p:nvSpPr>
          <p:spPr>
            <a:xfrm>
              <a:off x="10165314" y="2197711"/>
              <a:ext cx="1217487" cy="186077"/>
            </a:xfrm>
            <a:prstGeom prst="rect">
              <a:avLst/>
            </a:prstGeom>
          </p:spPr>
          <p:txBody>
            <a:bodyPr vert="horz" wrap="square" lIns="0" tIns="0" rIns="0" bIns="0" rtlCol="0" anchor="t">
              <a:spAutoFit/>
            </a:bodyPr>
            <a:lstStyle/>
            <a:p>
              <a:pPr>
                <a:lnSpc>
                  <a:spcPct val="90000"/>
                </a:lnSpc>
                <a:spcBef>
                  <a:spcPts val="300"/>
                </a:spcBef>
                <a:buClr>
                  <a:schemeClr val="tx1"/>
                </a:buClr>
                <a:buSzPct val="100000"/>
              </a:pPr>
              <a:r>
                <a:rPr lang="ru-RU" dirty="0" smtClean="0">
                  <a:latin typeface="+mj-lt"/>
                  <a:cs typeface="Arial" pitchFamily="34" charset="0"/>
                </a:rPr>
                <a:t>Примеры</a:t>
              </a:r>
              <a:endParaRPr lang="en-US" dirty="0" smtClean="0">
                <a:latin typeface="+mj-lt"/>
                <a:cs typeface="Arial" pitchFamily="34" charset="0"/>
              </a:endParaRPr>
            </a:p>
          </p:txBody>
        </p:sp>
        <p:sp>
          <p:nvSpPr>
            <p:cNvPr id="10" name="TextBox 9"/>
            <p:cNvSpPr txBox="1"/>
            <p:nvPr/>
          </p:nvSpPr>
          <p:spPr>
            <a:xfrm>
              <a:off x="10360066" y="2628696"/>
              <a:ext cx="395172" cy="3362459"/>
            </a:xfrm>
            <a:prstGeom prst="rect">
              <a:avLst/>
            </a:prstGeom>
            <a:noFill/>
            <a:ln w="9525">
              <a:noFill/>
            </a:ln>
          </p:spPr>
          <p:txBody>
            <a:bodyPr vert="horz" wrap="square" lIns="0" tIns="0" rIns="0" bIns="0" rtlCol="0">
              <a:spAutoFit/>
            </a:bodyPr>
            <a:lstStyle/>
            <a:p>
              <a:pPr>
                <a:lnSpc>
                  <a:spcPct val="90000"/>
                </a:lnSpc>
                <a:spcBef>
                  <a:spcPts val="600"/>
                </a:spcBef>
                <a:buClr>
                  <a:srgbClr val="000000"/>
                </a:buClr>
                <a:buSzPct val="100000"/>
              </a:pPr>
              <a:r>
                <a:rPr lang="en-US" sz="1100" b="0" noProof="0" dirty="0" smtClean="0">
                  <a:latin typeface="+mn-lt"/>
                  <a:cs typeface="Arial Narrow" pitchFamily="34" charset="0"/>
                </a:rPr>
                <a:t>1979</a:t>
              </a:r>
            </a:p>
            <a:p>
              <a:pPr>
                <a:lnSpc>
                  <a:spcPct val="90000"/>
                </a:lnSpc>
                <a:spcBef>
                  <a:spcPts val="600"/>
                </a:spcBef>
                <a:buClr>
                  <a:srgbClr val="000000"/>
                </a:buClr>
                <a:buSzPct val="100000"/>
              </a:pPr>
              <a:endParaRPr lang="en-US" sz="1100" b="0" dirty="0" smtClean="0">
                <a:latin typeface="+mn-lt"/>
                <a:cs typeface="Arial Narrow" pitchFamily="34" charset="0"/>
              </a:endParaRPr>
            </a:p>
            <a:p>
              <a:pPr>
                <a:lnSpc>
                  <a:spcPct val="90000"/>
                </a:lnSpc>
                <a:spcBef>
                  <a:spcPts val="600"/>
                </a:spcBef>
                <a:buClr>
                  <a:srgbClr val="000000"/>
                </a:buClr>
                <a:buSzPct val="100000"/>
              </a:pPr>
              <a:r>
                <a:rPr lang="en-US" sz="1100" b="0" dirty="0" smtClean="0">
                  <a:latin typeface="+mn-lt"/>
                  <a:cs typeface="Arial Narrow" pitchFamily="34" charset="0"/>
                </a:rPr>
                <a:t>1991</a:t>
              </a:r>
              <a:endParaRPr lang="en-US" sz="1100" b="0" dirty="0">
                <a:latin typeface="+mn-lt"/>
                <a:cs typeface="Arial Narrow" pitchFamily="34" charset="0"/>
              </a:endParaRPr>
            </a:p>
            <a:p>
              <a:pPr>
                <a:lnSpc>
                  <a:spcPct val="90000"/>
                </a:lnSpc>
                <a:spcBef>
                  <a:spcPts val="600"/>
                </a:spcBef>
                <a:buClr>
                  <a:srgbClr val="000000"/>
                </a:buClr>
                <a:buSzPct val="100000"/>
              </a:pPr>
              <a:endParaRPr lang="en-US" sz="1100" b="0" dirty="0">
                <a:latin typeface="+mn-lt"/>
                <a:cs typeface="Arial Narrow" pitchFamily="34" charset="0"/>
              </a:endParaRPr>
            </a:p>
            <a:p>
              <a:pPr>
                <a:lnSpc>
                  <a:spcPct val="90000"/>
                </a:lnSpc>
                <a:spcBef>
                  <a:spcPts val="600"/>
                </a:spcBef>
                <a:buClr>
                  <a:srgbClr val="000000"/>
                </a:buClr>
                <a:buSzPct val="100000"/>
              </a:pPr>
              <a:r>
                <a:rPr lang="en-US" sz="1100" b="0" noProof="0" dirty="0" smtClean="0">
                  <a:latin typeface="+mn-lt"/>
                  <a:cs typeface="Arial Narrow" pitchFamily="34" charset="0"/>
                </a:rPr>
                <a:t>1993</a:t>
              </a:r>
            </a:p>
            <a:p>
              <a:pPr>
                <a:lnSpc>
                  <a:spcPct val="90000"/>
                </a:lnSpc>
                <a:spcBef>
                  <a:spcPts val="600"/>
                </a:spcBef>
                <a:buClr>
                  <a:srgbClr val="000000"/>
                </a:buClr>
                <a:buSzPct val="100000"/>
              </a:pPr>
              <a:endParaRPr lang="en-US" sz="1100" b="0" dirty="0">
                <a:latin typeface="+mn-lt"/>
                <a:cs typeface="Arial Narrow" pitchFamily="34" charset="0"/>
              </a:endParaRPr>
            </a:p>
            <a:p>
              <a:pPr>
                <a:lnSpc>
                  <a:spcPct val="90000"/>
                </a:lnSpc>
                <a:spcBef>
                  <a:spcPts val="600"/>
                </a:spcBef>
                <a:buClr>
                  <a:srgbClr val="000000"/>
                </a:buClr>
                <a:buSzPct val="100000"/>
              </a:pPr>
              <a:r>
                <a:rPr lang="en-US" sz="1100" b="0" noProof="0" dirty="0" smtClean="0">
                  <a:latin typeface="+mn-lt"/>
                  <a:cs typeface="Arial Narrow" pitchFamily="34" charset="0"/>
                </a:rPr>
                <a:t>2004</a:t>
              </a:r>
            </a:p>
            <a:p>
              <a:pPr>
                <a:lnSpc>
                  <a:spcPct val="90000"/>
                </a:lnSpc>
                <a:spcBef>
                  <a:spcPts val="600"/>
                </a:spcBef>
                <a:buClr>
                  <a:srgbClr val="000000"/>
                </a:buClr>
                <a:buSzPct val="100000"/>
              </a:pPr>
              <a:endParaRPr lang="en-US" sz="1100" b="0" dirty="0" smtClean="0">
                <a:latin typeface="+mn-lt"/>
                <a:cs typeface="Arial Narrow" pitchFamily="34" charset="0"/>
              </a:endParaRPr>
            </a:p>
            <a:p>
              <a:pPr>
                <a:lnSpc>
                  <a:spcPct val="90000"/>
                </a:lnSpc>
                <a:spcBef>
                  <a:spcPts val="600"/>
                </a:spcBef>
                <a:buClr>
                  <a:srgbClr val="000000"/>
                </a:buClr>
                <a:buSzPct val="100000"/>
              </a:pPr>
              <a:r>
                <a:rPr lang="en-US" sz="1100" b="0" dirty="0" smtClean="0">
                  <a:cs typeface="Arial Narrow" pitchFamily="34" charset="0"/>
                </a:rPr>
                <a:t>2006</a:t>
              </a:r>
              <a:endParaRPr lang="en-US" sz="1100" b="0" dirty="0">
                <a:cs typeface="Arial Narrow" pitchFamily="34" charset="0"/>
              </a:endParaRPr>
            </a:p>
            <a:p>
              <a:pPr>
                <a:lnSpc>
                  <a:spcPct val="90000"/>
                </a:lnSpc>
                <a:spcBef>
                  <a:spcPts val="600"/>
                </a:spcBef>
                <a:buClr>
                  <a:srgbClr val="000000"/>
                </a:buClr>
                <a:buSzPct val="100000"/>
              </a:pPr>
              <a:endParaRPr lang="en-US" sz="1100" b="0" dirty="0">
                <a:latin typeface="+mn-lt"/>
                <a:cs typeface="Arial Narrow" pitchFamily="34" charset="0"/>
              </a:endParaRPr>
            </a:p>
            <a:p>
              <a:pPr>
                <a:lnSpc>
                  <a:spcPct val="90000"/>
                </a:lnSpc>
                <a:spcBef>
                  <a:spcPts val="600"/>
                </a:spcBef>
                <a:buClr>
                  <a:srgbClr val="000000"/>
                </a:buClr>
                <a:buSzPct val="100000"/>
              </a:pPr>
              <a:r>
                <a:rPr lang="en-US" sz="1100" b="0" noProof="0" dirty="0" smtClean="0">
                  <a:latin typeface="+mn-lt"/>
                  <a:cs typeface="Arial Narrow" pitchFamily="34" charset="0"/>
                </a:rPr>
                <a:t>2006</a:t>
              </a:r>
            </a:p>
            <a:p>
              <a:pPr>
                <a:lnSpc>
                  <a:spcPct val="90000"/>
                </a:lnSpc>
                <a:spcBef>
                  <a:spcPts val="600"/>
                </a:spcBef>
                <a:buClr>
                  <a:srgbClr val="000000"/>
                </a:buClr>
                <a:buSzPct val="100000"/>
              </a:pPr>
              <a:endParaRPr lang="en-US" sz="1100" b="0" dirty="0">
                <a:latin typeface="+mn-lt"/>
                <a:cs typeface="Arial Narrow" pitchFamily="34" charset="0"/>
              </a:endParaRPr>
            </a:p>
            <a:p>
              <a:pPr>
                <a:lnSpc>
                  <a:spcPct val="90000"/>
                </a:lnSpc>
                <a:spcBef>
                  <a:spcPts val="600"/>
                </a:spcBef>
                <a:buClr>
                  <a:srgbClr val="000000"/>
                </a:buClr>
                <a:buSzPct val="100000"/>
              </a:pPr>
              <a:r>
                <a:rPr lang="en-US" sz="1100" b="0" noProof="0" dirty="0" smtClean="0">
                  <a:latin typeface="+mn-lt"/>
                  <a:cs typeface="Arial Narrow" pitchFamily="34" charset="0"/>
                </a:rPr>
                <a:t>2011</a:t>
              </a:r>
            </a:p>
            <a:p>
              <a:pPr>
                <a:lnSpc>
                  <a:spcPct val="90000"/>
                </a:lnSpc>
                <a:spcBef>
                  <a:spcPts val="600"/>
                </a:spcBef>
                <a:buClr>
                  <a:srgbClr val="000000"/>
                </a:buClr>
                <a:buSzPct val="100000"/>
              </a:pPr>
              <a:endParaRPr lang="en-US" sz="1100" b="0" dirty="0">
                <a:latin typeface="+mn-lt"/>
                <a:cs typeface="Arial Narrow" pitchFamily="34" charset="0"/>
              </a:endParaRPr>
            </a:p>
            <a:p>
              <a:pPr>
                <a:lnSpc>
                  <a:spcPct val="90000"/>
                </a:lnSpc>
                <a:spcBef>
                  <a:spcPts val="600"/>
                </a:spcBef>
                <a:buClr>
                  <a:srgbClr val="000000"/>
                </a:buClr>
                <a:buSzPct val="100000"/>
              </a:pPr>
              <a:r>
                <a:rPr lang="en-US" sz="1100" b="0" noProof="0" dirty="0" smtClean="0">
                  <a:latin typeface="+mn-lt"/>
                  <a:cs typeface="Arial Narrow" pitchFamily="34" charset="0"/>
                </a:rPr>
                <a:t>2012</a:t>
              </a:r>
              <a:endParaRPr lang="ru-RU" sz="1100" b="0" noProof="0" dirty="0" smtClean="0">
                <a:latin typeface="+mn-lt"/>
                <a:cs typeface="Arial Narrow" pitchFamily="34" charset="0"/>
              </a:endParaRPr>
            </a:p>
          </p:txBody>
        </p:sp>
        <p:grpSp>
          <p:nvGrpSpPr>
            <p:cNvPr id="16" name="Group 15"/>
            <p:cNvGrpSpPr/>
            <p:nvPr/>
          </p:nvGrpSpPr>
          <p:grpSpPr>
            <a:xfrm>
              <a:off x="10804388" y="2544751"/>
              <a:ext cx="513222" cy="3490542"/>
              <a:chOff x="9040493" y="2544751"/>
              <a:chExt cx="499162" cy="3490542"/>
            </a:xfrm>
            <a:solidFill>
              <a:schemeClr val="bg2"/>
            </a:solidFill>
          </p:grpSpPr>
          <p:sp>
            <p:nvSpPr>
              <p:cNvPr id="88" name="Freeform 5"/>
              <p:cNvSpPr>
                <a:spLocks noChangeAspect="1" noEditPoints="1"/>
              </p:cNvSpPr>
              <p:nvPr/>
            </p:nvSpPr>
            <p:spPr bwMode="auto">
              <a:xfrm>
                <a:off x="9110859" y="4821780"/>
                <a:ext cx="358430" cy="289649"/>
              </a:xfrm>
              <a:custGeom>
                <a:avLst/>
                <a:gdLst>
                  <a:gd name="T0" fmla="*/ 1400 w 2080"/>
                  <a:gd name="T1" fmla="*/ 920 h 1680"/>
                  <a:gd name="T2" fmla="*/ 1040 w 2080"/>
                  <a:gd name="T3" fmla="*/ 1280 h 1680"/>
                  <a:gd name="T4" fmla="*/ 1040 w 2080"/>
                  <a:gd name="T5" fmla="*/ 1200 h 1680"/>
                  <a:gd name="T6" fmla="*/ 1320 w 2080"/>
                  <a:gd name="T7" fmla="*/ 920 h 1680"/>
                  <a:gd name="T8" fmla="*/ 1400 w 2080"/>
                  <a:gd name="T9" fmla="*/ 920 h 1680"/>
                  <a:gd name="T10" fmla="*/ 1040 w 2080"/>
                  <a:gd name="T11" fmla="*/ 400 h 1680"/>
                  <a:gd name="T12" fmla="*/ 1560 w 2080"/>
                  <a:gd name="T13" fmla="*/ 920 h 1680"/>
                  <a:gd name="T14" fmla="*/ 1040 w 2080"/>
                  <a:gd name="T15" fmla="*/ 1440 h 1680"/>
                  <a:gd name="T16" fmla="*/ 520 w 2080"/>
                  <a:gd name="T17" fmla="*/ 920 h 1680"/>
                  <a:gd name="T18" fmla="*/ 1040 w 2080"/>
                  <a:gd name="T19" fmla="*/ 400 h 1680"/>
                  <a:gd name="T20" fmla="*/ 1760 w 2080"/>
                  <a:gd name="T21" fmla="*/ 400 h 1680"/>
                  <a:gd name="T22" fmla="*/ 1920 w 2080"/>
                  <a:gd name="T23" fmla="*/ 560 h 1680"/>
                  <a:gd name="T24" fmla="*/ 1760 w 2080"/>
                  <a:gd name="T25" fmla="*/ 720 h 1680"/>
                  <a:gd name="T26" fmla="*/ 1600 w 2080"/>
                  <a:gd name="T27" fmla="*/ 560 h 1680"/>
                  <a:gd name="T28" fmla="*/ 1760 w 2080"/>
                  <a:gd name="T29" fmla="*/ 400 h 1680"/>
                  <a:gd name="T30" fmla="*/ 1760 w 2080"/>
                  <a:gd name="T31" fmla="*/ 480 h 1680"/>
                  <a:gd name="T32" fmla="*/ 1680 w 2080"/>
                  <a:gd name="T33" fmla="*/ 560 h 1680"/>
                  <a:gd name="T34" fmla="*/ 1760 w 2080"/>
                  <a:gd name="T35" fmla="*/ 640 h 1680"/>
                  <a:gd name="T36" fmla="*/ 1840 w 2080"/>
                  <a:gd name="T37" fmla="*/ 560 h 1680"/>
                  <a:gd name="T38" fmla="*/ 1760 w 2080"/>
                  <a:gd name="T39" fmla="*/ 480 h 1680"/>
                  <a:gd name="T40" fmla="*/ 560 w 2080"/>
                  <a:gd name="T41" fmla="*/ 240 h 1680"/>
                  <a:gd name="T42" fmla="*/ 640 w 2080"/>
                  <a:gd name="T43" fmla="*/ 160 h 1680"/>
                  <a:gd name="T44" fmla="*/ 800 w 2080"/>
                  <a:gd name="T45" fmla="*/ 0 h 1680"/>
                  <a:gd name="T46" fmla="*/ 1280 w 2080"/>
                  <a:gd name="T47" fmla="*/ 0 h 1680"/>
                  <a:gd name="T48" fmla="*/ 1440 w 2080"/>
                  <a:gd name="T49" fmla="*/ 160 h 1680"/>
                  <a:gd name="T50" fmla="*/ 1520 w 2080"/>
                  <a:gd name="T51" fmla="*/ 240 h 1680"/>
                  <a:gd name="T52" fmla="*/ 1920 w 2080"/>
                  <a:gd name="T53" fmla="*/ 240 h 1680"/>
                  <a:gd name="T54" fmla="*/ 2080 w 2080"/>
                  <a:gd name="T55" fmla="*/ 400 h 1680"/>
                  <a:gd name="T56" fmla="*/ 2080 w 2080"/>
                  <a:gd name="T57" fmla="*/ 1520 h 1680"/>
                  <a:gd name="T58" fmla="*/ 1920 w 2080"/>
                  <a:gd name="T59" fmla="*/ 1680 h 1680"/>
                  <a:gd name="T60" fmla="*/ 160 w 2080"/>
                  <a:gd name="T61" fmla="*/ 1680 h 1680"/>
                  <a:gd name="T62" fmla="*/ 0 w 2080"/>
                  <a:gd name="T63" fmla="*/ 1520 h 1680"/>
                  <a:gd name="T64" fmla="*/ 0 w 2080"/>
                  <a:gd name="T65" fmla="*/ 400 h 1680"/>
                  <a:gd name="T66" fmla="*/ 160 w 2080"/>
                  <a:gd name="T67" fmla="*/ 240 h 1680"/>
                  <a:gd name="T68" fmla="*/ 560 w 2080"/>
                  <a:gd name="T69" fmla="*/ 240 h 1680"/>
                  <a:gd name="T70" fmla="*/ 160 w 2080"/>
                  <a:gd name="T71" fmla="*/ 320 h 1680"/>
                  <a:gd name="T72" fmla="*/ 80 w 2080"/>
                  <a:gd name="T73" fmla="*/ 400 h 1680"/>
                  <a:gd name="T74" fmla="*/ 80 w 2080"/>
                  <a:gd name="T75" fmla="*/ 1520 h 1680"/>
                  <a:gd name="T76" fmla="*/ 160 w 2080"/>
                  <a:gd name="T77" fmla="*/ 1600 h 1680"/>
                  <a:gd name="T78" fmla="*/ 1920 w 2080"/>
                  <a:gd name="T79" fmla="*/ 1600 h 1680"/>
                  <a:gd name="T80" fmla="*/ 2000 w 2080"/>
                  <a:gd name="T81" fmla="*/ 1520 h 1680"/>
                  <a:gd name="T82" fmla="*/ 2000 w 2080"/>
                  <a:gd name="T83" fmla="*/ 400 h 1680"/>
                  <a:gd name="T84" fmla="*/ 1920 w 2080"/>
                  <a:gd name="T85" fmla="*/ 320 h 1680"/>
                  <a:gd name="T86" fmla="*/ 1520 w 2080"/>
                  <a:gd name="T87" fmla="*/ 320 h 1680"/>
                  <a:gd name="T88" fmla="*/ 1360 w 2080"/>
                  <a:gd name="T89" fmla="*/ 160 h 1680"/>
                  <a:gd name="T90" fmla="*/ 1280 w 2080"/>
                  <a:gd name="T91" fmla="*/ 80 h 1680"/>
                  <a:gd name="T92" fmla="*/ 800 w 2080"/>
                  <a:gd name="T93" fmla="*/ 80 h 1680"/>
                  <a:gd name="T94" fmla="*/ 720 w 2080"/>
                  <a:gd name="T95" fmla="*/ 160 h 1680"/>
                  <a:gd name="T96" fmla="*/ 560 w 2080"/>
                  <a:gd name="T97" fmla="*/ 320 h 1680"/>
                  <a:gd name="T98" fmla="*/ 160 w 2080"/>
                  <a:gd name="T99" fmla="*/ 320 h 1680"/>
                  <a:gd name="T100" fmla="*/ 800 w 2080"/>
                  <a:gd name="T101" fmla="*/ 160 h 1680"/>
                  <a:gd name="T102" fmla="*/ 1280 w 2080"/>
                  <a:gd name="T103" fmla="*/ 160 h 1680"/>
                  <a:gd name="T104" fmla="*/ 1280 w 2080"/>
                  <a:gd name="T105" fmla="*/ 240 h 1680"/>
                  <a:gd name="T106" fmla="*/ 800 w 2080"/>
                  <a:gd name="T107" fmla="*/ 240 h 1680"/>
                  <a:gd name="T108" fmla="*/ 800 w 2080"/>
                  <a:gd name="T109" fmla="*/ 160 h 1680"/>
                  <a:gd name="T110" fmla="*/ 1040 w 2080"/>
                  <a:gd name="T111" fmla="*/ 480 h 1680"/>
                  <a:gd name="T112" fmla="*/ 600 w 2080"/>
                  <a:gd name="T113" fmla="*/ 920 h 1680"/>
                  <a:gd name="T114" fmla="*/ 1040 w 2080"/>
                  <a:gd name="T115" fmla="*/ 1360 h 1680"/>
                  <a:gd name="T116" fmla="*/ 1480 w 2080"/>
                  <a:gd name="T117" fmla="*/ 920 h 1680"/>
                  <a:gd name="T118" fmla="*/ 1040 w 2080"/>
                  <a:gd name="T119" fmla="*/ 480 h 16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080" h="1680">
                    <a:moveTo>
                      <a:pt x="1400" y="920"/>
                    </a:moveTo>
                    <a:cubicBezTo>
                      <a:pt x="1400" y="1119"/>
                      <a:pt x="1239" y="1280"/>
                      <a:pt x="1040" y="1280"/>
                    </a:cubicBezTo>
                    <a:cubicBezTo>
                      <a:pt x="1040" y="1200"/>
                      <a:pt x="1040" y="1200"/>
                      <a:pt x="1040" y="1200"/>
                    </a:cubicBezTo>
                    <a:cubicBezTo>
                      <a:pt x="1195" y="1200"/>
                      <a:pt x="1320" y="1075"/>
                      <a:pt x="1320" y="920"/>
                    </a:cubicBezTo>
                    <a:lnTo>
                      <a:pt x="1400" y="920"/>
                    </a:lnTo>
                    <a:close/>
                    <a:moveTo>
                      <a:pt x="1040" y="400"/>
                    </a:moveTo>
                    <a:cubicBezTo>
                      <a:pt x="1327" y="400"/>
                      <a:pt x="1560" y="633"/>
                      <a:pt x="1560" y="920"/>
                    </a:cubicBezTo>
                    <a:cubicBezTo>
                      <a:pt x="1560" y="1207"/>
                      <a:pt x="1327" y="1440"/>
                      <a:pt x="1040" y="1440"/>
                    </a:cubicBezTo>
                    <a:cubicBezTo>
                      <a:pt x="753" y="1440"/>
                      <a:pt x="520" y="1207"/>
                      <a:pt x="520" y="920"/>
                    </a:cubicBezTo>
                    <a:cubicBezTo>
                      <a:pt x="520" y="633"/>
                      <a:pt x="753" y="400"/>
                      <a:pt x="1040" y="400"/>
                    </a:cubicBezTo>
                    <a:close/>
                    <a:moveTo>
                      <a:pt x="1760" y="400"/>
                    </a:moveTo>
                    <a:cubicBezTo>
                      <a:pt x="1848" y="400"/>
                      <a:pt x="1920" y="472"/>
                      <a:pt x="1920" y="560"/>
                    </a:cubicBezTo>
                    <a:cubicBezTo>
                      <a:pt x="1920" y="648"/>
                      <a:pt x="1848" y="720"/>
                      <a:pt x="1760" y="720"/>
                    </a:cubicBezTo>
                    <a:cubicBezTo>
                      <a:pt x="1672" y="720"/>
                      <a:pt x="1600" y="648"/>
                      <a:pt x="1600" y="560"/>
                    </a:cubicBezTo>
                    <a:cubicBezTo>
                      <a:pt x="1600" y="472"/>
                      <a:pt x="1672" y="400"/>
                      <a:pt x="1760" y="400"/>
                    </a:cubicBezTo>
                    <a:close/>
                    <a:moveTo>
                      <a:pt x="1760" y="480"/>
                    </a:moveTo>
                    <a:cubicBezTo>
                      <a:pt x="1716" y="480"/>
                      <a:pt x="1680" y="516"/>
                      <a:pt x="1680" y="560"/>
                    </a:cubicBezTo>
                    <a:cubicBezTo>
                      <a:pt x="1680" y="604"/>
                      <a:pt x="1716" y="640"/>
                      <a:pt x="1760" y="640"/>
                    </a:cubicBezTo>
                    <a:cubicBezTo>
                      <a:pt x="1804" y="640"/>
                      <a:pt x="1840" y="604"/>
                      <a:pt x="1840" y="560"/>
                    </a:cubicBezTo>
                    <a:cubicBezTo>
                      <a:pt x="1840" y="516"/>
                      <a:pt x="1804" y="480"/>
                      <a:pt x="1760" y="480"/>
                    </a:cubicBezTo>
                    <a:close/>
                    <a:moveTo>
                      <a:pt x="560" y="240"/>
                    </a:moveTo>
                    <a:cubicBezTo>
                      <a:pt x="604" y="240"/>
                      <a:pt x="640" y="204"/>
                      <a:pt x="640" y="160"/>
                    </a:cubicBezTo>
                    <a:cubicBezTo>
                      <a:pt x="640" y="72"/>
                      <a:pt x="712" y="0"/>
                      <a:pt x="800" y="0"/>
                    </a:cubicBezTo>
                    <a:cubicBezTo>
                      <a:pt x="1280" y="0"/>
                      <a:pt x="1280" y="0"/>
                      <a:pt x="1280" y="0"/>
                    </a:cubicBezTo>
                    <a:cubicBezTo>
                      <a:pt x="1368" y="0"/>
                      <a:pt x="1440" y="72"/>
                      <a:pt x="1440" y="160"/>
                    </a:cubicBezTo>
                    <a:cubicBezTo>
                      <a:pt x="1440" y="204"/>
                      <a:pt x="1476" y="240"/>
                      <a:pt x="1520" y="240"/>
                    </a:cubicBezTo>
                    <a:cubicBezTo>
                      <a:pt x="1920" y="240"/>
                      <a:pt x="1920" y="240"/>
                      <a:pt x="1920" y="240"/>
                    </a:cubicBezTo>
                    <a:cubicBezTo>
                      <a:pt x="2008" y="240"/>
                      <a:pt x="2080" y="312"/>
                      <a:pt x="2080" y="400"/>
                    </a:cubicBezTo>
                    <a:cubicBezTo>
                      <a:pt x="2080" y="1520"/>
                      <a:pt x="2080" y="1520"/>
                      <a:pt x="2080" y="1520"/>
                    </a:cubicBezTo>
                    <a:cubicBezTo>
                      <a:pt x="2080" y="1608"/>
                      <a:pt x="2008" y="1680"/>
                      <a:pt x="1920" y="1680"/>
                    </a:cubicBezTo>
                    <a:cubicBezTo>
                      <a:pt x="160" y="1680"/>
                      <a:pt x="160" y="1680"/>
                      <a:pt x="160" y="1680"/>
                    </a:cubicBezTo>
                    <a:cubicBezTo>
                      <a:pt x="72" y="1680"/>
                      <a:pt x="0" y="1608"/>
                      <a:pt x="0" y="1520"/>
                    </a:cubicBezTo>
                    <a:cubicBezTo>
                      <a:pt x="0" y="400"/>
                      <a:pt x="0" y="400"/>
                      <a:pt x="0" y="400"/>
                    </a:cubicBezTo>
                    <a:cubicBezTo>
                      <a:pt x="0" y="312"/>
                      <a:pt x="72" y="240"/>
                      <a:pt x="160" y="240"/>
                    </a:cubicBezTo>
                    <a:lnTo>
                      <a:pt x="560" y="240"/>
                    </a:lnTo>
                    <a:close/>
                    <a:moveTo>
                      <a:pt x="160" y="320"/>
                    </a:moveTo>
                    <a:cubicBezTo>
                      <a:pt x="116" y="320"/>
                      <a:pt x="80" y="356"/>
                      <a:pt x="80" y="400"/>
                    </a:cubicBezTo>
                    <a:cubicBezTo>
                      <a:pt x="80" y="1520"/>
                      <a:pt x="80" y="1520"/>
                      <a:pt x="80" y="1520"/>
                    </a:cubicBezTo>
                    <a:cubicBezTo>
                      <a:pt x="80" y="1564"/>
                      <a:pt x="116" y="1600"/>
                      <a:pt x="160" y="1600"/>
                    </a:cubicBezTo>
                    <a:cubicBezTo>
                      <a:pt x="1920" y="1600"/>
                      <a:pt x="1920" y="1600"/>
                      <a:pt x="1920" y="1600"/>
                    </a:cubicBezTo>
                    <a:cubicBezTo>
                      <a:pt x="1964" y="1600"/>
                      <a:pt x="2000" y="1564"/>
                      <a:pt x="2000" y="1520"/>
                    </a:cubicBezTo>
                    <a:cubicBezTo>
                      <a:pt x="2000" y="400"/>
                      <a:pt x="2000" y="400"/>
                      <a:pt x="2000" y="400"/>
                    </a:cubicBezTo>
                    <a:cubicBezTo>
                      <a:pt x="2000" y="356"/>
                      <a:pt x="1964" y="320"/>
                      <a:pt x="1920" y="320"/>
                    </a:cubicBezTo>
                    <a:cubicBezTo>
                      <a:pt x="1520" y="320"/>
                      <a:pt x="1520" y="320"/>
                      <a:pt x="1520" y="320"/>
                    </a:cubicBezTo>
                    <a:cubicBezTo>
                      <a:pt x="1432" y="320"/>
                      <a:pt x="1360" y="248"/>
                      <a:pt x="1360" y="160"/>
                    </a:cubicBezTo>
                    <a:cubicBezTo>
                      <a:pt x="1360" y="116"/>
                      <a:pt x="1324" y="80"/>
                      <a:pt x="1280" y="80"/>
                    </a:cubicBezTo>
                    <a:cubicBezTo>
                      <a:pt x="800" y="80"/>
                      <a:pt x="800" y="80"/>
                      <a:pt x="800" y="80"/>
                    </a:cubicBezTo>
                    <a:cubicBezTo>
                      <a:pt x="756" y="80"/>
                      <a:pt x="720" y="116"/>
                      <a:pt x="720" y="160"/>
                    </a:cubicBezTo>
                    <a:cubicBezTo>
                      <a:pt x="720" y="248"/>
                      <a:pt x="648" y="320"/>
                      <a:pt x="560" y="320"/>
                    </a:cubicBezTo>
                    <a:lnTo>
                      <a:pt x="160" y="320"/>
                    </a:lnTo>
                    <a:close/>
                    <a:moveTo>
                      <a:pt x="800" y="160"/>
                    </a:moveTo>
                    <a:cubicBezTo>
                      <a:pt x="1280" y="160"/>
                      <a:pt x="1280" y="160"/>
                      <a:pt x="1280" y="160"/>
                    </a:cubicBezTo>
                    <a:cubicBezTo>
                      <a:pt x="1280" y="240"/>
                      <a:pt x="1280" y="240"/>
                      <a:pt x="1280" y="240"/>
                    </a:cubicBezTo>
                    <a:cubicBezTo>
                      <a:pt x="800" y="240"/>
                      <a:pt x="800" y="240"/>
                      <a:pt x="800" y="240"/>
                    </a:cubicBezTo>
                    <a:lnTo>
                      <a:pt x="800" y="160"/>
                    </a:lnTo>
                    <a:close/>
                    <a:moveTo>
                      <a:pt x="1040" y="480"/>
                    </a:moveTo>
                    <a:cubicBezTo>
                      <a:pt x="797" y="480"/>
                      <a:pt x="600" y="677"/>
                      <a:pt x="600" y="920"/>
                    </a:cubicBezTo>
                    <a:cubicBezTo>
                      <a:pt x="600" y="1163"/>
                      <a:pt x="797" y="1360"/>
                      <a:pt x="1040" y="1360"/>
                    </a:cubicBezTo>
                    <a:cubicBezTo>
                      <a:pt x="1283" y="1360"/>
                      <a:pt x="1480" y="1163"/>
                      <a:pt x="1480" y="920"/>
                    </a:cubicBezTo>
                    <a:cubicBezTo>
                      <a:pt x="1480" y="677"/>
                      <a:pt x="1283" y="480"/>
                      <a:pt x="1040" y="48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dirty="0">
                  <a:latin typeface="+mn-lt"/>
                  <a:sym typeface="+mn-lt"/>
                </a:endParaRPr>
              </a:p>
            </p:txBody>
          </p:sp>
          <p:grpSp>
            <p:nvGrpSpPr>
              <p:cNvPr id="90" name="Group 89"/>
              <p:cNvGrpSpPr>
                <a:grpSpLocks noChangeAspect="1"/>
              </p:cNvGrpSpPr>
              <p:nvPr/>
            </p:nvGrpSpPr>
            <p:grpSpPr>
              <a:xfrm>
                <a:off x="9040493" y="4403344"/>
                <a:ext cx="499162" cy="226397"/>
                <a:chOff x="830262" y="1946276"/>
                <a:chExt cx="3930651" cy="1782761"/>
              </a:xfrm>
              <a:grpFill/>
            </p:grpSpPr>
            <p:sp>
              <p:nvSpPr>
                <p:cNvPr id="92" name="Freeform 5"/>
                <p:cNvSpPr>
                  <a:spLocks/>
                </p:cNvSpPr>
                <p:nvPr/>
              </p:nvSpPr>
              <p:spPr bwMode="auto">
                <a:xfrm>
                  <a:off x="1981200" y="3378200"/>
                  <a:ext cx="1533525" cy="123825"/>
                </a:xfrm>
                <a:custGeom>
                  <a:avLst/>
                  <a:gdLst>
                    <a:gd name="T0" fmla="*/ 0 w 1019"/>
                    <a:gd name="T1" fmla="*/ 17 h 82"/>
                    <a:gd name="T2" fmla="*/ 1 w 1019"/>
                    <a:gd name="T3" fmla="*/ 82 h 82"/>
                    <a:gd name="T4" fmla="*/ 502 w 1019"/>
                    <a:gd name="T5" fmla="*/ 66 h 82"/>
                    <a:gd name="T6" fmla="*/ 1017 w 1019"/>
                    <a:gd name="T7" fmla="*/ 82 h 82"/>
                    <a:gd name="T8" fmla="*/ 1019 w 1019"/>
                    <a:gd name="T9" fmla="*/ 17 h 82"/>
                    <a:gd name="T10" fmla="*/ 502 w 1019"/>
                    <a:gd name="T11" fmla="*/ 0 h 82"/>
                    <a:gd name="T12" fmla="*/ 0 w 1019"/>
                    <a:gd name="T13" fmla="*/ 17 h 82"/>
                  </a:gdLst>
                  <a:ahLst/>
                  <a:cxnLst>
                    <a:cxn ang="0">
                      <a:pos x="T0" y="T1"/>
                    </a:cxn>
                    <a:cxn ang="0">
                      <a:pos x="T2" y="T3"/>
                    </a:cxn>
                    <a:cxn ang="0">
                      <a:pos x="T4" y="T5"/>
                    </a:cxn>
                    <a:cxn ang="0">
                      <a:pos x="T6" y="T7"/>
                    </a:cxn>
                    <a:cxn ang="0">
                      <a:pos x="T8" y="T9"/>
                    </a:cxn>
                    <a:cxn ang="0">
                      <a:pos x="T10" y="T11"/>
                    </a:cxn>
                    <a:cxn ang="0">
                      <a:pos x="T12" y="T13"/>
                    </a:cxn>
                  </a:cxnLst>
                  <a:rect l="0" t="0" r="r" b="b"/>
                  <a:pathLst>
                    <a:path w="1019" h="82">
                      <a:moveTo>
                        <a:pt x="0" y="17"/>
                      </a:moveTo>
                      <a:cubicBezTo>
                        <a:pt x="1" y="82"/>
                        <a:pt x="1" y="82"/>
                        <a:pt x="1" y="82"/>
                      </a:cubicBezTo>
                      <a:cubicBezTo>
                        <a:pt x="1" y="82"/>
                        <a:pt x="141" y="66"/>
                        <a:pt x="502" y="66"/>
                      </a:cubicBezTo>
                      <a:cubicBezTo>
                        <a:pt x="863" y="66"/>
                        <a:pt x="1017" y="82"/>
                        <a:pt x="1017" y="82"/>
                      </a:cubicBezTo>
                      <a:cubicBezTo>
                        <a:pt x="1019" y="17"/>
                        <a:pt x="1019" y="17"/>
                        <a:pt x="1019" y="17"/>
                      </a:cubicBezTo>
                      <a:cubicBezTo>
                        <a:pt x="993" y="15"/>
                        <a:pt x="842" y="0"/>
                        <a:pt x="502" y="0"/>
                      </a:cubicBezTo>
                      <a:cubicBezTo>
                        <a:pt x="173" y="0"/>
                        <a:pt x="33" y="14"/>
                        <a:pt x="0" y="1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sym typeface="+mn-lt"/>
                  </a:endParaRPr>
                </a:p>
              </p:txBody>
            </p:sp>
            <p:sp>
              <p:nvSpPr>
                <p:cNvPr id="93" name="Freeform 6"/>
                <p:cNvSpPr>
                  <a:spLocks/>
                </p:cNvSpPr>
                <p:nvPr/>
              </p:nvSpPr>
              <p:spPr bwMode="auto">
                <a:xfrm>
                  <a:off x="830262" y="1946276"/>
                  <a:ext cx="3930651" cy="1555750"/>
                </a:xfrm>
                <a:custGeom>
                  <a:avLst/>
                  <a:gdLst>
                    <a:gd name="T0" fmla="*/ 2599 w 2612"/>
                    <a:gd name="T1" fmla="*/ 664 h 1032"/>
                    <a:gd name="T2" fmla="*/ 2507 w 2612"/>
                    <a:gd name="T3" fmla="*/ 550 h 1032"/>
                    <a:gd name="T4" fmla="*/ 2222 w 2612"/>
                    <a:gd name="T5" fmla="*/ 387 h 1032"/>
                    <a:gd name="T6" fmla="*/ 1727 w 2612"/>
                    <a:gd name="T7" fmla="*/ 181 h 1032"/>
                    <a:gd name="T8" fmla="*/ 1493 w 2612"/>
                    <a:gd name="T9" fmla="*/ 47 h 1032"/>
                    <a:gd name="T10" fmla="*/ 383 w 2612"/>
                    <a:gd name="T11" fmla="*/ 122 h 1032"/>
                    <a:gd name="T12" fmla="*/ 302 w 2612"/>
                    <a:gd name="T13" fmla="*/ 232 h 1032"/>
                    <a:gd name="T14" fmla="*/ 114 w 2612"/>
                    <a:gd name="T15" fmla="*/ 409 h 1032"/>
                    <a:gd name="T16" fmla="*/ 30 w 2612"/>
                    <a:gd name="T17" fmla="*/ 583 h 1032"/>
                    <a:gd name="T18" fmla="*/ 11 w 2612"/>
                    <a:gd name="T19" fmla="*/ 794 h 1032"/>
                    <a:gd name="T20" fmla="*/ 177 w 2612"/>
                    <a:gd name="T21" fmla="*/ 995 h 1032"/>
                    <a:gd name="T22" fmla="*/ 198 w 2612"/>
                    <a:gd name="T23" fmla="*/ 934 h 1032"/>
                    <a:gd name="T24" fmla="*/ 196 w 2612"/>
                    <a:gd name="T25" fmla="*/ 931 h 1032"/>
                    <a:gd name="T26" fmla="*/ 73 w 2612"/>
                    <a:gd name="T27" fmla="*/ 776 h 1032"/>
                    <a:gd name="T28" fmla="*/ 86 w 2612"/>
                    <a:gd name="T29" fmla="*/ 632 h 1032"/>
                    <a:gd name="T30" fmla="*/ 128 w 2612"/>
                    <a:gd name="T31" fmla="*/ 587 h 1032"/>
                    <a:gd name="T32" fmla="*/ 217 w 2612"/>
                    <a:gd name="T33" fmla="*/ 369 h 1032"/>
                    <a:gd name="T34" fmla="*/ 355 w 2612"/>
                    <a:gd name="T35" fmla="*/ 276 h 1032"/>
                    <a:gd name="T36" fmla="*/ 388 w 2612"/>
                    <a:gd name="T37" fmla="*/ 193 h 1032"/>
                    <a:gd name="T38" fmla="*/ 403 w 2612"/>
                    <a:gd name="T39" fmla="*/ 184 h 1032"/>
                    <a:gd name="T40" fmla="*/ 1135 w 2612"/>
                    <a:gd name="T41" fmla="*/ 77 h 1032"/>
                    <a:gd name="T42" fmla="*/ 1463 w 2612"/>
                    <a:gd name="T43" fmla="*/ 118 h 1032"/>
                    <a:gd name="T44" fmla="*/ 1694 w 2612"/>
                    <a:gd name="T45" fmla="*/ 237 h 1032"/>
                    <a:gd name="T46" fmla="*/ 1915 w 2612"/>
                    <a:gd name="T47" fmla="*/ 378 h 1032"/>
                    <a:gd name="T48" fmla="*/ 2200 w 2612"/>
                    <a:gd name="T49" fmla="*/ 448 h 1032"/>
                    <a:gd name="T50" fmla="*/ 2425 w 2612"/>
                    <a:gd name="T51" fmla="*/ 557 h 1032"/>
                    <a:gd name="T52" fmla="*/ 2486 w 2612"/>
                    <a:gd name="T53" fmla="*/ 657 h 1032"/>
                    <a:gd name="T54" fmla="*/ 2521 w 2612"/>
                    <a:gd name="T55" fmla="*/ 691 h 1032"/>
                    <a:gd name="T56" fmla="*/ 2543 w 2612"/>
                    <a:gd name="T57" fmla="*/ 774 h 1032"/>
                    <a:gd name="T58" fmla="*/ 2517 w 2612"/>
                    <a:gd name="T59" fmla="*/ 821 h 1032"/>
                    <a:gd name="T60" fmla="*/ 2485 w 2612"/>
                    <a:gd name="T61" fmla="*/ 940 h 1032"/>
                    <a:gd name="T62" fmla="*/ 2372 w 2612"/>
                    <a:gd name="T63" fmla="*/ 967 h 1032"/>
                    <a:gd name="T64" fmla="*/ 2332 w 2612"/>
                    <a:gd name="T65" fmla="*/ 1032 h 1032"/>
                    <a:gd name="T66" fmla="*/ 2482 w 2612"/>
                    <a:gd name="T67" fmla="*/ 1015 h 1032"/>
                    <a:gd name="T68" fmla="*/ 2584 w 2612"/>
                    <a:gd name="T69" fmla="*/ 937 h 1032"/>
                    <a:gd name="T70" fmla="*/ 2573 w 2612"/>
                    <a:gd name="T71" fmla="*/ 855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612" h="1032">
                      <a:moveTo>
                        <a:pt x="2606" y="789"/>
                      </a:moveTo>
                      <a:cubicBezTo>
                        <a:pt x="2612" y="769"/>
                        <a:pt x="2612" y="681"/>
                        <a:pt x="2599" y="664"/>
                      </a:cubicBezTo>
                      <a:cubicBezTo>
                        <a:pt x="2588" y="649"/>
                        <a:pt x="2546" y="631"/>
                        <a:pt x="2546" y="631"/>
                      </a:cubicBezTo>
                      <a:cubicBezTo>
                        <a:pt x="2546" y="631"/>
                        <a:pt x="2524" y="580"/>
                        <a:pt x="2507" y="550"/>
                      </a:cubicBezTo>
                      <a:cubicBezTo>
                        <a:pt x="2495" y="529"/>
                        <a:pt x="2481" y="514"/>
                        <a:pt x="2458" y="500"/>
                      </a:cubicBezTo>
                      <a:cubicBezTo>
                        <a:pt x="2431" y="485"/>
                        <a:pt x="2357" y="434"/>
                        <a:pt x="2222" y="387"/>
                      </a:cubicBezTo>
                      <a:cubicBezTo>
                        <a:pt x="2079" y="336"/>
                        <a:pt x="1940" y="316"/>
                        <a:pt x="1940" y="316"/>
                      </a:cubicBezTo>
                      <a:cubicBezTo>
                        <a:pt x="1940" y="316"/>
                        <a:pt x="1850" y="252"/>
                        <a:pt x="1727" y="181"/>
                      </a:cubicBezTo>
                      <a:cubicBezTo>
                        <a:pt x="1607" y="112"/>
                        <a:pt x="1517" y="71"/>
                        <a:pt x="1517" y="71"/>
                      </a:cubicBezTo>
                      <a:cubicBezTo>
                        <a:pt x="1517" y="71"/>
                        <a:pt x="1513" y="55"/>
                        <a:pt x="1493" y="47"/>
                      </a:cubicBezTo>
                      <a:cubicBezTo>
                        <a:pt x="1470" y="37"/>
                        <a:pt x="1268" y="0"/>
                        <a:pt x="1010" y="15"/>
                      </a:cubicBezTo>
                      <a:cubicBezTo>
                        <a:pt x="753" y="31"/>
                        <a:pt x="430" y="107"/>
                        <a:pt x="383" y="122"/>
                      </a:cubicBezTo>
                      <a:cubicBezTo>
                        <a:pt x="347" y="133"/>
                        <a:pt x="341" y="140"/>
                        <a:pt x="329" y="165"/>
                      </a:cubicBezTo>
                      <a:cubicBezTo>
                        <a:pt x="316" y="193"/>
                        <a:pt x="302" y="232"/>
                        <a:pt x="302" y="232"/>
                      </a:cubicBezTo>
                      <a:cubicBezTo>
                        <a:pt x="302" y="232"/>
                        <a:pt x="222" y="281"/>
                        <a:pt x="175" y="319"/>
                      </a:cubicBezTo>
                      <a:cubicBezTo>
                        <a:pt x="139" y="349"/>
                        <a:pt x="131" y="363"/>
                        <a:pt x="114" y="409"/>
                      </a:cubicBezTo>
                      <a:cubicBezTo>
                        <a:pt x="95" y="461"/>
                        <a:pt x="65" y="570"/>
                        <a:pt x="65" y="570"/>
                      </a:cubicBezTo>
                      <a:cubicBezTo>
                        <a:pt x="65" y="570"/>
                        <a:pt x="49" y="575"/>
                        <a:pt x="30" y="583"/>
                      </a:cubicBezTo>
                      <a:cubicBezTo>
                        <a:pt x="10" y="590"/>
                        <a:pt x="6" y="600"/>
                        <a:pt x="4" y="625"/>
                      </a:cubicBezTo>
                      <a:cubicBezTo>
                        <a:pt x="3" y="653"/>
                        <a:pt x="0" y="759"/>
                        <a:pt x="11" y="794"/>
                      </a:cubicBezTo>
                      <a:cubicBezTo>
                        <a:pt x="22" y="833"/>
                        <a:pt x="51" y="887"/>
                        <a:pt x="75" y="920"/>
                      </a:cubicBezTo>
                      <a:cubicBezTo>
                        <a:pt x="100" y="952"/>
                        <a:pt x="177" y="995"/>
                        <a:pt x="177" y="995"/>
                      </a:cubicBezTo>
                      <a:cubicBezTo>
                        <a:pt x="206" y="997"/>
                        <a:pt x="206" y="997"/>
                        <a:pt x="206" y="997"/>
                      </a:cubicBezTo>
                      <a:cubicBezTo>
                        <a:pt x="201" y="977"/>
                        <a:pt x="198" y="956"/>
                        <a:pt x="198" y="934"/>
                      </a:cubicBezTo>
                      <a:cubicBezTo>
                        <a:pt x="198" y="933"/>
                        <a:pt x="198" y="932"/>
                        <a:pt x="198" y="931"/>
                      </a:cubicBezTo>
                      <a:cubicBezTo>
                        <a:pt x="196" y="931"/>
                        <a:pt x="196" y="931"/>
                        <a:pt x="196" y="931"/>
                      </a:cubicBezTo>
                      <a:cubicBezTo>
                        <a:pt x="168" y="914"/>
                        <a:pt x="136" y="891"/>
                        <a:pt x="127" y="880"/>
                      </a:cubicBezTo>
                      <a:cubicBezTo>
                        <a:pt x="107" y="853"/>
                        <a:pt x="82" y="805"/>
                        <a:pt x="73" y="776"/>
                      </a:cubicBezTo>
                      <a:cubicBezTo>
                        <a:pt x="68" y="758"/>
                        <a:pt x="67" y="682"/>
                        <a:pt x="69" y="638"/>
                      </a:cubicBezTo>
                      <a:cubicBezTo>
                        <a:pt x="79" y="634"/>
                        <a:pt x="85" y="632"/>
                        <a:pt x="86" y="632"/>
                      </a:cubicBezTo>
                      <a:cubicBezTo>
                        <a:pt x="119" y="621"/>
                        <a:pt x="119" y="621"/>
                        <a:pt x="119" y="621"/>
                      </a:cubicBezTo>
                      <a:cubicBezTo>
                        <a:pt x="128" y="587"/>
                        <a:pt x="128" y="587"/>
                        <a:pt x="128" y="587"/>
                      </a:cubicBezTo>
                      <a:cubicBezTo>
                        <a:pt x="128" y="586"/>
                        <a:pt x="157" y="480"/>
                        <a:pt x="175" y="432"/>
                      </a:cubicBezTo>
                      <a:cubicBezTo>
                        <a:pt x="189" y="394"/>
                        <a:pt x="191" y="391"/>
                        <a:pt x="217" y="369"/>
                      </a:cubicBezTo>
                      <a:cubicBezTo>
                        <a:pt x="259" y="335"/>
                        <a:pt x="335" y="289"/>
                        <a:pt x="336" y="288"/>
                      </a:cubicBezTo>
                      <a:cubicBezTo>
                        <a:pt x="355" y="276"/>
                        <a:pt x="355" y="276"/>
                        <a:pt x="355" y="276"/>
                      </a:cubicBezTo>
                      <a:cubicBezTo>
                        <a:pt x="363" y="255"/>
                        <a:pt x="363" y="255"/>
                        <a:pt x="363" y="255"/>
                      </a:cubicBezTo>
                      <a:cubicBezTo>
                        <a:pt x="364" y="254"/>
                        <a:pt x="377" y="218"/>
                        <a:pt x="388" y="193"/>
                      </a:cubicBezTo>
                      <a:cubicBezTo>
                        <a:pt x="389" y="191"/>
                        <a:pt x="390" y="189"/>
                        <a:pt x="391" y="188"/>
                      </a:cubicBezTo>
                      <a:cubicBezTo>
                        <a:pt x="393" y="187"/>
                        <a:pt x="397" y="186"/>
                        <a:pt x="403" y="184"/>
                      </a:cubicBezTo>
                      <a:cubicBezTo>
                        <a:pt x="448" y="170"/>
                        <a:pt x="765" y="95"/>
                        <a:pt x="1014" y="80"/>
                      </a:cubicBezTo>
                      <a:cubicBezTo>
                        <a:pt x="1054" y="78"/>
                        <a:pt x="1095" y="77"/>
                        <a:pt x="1135" y="77"/>
                      </a:cubicBezTo>
                      <a:cubicBezTo>
                        <a:pt x="1297" y="77"/>
                        <a:pt x="1420" y="96"/>
                        <a:pt x="1459" y="105"/>
                      </a:cubicBezTo>
                      <a:cubicBezTo>
                        <a:pt x="1463" y="118"/>
                        <a:pt x="1463" y="118"/>
                        <a:pt x="1463" y="118"/>
                      </a:cubicBezTo>
                      <a:cubicBezTo>
                        <a:pt x="1490" y="130"/>
                        <a:pt x="1490" y="130"/>
                        <a:pt x="1490" y="130"/>
                      </a:cubicBezTo>
                      <a:cubicBezTo>
                        <a:pt x="1491" y="131"/>
                        <a:pt x="1579" y="171"/>
                        <a:pt x="1694" y="237"/>
                      </a:cubicBezTo>
                      <a:cubicBezTo>
                        <a:pt x="1813" y="306"/>
                        <a:pt x="1902" y="368"/>
                        <a:pt x="1902" y="369"/>
                      </a:cubicBezTo>
                      <a:cubicBezTo>
                        <a:pt x="1915" y="378"/>
                        <a:pt x="1915" y="378"/>
                        <a:pt x="1915" y="378"/>
                      </a:cubicBezTo>
                      <a:cubicBezTo>
                        <a:pt x="1930" y="380"/>
                        <a:pt x="1930" y="380"/>
                        <a:pt x="1930" y="380"/>
                      </a:cubicBezTo>
                      <a:cubicBezTo>
                        <a:pt x="1932" y="380"/>
                        <a:pt x="2066" y="400"/>
                        <a:pt x="2200" y="448"/>
                      </a:cubicBezTo>
                      <a:cubicBezTo>
                        <a:pt x="2311" y="487"/>
                        <a:pt x="2379" y="528"/>
                        <a:pt x="2411" y="548"/>
                      </a:cubicBezTo>
                      <a:cubicBezTo>
                        <a:pt x="2417" y="552"/>
                        <a:pt x="2421" y="554"/>
                        <a:pt x="2425" y="557"/>
                      </a:cubicBezTo>
                      <a:cubicBezTo>
                        <a:pt x="2437" y="563"/>
                        <a:pt x="2443" y="570"/>
                        <a:pt x="2450" y="583"/>
                      </a:cubicBezTo>
                      <a:cubicBezTo>
                        <a:pt x="2463" y="605"/>
                        <a:pt x="2480" y="644"/>
                        <a:pt x="2486" y="657"/>
                      </a:cubicBezTo>
                      <a:cubicBezTo>
                        <a:pt x="2497" y="681"/>
                        <a:pt x="2497" y="681"/>
                        <a:pt x="2497" y="681"/>
                      </a:cubicBezTo>
                      <a:cubicBezTo>
                        <a:pt x="2521" y="691"/>
                        <a:pt x="2521" y="691"/>
                        <a:pt x="2521" y="691"/>
                      </a:cubicBezTo>
                      <a:cubicBezTo>
                        <a:pt x="2528" y="694"/>
                        <a:pt x="2536" y="698"/>
                        <a:pt x="2543" y="702"/>
                      </a:cubicBezTo>
                      <a:cubicBezTo>
                        <a:pt x="2545" y="723"/>
                        <a:pt x="2545" y="761"/>
                        <a:pt x="2543" y="774"/>
                      </a:cubicBezTo>
                      <a:cubicBezTo>
                        <a:pt x="2540" y="783"/>
                        <a:pt x="2526" y="808"/>
                        <a:pt x="2518" y="819"/>
                      </a:cubicBezTo>
                      <a:cubicBezTo>
                        <a:pt x="2517" y="821"/>
                        <a:pt x="2517" y="821"/>
                        <a:pt x="2517" y="821"/>
                      </a:cubicBezTo>
                      <a:cubicBezTo>
                        <a:pt x="2492" y="863"/>
                        <a:pt x="2498" y="894"/>
                        <a:pt x="2512" y="917"/>
                      </a:cubicBezTo>
                      <a:cubicBezTo>
                        <a:pt x="2503" y="925"/>
                        <a:pt x="2493" y="934"/>
                        <a:pt x="2485" y="940"/>
                      </a:cubicBezTo>
                      <a:cubicBezTo>
                        <a:pt x="2476" y="948"/>
                        <a:pt x="2476" y="948"/>
                        <a:pt x="2462" y="953"/>
                      </a:cubicBezTo>
                      <a:cubicBezTo>
                        <a:pt x="2449" y="957"/>
                        <a:pt x="2406" y="963"/>
                        <a:pt x="2372" y="967"/>
                      </a:cubicBezTo>
                      <a:cubicBezTo>
                        <a:pt x="2349" y="967"/>
                        <a:pt x="2349" y="967"/>
                        <a:pt x="2349" y="967"/>
                      </a:cubicBezTo>
                      <a:cubicBezTo>
                        <a:pt x="2346" y="990"/>
                        <a:pt x="2341" y="1012"/>
                        <a:pt x="2332" y="1032"/>
                      </a:cubicBezTo>
                      <a:cubicBezTo>
                        <a:pt x="2375" y="1032"/>
                        <a:pt x="2375" y="1032"/>
                        <a:pt x="2375" y="1032"/>
                      </a:cubicBezTo>
                      <a:cubicBezTo>
                        <a:pt x="2375" y="1032"/>
                        <a:pt x="2455" y="1024"/>
                        <a:pt x="2482" y="1015"/>
                      </a:cubicBezTo>
                      <a:cubicBezTo>
                        <a:pt x="2504" y="1007"/>
                        <a:pt x="2509" y="1004"/>
                        <a:pt x="2526" y="992"/>
                      </a:cubicBezTo>
                      <a:cubicBezTo>
                        <a:pt x="2544" y="977"/>
                        <a:pt x="2570" y="953"/>
                        <a:pt x="2584" y="937"/>
                      </a:cubicBezTo>
                      <a:cubicBezTo>
                        <a:pt x="2598" y="921"/>
                        <a:pt x="2595" y="911"/>
                        <a:pt x="2579" y="895"/>
                      </a:cubicBezTo>
                      <a:cubicBezTo>
                        <a:pt x="2563" y="880"/>
                        <a:pt x="2561" y="875"/>
                        <a:pt x="2573" y="855"/>
                      </a:cubicBezTo>
                      <a:cubicBezTo>
                        <a:pt x="2585" y="835"/>
                        <a:pt x="2602" y="808"/>
                        <a:pt x="2606" y="78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sym typeface="+mn-lt"/>
                  </a:endParaRPr>
                </a:p>
              </p:txBody>
            </p:sp>
            <p:sp>
              <p:nvSpPr>
                <p:cNvPr id="95" name="Freeform 7"/>
                <p:cNvSpPr>
                  <a:spLocks noEditPoints="1"/>
                </p:cNvSpPr>
                <p:nvPr/>
              </p:nvSpPr>
              <p:spPr bwMode="auto">
                <a:xfrm>
                  <a:off x="1169988" y="2946400"/>
                  <a:ext cx="781050" cy="782637"/>
                </a:xfrm>
                <a:custGeom>
                  <a:avLst/>
                  <a:gdLst>
                    <a:gd name="T0" fmla="*/ 259 w 519"/>
                    <a:gd name="T1" fmla="*/ 0 h 519"/>
                    <a:gd name="T2" fmla="*/ 0 w 519"/>
                    <a:gd name="T3" fmla="*/ 259 h 519"/>
                    <a:gd name="T4" fmla="*/ 259 w 519"/>
                    <a:gd name="T5" fmla="*/ 519 h 519"/>
                    <a:gd name="T6" fmla="*/ 519 w 519"/>
                    <a:gd name="T7" fmla="*/ 259 h 519"/>
                    <a:gd name="T8" fmla="*/ 259 w 519"/>
                    <a:gd name="T9" fmla="*/ 0 h 519"/>
                    <a:gd name="T10" fmla="*/ 259 w 519"/>
                    <a:gd name="T11" fmla="*/ 446 h 519"/>
                    <a:gd name="T12" fmla="*/ 73 w 519"/>
                    <a:gd name="T13" fmla="*/ 259 h 519"/>
                    <a:gd name="T14" fmla="*/ 259 w 519"/>
                    <a:gd name="T15" fmla="*/ 73 h 519"/>
                    <a:gd name="T16" fmla="*/ 446 w 519"/>
                    <a:gd name="T17" fmla="*/ 259 h 519"/>
                    <a:gd name="T18" fmla="*/ 259 w 519"/>
                    <a:gd name="T19" fmla="*/ 446 h 5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9" h="519">
                      <a:moveTo>
                        <a:pt x="259" y="0"/>
                      </a:moveTo>
                      <a:cubicBezTo>
                        <a:pt x="116" y="0"/>
                        <a:pt x="0" y="116"/>
                        <a:pt x="0" y="259"/>
                      </a:cubicBezTo>
                      <a:cubicBezTo>
                        <a:pt x="0" y="402"/>
                        <a:pt x="116" y="519"/>
                        <a:pt x="259" y="519"/>
                      </a:cubicBezTo>
                      <a:cubicBezTo>
                        <a:pt x="403" y="519"/>
                        <a:pt x="519" y="402"/>
                        <a:pt x="519" y="259"/>
                      </a:cubicBezTo>
                      <a:cubicBezTo>
                        <a:pt x="519" y="116"/>
                        <a:pt x="403" y="0"/>
                        <a:pt x="259" y="0"/>
                      </a:cubicBezTo>
                      <a:close/>
                      <a:moveTo>
                        <a:pt x="259" y="446"/>
                      </a:moveTo>
                      <a:cubicBezTo>
                        <a:pt x="156" y="446"/>
                        <a:pt x="73" y="362"/>
                        <a:pt x="73" y="259"/>
                      </a:cubicBezTo>
                      <a:cubicBezTo>
                        <a:pt x="73" y="156"/>
                        <a:pt x="156" y="73"/>
                        <a:pt x="259" y="73"/>
                      </a:cubicBezTo>
                      <a:cubicBezTo>
                        <a:pt x="362" y="73"/>
                        <a:pt x="446" y="156"/>
                        <a:pt x="446" y="259"/>
                      </a:cubicBezTo>
                      <a:cubicBezTo>
                        <a:pt x="446" y="362"/>
                        <a:pt x="362" y="446"/>
                        <a:pt x="259" y="4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sym typeface="+mn-lt"/>
                  </a:endParaRPr>
                </a:p>
              </p:txBody>
            </p:sp>
            <p:sp>
              <p:nvSpPr>
                <p:cNvPr id="96" name="Freeform 8"/>
                <p:cNvSpPr>
                  <a:spLocks noEditPoints="1"/>
                </p:cNvSpPr>
                <p:nvPr/>
              </p:nvSpPr>
              <p:spPr bwMode="auto">
                <a:xfrm>
                  <a:off x="3560763" y="2946400"/>
                  <a:ext cx="779463" cy="782637"/>
                </a:xfrm>
                <a:custGeom>
                  <a:avLst/>
                  <a:gdLst>
                    <a:gd name="T0" fmla="*/ 259 w 519"/>
                    <a:gd name="T1" fmla="*/ 0 h 519"/>
                    <a:gd name="T2" fmla="*/ 0 w 519"/>
                    <a:gd name="T3" fmla="*/ 259 h 519"/>
                    <a:gd name="T4" fmla="*/ 259 w 519"/>
                    <a:gd name="T5" fmla="*/ 519 h 519"/>
                    <a:gd name="T6" fmla="*/ 519 w 519"/>
                    <a:gd name="T7" fmla="*/ 259 h 519"/>
                    <a:gd name="T8" fmla="*/ 259 w 519"/>
                    <a:gd name="T9" fmla="*/ 0 h 519"/>
                    <a:gd name="T10" fmla="*/ 259 w 519"/>
                    <a:gd name="T11" fmla="*/ 446 h 519"/>
                    <a:gd name="T12" fmla="*/ 73 w 519"/>
                    <a:gd name="T13" fmla="*/ 259 h 519"/>
                    <a:gd name="T14" fmla="*/ 259 w 519"/>
                    <a:gd name="T15" fmla="*/ 73 h 519"/>
                    <a:gd name="T16" fmla="*/ 446 w 519"/>
                    <a:gd name="T17" fmla="*/ 259 h 519"/>
                    <a:gd name="T18" fmla="*/ 259 w 519"/>
                    <a:gd name="T19" fmla="*/ 446 h 5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9" h="519">
                      <a:moveTo>
                        <a:pt x="259" y="0"/>
                      </a:moveTo>
                      <a:cubicBezTo>
                        <a:pt x="116" y="0"/>
                        <a:pt x="0" y="116"/>
                        <a:pt x="0" y="259"/>
                      </a:cubicBezTo>
                      <a:cubicBezTo>
                        <a:pt x="0" y="402"/>
                        <a:pt x="116" y="519"/>
                        <a:pt x="259" y="519"/>
                      </a:cubicBezTo>
                      <a:cubicBezTo>
                        <a:pt x="402" y="519"/>
                        <a:pt x="519" y="402"/>
                        <a:pt x="519" y="259"/>
                      </a:cubicBezTo>
                      <a:cubicBezTo>
                        <a:pt x="519" y="116"/>
                        <a:pt x="402" y="0"/>
                        <a:pt x="259" y="0"/>
                      </a:cubicBezTo>
                      <a:close/>
                      <a:moveTo>
                        <a:pt x="259" y="446"/>
                      </a:moveTo>
                      <a:cubicBezTo>
                        <a:pt x="156" y="446"/>
                        <a:pt x="73" y="362"/>
                        <a:pt x="73" y="259"/>
                      </a:cubicBezTo>
                      <a:cubicBezTo>
                        <a:pt x="73" y="156"/>
                        <a:pt x="156" y="73"/>
                        <a:pt x="259" y="73"/>
                      </a:cubicBezTo>
                      <a:cubicBezTo>
                        <a:pt x="362" y="73"/>
                        <a:pt x="446" y="156"/>
                        <a:pt x="446" y="259"/>
                      </a:cubicBezTo>
                      <a:cubicBezTo>
                        <a:pt x="446" y="362"/>
                        <a:pt x="362" y="446"/>
                        <a:pt x="259" y="4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sym typeface="+mn-lt"/>
                  </a:endParaRPr>
                </a:p>
              </p:txBody>
            </p:sp>
          </p:grpSp>
          <p:sp>
            <p:nvSpPr>
              <p:cNvPr id="98" name="Freeform 9"/>
              <p:cNvSpPr>
                <a:spLocks noChangeAspect="1" noEditPoints="1"/>
              </p:cNvSpPr>
              <p:nvPr/>
            </p:nvSpPr>
            <p:spPr bwMode="auto">
              <a:xfrm>
                <a:off x="9174518" y="2544751"/>
                <a:ext cx="231112" cy="312277"/>
              </a:xfrm>
              <a:custGeom>
                <a:avLst/>
                <a:gdLst>
                  <a:gd name="T0" fmla="*/ 849 w 1538"/>
                  <a:gd name="T1" fmla="*/ 1120 h 2080"/>
                  <a:gd name="T2" fmla="*/ 1089 w 1538"/>
                  <a:gd name="T3" fmla="*/ 1360 h 2080"/>
                  <a:gd name="T4" fmla="*/ 849 w 1538"/>
                  <a:gd name="T5" fmla="*/ 1600 h 2080"/>
                  <a:gd name="T6" fmla="*/ 609 w 1538"/>
                  <a:gd name="T7" fmla="*/ 1360 h 2080"/>
                  <a:gd name="T8" fmla="*/ 849 w 1538"/>
                  <a:gd name="T9" fmla="*/ 1120 h 2080"/>
                  <a:gd name="T10" fmla="*/ 1089 w 1538"/>
                  <a:gd name="T11" fmla="*/ 80 h 2080"/>
                  <a:gd name="T12" fmla="*/ 1009 w 1538"/>
                  <a:gd name="T13" fmla="*/ 80 h 2080"/>
                  <a:gd name="T14" fmla="*/ 1009 w 1538"/>
                  <a:gd name="T15" fmla="*/ 580 h 2080"/>
                  <a:gd name="T16" fmla="*/ 1043 w 1538"/>
                  <a:gd name="T17" fmla="*/ 732 h 2080"/>
                  <a:gd name="T18" fmla="*/ 1512 w 1538"/>
                  <a:gd name="T19" fmla="*/ 1738 h 2080"/>
                  <a:gd name="T20" fmla="*/ 1535 w 1538"/>
                  <a:gd name="T21" fmla="*/ 1856 h 2080"/>
                  <a:gd name="T22" fmla="*/ 1411 w 1538"/>
                  <a:gd name="T23" fmla="*/ 2051 h 2080"/>
                  <a:gd name="T24" fmla="*/ 1295 w 1538"/>
                  <a:gd name="T25" fmla="*/ 2080 h 2080"/>
                  <a:gd name="T26" fmla="*/ 243 w 1538"/>
                  <a:gd name="T27" fmla="*/ 2080 h 2080"/>
                  <a:gd name="T28" fmla="*/ 127 w 1538"/>
                  <a:gd name="T29" fmla="*/ 2051 h 2080"/>
                  <a:gd name="T30" fmla="*/ 3 w 1538"/>
                  <a:gd name="T31" fmla="*/ 1856 h 2080"/>
                  <a:gd name="T32" fmla="*/ 26 w 1538"/>
                  <a:gd name="T33" fmla="*/ 1738 h 2080"/>
                  <a:gd name="T34" fmla="*/ 495 w 1538"/>
                  <a:gd name="T35" fmla="*/ 732 h 2080"/>
                  <a:gd name="T36" fmla="*/ 529 w 1538"/>
                  <a:gd name="T37" fmla="*/ 580 h 2080"/>
                  <a:gd name="T38" fmla="*/ 529 w 1538"/>
                  <a:gd name="T39" fmla="*/ 80 h 2080"/>
                  <a:gd name="T40" fmla="*/ 449 w 1538"/>
                  <a:gd name="T41" fmla="*/ 80 h 2080"/>
                  <a:gd name="T42" fmla="*/ 449 w 1538"/>
                  <a:gd name="T43" fmla="*/ 0 h 2080"/>
                  <a:gd name="T44" fmla="*/ 609 w 1538"/>
                  <a:gd name="T45" fmla="*/ 0 h 2080"/>
                  <a:gd name="T46" fmla="*/ 609 w 1538"/>
                  <a:gd name="T47" fmla="*/ 580 h 2080"/>
                  <a:gd name="T48" fmla="*/ 568 w 1538"/>
                  <a:gd name="T49" fmla="*/ 766 h 2080"/>
                  <a:gd name="T50" fmla="*/ 477 w 1538"/>
                  <a:gd name="T51" fmla="*/ 960 h 2080"/>
                  <a:gd name="T52" fmla="*/ 1061 w 1538"/>
                  <a:gd name="T53" fmla="*/ 960 h 2080"/>
                  <a:gd name="T54" fmla="*/ 970 w 1538"/>
                  <a:gd name="T55" fmla="*/ 766 h 2080"/>
                  <a:gd name="T56" fmla="*/ 929 w 1538"/>
                  <a:gd name="T57" fmla="*/ 580 h 2080"/>
                  <a:gd name="T58" fmla="*/ 929 w 1538"/>
                  <a:gd name="T59" fmla="*/ 0 h 2080"/>
                  <a:gd name="T60" fmla="*/ 1089 w 1538"/>
                  <a:gd name="T61" fmla="*/ 0 h 2080"/>
                  <a:gd name="T62" fmla="*/ 1089 w 1538"/>
                  <a:gd name="T63" fmla="*/ 80 h 2080"/>
                  <a:gd name="T64" fmla="*/ 439 w 1538"/>
                  <a:gd name="T65" fmla="*/ 1040 h 2080"/>
                  <a:gd name="T66" fmla="*/ 98 w 1538"/>
                  <a:gd name="T67" fmla="*/ 1772 h 2080"/>
                  <a:gd name="T68" fmla="*/ 83 w 1538"/>
                  <a:gd name="T69" fmla="*/ 1851 h 2080"/>
                  <a:gd name="T70" fmla="*/ 166 w 1538"/>
                  <a:gd name="T71" fmla="*/ 1981 h 2080"/>
                  <a:gd name="T72" fmla="*/ 243 w 1538"/>
                  <a:gd name="T73" fmla="*/ 2000 h 2080"/>
                  <a:gd name="T74" fmla="*/ 1295 w 1538"/>
                  <a:gd name="T75" fmla="*/ 2000 h 2080"/>
                  <a:gd name="T76" fmla="*/ 1372 w 1538"/>
                  <a:gd name="T77" fmla="*/ 1981 h 2080"/>
                  <a:gd name="T78" fmla="*/ 1455 w 1538"/>
                  <a:gd name="T79" fmla="*/ 1851 h 2080"/>
                  <a:gd name="T80" fmla="*/ 1440 w 1538"/>
                  <a:gd name="T81" fmla="*/ 1772 h 2080"/>
                  <a:gd name="T82" fmla="*/ 1099 w 1538"/>
                  <a:gd name="T83" fmla="*/ 1040 h 2080"/>
                  <a:gd name="T84" fmla="*/ 439 w 1538"/>
                  <a:gd name="T85" fmla="*/ 1040 h 2080"/>
                  <a:gd name="T86" fmla="*/ 629 w 1538"/>
                  <a:gd name="T87" fmla="*/ 1640 h 2080"/>
                  <a:gd name="T88" fmla="*/ 769 w 1538"/>
                  <a:gd name="T89" fmla="*/ 1780 h 2080"/>
                  <a:gd name="T90" fmla="*/ 629 w 1538"/>
                  <a:gd name="T91" fmla="*/ 1920 h 2080"/>
                  <a:gd name="T92" fmla="*/ 489 w 1538"/>
                  <a:gd name="T93" fmla="*/ 1780 h 2080"/>
                  <a:gd name="T94" fmla="*/ 629 w 1538"/>
                  <a:gd name="T95" fmla="*/ 1640 h 2080"/>
                  <a:gd name="T96" fmla="*/ 629 w 1538"/>
                  <a:gd name="T97" fmla="*/ 1720 h 2080"/>
                  <a:gd name="T98" fmla="*/ 569 w 1538"/>
                  <a:gd name="T99" fmla="*/ 1780 h 2080"/>
                  <a:gd name="T100" fmla="*/ 629 w 1538"/>
                  <a:gd name="T101" fmla="*/ 1840 h 2080"/>
                  <a:gd name="T102" fmla="*/ 689 w 1538"/>
                  <a:gd name="T103" fmla="*/ 1780 h 2080"/>
                  <a:gd name="T104" fmla="*/ 629 w 1538"/>
                  <a:gd name="T105" fmla="*/ 1720 h 2080"/>
                  <a:gd name="T106" fmla="*/ 849 w 1538"/>
                  <a:gd name="T107" fmla="*/ 1200 h 2080"/>
                  <a:gd name="T108" fmla="*/ 689 w 1538"/>
                  <a:gd name="T109" fmla="*/ 1360 h 2080"/>
                  <a:gd name="T110" fmla="*/ 849 w 1538"/>
                  <a:gd name="T111" fmla="*/ 1520 h 2080"/>
                  <a:gd name="T112" fmla="*/ 1009 w 1538"/>
                  <a:gd name="T113" fmla="*/ 1360 h 2080"/>
                  <a:gd name="T114" fmla="*/ 849 w 1538"/>
                  <a:gd name="T115" fmla="*/ 1200 h 20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538" h="2080">
                    <a:moveTo>
                      <a:pt x="849" y="1120"/>
                    </a:moveTo>
                    <a:cubicBezTo>
                      <a:pt x="981" y="1120"/>
                      <a:pt x="1089" y="1228"/>
                      <a:pt x="1089" y="1360"/>
                    </a:cubicBezTo>
                    <a:cubicBezTo>
                      <a:pt x="1089" y="1492"/>
                      <a:pt x="981" y="1600"/>
                      <a:pt x="849" y="1600"/>
                    </a:cubicBezTo>
                    <a:cubicBezTo>
                      <a:pt x="717" y="1600"/>
                      <a:pt x="609" y="1492"/>
                      <a:pt x="609" y="1360"/>
                    </a:cubicBezTo>
                    <a:cubicBezTo>
                      <a:pt x="609" y="1228"/>
                      <a:pt x="717" y="1120"/>
                      <a:pt x="849" y="1120"/>
                    </a:cubicBezTo>
                    <a:close/>
                    <a:moveTo>
                      <a:pt x="1089" y="80"/>
                    </a:moveTo>
                    <a:cubicBezTo>
                      <a:pt x="1009" y="80"/>
                      <a:pt x="1009" y="80"/>
                      <a:pt x="1009" y="80"/>
                    </a:cubicBezTo>
                    <a:cubicBezTo>
                      <a:pt x="1009" y="580"/>
                      <a:pt x="1009" y="580"/>
                      <a:pt x="1009" y="580"/>
                    </a:cubicBezTo>
                    <a:cubicBezTo>
                      <a:pt x="1009" y="635"/>
                      <a:pt x="1019" y="681"/>
                      <a:pt x="1043" y="732"/>
                    </a:cubicBezTo>
                    <a:cubicBezTo>
                      <a:pt x="1512" y="1738"/>
                      <a:pt x="1512" y="1738"/>
                      <a:pt x="1512" y="1738"/>
                    </a:cubicBezTo>
                    <a:cubicBezTo>
                      <a:pt x="1530" y="1777"/>
                      <a:pt x="1538" y="1816"/>
                      <a:pt x="1535" y="1856"/>
                    </a:cubicBezTo>
                    <a:cubicBezTo>
                      <a:pt x="1530" y="1936"/>
                      <a:pt x="1481" y="2012"/>
                      <a:pt x="1411" y="2051"/>
                    </a:cubicBezTo>
                    <a:cubicBezTo>
                      <a:pt x="1376" y="2070"/>
                      <a:pt x="1337" y="2080"/>
                      <a:pt x="1295" y="2080"/>
                    </a:cubicBezTo>
                    <a:cubicBezTo>
                      <a:pt x="243" y="2080"/>
                      <a:pt x="243" y="2080"/>
                      <a:pt x="243" y="2080"/>
                    </a:cubicBezTo>
                    <a:cubicBezTo>
                      <a:pt x="201" y="2080"/>
                      <a:pt x="162" y="2070"/>
                      <a:pt x="127" y="2051"/>
                    </a:cubicBezTo>
                    <a:cubicBezTo>
                      <a:pt x="57" y="2012"/>
                      <a:pt x="8" y="1936"/>
                      <a:pt x="3" y="1856"/>
                    </a:cubicBezTo>
                    <a:cubicBezTo>
                      <a:pt x="0" y="1816"/>
                      <a:pt x="8" y="1777"/>
                      <a:pt x="26" y="1738"/>
                    </a:cubicBezTo>
                    <a:cubicBezTo>
                      <a:pt x="495" y="732"/>
                      <a:pt x="495" y="732"/>
                      <a:pt x="495" y="732"/>
                    </a:cubicBezTo>
                    <a:cubicBezTo>
                      <a:pt x="519" y="681"/>
                      <a:pt x="529" y="635"/>
                      <a:pt x="529" y="580"/>
                    </a:cubicBezTo>
                    <a:cubicBezTo>
                      <a:pt x="529" y="80"/>
                      <a:pt x="529" y="80"/>
                      <a:pt x="529" y="80"/>
                    </a:cubicBezTo>
                    <a:cubicBezTo>
                      <a:pt x="449" y="80"/>
                      <a:pt x="449" y="80"/>
                      <a:pt x="449" y="80"/>
                    </a:cubicBezTo>
                    <a:cubicBezTo>
                      <a:pt x="449" y="0"/>
                      <a:pt x="449" y="0"/>
                      <a:pt x="449" y="0"/>
                    </a:cubicBezTo>
                    <a:cubicBezTo>
                      <a:pt x="609" y="0"/>
                      <a:pt x="609" y="0"/>
                      <a:pt x="609" y="0"/>
                    </a:cubicBezTo>
                    <a:cubicBezTo>
                      <a:pt x="609" y="580"/>
                      <a:pt x="609" y="580"/>
                      <a:pt x="609" y="580"/>
                    </a:cubicBezTo>
                    <a:cubicBezTo>
                      <a:pt x="609" y="645"/>
                      <a:pt x="595" y="706"/>
                      <a:pt x="568" y="766"/>
                    </a:cubicBezTo>
                    <a:cubicBezTo>
                      <a:pt x="477" y="960"/>
                      <a:pt x="477" y="960"/>
                      <a:pt x="477" y="960"/>
                    </a:cubicBezTo>
                    <a:cubicBezTo>
                      <a:pt x="1061" y="960"/>
                      <a:pt x="1061" y="960"/>
                      <a:pt x="1061" y="960"/>
                    </a:cubicBezTo>
                    <a:cubicBezTo>
                      <a:pt x="970" y="766"/>
                      <a:pt x="970" y="766"/>
                      <a:pt x="970" y="766"/>
                    </a:cubicBezTo>
                    <a:cubicBezTo>
                      <a:pt x="943" y="706"/>
                      <a:pt x="929" y="645"/>
                      <a:pt x="929" y="580"/>
                    </a:cubicBezTo>
                    <a:cubicBezTo>
                      <a:pt x="929" y="0"/>
                      <a:pt x="929" y="0"/>
                      <a:pt x="929" y="0"/>
                    </a:cubicBezTo>
                    <a:cubicBezTo>
                      <a:pt x="1089" y="0"/>
                      <a:pt x="1089" y="0"/>
                      <a:pt x="1089" y="0"/>
                    </a:cubicBezTo>
                    <a:lnTo>
                      <a:pt x="1089" y="80"/>
                    </a:lnTo>
                    <a:close/>
                    <a:moveTo>
                      <a:pt x="439" y="1040"/>
                    </a:moveTo>
                    <a:cubicBezTo>
                      <a:pt x="98" y="1772"/>
                      <a:pt x="98" y="1772"/>
                      <a:pt x="98" y="1772"/>
                    </a:cubicBezTo>
                    <a:cubicBezTo>
                      <a:pt x="86" y="1798"/>
                      <a:pt x="81" y="1824"/>
                      <a:pt x="83" y="1851"/>
                    </a:cubicBezTo>
                    <a:cubicBezTo>
                      <a:pt x="86" y="1904"/>
                      <a:pt x="119" y="1955"/>
                      <a:pt x="166" y="1981"/>
                    </a:cubicBezTo>
                    <a:cubicBezTo>
                      <a:pt x="188" y="1994"/>
                      <a:pt x="215" y="2000"/>
                      <a:pt x="243" y="2000"/>
                    </a:cubicBezTo>
                    <a:cubicBezTo>
                      <a:pt x="1295" y="2000"/>
                      <a:pt x="1295" y="2000"/>
                      <a:pt x="1295" y="2000"/>
                    </a:cubicBezTo>
                    <a:cubicBezTo>
                      <a:pt x="1323" y="2000"/>
                      <a:pt x="1350" y="1994"/>
                      <a:pt x="1372" y="1981"/>
                    </a:cubicBezTo>
                    <a:cubicBezTo>
                      <a:pt x="1419" y="1955"/>
                      <a:pt x="1452" y="1904"/>
                      <a:pt x="1455" y="1851"/>
                    </a:cubicBezTo>
                    <a:cubicBezTo>
                      <a:pt x="1457" y="1824"/>
                      <a:pt x="1452" y="1798"/>
                      <a:pt x="1440" y="1772"/>
                    </a:cubicBezTo>
                    <a:cubicBezTo>
                      <a:pt x="1099" y="1040"/>
                      <a:pt x="1099" y="1040"/>
                      <a:pt x="1099" y="1040"/>
                    </a:cubicBezTo>
                    <a:lnTo>
                      <a:pt x="439" y="1040"/>
                    </a:lnTo>
                    <a:close/>
                    <a:moveTo>
                      <a:pt x="629" y="1640"/>
                    </a:moveTo>
                    <a:cubicBezTo>
                      <a:pt x="706" y="1640"/>
                      <a:pt x="769" y="1703"/>
                      <a:pt x="769" y="1780"/>
                    </a:cubicBezTo>
                    <a:cubicBezTo>
                      <a:pt x="769" y="1857"/>
                      <a:pt x="706" y="1920"/>
                      <a:pt x="629" y="1920"/>
                    </a:cubicBezTo>
                    <a:cubicBezTo>
                      <a:pt x="552" y="1920"/>
                      <a:pt x="489" y="1857"/>
                      <a:pt x="489" y="1780"/>
                    </a:cubicBezTo>
                    <a:cubicBezTo>
                      <a:pt x="489" y="1703"/>
                      <a:pt x="552" y="1640"/>
                      <a:pt x="629" y="1640"/>
                    </a:cubicBezTo>
                    <a:close/>
                    <a:moveTo>
                      <a:pt x="629" y="1720"/>
                    </a:moveTo>
                    <a:cubicBezTo>
                      <a:pt x="596" y="1720"/>
                      <a:pt x="569" y="1747"/>
                      <a:pt x="569" y="1780"/>
                    </a:cubicBezTo>
                    <a:cubicBezTo>
                      <a:pt x="569" y="1813"/>
                      <a:pt x="596" y="1840"/>
                      <a:pt x="629" y="1840"/>
                    </a:cubicBezTo>
                    <a:cubicBezTo>
                      <a:pt x="662" y="1840"/>
                      <a:pt x="689" y="1813"/>
                      <a:pt x="689" y="1780"/>
                    </a:cubicBezTo>
                    <a:cubicBezTo>
                      <a:pt x="689" y="1747"/>
                      <a:pt x="662" y="1720"/>
                      <a:pt x="629" y="1720"/>
                    </a:cubicBezTo>
                    <a:close/>
                    <a:moveTo>
                      <a:pt x="849" y="1200"/>
                    </a:moveTo>
                    <a:cubicBezTo>
                      <a:pt x="761" y="1200"/>
                      <a:pt x="689" y="1272"/>
                      <a:pt x="689" y="1360"/>
                    </a:cubicBezTo>
                    <a:cubicBezTo>
                      <a:pt x="689" y="1448"/>
                      <a:pt x="761" y="1520"/>
                      <a:pt x="849" y="1520"/>
                    </a:cubicBezTo>
                    <a:cubicBezTo>
                      <a:pt x="937" y="1520"/>
                      <a:pt x="1009" y="1448"/>
                      <a:pt x="1009" y="1360"/>
                    </a:cubicBezTo>
                    <a:cubicBezTo>
                      <a:pt x="1009" y="1272"/>
                      <a:pt x="937" y="1200"/>
                      <a:pt x="849" y="120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dirty="0">
                  <a:latin typeface="+mn-lt"/>
                  <a:sym typeface="+mn-lt"/>
                </a:endParaRPr>
              </a:p>
            </p:txBody>
          </p:sp>
          <p:sp>
            <p:nvSpPr>
              <p:cNvPr id="99" name="Freeform 5"/>
              <p:cNvSpPr>
                <a:spLocks noChangeAspect="1" noEditPoints="1"/>
              </p:cNvSpPr>
              <p:nvPr/>
            </p:nvSpPr>
            <p:spPr bwMode="auto">
              <a:xfrm>
                <a:off x="9152003" y="5721536"/>
                <a:ext cx="276142" cy="313757"/>
              </a:xfrm>
              <a:custGeom>
                <a:avLst/>
                <a:gdLst>
                  <a:gd name="T0" fmla="*/ 760 w 1760"/>
                  <a:gd name="T1" fmla="*/ 1040 h 2000"/>
                  <a:gd name="T2" fmla="*/ 760 w 1760"/>
                  <a:gd name="T3" fmla="*/ 1000 h 2000"/>
                  <a:gd name="T4" fmla="*/ 960 w 1760"/>
                  <a:gd name="T5" fmla="*/ 800 h 2000"/>
                  <a:gd name="T6" fmla="*/ 1560 w 1760"/>
                  <a:gd name="T7" fmla="*/ 800 h 2000"/>
                  <a:gd name="T8" fmla="*/ 1680 w 1760"/>
                  <a:gd name="T9" fmla="*/ 680 h 2000"/>
                  <a:gd name="T10" fmla="*/ 1680 w 1760"/>
                  <a:gd name="T11" fmla="*/ 400 h 2000"/>
                  <a:gd name="T12" fmla="*/ 1640 w 1760"/>
                  <a:gd name="T13" fmla="*/ 360 h 2000"/>
                  <a:gd name="T14" fmla="*/ 1640 w 1760"/>
                  <a:gd name="T15" fmla="*/ 280 h 2000"/>
                  <a:gd name="T16" fmla="*/ 1760 w 1760"/>
                  <a:gd name="T17" fmla="*/ 400 h 2000"/>
                  <a:gd name="T18" fmla="*/ 1760 w 1760"/>
                  <a:gd name="T19" fmla="*/ 680 h 2000"/>
                  <a:gd name="T20" fmla="*/ 1560 w 1760"/>
                  <a:gd name="T21" fmla="*/ 880 h 2000"/>
                  <a:gd name="T22" fmla="*/ 960 w 1760"/>
                  <a:gd name="T23" fmla="*/ 880 h 2000"/>
                  <a:gd name="T24" fmla="*/ 840 w 1760"/>
                  <a:gd name="T25" fmla="*/ 1000 h 2000"/>
                  <a:gd name="T26" fmla="*/ 840 w 1760"/>
                  <a:gd name="T27" fmla="*/ 1040 h 2000"/>
                  <a:gd name="T28" fmla="*/ 1000 w 1760"/>
                  <a:gd name="T29" fmla="*/ 1040 h 2000"/>
                  <a:gd name="T30" fmla="*/ 1000 w 1760"/>
                  <a:gd name="T31" fmla="*/ 2000 h 2000"/>
                  <a:gd name="T32" fmla="*/ 600 w 1760"/>
                  <a:gd name="T33" fmla="*/ 2000 h 2000"/>
                  <a:gd name="T34" fmla="*/ 600 w 1760"/>
                  <a:gd name="T35" fmla="*/ 1040 h 2000"/>
                  <a:gd name="T36" fmla="*/ 760 w 1760"/>
                  <a:gd name="T37" fmla="*/ 1040 h 2000"/>
                  <a:gd name="T38" fmla="*/ 160 w 1760"/>
                  <a:gd name="T39" fmla="*/ 0 h 2000"/>
                  <a:gd name="T40" fmla="*/ 1440 w 1760"/>
                  <a:gd name="T41" fmla="*/ 0 h 2000"/>
                  <a:gd name="T42" fmla="*/ 1600 w 1760"/>
                  <a:gd name="T43" fmla="*/ 160 h 2000"/>
                  <a:gd name="T44" fmla="*/ 1600 w 1760"/>
                  <a:gd name="T45" fmla="*/ 480 h 2000"/>
                  <a:gd name="T46" fmla="*/ 1440 w 1760"/>
                  <a:gd name="T47" fmla="*/ 640 h 2000"/>
                  <a:gd name="T48" fmla="*/ 160 w 1760"/>
                  <a:gd name="T49" fmla="*/ 640 h 2000"/>
                  <a:gd name="T50" fmla="*/ 0 w 1760"/>
                  <a:gd name="T51" fmla="*/ 480 h 2000"/>
                  <a:gd name="T52" fmla="*/ 0 w 1760"/>
                  <a:gd name="T53" fmla="*/ 160 h 2000"/>
                  <a:gd name="T54" fmla="*/ 160 w 1760"/>
                  <a:gd name="T55" fmla="*/ 0 h 2000"/>
                  <a:gd name="T56" fmla="*/ 1440 w 1760"/>
                  <a:gd name="T57" fmla="*/ 80 h 2000"/>
                  <a:gd name="T58" fmla="*/ 160 w 1760"/>
                  <a:gd name="T59" fmla="*/ 80 h 2000"/>
                  <a:gd name="T60" fmla="*/ 80 w 1760"/>
                  <a:gd name="T61" fmla="*/ 160 h 2000"/>
                  <a:gd name="T62" fmla="*/ 80 w 1760"/>
                  <a:gd name="T63" fmla="*/ 480 h 2000"/>
                  <a:gd name="T64" fmla="*/ 160 w 1760"/>
                  <a:gd name="T65" fmla="*/ 560 h 2000"/>
                  <a:gd name="T66" fmla="*/ 1440 w 1760"/>
                  <a:gd name="T67" fmla="*/ 560 h 2000"/>
                  <a:gd name="T68" fmla="*/ 1520 w 1760"/>
                  <a:gd name="T69" fmla="*/ 480 h 2000"/>
                  <a:gd name="T70" fmla="*/ 1520 w 1760"/>
                  <a:gd name="T71" fmla="*/ 160 h 2000"/>
                  <a:gd name="T72" fmla="*/ 1440 w 1760"/>
                  <a:gd name="T73" fmla="*/ 80 h 2000"/>
                  <a:gd name="T74" fmla="*/ 920 w 1760"/>
                  <a:gd name="T75" fmla="*/ 1120 h 2000"/>
                  <a:gd name="T76" fmla="*/ 680 w 1760"/>
                  <a:gd name="T77" fmla="*/ 1120 h 2000"/>
                  <a:gd name="T78" fmla="*/ 680 w 1760"/>
                  <a:gd name="T79" fmla="*/ 1920 h 2000"/>
                  <a:gd name="T80" fmla="*/ 920 w 1760"/>
                  <a:gd name="T81" fmla="*/ 1920 h 2000"/>
                  <a:gd name="T82" fmla="*/ 920 w 1760"/>
                  <a:gd name="T83" fmla="*/ 1120 h 2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760" h="2000">
                    <a:moveTo>
                      <a:pt x="760" y="1040"/>
                    </a:moveTo>
                    <a:cubicBezTo>
                      <a:pt x="760" y="1000"/>
                      <a:pt x="760" y="1000"/>
                      <a:pt x="760" y="1000"/>
                    </a:cubicBezTo>
                    <a:cubicBezTo>
                      <a:pt x="760" y="890"/>
                      <a:pt x="850" y="800"/>
                      <a:pt x="960" y="800"/>
                    </a:cubicBezTo>
                    <a:cubicBezTo>
                      <a:pt x="1560" y="800"/>
                      <a:pt x="1560" y="800"/>
                      <a:pt x="1560" y="800"/>
                    </a:cubicBezTo>
                    <a:cubicBezTo>
                      <a:pt x="1626" y="800"/>
                      <a:pt x="1680" y="746"/>
                      <a:pt x="1680" y="680"/>
                    </a:cubicBezTo>
                    <a:cubicBezTo>
                      <a:pt x="1680" y="400"/>
                      <a:pt x="1680" y="400"/>
                      <a:pt x="1680" y="400"/>
                    </a:cubicBezTo>
                    <a:cubicBezTo>
                      <a:pt x="1680" y="378"/>
                      <a:pt x="1662" y="360"/>
                      <a:pt x="1640" y="360"/>
                    </a:cubicBezTo>
                    <a:cubicBezTo>
                      <a:pt x="1640" y="280"/>
                      <a:pt x="1640" y="280"/>
                      <a:pt x="1640" y="280"/>
                    </a:cubicBezTo>
                    <a:cubicBezTo>
                      <a:pt x="1706" y="280"/>
                      <a:pt x="1760" y="334"/>
                      <a:pt x="1760" y="400"/>
                    </a:cubicBezTo>
                    <a:cubicBezTo>
                      <a:pt x="1760" y="680"/>
                      <a:pt x="1760" y="680"/>
                      <a:pt x="1760" y="680"/>
                    </a:cubicBezTo>
                    <a:cubicBezTo>
                      <a:pt x="1760" y="790"/>
                      <a:pt x="1670" y="880"/>
                      <a:pt x="1560" y="880"/>
                    </a:cubicBezTo>
                    <a:cubicBezTo>
                      <a:pt x="960" y="880"/>
                      <a:pt x="960" y="880"/>
                      <a:pt x="960" y="880"/>
                    </a:cubicBezTo>
                    <a:cubicBezTo>
                      <a:pt x="894" y="880"/>
                      <a:pt x="840" y="934"/>
                      <a:pt x="840" y="1000"/>
                    </a:cubicBezTo>
                    <a:cubicBezTo>
                      <a:pt x="840" y="1040"/>
                      <a:pt x="840" y="1040"/>
                      <a:pt x="840" y="1040"/>
                    </a:cubicBezTo>
                    <a:cubicBezTo>
                      <a:pt x="1000" y="1040"/>
                      <a:pt x="1000" y="1040"/>
                      <a:pt x="1000" y="1040"/>
                    </a:cubicBezTo>
                    <a:cubicBezTo>
                      <a:pt x="1000" y="2000"/>
                      <a:pt x="1000" y="2000"/>
                      <a:pt x="1000" y="2000"/>
                    </a:cubicBezTo>
                    <a:cubicBezTo>
                      <a:pt x="600" y="2000"/>
                      <a:pt x="600" y="2000"/>
                      <a:pt x="600" y="2000"/>
                    </a:cubicBezTo>
                    <a:cubicBezTo>
                      <a:pt x="600" y="1040"/>
                      <a:pt x="600" y="1040"/>
                      <a:pt x="600" y="1040"/>
                    </a:cubicBezTo>
                    <a:lnTo>
                      <a:pt x="760" y="1040"/>
                    </a:lnTo>
                    <a:close/>
                    <a:moveTo>
                      <a:pt x="160" y="0"/>
                    </a:moveTo>
                    <a:cubicBezTo>
                      <a:pt x="1440" y="0"/>
                      <a:pt x="1440" y="0"/>
                      <a:pt x="1440" y="0"/>
                    </a:cubicBezTo>
                    <a:cubicBezTo>
                      <a:pt x="1528" y="0"/>
                      <a:pt x="1600" y="72"/>
                      <a:pt x="1600" y="160"/>
                    </a:cubicBezTo>
                    <a:cubicBezTo>
                      <a:pt x="1600" y="480"/>
                      <a:pt x="1600" y="480"/>
                      <a:pt x="1600" y="480"/>
                    </a:cubicBezTo>
                    <a:cubicBezTo>
                      <a:pt x="1600" y="568"/>
                      <a:pt x="1528" y="640"/>
                      <a:pt x="1440" y="640"/>
                    </a:cubicBezTo>
                    <a:cubicBezTo>
                      <a:pt x="160" y="640"/>
                      <a:pt x="160" y="640"/>
                      <a:pt x="160" y="640"/>
                    </a:cubicBezTo>
                    <a:cubicBezTo>
                      <a:pt x="72" y="640"/>
                      <a:pt x="0" y="568"/>
                      <a:pt x="0" y="480"/>
                    </a:cubicBezTo>
                    <a:cubicBezTo>
                      <a:pt x="0" y="160"/>
                      <a:pt x="0" y="160"/>
                      <a:pt x="0" y="160"/>
                    </a:cubicBezTo>
                    <a:cubicBezTo>
                      <a:pt x="0" y="72"/>
                      <a:pt x="72" y="0"/>
                      <a:pt x="160" y="0"/>
                    </a:cubicBezTo>
                    <a:close/>
                    <a:moveTo>
                      <a:pt x="1440" y="80"/>
                    </a:moveTo>
                    <a:cubicBezTo>
                      <a:pt x="160" y="80"/>
                      <a:pt x="160" y="80"/>
                      <a:pt x="160" y="80"/>
                    </a:cubicBezTo>
                    <a:cubicBezTo>
                      <a:pt x="116" y="80"/>
                      <a:pt x="80" y="116"/>
                      <a:pt x="80" y="160"/>
                    </a:cubicBezTo>
                    <a:cubicBezTo>
                      <a:pt x="80" y="480"/>
                      <a:pt x="80" y="480"/>
                      <a:pt x="80" y="480"/>
                    </a:cubicBezTo>
                    <a:cubicBezTo>
                      <a:pt x="80" y="524"/>
                      <a:pt x="116" y="560"/>
                      <a:pt x="160" y="560"/>
                    </a:cubicBezTo>
                    <a:cubicBezTo>
                      <a:pt x="1440" y="560"/>
                      <a:pt x="1440" y="560"/>
                      <a:pt x="1440" y="560"/>
                    </a:cubicBezTo>
                    <a:cubicBezTo>
                      <a:pt x="1484" y="560"/>
                      <a:pt x="1520" y="524"/>
                      <a:pt x="1520" y="480"/>
                    </a:cubicBezTo>
                    <a:cubicBezTo>
                      <a:pt x="1520" y="160"/>
                      <a:pt x="1520" y="160"/>
                      <a:pt x="1520" y="160"/>
                    </a:cubicBezTo>
                    <a:cubicBezTo>
                      <a:pt x="1520" y="116"/>
                      <a:pt x="1484" y="80"/>
                      <a:pt x="1440" y="80"/>
                    </a:cubicBezTo>
                    <a:close/>
                    <a:moveTo>
                      <a:pt x="920" y="1120"/>
                    </a:moveTo>
                    <a:cubicBezTo>
                      <a:pt x="680" y="1120"/>
                      <a:pt x="680" y="1120"/>
                      <a:pt x="680" y="1120"/>
                    </a:cubicBezTo>
                    <a:cubicBezTo>
                      <a:pt x="680" y="1920"/>
                      <a:pt x="680" y="1920"/>
                      <a:pt x="680" y="1920"/>
                    </a:cubicBezTo>
                    <a:cubicBezTo>
                      <a:pt x="920" y="1920"/>
                      <a:pt x="920" y="1920"/>
                      <a:pt x="920" y="1920"/>
                    </a:cubicBezTo>
                    <a:lnTo>
                      <a:pt x="920" y="1120"/>
                    </a:lnTo>
                    <a:close/>
                  </a:path>
                </a:pathLst>
              </a:custGeom>
              <a:grpFill/>
              <a:ln>
                <a:noFill/>
              </a:ln>
            </p:spPr>
            <p:txBody>
              <a:bodyPr vert="horz" wrap="square" lIns="91440" tIns="45720" rIns="91440" bIns="45720" numCol="1" anchor="t" anchorCtr="0" compatLnSpc="1">
                <a:prstTxWarp prst="textNoShape">
                  <a:avLst/>
                </a:prstTxWarp>
              </a:bodyPr>
              <a:lstStyle/>
              <a:p>
                <a:endParaRPr lang="en-US" dirty="0">
                  <a:latin typeface="+mn-lt"/>
                  <a:sym typeface="+mn-lt"/>
                </a:endParaRPr>
              </a:p>
            </p:txBody>
          </p:sp>
          <p:sp>
            <p:nvSpPr>
              <p:cNvPr id="101" name="Freeform 5"/>
              <p:cNvSpPr>
                <a:spLocks noChangeAspect="1" noEditPoints="1"/>
              </p:cNvSpPr>
              <p:nvPr/>
            </p:nvSpPr>
            <p:spPr bwMode="auto">
              <a:xfrm>
                <a:off x="9190245" y="3450810"/>
                <a:ext cx="199658" cy="324000"/>
              </a:xfrm>
              <a:custGeom>
                <a:avLst/>
                <a:gdLst>
                  <a:gd name="T0" fmla="*/ 680 w 1280"/>
                  <a:gd name="T1" fmla="*/ 136 h 2080"/>
                  <a:gd name="T2" fmla="*/ 931 w 1280"/>
                  <a:gd name="T3" fmla="*/ 156 h 2080"/>
                  <a:gd name="T4" fmla="*/ 651 w 1280"/>
                  <a:gd name="T5" fmla="*/ 223 h 2080"/>
                  <a:gd name="T6" fmla="*/ 1040 w 1280"/>
                  <a:gd name="T7" fmla="*/ 640 h 2080"/>
                  <a:gd name="T8" fmla="*/ 960 w 1280"/>
                  <a:gd name="T9" fmla="*/ 1840 h 2080"/>
                  <a:gd name="T10" fmla="*/ 1040 w 1280"/>
                  <a:gd name="T11" fmla="*/ 640 h 2080"/>
                  <a:gd name="T12" fmla="*/ 992 w 1280"/>
                  <a:gd name="T13" fmla="*/ 351 h 2080"/>
                  <a:gd name="T14" fmla="*/ 288 w 1280"/>
                  <a:gd name="T15" fmla="*/ 351 h 2080"/>
                  <a:gd name="T16" fmla="*/ 140 w 1280"/>
                  <a:gd name="T17" fmla="*/ 325 h 2080"/>
                  <a:gd name="T18" fmla="*/ 80 w 1280"/>
                  <a:gd name="T19" fmla="*/ 433 h 2080"/>
                  <a:gd name="T20" fmla="*/ 99 w 1280"/>
                  <a:gd name="T21" fmla="*/ 1845 h 2080"/>
                  <a:gd name="T22" fmla="*/ 148 w 1280"/>
                  <a:gd name="T23" fmla="*/ 1914 h 2080"/>
                  <a:gd name="T24" fmla="*/ 640 w 1280"/>
                  <a:gd name="T25" fmla="*/ 2000 h 2080"/>
                  <a:gd name="T26" fmla="*/ 1112 w 1280"/>
                  <a:gd name="T27" fmla="*/ 1926 h 2080"/>
                  <a:gd name="T28" fmla="*/ 1181 w 1280"/>
                  <a:gd name="T29" fmla="*/ 1845 h 2080"/>
                  <a:gd name="T30" fmla="*/ 1200 w 1280"/>
                  <a:gd name="T31" fmla="*/ 433 h 2080"/>
                  <a:gd name="T32" fmla="*/ 1129 w 1280"/>
                  <a:gd name="T33" fmla="*/ 272 h 2080"/>
                  <a:gd name="T34" fmla="*/ 640 w 1280"/>
                  <a:gd name="T35" fmla="*/ 80 h 2080"/>
                  <a:gd name="T36" fmla="*/ 200 w 1280"/>
                  <a:gd name="T37" fmla="*/ 200 h 2080"/>
                  <a:gd name="T38" fmla="*/ 640 w 1280"/>
                  <a:gd name="T39" fmla="*/ 320 h 2080"/>
                  <a:gd name="T40" fmla="*/ 1080 w 1280"/>
                  <a:gd name="T41" fmla="*/ 200 h 2080"/>
                  <a:gd name="T42" fmla="*/ 1207 w 1280"/>
                  <a:gd name="T43" fmla="*/ 1944 h 2080"/>
                  <a:gd name="T44" fmla="*/ 1025 w 1280"/>
                  <a:gd name="T45" fmla="*/ 2040 h 2080"/>
                  <a:gd name="T46" fmla="*/ 255 w 1280"/>
                  <a:gd name="T47" fmla="*/ 2040 h 2080"/>
                  <a:gd name="T48" fmla="*/ 73 w 1280"/>
                  <a:gd name="T49" fmla="*/ 1944 h 2080"/>
                  <a:gd name="T50" fmla="*/ 0 w 1280"/>
                  <a:gd name="T51" fmla="*/ 1796 h 2080"/>
                  <a:gd name="T52" fmla="*/ 42 w 1280"/>
                  <a:gd name="T53" fmla="*/ 329 h 2080"/>
                  <a:gd name="T54" fmla="*/ 71 w 1280"/>
                  <a:gd name="T55" fmla="*/ 223 h 2080"/>
                  <a:gd name="T56" fmla="*/ 238 w 1280"/>
                  <a:gd name="T57" fmla="*/ 66 h 2080"/>
                  <a:gd name="T58" fmla="*/ 640 w 1280"/>
                  <a:gd name="T59" fmla="*/ 0 h 2080"/>
                  <a:gd name="T60" fmla="*/ 1042 w 1280"/>
                  <a:gd name="T61" fmla="*/ 66 h 2080"/>
                  <a:gd name="T62" fmla="*/ 1209 w 1280"/>
                  <a:gd name="T63" fmla="*/ 223 h 2080"/>
                  <a:gd name="T64" fmla="*/ 1230 w 1280"/>
                  <a:gd name="T65" fmla="*/ 320 h 2080"/>
                  <a:gd name="T66" fmla="*/ 1280 w 1280"/>
                  <a:gd name="T67" fmla="*/ 433 h 2080"/>
                  <a:gd name="T68" fmla="*/ 1238 w 1280"/>
                  <a:gd name="T69" fmla="*/ 1900 h 20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280" h="2080">
                    <a:moveTo>
                      <a:pt x="634" y="194"/>
                    </a:moveTo>
                    <a:cubicBezTo>
                      <a:pt x="680" y="136"/>
                      <a:pt x="680" y="136"/>
                      <a:pt x="680" y="136"/>
                    </a:cubicBezTo>
                    <a:cubicBezTo>
                      <a:pt x="690" y="124"/>
                      <a:pt x="704" y="118"/>
                      <a:pt x="720" y="119"/>
                    </a:cubicBezTo>
                    <a:cubicBezTo>
                      <a:pt x="802" y="126"/>
                      <a:pt x="876" y="138"/>
                      <a:pt x="931" y="156"/>
                    </a:cubicBezTo>
                    <a:cubicBezTo>
                      <a:pt x="944" y="160"/>
                      <a:pt x="943" y="180"/>
                      <a:pt x="929" y="182"/>
                    </a:cubicBezTo>
                    <a:cubicBezTo>
                      <a:pt x="836" y="196"/>
                      <a:pt x="744" y="209"/>
                      <a:pt x="651" y="223"/>
                    </a:cubicBezTo>
                    <a:cubicBezTo>
                      <a:pt x="635" y="226"/>
                      <a:pt x="624" y="207"/>
                      <a:pt x="634" y="194"/>
                    </a:cubicBezTo>
                    <a:close/>
                    <a:moveTo>
                      <a:pt x="1040" y="640"/>
                    </a:moveTo>
                    <a:cubicBezTo>
                      <a:pt x="1040" y="1840"/>
                      <a:pt x="1040" y="1840"/>
                      <a:pt x="1040" y="1840"/>
                    </a:cubicBezTo>
                    <a:cubicBezTo>
                      <a:pt x="960" y="1840"/>
                      <a:pt x="960" y="1840"/>
                      <a:pt x="960" y="1840"/>
                    </a:cubicBezTo>
                    <a:cubicBezTo>
                      <a:pt x="960" y="640"/>
                      <a:pt x="960" y="640"/>
                      <a:pt x="960" y="640"/>
                    </a:cubicBezTo>
                    <a:lnTo>
                      <a:pt x="1040" y="640"/>
                    </a:lnTo>
                    <a:close/>
                    <a:moveTo>
                      <a:pt x="1129" y="272"/>
                    </a:moveTo>
                    <a:cubicBezTo>
                      <a:pt x="1101" y="304"/>
                      <a:pt x="1053" y="330"/>
                      <a:pt x="992" y="351"/>
                    </a:cubicBezTo>
                    <a:cubicBezTo>
                      <a:pt x="901" y="381"/>
                      <a:pt x="776" y="400"/>
                      <a:pt x="640" y="400"/>
                    </a:cubicBezTo>
                    <a:cubicBezTo>
                      <a:pt x="504" y="400"/>
                      <a:pt x="379" y="381"/>
                      <a:pt x="288" y="351"/>
                    </a:cubicBezTo>
                    <a:cubicBezTo>
                      <a:pt x="227" y="330"/>
                      <a:pt x="180" y="304"/>
                      <a:pt x="151" y="272"/>
                    </a:cubicBezTo>
                    <a:cubicBezTo>
                      <a:pt x="150" y="291"/>
                      <a:pt x="146" y="308"/>
                      <a:pt x="140" y="325"/>
                    </a:cubicBezTo>
                    <a:cubicBezTo>
                      <a:pt x="130" y="350"/>
                      <a:pt x="117" y="365"/>
                      <a:pt x="99" y="384"/>
                    </a:cubicBezTo>
                    <a:cubicBezTo>
                      <a:pt x="86" y="398"/>
                      <a:pt x="80" y="414"/>
                      <a:pt x="80" y="433"/>
                    </a:cubicBezTo>
                    <a:cubicBezTo>
                      <a:pt x="80" y="1796"/>
                      <a:pt x="80" y="1796"/>
                      <a:pt x="80" y="1796"/>
                    </a:cubicBezTo>
                    <a:cubicBezTo>
                      <a:pt x="80" y="1815"/>
                      <a:pt x="86" y="1831"/>
                      <a:pt x="99" y="1845"/>
                    </a:cubicBezTo>
                    <a:cubicBezTo>
                      <a:pt x="113" y="1859"/>
                      <a:pt x="124" y="1870"/>
                      <a:pt x="135" y="1888"/>
                    </a:cubicBezTo>
                    <a:cubicBezTo>
                      <a:pt x="137" y="1892"/>
                      <a:pt x="147" y="1913"/>
                      <a:pt x="148" y="1914"/>
                    </a:cubicBezTo>
                    <a:cubicBezTo>
                      <a:pt x="178" y="1938"/>
                      <a:pt x="236" y="1954"/>
                      <a:pt x="274" y="1963"/>
                    </a:cubicBezTo>
                    <a:cubicBezTo>
                      <a:pt x="392" y="1992"/>
                      <a:pt x="518" y="2000"/>
                      <a:pt x="640" y="2000"/>
                    </a:cubicBezTo>
                    <a:cubicBezTo>
                      <a:pt x="762" y="2000"/>
                      <a:pt x="888" y="1992"/>
                      <a:pt x="1006" y="1963"/>
                    </a:cubicBezTo>
                    <a:cubicBezTo>
                      <a:pt x="1042" y="1954"/>
                      <a:pt x="1080" y="1944"/>
                      <a:pt x="1112" y="1926"/>
                    </a:cubicBezTo>
                    <a:cubicBezTo>
                      <a:pt x="1115" y="1925"/>
                      <a:pt x="1132" y="1915"/>
                      <a:pt x="1133" y="1913"/>
                    </a:cubicBezTo>
                    <a:cubicBezTo>
                      <a:pt x="1144" y="1884"/>
                      <a:pt x="1160" y="1867"/>
                      <a:pt x="1181" y="1845"/>
                    </a:cubicBezTo>
                    <a:cubicBezTo>
                      <a:pt x="1194" y="1831"/>
                      <a:pt x="1200" y="1815"/>
                      <a:pt x="1200" y="1796"/>
                    </a:cubicBezTo>
                    <a:cubicBezTo>
                      <a:pt x="1200" y="433"/>
                      <a:pt x="1200" y="433"/>
                      <a:pt x="1200" y="433"/>
                    </a:cubicBezTo>
                    <a:cubicBezTo>
                      <a:pt x="1200" y="414"/>
                      <a:pt x="1194" y="398"/>
                      <a:pt x="1181" y="384"/>
                    </a:cubicBezTo>
                    <a:cubicBezTo>
                      <a:pt x="1148" y="350"/>
                      <a:pt x="1131" y="320"/>
                      <a:pt x="1129" y="272"/>
                    </a:cubicBezTo>
                    <a:close/>
                    <a:moveTo>
                      <a:pt x="967" y="125"/>
                    </a:moveTo>
                    <a:cubicBezTo>
                      <a:pt x="884" y="97"/>
                      <a:pt x="768" y="80"/>
                      <a:pt x="640" y="80"/>
                    </a:cubicBezTo>
                    <a:cubicBezTo>
                      <a:pt x="512" y="80"/>
                      <a:pt x="396" y="97"/>
                      <a:pt x="313" y="125"/>
                    </a:cubicBezTo>
                    <a:cubicBezTo>
                      <a:pt x="243" y="148"/>
                      <a:pt x="200" y="175"/>
                      <a:pt x="200" y="200"/>
                    </a:cubicBezTo>
                    <a:cubicBezTo>
                      <a:pt x="200" y="225"/>
                      <a:pt x="243" y="252"/>
                      <a:pt x="313" y="275"/>
                    </a:cubicBezTo>
                    <a:cubicBezTo>
                      <a:pt x="396" y="303"/>
                      <a:pt x="512" y="320"/>
                      <a:pt x="640" y="320"/>
                    </a:cubicBezTo>
                    <a:cubicBezTo>
                      <a:pt x="768" y="320"/>
                      <a:pt x="884" y="303"/>
                      <a:pt x="967" y="275"/>
                    </a:cubicBezTo>
                    <a:cubicBezTo>
                      <a:pt x="1037" y="252"/>
                      <a:pt x="1080" y="225"/>
                      <a:pt x="1080" y="200"/>
                    </a:cubicBezTo>
                    <a:cubicBezTo>
                      <a:pt x="1080" y="175"/>
                      <a:pt x="1037" y="148"/>
                      <a:pt x="967" y="125"/>
                    </a:cubicBezTo>
                    <a:close/>
                    <a:moveTo>
                      <a:pt x="1207" y="1944"/>
                    </a:moveTo>
                    <a:cubicBezTo>
                      <a:pt x="1199" y="1967"/>
                      <a:pt x="1170" y="1986"/>
                      <a:pt x="1150" y="1997"/>
                    </a:cubicBezTo>
                    <a:cubicBezTo>
                      <a:pt x="1111" y="2017"/>
                      <a:pt x="1067" y="2030"/>
                      <a:pt x="1025" y="2040"/>
                    </a:cubicBezTo>
                    <a:cubicBezTo>
                      <a:pt x="901" y="2070"/>
                      <a:pt x="768" y="2080"/>
                      <a:pt x="640" y="2080"/>
                    </a:cubicBezTo>
                    <a:cubicBezTo>
                      <a:pt x="512" y="2080"/>
                      <a:pt x="379" y="2070"/>
                      <a:pt x="255" y="2040"/>
                    </a:cubicBezTo>
                    <a:cubicBezTo>
                      <a:pt x="204" y="2028"/>
                      <a:pt x="140" y="2009"/>
                      <a:pt x="98" y="1976"/>
                    </a:cubicBezTo>
                    <a:cubicBezTo>
                      <a:pt x="87" y="1967"/>
                      <a:pt x="77" y="1956"/>
                      <a:pt x="73" y="1944"/>
                    </a:cubicBezTo>
                    <a:cubicBezTo>
                      <a:pt x="66" y="1923"/>
                      <a:pt x="56" y="1915"/>
                      <a:pt x="42" y="1900"/>
                    </a:cubicBezTo>
                    <a:cubicBezTo>
                      <a:pt x="14" y="1871"/>
                      <a:pt x="0" y="1836"/>
                      <a:pt x="0" y="1796"/>
                    </a:cubicBezTo>
                    <a:cubicBezTo>
                      <a:pt x="0" y="433"/>
                      <a:pt x="0" y="433"/>
                      <a:pt x="0" y="433"/>
                    </a:cubicBezTo>
                    <a:cubicBezTo>
                      <a:pt x="0" y="393"/>
                      <a:pt x="14" y="358"/>
                      <a:pt x="42" y="329"/>
                    </a:cubicBezTo>
                    <a:cubicBezTo>
                      <a:pt x="60" y="309"/>
                      <a:pt x="71" y="295"/>
                      <a:pt x="71" y="266"/>
                    </a:cubicBezTo>
                    <a:cubicBezTo>
                      <a:pt x="71" y="223"/>
                      <a:pt x="71" y="223"/>
                      <a:pt x="71" y="223"/>
                    </a:cubicBezTo>
                    <a:cubicBezTo>
                      <a:pt x="71" y="187"/>
                      <a:pt x="92" y="156"/>
                      <a:pt x="122" y="131"/>
                    </a:cubicBezTo>
                    <a:cubicBezTo>
                      <a:pt x="159" y="100"/>
                      <a:pt x="210" y="76"/>
                      <a:pt x="238" y="66"/>
                    </a:cubicBezTo>
                    <a:cubicBezTo>
                      <a:pt x="295" y="43"/>
                      <a:pt x="358" y="27"/>
                      <a:pt x="423" y="17"/>
                    </a:cubicBezTo>
                    <a:cubicBezTo>
                      <a:pt x="496" y="5"/>
                      <a:pt x="571" y="0"/>
                      <a:pt x="640" y="0"/>
                    </a:cubicBezTo>
                    <a:cubicBezTo>
                      <a:pt x="709" y="0"/>
                      <a:pt x="784" y="5"/>
                      <a:pt x="857" y="17"/>
                    </a:cubicBezTo>
                    <a:cubicBezTo>
                      <a:pt x="922" y="27"/>
                      <a:pt x="985" y="43"/>
                      <a:pt x="1042" y="66"/>
                    </a:cubicBezTo>
                    <a:cubicBezTo>
                      <a:pt x="1070" y="76"/>
                      <a:pt x="1121" y="100"/>
                      <a:pt x="1158" y="131"/>
                    </a:cubicBezTo>
                    <a:cubicBezTo>
                      <a:pt x="1188" y="156"/>
                      <a:pt x="1209" y="187"/>
                      <a:pt x="1209" y="223"/>
                    </a:cubicBezTo>
                    <a:cubicBezTo>
                      <a:pt x="1209" y="266"/>
                      <a:pt x="1209" y="266"/>
                      <a:pt x="1209" y="266"/>
                    </a:cubicBezTo>
                    <a:cubicBezTo>
                      <a:pt x="1209" y="286"/>
                      <a:pt x="1216" y="305"/>
                      <a:pt x="1230" y="320"/>
                    </a:cubicBezTo>
                    <a:cubicBezTo>
                      <a:pt x="1238" y="329"/>
                      <a:pt x="1238" y="329"/>
                      <a:pt x="1238" y="329"/>
                    </a:cubicBezTo>
                    <a:cubicBezTo>
                      <a:pt x="1266" y="358"/>
                      <a:pt x="1280" y="393"/>
                      <a:pt x="1280" y="433"/>
                    </a:cubicBezTo>
                    <a:cubicBezTo>
                      <a:pt x="1280" y="1796"/>
                      <a:pt x="1280" y="1796"/>
                      <a:pt x="1280" y="1796"/>
                    </a:cubicBezTo>
                    <a:cubicBezTo>
                      <a:pt x="1280" y="1836"/>
                      <a:pt x="1266" y="1871"/>
                      <a:pt x="1238" y="1900"/>
                    </a:cubicBezTo>
                    <a:cubicBezTo>
                      <a:pt x="1224" y="1915"/>
                      <a:pt x="1214" y="1923"/>
                      <a:pt x="1207" y="194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dirty="0">
                  <a:latin typeface="+mn-lt"/>
                  <a:sym typeface="+mn-lt"/>
                </a:endParaRPr>
              </a:p>
            </p:txBody>
          </p:sp>
          <p:sp>
            <p:nvSpPr>
              <p:cNvPr id="102" name="Freeform 5"/>
              <p:cNvSpPr>
                <a:spLocks noChangeAspect="1" noEditPoints="1"/>
              </p:cNvSpPr>
              <p:nvPr/>
            </p:nvSpPr>
            <p:spPr bwMode="auto">
              <a:xfrm>
                <a:off x="9202713" y="2996315"/>
                <a:ext cx="174722" cy="324000"/>
              </a:xfrm>
              <a:custGeom>
                <a:avLst/>
                <a:gdLst>
                  <a:gd name="T0" fmla="*/ 320 w 1120"/>
                  <a:gd name="T1" fmla="*/ 160 h 2080"/>
                  <a:gd name="T2" fmla="*/ 320 w 1120"/>
                  <a:gd name="T3" fmla="*/ 0 h 2080"/>
                  <a:gd name="T4" fmla="*/ 800 w 1120"/>
                  <a:gd name="T5" fmla="*/ 0 h 2080"/>
                  <a:gd name="T6" fmla="*/ 800 w 1120"/>
                  <a:gd name="T7" fmla="*/ 160 h 2080"/>
                  <a:gd name="T8" fmla="*/ 1120 w 1120"/>
                  <a:gd name="T9" fmla="*/ 160 h 2080"/>
                  <a:gd name="T10" fmla="*/ 1120 w 1120"/>
                  <a:gd name="T11" fmla="*/ 2080 h 2080"/>
                  <a:gd name="T12" fmla="*/ 0 w 1120"/>
                  <a:gd name="T13" fmla="*/ 2080 h 2080"/>
                  <a:gd name="T14" fmla="*/ 0 w 1120"/>
                  <a:gd name="T15" fmla="*/ 160 h 2080"/>
                  <a:gd name="T16" fmla="*/ 320 w 1120"/>
                  <a:gd name="T17" fmla="*/ 160 h 2080"/>
                  <a:gd name="T18" fmla="*/ 400 w 1120"/>
                  <a:gd name="T19" fmla="*/ 160 h 2080"/>
                  <a:gd name="T20" fmla="*/ 720 w 1120"/>
                  <a:gd name="T21" fmla="*/ 160 h 2080"/>
                  <a:gd name="T22" fmla="*/ 720 w 1120"/>
                  <a:gd name="T23" fmla="*/ 80 h 2080"/>
                  <a:gd name="T24" fmla="*/ 400 w 1120"/>
                  <a:gd name="T25" fmla="*/ 80 h 2080"/>
                  <a:gd name="T26" fmla="*/ 400 w 1120"/>
                  <a:gd name="T27" fmla="*/ 160 h 2080"/>
                  <a:gd name="T28" fmla="*/ 80 w 1120"/>
                  <a:gd name="T29" fmla="*/ 240 h 2080"/>
                  <a:gd name="T30" fmla="*/ 80 w 1120"/>
                  <a:gd name="T31" fmla="*/ 2000 h 2080"/>
                  <a:gd name="T32" fmla="*/ 1040 w 1120"/>
                  <a:gd name="T33" fmla="*/ 2000 h 2080"/>
                  <a:gd name="T34" fmla="*/ 1040 w 1120"/>
                  <a:gd name="T35" fmla="*/ 240 h 2080"/>
                  <a:gd name="T36" fmla="*/ 80 w 1120"/>
                  <a:gd name="T37" fmla="*/ 240 h 2080"/>
                  <a:gd name="T38" fmla="*/ 600 w 1120"/>
                  <a:gd name="T39" fmla="*/ 400 h 2080"/>
                  <a:gd name="T40" fmla="*/ 600 w 1120"/>
                  <a:gd name="T41" fmla="*/ 560 h 2080"/>
                  <a:gd name="T42" fmla="*/ 760 w 1120"/>
                  <a:gd name="T43" fmla="*/ 560 h 2080"/>
                  <a:gd name="T44" fmla="*/ 760 w 1120"/>
                  <a:gd name="T45" fmla="*/ 640 h 2080"/>
                  <a:gd name="T46" fmla="*/ 600 w 1120"/>
                  <a:gd name="T47" fmla="*/ 640 h 2080"/>
                  <a:gd name="T48" fmla="*/ 600 w 1120"/>
                  <a:gd name="T49" fmla="*/ 800 h 2080"/>
                  <a:gd name="T50" fmla="*/ 520 w 1120"/>
                  <a:gd name="T51" fmla="*/ 800 h 2080"/>
                  <a:gd name="T52" fmla="*/ 520 w 1120"/>
                  <a:gd name="T53" fmla="*/ 640 h 2080"/>
                  <a:gd name="T54" fmla="*/ 360 w 1120"/>
                  <a:gd name="T55" fmla="*/ 640 h 2080"/>
                  <a:gd name="T56" fmla="*/ 360 w 1120"/>
                  <a:gd name="T57" fmla="*/ 560 h 2080"/>
                  <a:gd name="T58" fmla="*/ 520 w 1120"/>
                  <a:gd name="T59" fmla="*/ 560 h 2080"/>
                  <a:gd name="T60" fmla="*/ 520 w 1120"/>
                  <a:gd name="T61" fmla="*/ 400 h 2080"/>
                  <a:gd name="T62" fmla="*/ 600 w 1120"/>
                  <a:gd name="T63" fmla="*/ 400 h 2080"/>
                  <a:gd name="T64" fmla="*/ 360 w 1120"/>
                  <a:gd name="T65" fmla="*/ 1600 h 2080"/>
                  <a:gd name="T66" fmla="*/ 760 w 1120"/>
                  <a:gd name="T67" fmla="*/ 1600 h 2080"/>
                  <a:gd name="T68" fmla="*/ 760 w 1120"/>
                  <a:gd name="T69" fmla="*/ 1680 h 2080"/>
                  <a:gd name="T70" fmla="*/ 360 w 1120"/>
                  <a:gd name="T71" fmla="*/ 1680 h 2080"/>
                  <a:gd name="T72" fmla="*/ 360 w 1120"/>
                  <a:gd name="T73" fmla="*/ 1600 h 20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120" h="2080">
                    <a:moveTo>
                      <a:pt x="320" y="160"/>
                    </a:moveTo>
                    <a:cubicBezTo>
                      <a:pt x="320" y="0"/>
                      <a:pt x="320" y="0"/>
                      <a:pt x="320" y="0"/>
                    </a:cubicBezTo>
                    <a:cubicBezTo>
                      <a:pt x="480" y="0"/>
                      <a:pt x="640" y="0"/>
                      <a:pt x="800" y="0"/>
                    </a:cubicBezTo>
                    <a:cubicBezTo>
                      <a:pt x="800" y="160"/>
                      <a:pt x="800" y="160"/>
                      <a:pt x="800" y="160"/>
                    </a:cubicBezTo>
                    <a:cubicBezTo>
                      <a:pt x="1120" y="160"/>
                      <a:pt x="1120" y="160"/>
                      <a:pt x="1120" y="160"/>
                    </a:cubicBezTo>
                    <a:cubicBezTo>
                      <a:pt x="1120" y="2080"/>
                      <a:pt x="1120" y="2080"/>
                      <a:pt x="1120" y="2080"/>
                    </a:cubicBezTo>
                    <a:cubicBezTo>
                      <a:pt x="0" y="2080"/>
                      <a:pt x="0" y="2080"/>
                      <a:pt x="0" y="2080"/>
                    </a:cubicBezTo>
                    <a:cubicBezTo>
                      <a:pt x="0" y="160"/>
                      <a:pt x="0" y="160"/>
                      <a:pt x="0" y="160"/>
                    </a:cubicBezTo>
                    <a:lnTo>
                      <a:pt x="320" y="160"/>
                    </a:lnTo>
                    <a:close/>
                    <a:moveTo>
                      <a:pt x="400" y="160"/>
                    </a:moveTo>
                    <a:cubicBezTo>
                      <a:pt x="720" y="160"/>
                      <a:pt x="720" y="160"/>
                      <a:pt x="720" y="160"/>
                    </a:cubicBezTo>
                    <a:cubicBezTo>
                      <a:pt x="720" y="80"/>
                      <a:pt x="720" y="80"/>
                      <a:pt x="720" y="80"/>
                    </a:cubicBezTo>
                    <a:cubicBezTo>
                      <a:pt x="400" y="80"/>
                      <a:pt x="400" y="80"/>
                      <a:pt x="400" y="80"/>
                    </a:cubicBezTo>
                    <a:lnTo>
                      <a:pt x="400" y="160"/>
                    </a:lnTo>
                    <a:close/>
                    <a:moveTo>
                      <a:pt x="80" y="240"/>
                    </a:moveTo>
                    <a:cubicBezTo>
                      <a:pt x="80" y="2000"/>
                      <a:pt x="80" y="2000"/>
                      <a:pt x="80" y="2000"/>
                    </a:cubicBezTo>
                    <a:cubicBezTo>
                      <a:pt x="1040" y="2000"/>
                      <a:pt x="1040" y="2000"/>
                      <a:pt x="1040" y="2000"/>
                    </a:cubicBezTo>
                    <a:cubicBezTo>
                      <a:pt x="1040" y="240"/>
                      <a:pt x="1040" y="240"/>
                      <a:pt x="1040" y="240"/>
                    </a:cubicBezTo>
                    <a:cubicBezTo>
                      <a:pt x="720" y="240"/>
                      <a:pt x="400" y="240"/>
                      <a:pt x="80" y="240"/>
                    </a:cubicBezTo>
                    <a:close/>
                    <a:moveTo>
                      <a:pt x="600" y="400"/>
                    </a:moveTo>
                    <a:cubicBezTo>
                      <a:pt x="600" y="560"/>
                      <a:pt x="600" y="560"/>
                      <a:pt x="600" y="560"/>
                    </a:cubicBezTo>
                    <a:cubicBezTo>
                      <a:pt x="760" y="560"/>
                      <a:pt x="760" y="560"/>
                      <a:pt x="760" y="560"/>
                    </a:cubicBezTo>
                    <a:cubicBezTo>
                      <a:pt x="760" y="640"/>
                      <a:pt x="760" y="640"/>
                      <a:pt x="760" y="640"/>
                    </a:cubicBezTo>
                    <a:cubicBezTo>
                      <a:pt x="600" y="640"/>
                      <a:pt x="600" y="640"/>
                      <a:pt x="600" y="640"/>
                    </a:cubicBezTo>
                    <a:cubicBezTo>
                      <a:pt x="600" y="800"/>
                      <a:pt x="600" y="800"/>
                      <a:pt x="600" y="800"/>
                    </a:cubicBezTo>
                    <a:cubicBezTo>
                      <a:pt x="520" y="800"/>
                      <a:pt x="520" y="800"/>
                      <a:pt x="520" y="800"/>
                    </a:cubicBezTo>
                    <a:cubicBezTo>
                      <a:pt x="520" y="640"/>
                      <a:pt x="520" y="640"/>
                      <a:pt x="520" y="640"/>
                    </a:cubicBezTo>
                    <a:cubicBezTo>
                      <a:pt x="360" y="640"/>
                      <a:pt x="360" y="640"/>
                      <a:pt x="360" y="640"/>
                    </a:cubicBezTo>
                    <a:cubicBezTo>
                      <a:pt x="360" y="560"/>
                      <a:pt x="360" y="560"/>
                      <a:pt x="360" y="560"/>
                    </a:cubicBezTo>
                    <a:cubicBezTo>
                      <a:pt x="520" y="560"/>
                      <a:pt x="520" y="560"/>
                      <a:pt x="520" y="560"/>
                    </a:cubicBezTo>
                    <a:cubicBezTo>
                      <a:pt x="520" y="400"/>
                      <a:pt x="520" y="400"/>
                      <a:pt x="520" y="400"/>
                    </a:cubicBezTo>
                    <a:lnTo>
                      <a:pt x="600" y="400"/>
                    </a:lnTo>
                    <a:close/>
                    <a:moveTo>
                      <a:pt x="360" y="1600"/>
                    </a:moveTo>
                    <a:cubicBezTo>
                      <a:pt x="760" y="1600"/>
                      <a:pt x="760" y="1600"/>
                      <a:pt x="760" y="1600"/>
                    </a:cubicBezTo>
                    <a:cubicBezTo>
                      <a:pt x="760" y="1680"/>
                      <a:pt x="760" y="1680"/>
                      <a:pt x="760" y="1680"/>
                    </a:cubicBezTo>
                    <a:cubicBezTo>
                      <a:pt x="360" y="1680"/>
                      <a:pt x="360" y="1680"/>
                      <a:pt x="360" y="1680"/>
                    </a:cubicBezTo>
                    <a:lnTo>
                      <a:pt x="360" y="1600"/>
                    </a:lnTo>
                    <a:close/>
                  </a:path>
                </a:pathLst>
              </a:custGeom>
              <a:grpFill/>
              <a:ln>
                <a:noFill/>
              </a:ln>
            </p:spPr>
            <p:txBody>
              <a:bodyPr vert="horz" wrap="square" lIns="91440" tIns="45720" rIns="91440" bIns="45720" numCol="1" anchor="t" anchorCtr="0" compatLnSpc="1">
                <a:prstTxWarp prst="textNoShape">
                  <a:avLst/>
                </a:prstTxWarp>
              </a:bodyPr>
              <a:lstStyle/>
              <a:p>
                <a:endParaRPr lang="en-US" dirty="0">
                  <a:latin typeface="+mn-lt"/>
                  <a:sym typeface="+mn-lt"/>
                </a:endParaRPr>
              </a:p>
            </p:txBody>
          </p:sp>
          <p:grpSp>
            <p:nvGrpSpPr>
              <p:cNvPr id="104" name="Group 103"/>
              <p:cNvGrpSpPr>
                <a:grpSpLocks noChangeAspect="1"/>
              </p:cNvGrpSpPr>
              <p:nvPr/>
            </p:nvGrpSpPr>
            <p:grpSpPr>
              <a:xfrm>
                <a:off x="9122609" y="5277092"/>
                <a:ext cx="334931" cy="296364"/>
                <a:chOff x="738188" y="2139951"/>
                <a:chExt cx="2840038" cy="2513013"/>
              </a:xfrm>
              <a:grpFill/>
            </p:grpSpPr>
            <p:sp>
              <p:nvSpPr>
                <p:cNvPr id="105" name="Freeform 5"/>
                <p:cNvSpPr>
                  <a:spLocks noEditPoints="1"/>
                </p:cNvSpPr>
                <p:nvPr/>
              </p:nvSpPr>
              <p:spPr bwMode="auto">
                <a:xfrm>
                  <a:off x="738188" y="3232151"/>
                  <a:ext cx="2840038" cy="1420813"/>
                </a:xfrm>
                <a:custGeom>
                  <a:avLst/>
                  <a:gdLst>
                    <a:gd name="T0" fmla="*/ 1680 w 2080"/>
                    <a:gd name="T1" fmla="*/ 720 h 1040"/>
                    <a:gd name="T2" fmla="*/ 400 w 2080"/>
                    <a:gd name="T3" fmla="*/ 720 h 1040"/>
                    <a:gd name="T4" fmla="*/ 400 w 2080"/>
                    <a:gd name="T5" fmla="*/ 760 h 1040"/>
                    <a:gd name="T6" fmla="*/ 440 w 2080"/>
                    <a:gd name="T7" fmla="*/ 800 h 1040"/>
                    <a:gd name="T8" fmla="*/ 1640 w 2080"/>
                    <a:gd name="T9" fmla="*/ 800 h 1040"/>
                    <a:gd name="T10" fmla="*/ 1680 w 2080"/>
                    <a:gd name="T11" fmla="*/ 760 h 1040"/>
                    <a:gd name="T12" fmla="*/ 1680 w 2080"/>
                    <a:gd name="T13" fmla="*/ 720 h 1040"/>
                    <a:gd name="T14" fmla="*/ 440 w 2080"/>
                    <a:gd name="T15" fmla="*/ 560 h 1040"/>
                    <a:gd name="T16" fmla="*/ 1640 w 2080"/>
                    <a:gd name="T17" fmla="*/ 560 h 1040"/>
                    <a:gd name="T18" fmla="*/ 1760 w 2080"/>
                    <a:gd name="T19" fmla="*/ 680 h 1040"/>
                    <a:gd name="T20" fmla="*/ 1760 w 2080"/>
                    <a:gd name="T21" fmla="*/ 760 h 1040"/>
                    <a:gd name="T22" fmla="*/ 1640 w 2080"/>
                    <a:gd name="T23" fmla="*/ 880 h 1040"/>
                    <a:gd name="T24" fmla="*/ 440 w 2080"/>
                    <a:gd name="T25" fmla="*/ 880 h 1040"/>
                    <a:gd name="T26" fmla="*/ 320 w 2080"/>
                    <a:gd name="T27" fmla="*/ 760 h 1040"/>
                    <a:gd name="T28" fmla="*/ 320 w 2080"/>
                    <a:gd name="T29" fmla="*/ 680 h 1040"/>
                    <a:gd name="T30" fmla="*/ 440 w 2080"/>
                    <a:gd name="T31" fmla="*/ 560 h 1040"/>
                    <a:gd name="T32" fmla="*/ 200 w 2080"/>
                    <a:gd name="T33" fmla="*/ 0 h 1040"/>
                    <a:gd name="T34" fmla="*/ 1880 w 2080"/>
                    <a:gd name="T35" fmla="*/ 0 h 1040"/>
                    <a:gd name="T36" fmla="*/ 2080 w 2080"/>
                    <a:gd name="T37" fmla="*/ 200 h 1040"/>
                    <a:gd name="T38" fmla="*/ 2080 w 2080"/>
                    <a:gd name="T39" fmla="*/ 840 h 1040"/>
                    <a:gd name="T40" fmla="*/ 1880 w 2080"/>
                    <a:gd name="T41" fmla="*/ 1040 h 1040"/>
                    <a:gd name="T42" fmla="*/ 200 w 2080"/>
                    <a:gd name="T43" fmla="*/ 1040 h 1040"/>
                    <a:gd name="T44" fmla="*/ 0 w 2080"/>
                    <a:gd name="T45" fmla="*/ 840 h 1040"/>
                    <a:gd name="T46" fmla="*/ 0 w 2080"/>
                    <a:gd name="T47" fmla="*/ 200 h 1040"/>
                    <a:gd name="T48" fmla="*/ 200 w 2080"/>
                    <a:gd name="T49" fmla="*/ 0 h 1040"/>
                    <a:gd name="T50" fmla="*/ 1880 w 2080"/>
                    <a:gd name="T51" fmla="*/ 80 h 1040"/>
                    <a:gd name="T52" fmla="*/ 200 w 2080"/>
                    <a:gd name="T53" fmla="*/ 80 h 1040"/>
                    <a:gd name="T54" fmla="*/ 80 w 2080"/>
                    <a:gd name="T55" fmla="*/ 200 h 1040"/>
                    <a:gd name="T56" fmla="*/ 80 w 2080"/>
                    <a:gd name="T57" fmla="*/ 840 h 1040"/>
                    <a:gd name="T58" fmla="*/ 200 w 2080"/>
                    <a:gd name="T59" fmla="*/ 960 h 1040"/>
                    <a:gd name="T60" fmla="*/ 1880 w 2080"/>
                    <a:gd name="T61" fmla="*/ 960 h 1040"/>
                    <a:gd name="T62" fmla="*/ 2000 w 2080"/>
                    <a:gd name="T63" fmla="*/ 840 h 1040"/>
                    <a:gd name="T64" fmla="*/ 2000 w 2080"/>
                    <a:gd name="T65" fmla="*/ 200 h 1040"/>
                    <a:gd name="T66" fmla="*/ 1880 w 2080"/>
                    <a:gd name="T67" fmla="*/ 80 h 1040"/>
                    <a:gd name="T68" fmla="*/ 320 w 2080"/>
                    <a:gd name="T69" fmla="*/ 160 h 1040"/>
                    <a:gd name="T70" fmla="*/ 400 w 2080"/>
                    <a:gd name="T71" fmla="*/ 240 h 1040"/>
                    <a:gd name="T72" fmla="*/ 320 w 2080"/>
                    <a:gd name="T73" fmla="*/ 320 h 1040"/>
                    <a:gd name="T74" fmla="*/ 240 w 2080"/>
                    <a:gd name="T75" fmla="*/ 240 h 1040"/>
                    <a:gd name="T76" fmla="*/ 320 w 2080"/>
                    <a:gd name="T77" fmla="*/ 160 h 1040"/>
                    <a:gd name="T78" fmla="*/ 560 w 2080"/>
                    <a:gd name="T79" fmla="*/ 160 h 1040"/>
                    <a:gd name="T80" fmla="*/ 640 w 2080"/>
                    <a:gd name="T81" fmla="*/ 240 h 1040"/>
                    <a:gd name="T82" fmla="*/ 560 w 2080"/>
                    <a:gd name="T83" fmla="*/ 320 h 1040"/>
                    <a:gd name="T84" fmla="*/ 480 w 2080"/>
                    <a:gd name="T85" fmla="*/ 240 h 1040"/>
                    <a:gd name="T86" fmla="*/ 560 w 2080"/>
                    <a:gd name="T87" fmla="*/ 160 h 10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080" h="1040">
                      <a:moveTo>
                        <a:pt x="1680" y="720"/>
                      </a:moveTo>
                      <a:cubicBezTo>
                        <a:pt x="400" y="720"/>
                        <a:pt x="400" y="720"/>
                        <a:pt x="400" y="720"/>
                      </a:cubicBezTo>
                      <a:cubicBezTo>
                        <a:pt x="400" y="760"/>
                        <a:pt x="400" y="760"/>
                        <a:pt x="400" y="760"/>
                      </a:cubicBezTo>
                      <a:cubicBezTo>
                        <a:pt x="400" y="782"/>
                        <a:pt x="418" y="800"/>
                        <a:pt x="440" y="800"/>
                      </a:cubicBezTo>
                      <a:cubicBezTo>
                        <a:pt x="1640" y="800"/>
                        <a:pt x="1640" y="800"/>
                        <a:pt x="1640" y="800"/>
                      </a:cubicBezTo>
                      <a:cubicBezTo>
                        <a:pt x="1662" y="800"/>
                        <a:pt x="1680" y="782"/>
                        <a:pt x="1680" y="760"/>
                      </a:cubicBezTo>
                      <a:lnTo>
                        <a:pt x="1680" y="720"/>
                      </a:lnTo>
                      <a:close/>
                      <a:moveTo>
                        <a:pt x="440" y="560"/>
                      </a:moveTo>
                      <a:cubicBezTo>
                        <a:pt x="1640" y="560"/>
                        <a:pt x="1640" y="560"/>
                        <a:pt x="1640" y="560"/>
                      </a:cubicBezTo>
                      <a:cubicBezTo>
                        <a:pt x="1706" y="560"/>
                        <a:pt x="1760" y="614"/>
                        <a:pt x="1760" y="680"/>
                      </a:cubicBezTo>
                      <a:cubicBezTo>
                        <a:pt x="1760" y="760"/>
                        <a:pt x="1760" y="760"/>
                        <a:pt x="1760" y="760"/>
                      </a:cubicBezTo>
                      <a:cubicBezTo>
                        <a:pt x="1760" y="826"/>
                        <a:pt x="1706" y="880"/>
                        <a:pt x="1640" y="880"/>
                      </a:cubicBezTo>
                      <a:cubicBezTo>
                        <a:pt x="440" y="880"/>
                        <a:pt x="440" y="880"/>
                        <a:pt x="440" y="880"/>
                      </a:cubicBezTo>
                      <a:cubicBezTo>
                        <a:pt x="374" y="880"/>
                        <a:pt x="320" y="826"/>
                        <a:pt x="320" y="760"/>
                      </a:cubicBezTo>
                      <a:cubicBezTo>
                        <a:pt x="320" y="680"/>
                        <a:pt x="320" y="680"/>
                        <a:pt x="320" y="680"/>
                      </a:cubicBezTo>
                      <a:cubicBezTo>
                        <a:pt x="320" y="614"/>
                        <a:pt x="374" y="560"/>
                        <a:pt x="440" y="560"/>
                      </a:cubicBezTo>
                      <a:close/>
                      <a:moveTo>
                        <a:pt x="200" y="0"/>
                      </a:moveTo>
                      <a:cubicBezTo>
                        <a:pt x="760" y="0"/>
                        <a:pt x="1320" y="0"/>
                        <a:pt x="1880" y="0"/>
                      </a:cubicBezTo>
                      <a:cubicBezTo>
                        <a:pt x="1990" y="0"/>
                        <a:pt x="2080" y="90"/>
                        <a:pt x="2080" y="200"/>
                      </a:cubicBezTo>
                      <a:cubicBezTo>
                        <a:pt x="2080" y="840"/>
                        <a:pt x="2080" y="840"/>
                        <a:pt x="2080" y="840"/>
                      </a:cubicBezTo>
                      <a:cubicBezTo>
                        <a:pt x="2080" y="950"/>
                        <a:pt x="1990" y="1040"/>
                        <a:pt x="1880" y="1040"/>
                      </a:cubicBezTo>
                      <a:cubicBezTo>
                        <a:pt x="200" y="1040"/>
                        <a:pt x="200" y="1040"/>
                        <a:pt x="200" y="1040"/>
                      </a:cubicBezTo>
                      <a:cubicBezTo>
                        <a:pt x="90" y="1040"/>
                        <a:pt x="0" y="950"/>
                        <a:pt x="0" y="840"/>
                      </a:cubicBezTo>
                      <a:cubicBezTo>
                        <a:pt x="0" y="200"/>
                        <a:pt x="0" y="200"/>
                        <a:pt x="0" y="200"/>
                      </a:cubicBezTo>
                      <a:cubicBezTo>
                        <a:pt x="0" y="90"/>
                        <a:pt x="90" y="0"/>
                        <a:pt x="200" y="0"/>
                      </a:cubicBezTo>
                      <a:close/>
                      <a:moveTo>
                        <a:pt x="1880" y="80"/>
                      </a:moveTo>
                      <a:cubicBezTo>
                        <a:pt x="200" y="80"/>
                        <a:pt x="200" y="80"/>
                        <a:pt x="200" y="80"/>
                      </a:cubicBezTo>
                      <a:cubicBezTo>
                        <a:pt x="134" y="80"/>
                        <a:pt x="80" y="134"/>
                        <a:pt x="80" y="200"/>
                      </a:cubicBezTo>
                      <a:cubicBezTo>
                        <a:pt x="80" y="840"/>
                        <a:pt x="80" y="840"/>
                        <a:pt x="80" y="840"/>
                      </a:cubicBezTo>
                      <a:cubicBezTo>
                        <a:pt x="80" y="906"/>
                        <a:pt x="134" y="960"/>
                        <a:pt x="200" y="960"/>
                      </a:cubicBezTo>
                      <a:cubicBezTo>
                        <a:pt x="1880" y="960"/>
                        <a:pt x="1880" y="960"/>
                        <a:pt x="1880" y="960"/>
                      </a:cubicBezTo>
                      <a:cubicBezTo>
                        <a:pt x="1946" y="960"/>
                        <a:pt x="2000" y="906"/>
                        <a:pt x="2000" y="840"/>
                      </a:cubicBezTo>
                      <a:cubicBezTo>
                        <a:pt x="2000" y="200"/>
                        <a:pt x="2000" y="200"/>
                        <a:pt x="2000" y="200"/>
                      </a:cubicBezTo>
                      <a:cubicBezTo>
                        <a:pt x="2000" y="134"/>
                        <a:pt x="1946" y="80"/>
                        <a:pt x="1880" y="80"/>
                      </a:cubicBezTo>
                      <a:close/>
                      <a:moveTo>
                        <a:pt x="320" y="160"/>
                      </a:moveTo>
                      <a:cubicBezTo>
                        <a:pt x="364" y="160"/>
                        <a:pt x="400" y="196"/>
                        <a:pt x="400" y="240"/>
                      </a:cubicBezTo>
                      <a:cubicBezTo>
                        <a:pt x="400" y="284"/>
                        <a:pt x="364" y="320"/>
                        <a:pt x="320" y="320"/>
                      </a:cubicBezTo>
                      <a:cubicBezTo>
                        <a:pt x="276" y="320"/>
                        <a:pt x="240" y="284"/>
                        <a:pt x="240" y="240"/>
                      </a:cubicBezTo>
                      <a:cubicBezTo>
                        <a:pt x="240" y="196"/>
                        <a:pt x="276" y="160"/>
                        <a:pt x="320" y="160"/>
                      </a:cubicBezTo>
                      <a:close/>
                      <a:moveTo>
                        <a:pt x="560" y="160"/>
                      </a:moveTo>
                      <a:cubicBezTo>
                        <a:pt x="604" y="160"/>
                        <a:pt x="640" y="196"/>
                        <a:pt x="640" y="240"/>
                      </a:cubicBezTo>
                      <a:cubicBezTo>
                        <a:pt x="640" y="284"/>
                        <a:pt x="604" y="320"/>
                        <a:pt x="560" y="320"/>
                      </a:cubicBezTo>
                      <a:cubicBezTo>
                        <a:pt x="516" y="320"/>
                        <a:pt x="480" y="284"/>
                        <a:pt x="480" y="240"/>
                      </a:cubicBezTo>
                      <a:cubicBezTo>
                        <a:pt x="480" y="196"/>
                        <a:pt x="516" y="160"/>
                        <a:pt x="560" y="1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sym typeface="+mn-lt"/>
                  </a:endParaRPr>
                </a:p>
              </p:txBody>
            </p:sp>
            <p:sp>
              <p:nvSpPr>
                <p:cNvPr id="106" name="Freeform 6"/>
                <p:cNvSpPr>
                  <a:spLocks noEditPoints="1"/>
                </p:cNvSpPr>
                <p:nvPr/>
              </p:nvSpPr>
              <p:spPr bwMode="auto">
                <a:xfrm>
                  <a:off x="1284288" y="2139951"/>
                  <a:ext cx="1747838" cy="984250"/>
                </a:xfrm>
                <a:custGeom>
                  <a:avLst/>
                  <a:gdLst>
                    <a:gd name="T0" fmla="*/ 240 w 1280"/>
                    <a:gd name="T1" fmla="*/ 560 h 720"/>
                    <a:gd name="T2" fmla="*/ 1040 w 1280"/>
                    <a:gd name="T3" fmla="*/ 560 h 720"/>
                    <a:gd name="T4" fmla="*/ 1040 w 1280"/>
                    <a:gd name="T5" fmla="*/ 640 h 720"/>
                    <a:gd name="T6" fmla="*/ 240 w 1280"/>
                    <a:gd name="T7" fmla="*/ 640 h 720"/>
                    <a:gd name="T8" fmla="*/ 240 w 1280"/>
                    <a:gd name="T9" fmla="*/ 560 h 720"/>
                    <a:gd name="T10" fmla="*/ 1280 w 1280"/>
                    <a:gd name="T11" fmla="*/ 0 h 720"/>
                    <a:gd name="T12" fmla="*/ 1280 w 1280"/>
                    <a:gd name="T13" fmla="*/ 720 h 720"/>
                    <a:gd name="T14" fmla="*/ 1200 w 1280"/>
                    <a:gd name="T15" fmla="*/ 720 h 720"/>
                    <a:gd name="T16" fmla="*/ 1200 w 1280"/>
                    <a:gd name="T17" fmla="*/ 80 h 720"/>
                    <a:gd name="T18" fmla="*/ 80 w 1280"/>
                    <a:gd name="T19" fmla="*/ 80 h 720"/>
                    <a:gd name="T20" fmla="*/ 80 w 1280"/>
                    <a:gd name="T21" fmla="*/ 720 h 720"/>
                    <a:gd name="T22" fmla="*/ 0 w 1280"/>
                    <a:gd name="T23" fmla="*/ 720 h 720"/>
                    <a:gd name="T24" fmla="*/ 0 w 1280"/>
                    <a:gd name="T25" fmla="*/ 0 h 720"/>
                    <a:gd name="T26" fmla="*/ 1280 w 1280"/>
                    <a:gd name="T27" fmla="*/ 0 h 720"/>
                    <a:gd name="T28" fmla="*/ 240 w 1280"/>
                    <a:gd name="T29" fmla="*/ 240 h 720"/>
                    <a:gd name="T30" fmla="*/ 1040 w 1280"/>
                    <a:gd name="T31" fmla="*/ 240 h 720"/>
                    <a:gd name="T32" fmla="*/ 1040 w 1280"/>
                    <a:gd name="T33" fmla="*/ 320 h 720"/>
                    <a:gd name="T34" fmla="*/ 240 w 1280"/>
                    <a:gd name="T35" fmla="*/ 320 h 720"/>
                    <a:gd name="T36" fmla="*/ 240 w 1280"/>
                    <a:gd name="T37" fmla="*/ 240 h 720"/>
                    <a:gd name="T38" fmla="*/ 240 w 1280"/>
                    <a:gd name="T39" fmla="*/ 400 h 720"/>
                    <a:gd name="T40" fmla="*/ 1040 w 1280"/>
                    <a:gd name="T41" fmla="*/ 400 h 720"/>
                    <a:gd name="T42" fmla="*/ 1040 w 1280"/>
                    <a:gd name="T43" fmla="*/ 480 h 720"/>
                    <a:gd name="T44" fmla="*/ 240 w 1280"/>
                    <a:gd name="T45" fmla="*/ 480 h 720"/>
                    <a:gd name="T46" fmla="*/ 240 w 1280"/>
                    <a:gd name="T47" fmla="*/ 400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280" h="720">
                      <a:moveTo>
                        <a:pt x="240" y="560"/>
                      </a:moveTo>
                      <a:cubicBezTo>
                        <a:pt x="1040" y="560"/>
                        <a:pt x="1040" y="560"/>
                        <a:pt x="1040" y="560"/>
                      </a:cubicBezTo>
                      <a:cubicBezTo>
                        <a:pt x="1040" y="640"/>
                        <a:pt x="1040" y="640"/>
                        <a:pt x="1040" y="640"/>
                      </a:cubicBezTo>
                      <a:cubicBezTo>
                        <a:pt x="240" y="640"/>
                        <a:pt x="240" y="640"/>
                        <a:pt x="240" y="640"/>
                      </a:cubicBezTo>
                      <a:lnTo>
                        <a:pt x="240" y="560"/>
                      </a:lnTo>
                      <a:close/>
                      <a:moveTo>
                        <a:pt x="1280" y="0"/>
                      </a:moveTo>
                      <a:cubicBezTo>
                        <a:pt x="1280" y="720"/>
                        <a:pt x="1280" y="720"/>
                        <a:pt x="1280" y="720"/>
                      </a:cubicBezTo>
                      <a:cubicBezTo>
                        <a:pt x="1256" y="718"/>
                        <a:pt x="1225" y="720"/>
                        <a:pt x="1200" y="720"/>
                      </a:cubicBezTo>
                      <a:cubicBezTo>
                        <a:pt x="1200" y="80"/>
                        <a:pt x="1200" y="80"/>
                        <a:pt x="1200" y="80"/>
                      </a:cubicBezTo>
                      <a:cubicBezTo>
                        <a:pt x="80" y="80"/>
                        <a:pt x="80" y="80"/>
                        <a:pt x="80" y="80"/>
                      </a:cubicBezTo>
                      <a:cubicBezTo>
                        <a:pt x="80" y="720"/>
                        <a:pt x="80" y="720"/>
                        <a:pt x="80" y="720"/>
                      </a:cubicBezTo>
                      <a:cubicBezTo>
                        <a:pt x="0" y="720"/>
                        <a:pt x="0" y="720"/>
                        <a:pt x="0" y="720"/>
                      </a:cubicBezTo>
                      <a:cubicBezTo>
                        <a:pt x="0" y="0"/>
                        <a:pt x="0" y="0"/>
                        <a:pt x="0" y="0"/>
                      </a:cubicBezTo>
                      <a:lnTo>
                        <a:pt x="1280" y="0"/>
                      </a:lnTo>
                      <a:close/>
                      <a:moveTo>
                        <a:pt x="240" y="240"/>
                      </a:moveTo>
                      <a:cubicBezTo>
                        <a:pt x="1040" y="240"/>
                        <a:pt x="1040" y="240"/>
                        <a:pt x="1040" y="240"/>
                      </a:cubicBezTo>
                      <a:cubicBezTo>
                        <a:pt x="1040" y="320"/>
                        <a:pt x="1040" y="320"/>
                        <a:pt x="1040" y="320"/>
                      </a:cubicBezTo>
                      <a:cubicBezTo>
                        <a:pt x="240" y="320"/>
                        <a:pt x="240" y="320"/>
                        <a:pt x="240" y="320"/>
                      </a:cubicBezTo>
                      <a:lnTo>
                        <a:pt x="240" y="240"/>
                      </a:lnTo>
                      <a:close/>
                      <a:moveTo>
                        <a:pt x="240" y="400"/>
                      </a:moveTo>
                      <a:cubicBezTo>
                        <a:pt x="1040" y="400"/>
                        <a:pt x="1040" y="400"/>
                        <a:pt x="1040" y="400"/>
                      </a:cubicBezTo>
                      <a:cubicBezTo>
                        <a:pt x="1040" y="480"/>
                        <a:pt x="1040" y="480"/>
                        <a:pt x="1040" y="480"/>
                      </a:cubicBezTo>
                      <a:cubicBezTo>
                        <a:pt x="240" y="480"/>
                        <a:pt x="240" y="480"/>
                        <a:pt x="240" y="480"/>
                      </a:cubicBezTo>
                      <a:lnTo>
                        <a:pt x="240" y="4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sym typeface="+mn-lt"/>
                  </a:endParaRPr>
                </a:p>
              </p:txBody>
            </p:sp>
          </p:grpSp>
          <p:grpSp>
            <p:nvGrpSpPr>
              <p:cNvPr id="12" name="Group 11"/>
              <p:cNvGrpSpPr>
                <a:grpSpLocks noChangeAspect="1"/>
              </p:cNvGrpSpPr>
              <p:nvPr/>
            </p:nvGrpSpPr>
            <p:grpSpPr>
              <a:xfrm>
                <a:off x="9137074" y="3914097"/>
                <a:ext cx="306000" cy="306000"/>
                <a:chOff x="8550319" y="3732985"/>
                <a:chExt cx="339539" cy="339539"/>
              </a:xfrm>
              <a:grpFill/>
            </p:grpSpPr>
            <p:sp>
              <p:nvSpPr>
                <p:cNvPr id="120" name="Freeform 287"/>
                <p:cNvSpPr>
                  <a:spLocks noEditPoints="1"/>
                </p:cNvSpPr>
                <p:nvPr/>
              </p:nvSpPr>
              <p:spPr bwMode="auto">
                <a:xfrm flipH="1">
                  <a:off x="8550319" y="3732985"/>
                  <a:ext cx="339539" cy="339539"/>
                </a:xfrm>
                <a:custGeom>
                  <a:avLst/>
                  <a:gdLst>
                    <a:gd name="T0" fmla="*/ 142 w 283"/>
                    <a:gd name="T1" fmla="*/ 64 h 282"/>
                    <a:gd name="T2" fmla="*/ 121 w 283"/>
                    <a:gd name="T3" fmla="*/ 67 h 282"/>
                    <a:gd name="T4" fmla="*/ 103 w 283"/>
                    <a:gd name="T5" fmla="*/ 74 h 282"/>
                    <a:gd name="T6" fmla="*/ 87 w 283"/>
                    <a:gd name="T7" fmla="*/ 86 h 282"/>
                    <a:gd name="T8" fmla="*/ 75 w 283"/>
                    <a:gd name="T9" fmla="*/ 103 h 282"/>
                    <a:gd name="T10" fmla="*/ 67 w 283"/>
                    <a:gd name="T11" fmla="*/ 121 h 282"/>
                    <a:gd name="T12" fmla="*/ 64 w 283"/>
                    <a:gd name="T13" fmla="*/ 142 h 282"/>
                    <a:gd name="T14" fmla="*/ 67 w 283"/>
                    <a:gd name="T15" fmla="*/ 163 h 282"/>
                    <a:gd name="T16" fmla="*/ 75 w 283"/>
                    <a:gd name="T17" fmla="*/ 181 h 282"/>
                    <a:gd name="T18" fmla="*/ 87 w 283"/>
                    <a:gd name="T19" fmla="*/ 196 h 282"/>
                    <a:gd name="T20" fmla="*/ 103 w 283"/>
                    <a:gd name="T21" fmla="*/ 208 h 282"/>
                    <a:gd name="T22" fmla="*/ 121 w 283"/>
                    <a:gd name="T23" fmla="*/ 216 h 282"/>
                    <a:gd name="T24" fmla="*/ 142 w 283"/>
                    <a:gd name="T25" fmla="*/ 219 h 282"/>
                    <a:gd name="T26" fmla="*/ 163 w 283"/>
                    <a:gd name="T27" fmla="*/ 216 h 282"/>
                    <a:gd name="T28" fmla="*/ 181 w 283"/>
                    <a:gd name="T29" fmla="*/ 208 h 282"/>
                    <a:gd name="T30" fmla="*/ 197 w 283"/>
                    <a:gd name="T31" fmla="*/ 196 h 282"/>
                    <a:gd name="T32" fmla="*/ 209 w 283"/>
                    <a:gd name="T33" fmla="*/ 181 h 282"/>
                    <a:gd name="T34" fmla="*/ 216 w 283"/>
                    <a:gd name="T35" fmla="*/ 163 h 282"/>
                    <a:gd name="T36" fmla="*/ 219 w 283"/>
                    <a:gd name="T37" fmla="*/ 142 h 282"/>
                    <a:gd name="T38" fmla="*/ 216 w 283"/>
                    <a:gd name="T39" fmla="*/ 121 h 282"/>
                    <a:gd name="T40" fmla="*/ 209 w 283"/>
                    <a:gd name="T41" fmla="*/ 103 h 282"/>
                    <a:gd name="T42" fmla="*/ 197 w 283"/>
                    <a:gd name="T43" fmla="*/ 86 h 282"/>
                    <a:gd name="T44" fmla="*/ 181 w 283"/>
                    <a:gd name="T45" fmla="*/ 74 h 282"/>
                    <a:gd name="T46" fmla="*/ 163 w 283"/>
                    <a:gd name="T47" fmla="*/ 67 h 282"/>
                    <a:gd name="T48" fmla="*/ 142 w 283"/>
                    <a:gd name="T49" fmla="*/ 64 h 282"/>
                    <a:gd name="T50" fmla="*/ 142 w 283"/>
                    <a:gd name="T51" fmla="*/ 0 h 282"/>
                    <a:gd name="T52" fmla="*/ 170 w 283"/>
                    <a:gd name="T53" fmla="*/ 4 h 282"/>
                    <a:gd name="T54" fmla="*/ 197 w 283"/>
                    <a:gd name="T55" fmla="*/ 11 h 282"/>
                    <a:gd name="T56" fmla="*/ 221 w 283"/>
                    <a:gd name="T57" fmla="*/ 24 h 282"/>
                    <a:gd name="T58" fmla="*/ 241 w 283"/>
                    <a:gd name="T59" fmla="*/ 42 h 282"/>
                    <a:gd name="T60" fmla="*/ 259 w 283"/>
                    <a:gd name="T61" fmla="*/ 62 h 282"/>
                    <a:gd name="T62" fmla="*/ 272 w 283"/>
                    <a:gd name="T63" fmla="*/ 86 h 282"/>
                    <a:gd name="T64" fmla="*/ 280 w 283"/>
                    <a:gd name="T65" fmla="*/ 114 h 282"/>
                    <a:gd name="T66" fmla="*/ 283 w 283"/>
                    <a:gd name="T67" fmla="*/ 142 h 282"/>
                    <a:gd name="T68" fmla="*/ 280 w 283"/>
                    <a:gd name="T69" fmla="*/ 170 h 282"/>
                    <a:gd name="T70" fmla="*/ 272 w 283"/>
                    <a:gd name="T71" fmla="*/ 196 h 282"/>
                    <a:gd name="T72" fmla="*/ 259 w 283"/>
                    <a:gd name="T73" fmla="*/ 220 h 282"/>
                    <a:gd name="T74" fmla="*/ 241 w 283"/>
                    <a:gd name="T75" fmla="*/ 241 h 282"/>
                    <a:gd name="T76" fmla="*/ 221 w 283"/>
                    <a:gd name="T77" fmla="*/ 259 h 282"/>
                    <a:gd name="T78" fmla="*/ 197 w 283"/>
                    <a:gd name="T79" fmla="*/ 272 h 282"/>
                    <a:gd name="T80" fmla="*/ 170 w 283"/>
                    <a:gd name="T81" fmla="*/ 279 h 282"/>
                    <a:gd name="T82" fmla="*/ 142 w 283"/>
                    <a:gd name="T83" fmla="*/ 282 h 282"/>
                    <a:gd name="T84" fmla="*/ 113 w 283"/>
                    <a:gd name="T85" fmla="*/ 279 h 282"/>
                    <a:gd name="T86" fmla="*/ 87 w 283"/>
                    <a:gd name="T87" fmla="*/ 272 h 282"/>
                    <a:gd name="T88" fmla="*/ 63 w 283"/>
                    <a:gd name="T89" fmla="*/ 259 h 282"/>
                    <a:gd name="T90" fmla="*/ 42 w 283"/>
                    <a:gd name="T91" fmla="*/ 241 h 282"/>
                    <a:gd name="T92" fmla="*/ 24 w 283"/>
                    <a:gd name="T93" fmla="*/ 220 h 282"/>
                    <a:gd name="T94" fmla="*/ 11 w 283"/>
                    <a:gd name="T95" fmla="*/ 196 h 282"/>
                    <a:gd name="T96" fmla="*/ 3 w 283"/>
                    <a:gd name="T97" fmla="*/ 170 h 282"/>
                    <a:gd name="T98" fmla="*/ 0 w 283"/>
                    <a:gd name="T99" fmla="*/ 142 h 282"/>
                    <a:gd name="T100" fmla="*/ 3 w 283"/>
                    <a:gd name="T101" fmla="*/ 114 h 282"/>
                    <a:gd name="T102" fmla="*/ 11 w 283"/>
                    <a:gd name="T103" fmla="*/ 86 h 282"/>
                    <a:gd name="T104" fmla="*/ 24 w 283"/>
                    <a:gd name="T105" fmla="*/ 62 h 282"/>
                    <a:gd name="T106" fmla="*/ 42 w 283"/>
                    <a:gd name="T107" fmla="*/ 42 h 282"/>
                    <a:gd name="T108" fmla="*/ 63 w 283"/>
                    <a:gd name="T109" fmla="*/ 24 h 282"/>
                    <a:gd name="T110" fmla="*/ 87 w 283"/>
                    <a:gd name="T111" fmla="*/ 11 h 282"/>
                    <a:gd name="T112" fmla="*/ 113 w 283"/>
                    <a:gd name="T113" fmla="*/ 4 h 282"/>
                    <a:gd name="T114" fmla="*/ 142 w 283"/>
                    <a:gd name="T115" fmla="*/ 0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83" h="282">
                      <a:moveTo>
                        <a:pt x="142" y="64"/>
                      </a:moveTo>
                      <a:lnTo>
                        <a:pt x="121" y="67"/>
                      </a:lnTo>
                      <a:lnTo>
                        <a:pt x="103" y="74"/>
                      </a:lnTo>
                      <a:lnTo>
                        <a:pt x="87" y="86"/>
                      </a:lnTo>
                      <a:lnTo>
                        <a:pt x="75" y="103"/>
                      </a:lnTo>
                      <a:lnTo>
                        <a:pt x="67" y="121"/>
                      </a:lnTo>
                      <a:lnTo>
                        <a:pt x="64" y="142"/>
                      </a:lnTo>
                      <a:lnTo>
                        <a:pt x="67" y="163"/>
                      </a:lnTo>
                      <a:lnTo>
                        <a:pt x="75" y="181"/>
                      </a:lnTo>
                      <a:lnTo>
                        <a:pt x="87" y="196"/>
                      </a:lnTo>
                      <a:lnTo>
                        <a:pt x="103" y="208"/>
                      </a:lnTo>
                      <a:lnTo>
                        <a:pt x="121" y="216"/>
                      </a:lnTo>
                      <a:lnTo>
                        <a:pt x="142" y="219"/>
                      </a:lnTo>
                      <a:lnTo>
                        <a:pt x="163" y="216"/>
                      </a:lnTo>
                      <a:lnTo>
                        <a:pt x="181" y="208"/>
                      </a:lnTo>
                      <a:lnTo>
                        <a:pt x="197" y="196"/>
                      </a:lnTo>
                      <a:lnTo>
                        <a:pt x="209" y="181"/>
                      </a:lnTo>
                      <a:lnTo>
                        <a:pt x="216" y="163"/>
                      </a:lnTo>
                      <a:lnTo>
                        <a:pt x="219" y="142"/>
                      </a:lnTo>
                      <a:lnTo>
                        <a:pt x="216" y="121"/>
                      </a:lnTo>
                      <a:lnTo>
                        <a:pt x="209" y="103"/>
                      </a:lnTo>
                      <a:lnTo>
                        <a:pt x="197" y="86"/>
                      </a:lnTo>
                      <a:lnTo>
                        <a:pt x="181" y="74"/>
                      </a:lnTo>
                      <a:lnTo>
                        <a:pt x="163" y="67"/>
                      </a:lnTo>
                      <a:lnTo>
                        <a:pt x="142" y="64"/>
                      </a:lnTo>
                      <a:close/>
                      <a:moveTo>
                        <a:pt x="142" y="0"/>
                      </a:moveTo>
                      <a:lnTo>
                        <a:pt x="170" y="4"/>
                      </a:lnTo>
                      <a:lnTo>
                        <a:pt x="197" y="11"/>
                      </a:lnTo>
                      <a:lnTo>
                        <a:pt x="221" y="24"/>
                      </a:lnTo>
                      <a:lnTo>
                        <a:pt x="241" y="42"/>
                      </a:lnTo>
                      <a:lnTo>
                        <a:pt x="259" y="62"/>
                      </a:lnTo>
                      <a:lnTo>
                        <a:pt x="272" y="86"/>
                      </a:lnTo>
                      <a:lnTo>
                        <a:pt x="280" y="114"/>
                      </a:lnTo>
                      <a:lnTo>
                        <a:pt x="283" y="142"/>
                      </a:lnTo>
                      <a:lnTo>
                        <a:pt x="280" y="170"/>
                      </a:lnTo>
                      <a:lnTo>
                        <a:pt x="272" y="196"/>
                      </a:lnTo>
                      <a:lnTo>
                        <a:pt x="259" y="220"/>
                      </a:lnTo>
                      <a:lnTo>
                        <a:pt x="241" y="241"/>
                      </a:lnTo>
                      <a:lnTo>
                        <a:pt x="221" y="259"/>
                      </a:lnTo>
                      <a:lnTo>
                        <a:pt x="197" y="272"/>
                      </a:lnTo>
                      <a:lnTo>
                        <a:pt x="170" y="279"/>
                      </a:lnTo>
                      <a:lnTo>
                        <a:pt x="142" y="282"/>
                      </a:lnTo>
                      <a:lnTo>
                        <a:pt x="113" y="279"/>
                      </a:lnTo>
                      <a:lnTo>
                        <a:pt x="87" y="272"/>
                      </a:lnTo>
                      <a:lnTo>
                        <a:pt x="63" y="259"/>
                      </a:lnTo>
                      <a:lnTo>
                        <a:pt x="42" y="241"/>
                      </a:lnTo>
                      <a:lnTo>
                        <a:pt x="24" y="220"/>
                      </a:lnTo>
                      <a:lnTo>
                        <a:pt x="11" y="196"/>
                      </a:lnTo>
                      <a:lnTo>
                        <a:pt x="3" y="170"/>
                      </a:lnTo>
                      <a:lnTo>
                        <a:pt x="0" y="142"/>
                      </a:lnTo>
                      <a:lnTo>
                        <a:pt x="3" y="114"/>
                      </a:lnTo>
                      <a:lnTo>
                        <a:pt x="11" y="86"/>
                      </a:lnTo>
                      <a:lnTo>
                        <a:pt x="24" y="62"/>
                      </a:lnTo>
                      <a:lnTo>
                        <a:pt x="42" y="42"/>
                      </a:lnTo>
                      <a:lnTo>
                        <a:pt x="63" y="24"/>
                      </a:lnTo>
                      <a:lnTo>
                        <a:pt x="87" y="11"/>
                      </a:lnTo>
                      <a:lnTo>
                        <a:pt x="113" y="4"/>
                      </a:lnTo>
                      <a:lnTo>
                        <a:pt x="142" y="0"/>
                      </a:lnTo>
                      <a:close/>
                    </a:path>
                  </a:pathLst>
                </a:custGeom>
                <a:solidFill>
                  <a:schemeClr val="accent1"/>
                </a:solidFill>
                <a:ln w="19050">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1" name="Freeform 288"/>
                <p:cNvSpPr>
                  <a:spLocks/>
                </p:cNvSpPr>
                <p:nvPr/>
              </p:nvSpPr>
              <p:spPr bwMode="auto">
                <a:xfrm flipH="1">
                  <a:off x="8660170" y="3842836"/>
                  <a:ext cx="119837" cy="119837"/>
                </a:xfrm>
                <a:custGeom>
                  <a:avLst/>
                  <a:gdLst>
                    <a:gd name="T0" fmla="*/ 66 w 113"/>
                    <a:gd name="T1" fmla="*/ 0 h 114"/>
                    <a:gd name="T2" fmla="*/ 75 w 113"/>
                    <a:gd name="T3" fmla="*/ 2 h 114"/>
                    <a:gd name="T4" fmla="*/ 78 w 113"/>
                    <a:gd name="T5" fmla="*/ 8 h 114"/>
                    <a:gd name="T6" fmla="*/ 76 w 113"/>
                    <a:gd name="T7" fmla="*/ 19 h 114"/>
                    <a:gd name="T8" fmla="*/ 89 w 113"/>
                    <a:gd name="T9" fmla="*/ 28 h 114"/>
                    <a:gd name="T10" fmla="*/ 101 w 113"/>
                    <a:gd name="T11" fmla="*/ 32 h 114"/>
                    <a:gd name="T12" fmla="*/ 105 w 113"/>
                    <a:gd name="T13" fmla="*/ 31 h 114"/>
                    <a:gd name="T14" fmla="*/ 109 w 113"/>
                    <a:gd name="T15" fmla="*/ 34 h 114"/>
                    <a:gd name="T16" fmla="*/ 113 w 113"/>
                    <a:gd name="T17" fmla="*/ 43 h 114"/>
                    <a:gd name="T18" fmla="*/ 112 w 113"/>
                    <a:gd name="T19" fmla="*/ 48 h 114"/>
                    <a:gd name="T20" fmla="*/ 107 w 113"/>
                    <a:gd name="T21" fmla="*/ 52 h 114"/>
                    <a:gd name="T22" fmla="*/ 100 w 113"/>
                    <a:gd name="T23" fmla="*/ 60 h 114"/>
                    <a:gd name="T24" fmla="*/ 96 w 113"/>
                    <a:gd name="T25" fmla="*/ 71 h 114"/>
                    <a:gd name="T26" fmla="*/ 101 w 113"/>
                    <a:gd name="T27" fmla="*/ 82 h 114"/>
                    <a:gd name="T28" fmla="*/ 103 w 113"/>
                    <a:gd name="T29" fmla="*/ 87 h 114"/>
                    <a:gd name="T30" fmla="*/ 102 w 113"/>
                    <a:gd name="T31" fmla="*/ 93 h 114"/>
                    <a:gd name="T32" fmla="*/ 94 w 113"/>
                    <a:gd name="T33" fmla="*/ 99 h 114"/>
                    <a:gd name="T34" fmla="*/ 90 w 113"/>
                    <a:gd name="T35" fmla="*/ 99 h 114"/>
                    <a:gd name="T36" fmla="*/ 85 w 113"/>
                    <a:gd name="T37" fmla="*/ 97 h 114"/>
                    <a:gd name="T38" fmla="*/ 69 w 113"/>
                    <a:gd name="T39" fmla="*/ 97 h 114"/>
                    <a:gd name="T40" fmla="*/ 56 w 113"/>
                    <a:gd name="T41" fmla="*/ 107 h 114"/>
                    <a:gd name="T42" fmla="*/ 53 w 113"/>
                    <a:gd name="T43" fmla="*/ 113 h 114"/>
                    <a:gd name="T44" fmla="*/ 47 w 113"/>
                    <a:gd name="T45" fmla="*/ 114 h 114"/>
                    <a:gd name="T46" fmla="*/ 39 w 113"/>
                    <a:gd name="T47" fmla="*/ 110 h 114"/>
                    <a:gd name="T48" fmla="*/ 35 w 113"/>
                    <a:gd name="T49" fmla="*/ 106 h 114"/>
                    <a:gd name="T50" fmla="*/ 37 w 113"/>
                    <a:gd name="T51" fmla="*/ 95 h 114"/>
                    <a:gd name="T52" fmla="*/ 25 w 113"/>
                    <a:gd name="T53" fmla="*/ 85 h 114"/>
                    <a:gd name="T54" fmla="*/ 12 w 113"/>
                    <a:gd name="T55" fmla="*/ 82 h 114"/>
                    <a:gd name="T56" fmla="*/ 8 w 113"/>
                    <a:gd name="T57" fmla="*/ 82 h 114"/>
                    <a:gd name="T58" fmla="*/ 4 w 113"/>
                    <a:gd name="T59" fmla="*/ 80 h 114"/>
                    <a:gd name="T60" fmla="*/ 0 w 113"/>
                    <a:gd name="T61" fmla="*/ 70 h 114"/>
                    <a:gd name="T62" fmla="*/ 2 w 113"/>
                    <a:gd name="T63" fmla="*/ 65 h 114"/>
                    <a:gd name="T64" fmla="*/ 7 w 113"/>
                    <a:gd name="T65" fmla="*/ 61 h 114"/>
                    <a:gd name="T66" fmla="*/ 14 w 113"/>
                    <a:gd name="T67" fmla="*/ 54 h 114"/>
                    <a:gd name="T68" fmla="*/ 17 w 113"/>
                    <a:gd name="T69" fmla="*/ 42 h 114"/>
                    <a:gd name="T70" fmla="*/ 14 w 113"/>
                    <a:gd name="T71" fmla="*/ 31 h 114"/>
                    <a:gd name="T72" fmla="*/ 10 w 113"/>
                    <a:gd name="T73" fmla="*/ 26 h 114"/>
                    <a:gd name="T74" fmla="*/ 11 w 113"/>
                    <a:gd name="T75" fmla="*/ 21 h 114"/>
                    <a:gd name="T76" fmla="*/ 19 w 113"/>
                    <a:gd name="T77" fmla="*/ 13 h 114"/>
                    <a:gd name="T78" fmla="*/ 23 w 113"/>
                    <a:gd name="T79" fmla="*/ 13 h 114"/>
                    <a:gd name="T80" fmla="*/ 28 w 113"/>
                    <a:gd name="T81" fmla="*/ 16 h 114"/>
                    <a:gd name="T82" fmla="*/ 44 w 113"/>
                    <a:gd name="T83" fmla="*/ 16 h 114"/>
                    <a:gd name="T84" fmla="*/ 57 w 113"/>
                    <a:gd name="T85" fmla="*/ 6 h 114"/>
                    <a:gd name="T86" fmla="*/ 60 w 113"/>
                    <a:gd name="T87" fmla="*/ 1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13" h="114">
                      <a:moveTo>
                        <a:pt x="63" y="0"/>
                      </a:moveTo>
                      <a:lnTo>
                        <a:pt x="66" y="0"/>
                      </a:lnTo>
                      <a:lnTo>
                        <a:pt x="72" y="1"/>
                      </a:lnTo>
                      <a:lnTo>
                        <a:pt x="75" y="2"/>
                      </a:lnTo>
                      <a:lnTo>
                        <a:pt x="77" y="5"/>
                      </a:lnTo>
                      <a:lnTo>
                        <a:pt x="78" y="8"/>
                      </a:lnTo>
                      <a:lnTo>
                        <a:pt x="78" y="11"/>
                      </a:lnTo>
                      <a:lnTo>
                        <a:pt x="76" y="19"/>
                      </a:lnTo>
                      <a:lnTo>
                        <a:pt x="82" y="23"/>
                      </a:lnTo>
                      <a:lnTo>
                        <a:pt x="89" y="28"/>
                      </a:lnTo>
                      <a:lnTo>
                        <a:pt x="93" y="34"/>
                      </a:lnTo>
                      <a:lnTo>
                        <a:pt x="101" y="32"/>
                      </a:lnTo>
                      <a:lnTo>
                        <a:pt x="103" y="31"/>
                      </a:lnTo>
                      <a:lnTo>
                        <a:pt x="105" y="31"/>
                      </a:lnTo>
                      <a:lnTo>
                        <a:pt x="107" y="32"/>
                      </a:lnTo>
                      <a:lnTo>
                        <a:pt x="109" y="34"/>
                      </a:lnTo>
                      <a:lnTo>
                        <a:pt x="110" y="36"/>
                      </a:lnTo>
                      <a:lnTo>
                        <a:pt x="113" y="43"/>
                      </a:lnTo>
                      <a:lnTo>
                        <a:pt x="113" y="45"/>
                      </a:lnTo>
                      <a:lnTo>
                        <a:pt x="112" y="48"/>
                      </a:lnTo>
                      <a:lnTo>
                        <a:pt x="109" y="50"/>
                      </a:lnTo>
                      <a:lnTo>
                        <a:pt x="107" y="52"/>
                      </a:lnTo>
                      <a:lnTo>
                        <a:pt x="100" y="55"/>
                      </a:lnTo>
                      <a:lnTo>
                        <a:pt x="100" y="60"/>
                      </a:lnTo>
                      <a:lnTo>
                        <a:pt x="98" y="66"/>
                      </a:lnTo>
                      <a:lnTo>
                        <a:pt x="96" y="71"/>
                      </a:lnTo>
                      <a:lnTo>
                        <a:pt x="94" y="77"/>
                      </a:lnTo>
                      <a:lnTo>
                        <a:pt x="101" y="82"/>
                      </a:lnTo>
                      <a:lnTo>
                        <a:pt x="102" y="84"/>
                      </a:lnTo>
                      <a:lnTo>
                        <a:pt x="103" y="87"/>
                      </a:lnTo>
                      <a:lnTo>
                        <a:pt x="103" y="91"/>
                      </a:lnTo>
                      <a:lnTo>
                        <a:pt x="102" y="93"/>
                      </a:lnTo>
                      <a:lnTo>
                        <a:pt x="96" y="98"/>
                      </a:lnTo>
                      <a:lnTo>
                        <a:pt x="94" y="99"/>
                      </a:lnTo>
                      <a:lnTo>
                        <a:pt x="92" y="101"/>
                      </a:lnTo>
                      <a:lnTo>
                        <a:pt x="90" y="99"/>
                      </a:lnTo>
                      <a:lnTo>
                        <a:pt x="88" y="99"/>
                      </a:lnTo>
                      <a:lnTo>
                        <a:pt x="85" y="97"/>
                      </a:lnTo>
                      <a:lnTo>
                        <a:pt x="80" y="93"/>
                      </a:lnTo>
                      <a:lnTo>
                        <a:pt x="69" y="97"/>
                      </a:lnTo>
                      <a:lnTo>
                        <a:pt x="58" y="99"/>
                      </a:lnTo>
                      <a:lnTo>
                        <a:pt x="56" y="107"/>
                      </a:lnTo>
                      <a:lnTo>
                        <a:pt x="55" y="110"/>
                      </a:lnTo>
                      <a:lnTo>
                        <a:pt x="53" y="113"/>
                      </a:lnTo>
                      <a:lnTo>
                        <a:pt x="51" y="114"/>
                      </a:lnTo>
                      <a:lnTo>
                        <a:pt x="47" y="114"/>
                      </a:lnTo>
                      <a:lnTo>
                        <a:pt x="41" y="111"/>
                      </a:lnTo>
                      <a:lnTo>
                        <a:pt x="39" y="110"/>
                      </a:lnTo>
                      <a:lnTo>
                        <a:pt x="36" y="108"/>
                      </a:lnTo>
                      <a:lnTo>
                        <a:pt x="35" y="106"/>
                      </a:lnTo>
                      <a:lnTo>
                        <a:pt x="35" y="103"/>
                      </a:lnTo>
                      <a:lnTo>
                        <a:pt x="37" y="95"/>
                      </a:lnTo>
                      <a:lnTo>
                        <a:pt x="31" y="91"/>
                      </a:lnTo>
                      <a:lnTo>
                        <a:pt x="25" y="85"/>
                      </a:lnTo>
                      <a:lnTo>
                        <a:pt x="20" y="79"/>
                      </a:lnTo>
                      <a:lnTo>
                        <a:pt x="12" y="82"/>
                      </a:lnTo>
                      <a:lnTo>
                        <a:pt x="10" y="82"/>
                      </a:lnTo>
                      <a:lnTo>
                        <a:pt x="8" y="82"/>
                      </a:lnTo>
                      <a:lnTo>
                        <a:pt x="6" y="81"/>
                      </a:lnTo>
                      <a:lnTo>
                        <a:pt x="4" y="80"/>
                      </a:lnTo>
                      <a:lnTo>
                        <a:pt x="3" y="78"/>
                      </a:lnTo>
                      <a:lnTo>
                        <a:pt x="0" y="70"/>
                      </a:lnTo>
                      <a:lnTo>
                        <a:pt x="0" y="68"/>
                      </a:lnTo>
                      <a:lnTo>
                        <a:pt x="2" y="65"/>
                      </a:lnTo>
                      <a:lnTo>
                        <a:pt x="4" y="62"/>
                      </a:lnTo>
                      <a:lnTo>
                        <a:pt x="7" y="61"/>
                      </a:lnTo>
                      <a:lnTo>
                        <a:pt x="14" y="59"/>
                      </a:lnTo>
                      <a:lnTo>
                        <a:pt x="14" y="54"/>
                      </a:lnTo>
                      <a:lnTo>
                        <a:pt x="15" y="47"/>
                      </a:lnTo>
                      <a:lnTo>
                        <a:pt x="17" y="42"/>
                      </a:lnTo>
                      <a:lnTo>
                        <a:pt x="19" y="36"/>
                      </a:lnTo>
                      <a:lnTo>
                        <a:pt x="14" y="31"/>
                      </a:lnTo>
                      <a:lnTo>
                        <a:pt x="11" y="29"/>
                      </a:lnTo>
                      <a:lnTo>
                        <a:pt x="10" y="26"/>
                      </a:lnTo>
                      <a:lnTo>
                        <a:pt x="10" y="23"/>
                      </a:lnTo>
                      <a:lnTo>
                        <a:pt x="11" y="21"/>
                      </a:lnTo>
                      <a:lnTo>
                        <a:pt x="17" y="16"/>
                      </a:lnTo>
                      <a:lnTo>
                        <a:pt x="19" y="13"/>
                      </a:lnTo>
                      <a:lnTo>
                        <a:pt x="21" y="13"/>
                      </a:lnTo>
                      <a:lnTo>
                        <a:pt x="23" y="13"/>
                      </a:lnTo>
                      <a:lnTo>
                        <a:pt x="25" y="14"/>
                      </a:lnTo>
                      <a:lnTo>
                        <a:pt x="28" y="16"/>
                      </a:lnTo>
                      <a:lnTo>
                        <a:pt x="33" y="21"/>
                      </a:lnTo>
                      <a:lnTo>
                        <a:pt x="44" y="16"/>
                      </a:lnTo>
                      <a:lnTo>
                        <a:pt x="55" y="14"/>
                      </a:lnTo>
                      <a:lnTo>
                        <a:pt x="57" y="6"/>
                      </a:lnTo>
                      <a:lnTo>
                        <a:pt x="58" y="4"/>
                      </a:lnTo>
                      <a:lnTo>
                        <a:pt x="60" y="1"/>
                      </a:lnTo>
                      <a:lnTo>
                        <a:pt x="63" y="0"/>
                      </a:lnTo>
                      <a:close/>
                    </a:path>
                  </a:pathLst>
                </a:custGeom>
                <a:solidFill>
                  <a:schemeClr val="accent1"/>
                </a:solidFill>
                <a:ln w="19050">
                  <a:solidFill>
                    <a:schemeClr val="bg2"/>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grpSp>
        </p:grpSp>
        <p:sp>
          <p:nvSpPr>
            <p:cNvPr id="127" name="ListLeanHorizontalTextTopic0"/>
            <p:cNvSpPr txBox="1"/>
            <p:nvPr/>
          </p:nvSpPr>
          <p:spPr>
            <a:xfrm>
              <a:off x="10360065" y="6232725"/>
              <a:ext cx="213200" cy="157415"/>
            </a:xfrm>
            <a:prstGeom prst="rect">
              <a:avLst/>
            </a:prstGeom>
          </p:spPr>
          <p:txBody>
            <a:bodyPr vert="horz" wrap="none" lIns="0" tIns="0" rIns="0" bIns="0" rtlCol="0" anchor="t">
              <a:spAutoFit/>
            </a:bodyPr>
            <a:lstStyle/>
            <a:p>
              <a:pPr>
                <a:lnSpc>
                  <a:spcPct val="93000"/>
                </a:lnSpc>
                <a:spcBef>
                  <a:spcPts val="300"/>
                </a:spcBef>
                <a:buClr>
                  <a:schemeClr val="tx1"/>
                </a:buClr>
                <a:buSzPct val="100000"/>
              </a:pPr>
              <a:r>
                <a:rPr lang="ru-RU" sz="1100" dirty="0" smtClean="0">
                  <a:solidFill>
                    <a:schemeClr val="bg2"/>
                  </a:solidFill>
                  <a:latin typeface="+mj-lt"/>
                  <a:cs typeface="Arial" pitchFamily="34" charset="0"/>
                </a:rPr>
                <a:t>Год</a:t>
              </a:r>
              <a:endParaRPr lang="en-US" sz="1100" dirty="0" smtClean="0">
                <a:solidFill>
                  <a:schemeClr val="bg2"/>
                </a:solidFill>
                <a:latin typeface="+mj-lt"/>
                <a:cs typeface="Arial" pitchFamily="34" charset="0"/>
              </a:endParaRPr>
            </a:p>
          </p:txBody>
        </p:sp>
      </p:grpSp>
      <p:sp>
        <p:nvSpPr>
          <p:cNvPr id="124" name="RbSticker"/>
          <p:cNvSpPr txBox="1"/>
          <p:nvPr/>
        </p:nvSpPr>
        <p:spPr>
          <a:xfrm>
            <a:off x="1332651" y="260350"/>
            <a:ext cx="2257028" cy="180049"/>
          </a:xfrm>
          <a:prstGeom prst="rect">
            <a:avLst/>
          </a:prstGeom>
          <a:noFill/>
          <a:ln w="9525">
            <a:noFill/>
          </a:ln>
        </p:spPr>
        <p:txBody>
          <a:bodyPr vert="horz" wrap="none" lIns="0" tIns="0" rIns="0" bIns="0" rtlCol="0" anchor="ctr">
            <a:spAutoFit/>
          </a:bodyPr>
          <a:lstStyle/>
          <a:p>
            <a:pPr>
              <a:lnSpc>
                <a:spcPct val="90000"/>
              </a:lnSpc>
              <a:spcBef>
                <a:spcPts val="400"/>
              </a:spcBef>
              <a:buClr>
                <a:srgbClr val="000000"/>
              </a:buClr>
              <a:buSzPct val="100000"/>
            </a:pPr>
            <a:r>
              <a:rPr lang="ru-RU" dirty="0">
                <a:solidFill>
                  <a:schemeClr val="accent3"/>
                </a:solidFill>
                <a:latin typeface="+mn-lt"/>
                <a:cs typeface="Arial Narrow" pitchFamily="34" charset="0"/>
              </a:rPr>
              <a:t>Ответственность производителя</a:t>
            </a:r>
            <a:endParaRPr lang="ru-RU" noProof="0" dirty="0" smtClean="0">
              <a:solidFill>
                <a:schemeClr val="accent3"/>
              </a:solidFill>
              <a:latin typeface="+mn-lt"/>
              <a:cs typeface="Arial Narrow" pitchFamily="34" charset="0"/>
            </a:endParaRPr>
          </a:p>
        </p:txBody>
      </p:sp>
      <p:sp>
        <p:nvSpPr>
          <p:cNvPr id="108" name="Subtitle"/>
          <p:cNvSpPr txBox="1">
            <a:spLocks/>
          </p:cNvSpPr>
          <p:nvPr/>
        </p:nvSpPr>
        <p:spPr>
          <a:xfrm>
            <a:off x="738000" y="1710001"/>
            <a:ext cx="10792808" cy="300531"/>
          </a:xfrm>
          <a:prstGeom prst="rect">
            <a:avLst/>
          </a:prstGeom>
          <a:noFill/>
          <a:ln w="9525">
            <a:noFill/>
          </a:ln>
        </p:spPr>
        <p:txBody>
          <a:bodyPr vert="horz" wrap="square" lIns="0" tIns="0" rIns="0" bIns="0" rtlCol="0">
            <a:spAutoFit/>
          </a:bodyPr>
          <a:lstStyle/>
          <a:p>
            <a:pPr>
              <a:lnSpc>
                <a:spcPct val="90000"/>
              </a:lnSpc>
              <a:buClr>
                <a:schemeClr val="tx1"/>
              </a:buClr>
              <a:buSzPct val="100000"/>
            </a:pPr>
            <a:r>
              <a:rPr lang="ru-RU" sz="2100" b="0" smtClean="0">
                <a:solidFill>
                  <a:schemeClr val="tx2"/>
                </a:solidFill>
                <a:latin typeface="+mn-lt"/>
                <a:cs typeface="+mn-cs"/>
                <a:sym typeface="+mn-lt"/>
              </a:rPr>
              <a:t>Расширенная ответственность производителя (EPR) – Франция</a:t>
            </a:r>
            <a:endParaRPr lang="en-US" sz="2100" b="0" dirty="0" smtClean="0">
              <a:solidFill>
                <a:schemeClr val="tx2"/>
              </a:solidFill>
              <a:latin typeface="+mn-lt"/>
              <a:cs typeface="+mn-cs"/>
              <a:sym typeface="+mn-lt"/>
            </a:endParaRPr>
          </a:p>
        </p:txBody>
      </p:sp>
      <p:sp>
        <p:nvSpPr>
          <p:cNvPr id="128" name="Notes"/>
          <p:cNvSpPr txBox="1"/>
          <p:nvPr/>
        </p:nvSpPr>
        <p:spPr>
          <a:xfrm>
            <a:off x="736599" y="6417475"/>
            <a:ext cx="6913752" cy="138499"/>
          </a:xfrm>
          <a:prstGeom prst="rect">
            <a:avLst/>
          </a:prstGeom>
          <a:noFill/>
          <a:ln w="9525">
            <a:noFill/>
          </a:ln>
        </p:spPr>
        <p:txBody>
          <a:bodyPr vert="horz" wrap="none" lIns="0" tIns="0" rIns="0" bIns="0" rtlCol="0" anchor="b" anchorCtr="0">
            <a:spAutoFit/>
          </a:bodyPr>
          <a:lstStyle/>
          <a:p>
            <a:pPr>
              <a:lnSpc>
                <a:spcPct val="90000"/>
              </a:lnSpc>
              <a:buSzPct val="100000"/>
            </a:pPr>
            <a:r>
              <a:rPr lang="ru-RU" sz="1000" b="0" smtClean="0">
                <a:solidFill>
                  <a:schemeClr val="tx1"/>
                </a:solidFill>
                <a:latin typeface="+mn-lt"/>
                <a:cs typeface="+mn-cs"/>
                <a:sym typeface="+mn-lt"/>
              </a:rPr>
              <a:t>1) Ecoorganisms являются структурами, ответственными за реализацию Схем соответствия производителей (Producer Compliance Schemes)</a:t>
            </a:r>
            <a:endParaRPr lang="en-US" sz="1000" b="0" dirty="0" smtClean="0">
              <a:solidFill>
                <a:schemeClr val="tx1"/>
              </a:solidFill>
              <a:latin typeface="+mn-lt"/>
              <a:cs typeface="+mn-cs"/>
              <a:sym typeface="+mn-lt"/>
            </a:endParaRPr>
          </a:p>
        </p:txBody>
      </p:sp>
      <p:sp>
        <p:nvSpPr>
          <p:cNvPr id="129" name="Source"/>
          <p:cNvSpPr txBox="1"/>
          <p:nvPr/>
        </p:nvSpPr>
        <p:spPr>
          <a:xfrm>
            <a:off x="736600" y="6710121"/>
            <a:ext cx="5911875" cy="124650"/>
          </a:xfrm>
          <a:prstGeom prst="rect">
            <a:avLst/>
          </a:prstGeom>
          <a:noFill/>
          <a:ln w="9525">
            <a:noFill/>
          </a:ln>
        </p:spPr>
        <p:txBody>
          <a:bodyPr vert="horz" wrap="none" lIns="0" tIns="0" rIns="0" bIns="0" rtlCol="0" anchor="b" anchorCtr="0">
            <a:spAutoFit/>
          </a:bodyPr>
          <a:lstStyle/>
          <a:p>
            <a:pPr>
              <a:lnSpc>
                <a:spcPct val="90000"/>
              </a:lnSpc>
              <a:buSzPct val="100000"/>
            </a:pPr>
            <a:r>
              <a:rPr lang="fr-FR" sz="900" b="0" smtClean="0">
                <a:solidFill>
                  <a:schemeClr val="tx1"/>
                </a:solidFill>
                <a:latin typeface="+mn-lt"/>
                <a:cs typeface="+mn-cs"/>
                <a:sym typeface="+mn-lt"/>
              </a:rPr>
              <a:t>Источник: Ministère de l'Environnement et du Développement Durable et de l'Energie, Official Journal of the French Republic, Roland Berger</a:t>
            </a:r>
            <a:endParaRPr lang="en-US" sz="900" b="0" dirty="0" smtClean="0">
              <a:solidFill>
                <a:schemeClr val="tx1"/>
              </a:solidFill>
              <a:latin typeface="+mn-lt"/>
              <a:cs typeface="+mn-cs"/>
              <a:sym typeface="+mn-lt"/>
            </a:endParaRPr>
          </a:p>
        </p:txBody>
      </p:sp>
      <p:sp>
        <p:nvSpPr>
          <p:cNvPr id="130" name="RbNavigator"/>
          <p:cNvSpPr txBox="1"/>
          <p:nvPr/>
        </p:nvSpPr>
        <p:spPr>
          <a:xfrm>
            <a:off x="736600" y="222248"/>
            <a:ext cx="274320" cy="274320"/>
          </a:xfrm>
          <a:prstGeom prst="rect">
            <a:avLst/>
          </a:prstGeom>
          <a:solidFill>
            <a:schemeClr val="accent6"/>
          </a:solidFill>
          <a:ln w="9525">
            <a:noFill/>
          </a:ln>
        </p:spPr>
        <p:txBody>
          <a:bodyPr vert="horz" wrap="none" lIns="0" tIns="0" rIns="0" bIns="0" rtlCol="0" anchor="ctr">
            <a:noAutofit/>
          </a:bodyPr>
          <a:lstStyle/>
          <a:p>
            <a:pPr algn="ctr">
              <a:lnSpc>
                <a:spcPct val="90000"/>
              </a:lnSpc>
              <a:spcBef>
                <a:spcPts val="400"/>
              </a:spcBef>
              <a:buSzPct val="100000"/>
            </a:pPr>
            <a:r>
              <a:rPr kumimoji="1" lang="ru-RU" noProof="0" dirty="0" smtClean="0">
                <a:solidFill>
                  <a:schemeClr val="bg1"/>
                </a:solidFill>
                <a:latin typeface="+mn-lt"/>
                <a:cs typeface="Arial Narrow" pitchFamily="34" charset="0"/>
              </a:rPr>
              <a:t>1</a:t>
            </a:r>
            <a:endParaRPr kumimoji="1" lang="en-US" noProof="0" dirty="0" smtClean="0">
              <a:solidFill>
                <a:schemeClr val="bg1"/>
              </a:solidFill>
              <a:latin typeface="+mn-lt"/>
              <a:cs typeface="Arial Narrow" pitchFamily="34" charset="0"/>
            </a:endParaRPr>
          </a:p>
        </p:txBody>
      </p:sp>
      <p:grpSp>
        <p:nvGrpSpPr>
          <p:cNvPr id="135" name="Group 134"/>
          <p:cNvGrpSpPr>
            <a:grpSpLocks noChangeAspect="1"/>
          </p:cNvGrpSpPr>
          <p:nvPr/>
        </p:nvGrpSpPr>
        <p:grpSpPr>
          <a:xfrm>
            <a:off x="4611381" y="260349"/>
            <a:ext cx="359999" cy="180000"/>
            <a:chOff x="171449" y="1157572"/>
            <a:chExt cx="1440000" cy="720001"/>
          </a:xfrm>
        </p:grpSpPr>
        <p:pic>
          <p:nvPicPr>
            <p:cNvPr id="136" name="Picture 135" descr="d:\Documents and settings\Marc_Robisch\Desktop\Flaggen_gross\fr-lgflag.gif"/>
            <p:cNvPicPr>
              <a:picLocks noChangeAspect="1" noChangeArrowheads="1"/>
            </p:cNvPicPr>
            <p:nvPr>
              <p:custDataLst>
                <p:tags r:id="rId3"/>
              </p:custDataLst>
            </p:nvPr>
          </p:nvPicPr>
          <p:blipFill>
            <a:blip r:embed="rId12" cstate="print"/>
            <a:srcRect l="813" t="993" r="591" b="1214"/>
            <a:stretch>
              <a:fillRect/>
            </a:stretch>
          </p:blipFill>
          <p:spPr bwMode="auto">
            <a:xfrm>
              <a:off x="171449" y="1157573"/>
              <a:ext cx="1440000" cy="720000"/>
            </a:xfrm>
            <a:prstGeom prst="rect">
              <a:avLst/>
            </a:prstGeom>
            <a:noFill/>
          </p:spPr>
        </p:pic>
        <p:sp>
          <p:nvSpPr>
            <p:cNvPr id="138" name="Rectangle 137"/>
            <p:cNvSpPr/>
            <p:nvPr>
              <p:custDataLst>
                <p:tags r:id="rId4"/>
              </p:custDataLst>
            </p:nvPr>
          </p:nvSpPr>
          <p:spPr>
            <a:xfrm>
              <a:off x="171449" y="1157572"/>
              <a:ext cx="1440000" cy="720000"/>
            </a:xfrm>
            <a:prstGeom prst="rect">
              <a:avLst/>
            </a:prstGeom>
            <a:noFill/>
            <a:ln w="3175" cmpd="sng">
              <a:solidFill>
                <a:schemeClr val="accent3"/>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300" b="0" dirty="0" smtClean="0">
                <a:solidFill>
                  <a:schemeClr val="tx1"/>
                </a:solidFill>
                <a:cs typeface="Arial" pitchFamily="34" charset="0"/>
              </a:endParaRPr>
            </a:p>
          </p:txBody>
        </p:sp>
      </p:grpSp>
    </p:spTree>
    <p:extLst>
      <p:ext uri="{BB962C8B-B14F-4D97-AF65-F5344CB8AC3E}">
        <p14:creationId xmlns:p14="http://schemas.microsoft.com/office/powerpoint/2010/main" val="19726696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0.xml><?xml version="1.0" encoding="utf-8"?>
<p:tagLst xmlns:a="http://schemas.openxmlformats.org/drawingml/2006/main" xmlns:r="http://schemas.openxmlformats.org/officeDocument/2006/relationships" xmlns:p="http://schemas.openxmlformats.org/presentationml/2006/main">
  <p:tag name="THINKCELLSHAPEDONOTDELETE" val="tZ_sGru3JQ0ieE5uIhKqosg"/>
</p:tagLst>
</file>

<file path=ppt/tags/tag101.xml><?xml version="1.0" encoding="utf-8"?>
<p:tagLst xmlns:a="http://schemas.openxmlformats.org/drawingml/2006/main" xmlns:r="http://schemas.openxmlformats.org/officeDocument/2006/relationships" xmlns:p="http://schemas.openxmlformats.org/presentationml/2006/main">
  <p:tag name="THINKCELLSHAPEDONOTDELETE" val="ta.UVrY_fSlCzq9zzZVltTg"/>
</p:tagLst>
</file>

<file path=ppt/tags/tag102.xml><?xml version="1.0" encoding="utf-8"?>
<p:tagLst xmlns:a="http://schemas.openxmlformats.org/drawingml/2006/main" xmlns:r="http://schemas.openxmlformats.org/officeDocument/2006/relationships" xmlns:p="http://schemas.openxmlformats.org/presentationml/2006/main">
  <p:tag name="THINKCELLSHAPEDONOTDELETE" val="tbC0VSkipRACUap6UoGn8eA"/>
</p:tagLst>
</file>

<file path=ppt/tags/tag103.xml><?xml version="1.0" encoding="utf-8"?>
<p:tagLst xmlns:a="http://schemas.openxmlformats.org/drawingml/2006/main" xmlns:r="http://schemas.openxmlformats.org/officeDocument/2006/relationships" xmlns:p="http://schemas.openxmlformats.org/presentationml/2006/main">
  <p:tag name="THINKCELLSHAPEDONOTDELETE" val="tZQMvoqypRjiDiuOisqOGXw"/>
</p:tagLst>
</file>

<file path=ppt/tags/tag104.xml><?xml version="1.0" encoding="utf-8"?>
<p:tagLst xmlns:a="http://schemas.openxmlformats.org/drawingml/2006/main" xmlns:r="http://schemas.openxmlformats.org/officeDocument/2006/relationships" xmlns:p="http://schemas.openxmlformats.org/presentationml/2006/main">
  <p:tag name="THINKCELLSHAPEDONOTDELETE" val="tdme_mWReTNOA_QuATn8yyQ"/>
</p:tagLst>
</file>

<file path=ppt/tags/tag105.xml><?xml version="1.0" encoding="utf-8"?>
<p:tagLst xmlns:a="http://schemas.openxmlformats.org/drawingml/2006/main" xmlns:r="http://schemas.openxmlformats.org/officeDocument/2006/relationships" xmlns:p="http://schemas.openxmlformats.org/presentationml/2006/main">
  <p:tag name="THINKCELLSHAPEDONOTDELETE" val="tvIUCVp4GTqGbhUHuP2dHjA"/>
</p:tagLst>
</file>

<file path=ppt/tags/tag106.xml><?xml version="1.0" encoding="utf-8"?>
<p:tagLst xmlns:a="http://schemas.openxmlformats.org/drawingml/2006/main" xmlns:r="http://schemas.openxmlformats.org/officeDocument/2006/relationships" xmlns:p="http://schemas.openxmlformats.org/presentationml/2006/main">
  <p:tag name="THINKCELLSHAPEDONOTDELETE" val="pH2gYH951AEWGwLen.v7NDw"/>
</p:tagLst>
</file>

<file path=ppt/tags/tag107.xml><?xml version="1.0" encoding="utf-8"?>
<p:tagLst xmlns:a="http://schemas.openxmlformats.org/drawingml/2006/main" xmlns:r="http://schemas.openxmlformats.org/officeDocument/2006/relationships" xmlns:p="http://schemas.openxmlformats.org/presentationml/2006/main">
  <p:tag name="THINKCELLSHAPEDONOTDELETE" val="pe8ngnYcTnE2siBhkO_yb_g"/>
</p:tagLst>
</file>

<file path=ppt/tags/tag10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9.xml><?xml version="1.0" encoding="utf-8"?>
<p:tagLst xmlns:a="http://schemas.openxmlformats.org/drawingml/2006/main" xmlns:r="http://schemas.openxmlformats.org/officeDocument/2006/relationships" xmlns:p="http://schemas.openxmlformats.org/presentationml/2006/main">
  <p:tag name="THINKCELLSHAPEDONOTDELETE" val="t1QZDt5xQv0WoxU4lP6Wpfw"/>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pOrT58Q_ruEyJMXah4bw0Iw"/>
</p:tagLst>
</file>

<file path=ppt/tags/tag110.xml><?xml version="1.0" encoding="utf-8"?>
<p:tagLst xmlns:a="http://schemas.openxmlformats.org/drawingml/2006/main" xmlns:r="http://schemas.openxmlformats.org/officeDocument/2006/relationships" xmlns:p="http://schemas.openxmlformats.org/presentationml/2006/main">
  <p:tag name="THINKCELLSHAPEDONOTDELETE" val="tuHj9Jv6vtkKuUWB_NHQdKg"/>
</p:tagLst>
</file>

<file path=ppt/tags/tag111.xml><?xml version="1.0" encoding="utf-8"?>
<p:tagLst xmlns:a="http://schemas.openxmlformats.org/drawingml/2006/main" xmlns:r="http://schemas.openxmlformats.org/officeDocument/2006/relationships" xmlns:p="http://schemas.openxmlformats.org/presentationml/2006/main">
  <p:tag name="THINKCELLSHAPEDONOTDELETE" val="t.ZEUyvtwX0.D4KtgO2qyig"/>
</p:tagLst>
</file>

<file path=ppt/tags/tag112.xml><?xml version="1.0" encoding="utf-8"?>
<p:tagLst xmlns:a="http://schemas.openxmlformats.org/drawingml/2006/main" xmlns:r="http://schemas.openxmlformats.org/officeDocument/2006/relationships" xmlns:p="http://schemas.openxmlformats.org/presentationml/2006/main">
  <p:tag name="THINKCELLSHAPEDONOTDELETE" val="tq9M_C44Vk0eOIQuEXgextA"/>
</p:tagLst>
</file>

<file path=ppt/tags/tag113.xml><?xml version="1.0" encoding="utf-8"?>
<p:tagLst xmlns:a="http://schemas.openxmlformats.org/drawingml/2006/main" xmlns:r="http://schemas.openxmlformats.org/officeDocument/2006/relationships" xmlns:p="http://schemas.openxmlformats.org/presentationml/2006/main">
  <p:tag name="THINKCELLSHAPEDONOTDELETE" val="trRRrNg5kfkCYd5lRpEFZcQ"/>
</p:tagLst>
</file>

<file path=ppt/tags/tag114.xml><?xml version="1.0" encoding="utf-8"?>
<p:tagLst xmlns:a="http://schemas.openxmlformats.org/drawingml/2006/main" xmlns:r="http://schemas.openxmlformats.org/officeDocument/2006/relationships" xmlns:p="http://schemas.openxmlformats.org/presentationml/2006/main">
  <p:tag name="THINKCELLSHAPEDONOTDELETE" val="tbwrJ6tJ8DEKuzGt75cKEPQ"/>
</p:tagLst>
</file>

<file path=ppt/tags/tag115.xml><?xml version="1.0" encoding="utf-8"?>
<p:tagLst xmlns:a="http://schemas.openxmlformats.org/drawingml/2006/main" xmlns:r="http://schemas.openxmlformats.org/officeDocument/2006/relationships" xmlns:p="http://schemas.openxmlformats.org/presentationml/2006/main">
  <p:tag name="THINKCELLSHAPEDONOTDELETE" val="pH2gYH951AEWGwLen.v7NDw"/>
</p:tagLst>
</file>

<file path=ppt/tags/tag116.xml><?xml version="1.0" encoding="utf-8"?>
<p:tagLst xmlns:a="http://schemas.openxmlformats.org/drawingml/2006/main" xmlns:r="http://schemas.openxmlformats.org/officeDocument/2006/relationships" xmlns:p="http://schemas.openxmlformats.org/presentationml/2006/main">
  <p:tag name="THINKCELLSHAPEDONOTDELETE" val="pe8ngnYcTnE2siBhkO_yb_g"/>
</p:tagLst>
</file>

<file path=ppt/tags/tag1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8.xml><?xml version="1.0" encoding="utf-8"?>
<p:tagLst xmlns:a="http://schemas.openxmlformats.org/drawingml/2006/main" xmlns:r="http://schemas.openxmlformats.org/officeDocument/2006/relationships" xmlns:p="http://schemas.openxmlformats.org/presentationml/2006/main">
  <p:tag name="THINKCELLSHAPEDONOTDELETE" val="pH2gYH951AEWGwLen.v7NDw"/>
</p:tagLst>
</file>

<file path=ppt/tags/tag119.xml><?xml version="1.0" encoding="utf-8"?>
<p:tagLst xmlns:a="http://schemas.openxmlformats.org/drawingml/2006/main" xmlns:r="http://schemas.openxmlformats.org/officeDocument/2006/relationships" xmlns:p="http://schemas.openxmlformats.org/presentationml/2006/main">
  <p:tag name="THINKCELLSHAPEDONOTDELETE" val="pe8ngnYcTnE2siBhkO_yb_g"/>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pQpXX8FrQIE6NP2xhy7sApw"/>
</p:tagLst>
</file>

<file path=ppt/tags/tag120.xml><?xml version="1.0" encoding="utf-8"?>
<p:tagLst xmlns:a="http://schemas.openxmlformats.org/drawingml/2006/main" xmlns:r="http://schemas.openxmlformats.org/officeDocument/2006/relationships" xmlns:p="http://schemas.openxmlformats.org/presentationml/2006/main">
  <p:tag name="THINKCELLSHAPEDONOTDELETE" val="pQHSU_Ym4QUOkiimhUjfNVQ"/>
</p:tagLst>
</file>

<file path=ppt/tags/tag121.xml><?xml version="1.0" encoding="utf-8"?>
<p:tagLst xmlns:a="http://schemas.openxmlformats.org/drawingml/2006/main" xmlns:r="http://schemas.openxmlformats.org/officeDocument/2006/relationships" xmlns:p="http://schemas.openxmlformats.org/presentationml/2006/main">
  <p:tag name="THINKCELLSHAPEDONOTDELETE" val="pQHSU_Ym4QUOkiimhUjfNVQ"/>
</p:tagLst>
</file>

<file path=ppt/tags/tag122.xml><?xml version="1.0" encoding="utf-8"?>
<p:tagLst xmlns:a="http://schemas.openxmlformats.org/drawingml/2006/main" xmlns:r="http://schemas.openxmlformats.org/officeDocument/2006/relationships" xmlns:p="http://schemas.openxmlformats.org/presentationml/2006/main">
  <p:tag name="THINKCELLSHAPEDONOTDELETE" val="pQHSU_Ym4QUOkiimhUjfNVQ"/>
</p:tagLst>
</file>

<file path=ppt/tags/tag123.xml><?xml version="1.0" encoding="utf-8"?>
<p:tagLst xmlns:a="http://schemas.openxmlformats.org/drawingml/2006/main" xmlns:r="http://schemas.openxmlformats.org/officeDocument/2006/relationships" xmlns:p="http://schemas.openxmlformats.org/presentationml/2006/main">
  <p:tag name="THINKCELLSHAPEDONOTDELETE" val="p4Sex.11pBkaelBCxwdHXxQ"/>
</p:tagLst>
</file>

<file path=ppt/tags/tag124.xml><?xml version="1.0" encoding="utf-8"?>
<p:tagLst xmlns:a="http://schemas.openxmlformats.org/drawingml/2006/main" xmlns:r="http://schemas.openxmlformats.org/officeDocument/2006/relationships" xmlns:p="http://schemas.openxmlformats.org/presentationml/2006/main">
  <p:tag name="THINKCELLSHAPEDONOTDELETE" val="pm4MP7X6x2UqiRoyAWjz94w"/>
</p:tagLst>
</file>

<file path=ppt/tags/tag125.xml><?xml version="1.0" encoding="utf-8"?>
<p:tagLst xmlns:a="http://schemas.openxmlformats.org/drawingml/2006/main" xmlns:r="http://schemas.openxmlformats.org/officeDocument/2006/relationships" xmlns:p="http://schemas.openxmlformats.org/presentationml/2006/main">
  <p:tag name="THINKCELLSHAPEDONOTDELETE" val="pThDsMQVNgk.piv7xwWmGaw"/>
</p:tagLst>
</file>

<file path=ppt/tags/tag126.xml><?xml version="1.0" encoding="utf-8"?>
<p:tagLst xmlns:a="http://schemas.openxmlformats.org/drawingml/2006/main" xmlns:r="http://schemas.openxmlformats.org/officeDocument/2006/relationships" xmlns:p="http://schemas.openxmlformats.org/presentationml/2006/main">
  <p:tag name="THINKCELLSHAPEDONOTDELETE" val="pdg9fTd7J2UWsg1VgRJVyLA"/>
</p:tagLst>
</file>

<file path=ppt/tags/tag127.xml><?xml version="1.0" encoding="utf-8"?>
<p:tagLst xmlns:a="http://schemas.openxmlformats.org/drawingml/2006/main" xmlns:r="http://schemas.openxmlformats.org/officeDocument/2006/relationships" xmlns:p="http://schemas.openxmlformats.org/presentationml/2006/main">
  <p:tag name="THINKCELLSHAPEDONOTDELETE" val="psPc1ewK.UEOJ_YUTDnMw3g"/>
</p:tagLst>
</file>

<file path=ppt/tags/tag128.xml><?xml version="1.0" encoding="utf-8"?>
<p:tagLst xmlns:a="http://schemas.openxmlformats.org/drawingml/2006/main" xmlns:r="http://schemas.openxmlformats.org/officeDocument/2006/relationships" xmlns:p="http://schemas.openxmlformats.org/presentationml/2006/main">
  <p:tag name="THINKCELLSHAPEDONOTDELETE" val="pM9rwIArSNUuQAfKIGdEDgg"/>
</p:tagLst>
</file>

<file path=ppt/tags/tag129.xml><?xml version="1.0" encoding="utf-8"?>
<p:tagLst xmlns:a="http://schemas.openxmlformats.org/drawingml/2006/main" xmlns:r="http://schemas.openxmlformats.org/officeDocument/2006/relationships" xmlns:p="http://schemas.openxmlformats.org/presentationml/2006/main">
  <p:tag name="THINKCELLSHAPEDONOTDELETE" val="pUQdGAcHTt0OBcX0PGOgmIw"/>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ptgD5SXzVsEeSr6ZASM3NGQ"/>
</p:tagLst>
</file>

<file path=ppt/tags/tag130.xml><?xml version="1.0" encoding="utf-8"?>
<p:tagLst xmlns:a="http://schemas.openxmlformats.org/drawingml/2006/main" xmlns:r="http://schemas.openxmlformats.org/officeDocument/2006/relationships" xmlns:p="http://schemas.openxmlformats.org/presentationml/2006/main">
  <p:tag name="THINKCELLSHAPEDONOTDELETE" val="ptfSBjTombEusXiPi4eGwmg"/>
</p:tagLst>
</file>

<file path=ppt/tags/tag1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pOrT58Q_ruEyJMXah4bw0Iw"/>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pQpXX8FrQIE6NP2xhy7sApw"/>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p0574Lt1pfEeuusKCiCw0PA"/>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pIiHQ5HaSq0KpPbr8Pt1lfg"/>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ptAYihxDE5kuGURPGQNXaBA"/>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pVftmelsgBUePgy_NUQgnrA"/>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pOrT58Q_ruEyJMXah4bw0Iw"/>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pQpXX8FrQIE6NP2xhy7sApw"/>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pOrT58Q_ruEyJMXah4bw0Iw"/>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pQpXX8FrQIE6NP2xhy7sApw"/>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pOrT58Q_ruEyJMXah4bw0Iw"/>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pQpXX8FrQIE6NP2xhy7sApw"/>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ptgD5SXzVsEeSr6ZASM3NGQ"/>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ptgD5SXzVsEeSr6ZASM3NGQ"/>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ptgD5SXzVsEeSr6ZASM3NGQ"/>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ykhn3QTJQouRF3yeihHx8w"/>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KTYqrpcqSCOn825jXs_A2g"/>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1YaKvWB4QyOAmrac5CZYeQ"/>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SEw8HBGdSeiHklzu6QEfRg"/>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htS_nraySJq.Sqsm3erEAA"/>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W35YVGJKR7KVqONPSGzDdA"/>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c.y3A_M5Ra.B3BUwFdj.Nw"/>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OrT58Q_ruEyJMXah4bw0Iw"/>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P5mXWOEkS8CLxbnfWvMuwg"/>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vF2oip3sQlC2XLDLOR9scg"/>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4JhKDiQ8R8CTqPPRg37Urw"/>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t47dcdaF2T_SBr_w_RpkjDA"/>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t1oK_r1jUQGisWFZ9n.oh0A"/>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tfFWfi7_GR6q5LOLc1I5ARQ"/>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taxXyBjh7RDStxH_3azeilg"/>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taiLwnTQ.SRyHKPvQPqqygg"/>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tKuyd4BIORvG_0fcOhAGgtQ"/>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tUU.ZCDwuQ0KAmhLQH10lSA"/>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QpXX8FrQIE6NP2xhy7sApw"/>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tFq5rYRULTLG9bDAi3N_lTA"/>
</p:tagLst>
</file>

<file path=ppt/tags/tag51.xml><?xml version="1.0" encoding="utf-8"?>
<p:tagLst xmlns:a="http://schemas.openxmlformats.org/drawingml/2006/main" xmlns:r="http://schemas.openxmlformats.org/officeDocument/2006/relationships" xmlns:p="http://schemas.openxmlformats.org/presentationml/2006/main">
  <p:tag name="THINKCELLSHAPEDONOTDELETE" val="tb7t5rEl1RZaAfR8O8.9tLw"/>
</p:tagLst>
</file>

<file path=ppt/tags/tag52.xml><?xml version="1.0" encoding="utf-8"?>
<p:tagLst xmlns:a="http://schemas.openxmlformats.org/drawingml/2006/main" xmlns:r="http://schemas.openxmlformats.org/officeDocument/2006/relationships" xmlns:p="http://schemas.openxmlformats.org/presentationml/2006/main">
  <p:tag name="THINKCELLSHAPEDONOTDELETE" val="tDR5YtFrTS9axnXAgTLQtlQ"/>
</p:tagLst>
</file>

<file path=ppt/tags/tag53.xml><?xml version="1.0" encoding="utf-8"?>
<p:tagLst xmlns:a="http://schemas.openxmlformats.org/drawingml/2006/main" xmlns:r="http://schemas.openxmlformats.org/officeDocument/2006/relationships" xmlns:p="http://schemas.openxmlformats.org/presentationml/2006/main">
  <p:tag name="THINKCELLSHAPEDONOTDELETE" val="tXGSgY6vQSJipBHFXtr9SoQ"/>
</p:tagLst>
</file>

<file path=ppt/tags/tag54.xml><?xml version="1.0" encoding="utf-8"?>
<p:tagLst xmlns:a="http://schemas.openxmlformats.org/drawingml/2006/main" xmlns:r="http://schemas.openxmlformats.org/officeDocument/2006/relationships" xmlns:p="http://schemas.openxmlformats.org/presentationml/2006/main">
  <p:tag name="THINKCELLSHAPEDONOTDELETE" val="tl0dXIPl9RzaTaXLJdHBrgQ"/>
</p:tagLst>
</file>

<file path=ppt/tags/tag55.xml><?xml version="1.0" encoding="utf-8"?>
<p:tagLst xmlns:a="http://schemas.openxmlformats.org/drawingml/2006/main" xmlns:r="http://schemas.openxmlformats.org/officeDocument/2006/relationships" xmlns:p="http://schemas.openxmlformats.org/presentationml/2006/main">
  <p:tag name="THINKCELLSHAPEDONOTDELETE" val="tfVFaTtqsQN6gKmnlEw_shw"/>
</p:tagLst>
</file>

<file path=ppt/tags/tag56.xml><?xml version="1.0" encoding="utf-8"?>
<p:tagLst xmlns:a="http://schemas.openxmlformats.org/drawingml/2006/main" xmlns:r="http://schemas.openxmlformats.org/officeDocument/2006/relationships" xmlns:p="http://schemas.openxmlformats.org/presentationml/2006/main">
  <p:tag name="THINKCELLSHAPEDONOTDELETE" val="t9TUgPJq.QGats88wJ.T3ZQ"/>
</p:tagLst>
</file>

<file path=ppt/tags/tag57.xml><?xml version="1.0" encoding="utf-8"?>
<p:tagLst xmlns:a="http://schemas.openxmlformats.org/drawingml/2006/main" xmlns:r="http://schemas.openxmlformats.org/officeDocument/2006/relationships" xmlns:p="http://schemas.openxmlformats.org/presentationml/2006/main">
  <p:tag name="THINKCELLSHAPEDONOTDELETE" val="tqPQSRU5IQxODvaqNjMwSAg"/>
</p:tagLst>
</file>

<file path=ppt/tags/tag58.xml><?xml version="1.0" encoding="utf-8"?>
<p:tagLst xmlns:a="http://schemas.openxmlformats.org/drawingml/2006/main" xmlns:r="http://schemas.openxmlformats.org/officeDocument/2006/relationships" xmlns:p="http://schemas.openxmlformats.org/presentationml/2006/main">
  <p:tag name="THINKCELLSHAPEDONOTDELETE" val="tPS1xSrq1T1alOOcg2VGIkA"/>
</p:tagLst>
</file>

<file path=ppt/tags/tag59.xml><?xml version="1.0" encoding="utf-8"?>
<p:tagLst xmlns:a="http://schemas.openxmlformats.org/drawingml/2006/main" xmlns:r="http://schemas.openxmlformats.org/officeDocument/2006/relationships" xmlns:p="http://schemas.openxmlformats.org/presentationml/2006/main">
  <p:tag name="THINKCELLSHAPEDONOTDELETE" val="tnPXipzjvSo6XolhlcK0msg"/>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0.xml><?xml version="1.0" encoding="utf-8"?>
<p:tagLst xmlns:a="http://schemas.openxmlformats.org/drawingml/2006/main" xmlns:r="http://schemas.openxmlformats.org/officeDocument/2006/relationships" xmlns:p="http://schemas.openxmlformats.org/presentationml/2006/main">
  <p:tag name="THINKCELLSHAPEDONOTDELETE" val="ttNWKqbRPQh.IY8zqjhz.Gg"/>
</p:tagLst>
</file>

<file path=ppt/tags/tag61.xml><?xml version="1.0" encoding="utf-8"?>
<p:tagLst xmlns:a="http://schemas.openxmlformats.org/drawingml/2006/main" xmlns:r="http://schemas.openxmlformats.org/officeDocument/2006/relationships" xmlns:p="http://schemas.openxmlformats.org/presentationml/2006/main">
  <p:tag name="THINKCELLSHAPEDONOTDELETE" val="trGkStuEhTeOqOCGGUdoFcA"/>
</p:tagLst>
</file>

<file path=ppt/tags/tag62.xml><?xml version="1.0" encoding="utf-8"?>
<p:tagLst xmlns:a="http://schemas.openxmlformats.org/drawingml/2006/main" xmlns:r="http://schemas.openxmlformats.org/officeDocument/2006/relationships" xmlns:p="http://schemas.openxmlformats.org/presentationml/2006/main">
  <p:tag name="THINKCELLSHAPEDONOTDELETE" val="tgQV8jKN5TAaTOzXqyolUXQ"/>
</p:tagLst>
</file>

<file path=ppt/tags/tag63.xml><?xml version="1.0" encoding="utf-8"?>
<p:tagLst xmlns:a="http://schemas.openxmlformats.org/drawingml/2006/main" xmlns:r="http://schemas.openxmlformats.org/officeDocument/2006/relationships" xmlns:p="http://schemas.openxmlformats.org/presentationml/2006/main">
  <p:tag name="THINKCELLSHAPEDONOTDELETE" val="tbRgmqeUkSsuSWjR7rP7kew"/>
</p:tagLst>
</file>

<file path=ppt/tags/tag64.xml><?xml version="1.0" encoding="utf-8"?>
<p:tagLst xmlns:a="http://schemas.openxmlformats.org/drawingml/2006/main" xmlns:r="http://schemas.openxmlformats.org/officeDocument/2006/relationships" xmlns:p="http://schemas.openxmlformats.org/presentationml/2006/main">
  <p:tag name="THINKCELLSHAPEDONOTDELETE" val="tjrFjFGFqQ1eudD.BrqlH4A"/>
</p:tagLst>
</file>

<file path=ppt/tags/tag65.xml><?xml version="1.0" encoding="utf-8"?>
<p:tagLst xmlns:a="http://schemas.openxmlformats.org/drawingml/2006/main" xmlns:r="http://schemas.openxmlformats.org/officeDocument/2006/relationships" xmlns:p="http://schemas.openxmlformats.org/presentationml/2006/main">
  <p:tag name="THINKCELLSHAPEDONOTDELETE" val="teJTcOL_xShmVIrXGM_c0Lg"/>
</p:tagLst>
</file>

<file path=ppt/tags/tag66.xml><?xml version="1.0" encoding="utf-8"?>
<p:tagLst xmlns:a="http://schemas.openxmlformats.org/drawingml/2006/main" xmlns:r="http://schemas.openxmlformats.org/officeDocument/2006/relationships" xmlns:p="http://schemas.openxmlformats.org/presentationml/2006/main">
  <p:tag name="THINKCELLSHAPEDONOTDELETE" val="tQ2ux9YfARhOdFqn1Wy84lw"/>
</p:tagLst>
</file>

<file path=ppt/tags/tag67.xml><?xml version="1.0" encoding="utf-8"?>
<p:tagLst xmlns:a="http://schemas.openxmlformats.org/drawingml/2006/main" xmlns:r="http://schemas.openxmlformats.org/officeDocument/2006/relationships" xmlns:p="http://schemas.openxmlformats.org/presentationml/2006/main">
  <p:tag name="THINKCELLSHAPEDONOTDELETE" val="tvdb0GA5YQ_qjYEJrUZJtjA"/>
</p:tagLst>
</file>

<file path=ppt/tags/tag68.xml><?xml version="1.0" encoding="utf-8"?>
<p:tagLst xmlns:a="http://schemas.openxmlformats.org/drawingml/2006/main" xmlns:r="http://schemas.openxmlformats.org/officeDocument/2006/relationships" xmlns:p="http://schemas.openxmlformats.org/presentationml/2006/main">
  <p:tag name="THINKCELLSHAPEDONOTDELETE" val="tiSciosE4SnqBo21SplItvQ"/>
</p:tagLst>
</file>

<file path=ppt/tags/tag69.xml><?xml version="1.0" encoding="utf-8"?>
<p:tagLst xmlns:a="http://schemas.openxmlformats.org/drawingml/2006/main" xmlns:r="http://schemas.openxmlformats.org/officeDocument/2006/relationships" xmlns:p="http://schemas.openxmlformats.org/presentationml/2006/main">
  <p:tag name="THINKCELLSHAPEDONOTDELETE" val="tZ1lUOcOWTi2jzaBmVWlhwA"/>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OrT58Q_ruEyJMXah4bw0Iw"/>
</p:tagLst>
</file>

<file path=ppt/tags/tag70.xml><?xml version="1.0" encoding="utf-8"?>
<p:tagLst xmlns:a="http://schemas.openxmlformats.org/drawingml/2006/main" xmlns:r="http://schemas.openxmlformats.org/officeDocument/2006/relationships" xmlns:p="http://schemas.openxmlformats.org/presentationml/2006/main">
  <p:tag name="THINKCELLSHAPEDONOTDELETE" val="teiv6N6WRTgO1ZfAU_S0zfw"/>
</p:tagLst>
</file>

<file path=ppt/tags/tag71.xml><?xml version="1.0" encoding="utf-8"?>
<p:tagLst xmlns:a="http://schemas.openxmlformats.org/drawingml/2006/main" xmlns:r="http://schemas.openxmlformats.org/officeDocument/2006/relationships" xmlns:p="http://schemas.openxmlformats.org/presentationml/2006/main">
  <p:tag name="THINKCELLSHAPEDONOTDELETE" val="t0k1TkpmnSWW7mYRj.m1CDg"/>
</p:tagLst>
</file>

<file path=ppt/tags/tag72.xml><?xml version="1.0" encoding="utf-8"?>
<p:tagLst xmlns:a="http://schemas.openxmlformats.org/drawingml/2006/main" xmlns:r="http://schemas.openxmlformats.org/officeDocument/2006/relationships" xmlns:p="http://schemas.openxmlformats.org/presentationml/2006/main">
  <p:tag name="THINKCELLSHAPEDONOTDELETE" val="tk7Ig7cS0SaOragU3Ek5pCQ"/>
</p:tagLst>
</file>

<file path=ppt/tags/tag73.xml><?xml version="1.0" encoding="utf-8"?>
<p:tagLst xmlns:a="http://schemas.openxmlformats.org/drawingml/2006/main" xmlns:r="http://schemas.openxmlformats.org/officeDocument/2006/relationships" xmlns:p="http://schemas.openxmlformats.org/presentationml/2006/main">
  <p:tag name="THINKCELLSHAPEDONOTDELETE" val="tgB047brsT2.X8QPWIqMGiA"/>
</p:tagLst>
</file>

<file path=ppt/tags/tag74.xml><?xml version="1.0" encoding="utf-8"?>
<p:tagLst xmlns:a="http://schemas.openxmlformats.org/drawingml/2006/main" xmlns:r="http://schemas.openxmlformats.org/officeDocument/2006/relationships" xmlns:p="http://schemas.openxmlformats.org/presentationml/2006/main">
  <p:tag name="THINKCELLSHAPEDONOTDELETE" val="tm8gjmXwSQK2TSr6UWc9YeQ"/>
</p:tagLst>
</file>

<file path=ppt/tags/tag75.xml><?xml version="1.0" encoding="utf-8"?>
<p:tagLst xmlns:a="http://schemas.openxmlformats.org/drawingml/2006/main" xmlns:r="http://schemas.openxmlformats.org/officeDocument/2006/relationships" xmlns:p="http://schemas.openxmlformats.org/presentationml/2006/main">
  <p:tag name="THINKCELLSHAPEDONOTDELETE" val="taHlXEvzTRCqYR.bE9KlZ0A"/>
</p:tagLst>
</file>

<file path=ppt/tags/tag76.xml><?xml version="1.0" encoding="utf-8"?>
<p:tagLst xmlns:a="http://schemas.openxmlformats.org/drawingml/2006/main" xmlns:r="http://schemas.openxmlformats.org/officeDocument/2006/relationships" xmlns:p="http://schemas.openxmlformats.org/presentationml/2006/main">
  <p:tag name="THINKCELLSHAPEDONOTDELETE" val="t16rEQhp5RbuXMeji.pnTkw"/>
</p:tagLst>
</file>

<file path=ppt/tags/tag77.xml><?xml version="1.0" encoding="utf-8"?>
<p:tagLst xmlns:a="http://schemas.openxmlformats.org/drawingml/2006/main" xmlns:r="http://schemas.openxmlformats.org/officeDocument/2006/relationships" xmlns:p="http://schemas.openxmlformats.org/presentationml/2006/main">
  <p:tag name="THINKCELLSHAPEDONOTDELETE" val="tDSk6UcZ5SmSYdNTh5M6t8g"/>
</p:tagLst>
</file>

<file path=ppt/tags/tag78.xml><?xml version="1.0" encoding="utf-8"?>
<p:tagLst xmlns:a="http://schemas.openxmlformats.org/drawingml/2006/main" xmlns:r="http://schemas.openxmlformats.org/officeDocument/2006/relationships" xmlns:p="http://schemas.openxmlformats.org/presentationml/2006/main">
  <p:tag name="THINKCELLSHAPEDONOTDELETE" val="tlSqtwnBbSSOMBM9gZiBo1Q"/>
</p:tagLst>
</file>

<file path=ppt/tags/tag79.xml><?xml version="1.0" encoding="utf-8"?>
<p:tagLst xmlns:a="http://schemas.openxmlformats.org/drawingml/2006/main" xmlns:r="http://schemas.openxmlformats.org/officeDocument/2006/relationships" xmlns:p="http://schemas.openxmlformats.org/presentationml/2006/main">
  <p:tag name="THINKCELLSHAPEDONOTDELETE" val="tj2rBfdBNQ1uy8S0Le77dGA"/>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pQpXX8FrQIE6NP2xhy7sApw"/>
</p:tagLst>
</file>

<file path=ppt/tags/tag80.xml><?xml version="1.0" encoding="utf-8"?>
<p:tagLst xmlns:a="http://schemas.openxmlformats.org/drawingml/2006/main" xmlns:r="http://schemas.openxmlformats.org/officeDocument/2006/relationships" xmlns:p="http://schemas.openxmlformats.org/presentationml/2006/main">
  <p:tag name="THINKCELLSHAPEDONOTDELETE" val="tZT6buinNQ0CBDa2db69eBQ"/>
</p:tagLst>
</file>

<file path=ppt/tags/tag81.xml><?xml version="1.0" encoding="utf-8"?>
<p:tagLst xmlns:a="http://schemas.openxmlformats.org/drawingml/2006/main" xmlns:r="http://schemas.openxmlformats.org/officeDocument/2006/relationships" xmlns:p="http://schemas.openxmlformats.org/presentationml/2006/main">
  <p:tag name="THINKCELLSHAPEDONOTDELETE" val="tYmhNIIuYQOSRtCKdvTA5Bw"/>
</p:tagLst>
</file>

<file path=ppt/tags/tag82.xml><?xml version="1.0" encoding="utf-8"?>
<p:tagLst xmlns:a="http://schemas.openxmlformats.org/drawingml/2006/main" xmlns:r="http://schemas.openxmlformats.org/officeDocument/2006/relationships" xmlns:p="http://schemas.openxmlformats.org/presentationml/2006/main">
  <p:tag name="THINKCELLSHAPEDONOTDELETE" val="tYAsJGWJvTmuCtZuDIdnltA"/>
</p:tagLst>
</file>

<file path=ppt/tags/tag83.xml><?xml version="1.0" encoding="utf-8"?>
<p:tagLst xmlns:a="http://schemas.openxmlformats.org/drawingml/2006/main" xmlns:r="http://schemas.openxmlformats.org/officeDocument/2006/relationships" xmlns:p="http://schemas.openxmlformats.org/presentationml/2006/main">
  <p:tag name="THINKCELLSHAPEDONOTDELETE" val="tU6BYCxQsTrWLBCF1SFMxFw"/>
</p:tagLst>
</file>

<file path=ppt/tags/tag84.xml><?xml version="1.0" encoding="utf-8"?>
<p:tagLst xmlns:a="http://schemas.openxmlformats.org/drawingml/2006/main" xmlns:r="http://schemas.openxmlformats.org/officeDocument/2006/relationships" xmlns:p="http://schemas.openxmlformats.org/presentationml/2006/main">
  <p:tag name="THINKCELLSHAPEDONOTDELETE" val="thT09ahD3Q4u.lhaLW.aTlg"/>
</p:tagLst>
</file>

<file path=ppt/tags/tag85.xml><?xml version="1.0" encoding="utf-8"?>
<p:tagLst xmlns:a="http://schemas.openxmlformats.org/drawingml/2006/main" xmlns:r="http://schemas.openxmlformats.org/officeDocument/2006/relationships" xmlns:p="http://schemas.openxmlformats.org/presentationml/2006/main">
  <p:tag name="THINKCELLSHAPEDONOTDELETE" val="t6VRjVQBiTwaU5VYf.3hgFw"/>
</p:tagLst>
</file>

<file path=ppt/tags/tag86.xml><?xml version="1.0" encoding="utf-8"?>
<p:tagLst xmlns:a="http://schemas.openxmlformats.org/drawingml/2006/main" xmlns:r="http://schemas.openxmlformats.org/officeDocument/2006/relationships" xmlns:p="http://schemas.openxmlformats.org/presentationml/2006/main">
  <p:tag name="THINKCELLSHAPEDONOTDELETE" val="tGh1jPMjtSRGPfOETqIES8w"/>
</p:tagLst>
</file>

<file path=ppt/tags/tag87.xml><?xml version="1.0" encoding="utf-8"?>
<p:tagLst xmlns:a="http://schemas.openxmlformats.org/drawingml/2006/main" xmlns:r="http://schemas.openxmlformats.org/officeDocument/2006/relationships" xmlns:p="http://schemas.openxmlformats.org/presentationml/2006/main">
  <p:tag name="THINKCELLSHAPEDONOTDELETE" val="tV7QCGNeyQCqfaJzFc8P0Yw"/>
</p:tagLst>
</file>

<file path=ppt/tags/tag88.xml><?xml version="1.0" encoding="utf-8"?>
<p:tagLst xmlns:a="http://schemas.openxmlformats.org/drawingml/2006/main" xmlns:r="http://schemas.openxmlformats.org/officeDocument/2006/relationships" xmlns:p="http://schemas.openxmlformats.org/presentationml/2006/main">
  <p:tag name="THINKCELLSHAPEDONOTDELETE" val="t6fbTky.AT4.kzGFv1fB1jQ"/>
</p:tagLst>
</file>

<file path=ppt/tags/tag89.xml><?xml version="1.0" encoding="utf-8"?>
<p:tagLst xmlns:a="http://schemas.openxmlformats.org/drawingml/2006/main" xmlns:r="http://schemas.openxmlformats.org/officeDocument/2006/relationships" xmlns:p="http://schemas.openxmlformats.org/presentationml/2006/main">
  <p:tag name="THINKCELLSHAPEDONOTDELETE" val="t2GURbMm4QMuPiBKwd1xXdA"/>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0.xml><?xml version="1.0" encoding="utf-8"?>
<p:tagLst xmlns:a="http://schemas.openxmlformats.org/drawingml/2006/main" xmlns:r="http://schemas.openxmlformats.org/officeDocument/2006/relationships" xmlns:p="http://schemas.openxmlformats.org/presentationml/2006/main">
  <p:tag name="THINKCELLSHAPEDONOTDELETE" val="tnoSGizMmST.f.A2il23zCw"/>
</p:tagLst>
</file>

<file path=ppt/tags/tag91.xml><?xml version="1.0" encoding="utf-8"?>
<p:tagLst xmlns:a="http://schemas.openxmlformats.org/drawingml/2006/main" xmlns:r="http://schemas.openxmlformats.org/officeDocument/2006/relationships" xmlns:p="http://schemas.openxmlformats.org/presentationml/2006/main">
  <p:tag name="THINKCELLSHAPEDONOTDELETE" val="t9ev4L6MxS.6LcFufvb33AQ"/>
</p:tagLst>
</file>

<file path=ppt/tags/tag92.xml><?xml version="1.0" encoding="utf-8"?>
<p:tagLst xmlns:a="http://schemas.openxmlformats.org/drawingml/2006/main" xmlns:r="http://schemas.openxmlformats.org/officeDocument/2006/relationships" xmlns:p="http://schemas.openxmlformats.org/presentationml/2006/main">
  <p:tag name="THINKCELLSHAPEDONOTDELETE" val="tskpsdRZfQDuiUBih3xRHEQ"/>
</p:tagLst>
</file>

<file path=ppt/tags/tag9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4.xml><?xml version="1.0" encoding="utf-8"?>
<p:tagLst xmlns:a="http://schemas.openxmlformats.org/drawingml/2006/main" xmlns:r="http://schemas.openxmlformats.org/officeDocument/2006/relationships" xmlns:p="http://schemas.openxmlformats.org/presentationml/2006/main">
  <p:tag name="THINKCELLSHAPEDONOTDELETE" val="tNff_yQPxQ2eiCnuj0_KLUw"/>
</p:tagLst>
</file>

<file path=ppt/tags/tag95.xml><?xml version="1.0" encoding="utf-8"?>
<p:tagLst xmlns:a="http://schemas.openxmlformats.org/drawingml/2006/main" xmlns:r="http://schemas.openxmlformats.org/officeDocument/2006/relationships" xmlns:p="http://schemas.openxmlformats.org/presentationml/2006/main">
  <p:tag name="THINKCELLSHAPEDONOTDELETE" val="teMlAcqaCQfmN7l_ZxjwoWA"/>
</p:tagLst>
</file>

<file path=ppt/tags/tag96.xml><?xml version="1.0" encoding="utf-8"?>
<p:tagLst xmlns:a="http://schemas.openxmlformats.org/drawingml/2006/main" xmlns:r="http://schemas.openxmlformats.org/officeDocument/2006/relationships" xmlns:p="http://schemas.openxmlformats.org/presentationml/2006/main">
  <p:tag name="THINKCELLSHAPEDONOTDELETE" val="teL33x_pFShmozWkqx2lfVg"/>
</p:tagLst>
</file>

<file path=ppt/tags/tag97.xml><?xml version="1.0" encoding="utf-8"?>
<p:tagLst xmlns:a="http://schemas.openxmlformats.org/drawingml/2006/main" xmlns:r="http://schemas.openxmlformats.org/officeDocument/2006/relationships" xmlns:p="http://schemas.openxmlformats.org/presentationml/2006/main">
  <p:tag name="THINKCELLSHAPEDONOTDELETE" val="t6AXuyfduTbCU2KcnJwOxkw"/>
</p:tagLst>
</file>

<file path=ppt/tags/tag98.xml><?xml version="1.0" encoding="utf-8"?>
<p:tagLst xmlns:a="http://schemas.openxmlformats.org/drawingml/2006/main" xmlns:r="http://schemas.openxmlformats.org/officeDocument/2006/relationships" xmlns:p="http://schemas.openxmlformats.org/presentationml/2006/main">
  <p:tag name="THINKCELLSHAPEDONOTDELETE" val="tJ_.wZKYsQVyiNp2myUk9Nw"/>
</p:tagLst>
</file>

<file path=ppt/tags/tag99.xml><?xml version="1.0" encoding="utf-8"?>
<p:tagLst xmlns:a="http://schemas.openxmlformats.org/drawingml/2006/main" xmlns:r="http://schemas.openxmlformats.org/officeDocument/2006/relationships" xmlns:p="http://schemas.openxmlformats.org/presentationml/2006/main">
  <p:tag name="THINKCELLSHAPEDONOTDELETE" val="tooljJfOmSIqhLBkg2ZwYsw"/>
</p:tagLst>
</file>

<file path=ppt/theme/theme1.xml><?xml version="1.0" encoding="utf-8"?>
<a:theme xmlns:a="http://schemas.openxmlformats.org/drawingml/2006/main" name="WS_16x9_RB_PPT">
  <a:themeElements>
    <a:clrScheme name="RB_Blue">
      <a:dk1>
        <a:srgbClr val="000000"/>
      </a:dk1>
      <a:lt1>
        <a:srgbClr val="FFFFFF"/>
      </a:lt1>
      <a:dk2>
        <a:srgbClr val="8D9399"/>
      </a:dk2>
      <a:lt2>
        <a:srgbClr val="00AAC9"/>
      </a:lt2>
      <a:accent1>
        <a:srgbClr val="FFFFFF"/>
      </a:accent1>
      <a:accent2>
        <a:srgbClr val="DEE0E3"/>
      </a:accent2>
      <a:accent3>
        <a:srgbClr val="8D9399"/>
      </a:accent3>
      <a:accent4>
        <a:srgbClr val="85CEDF"/>
      </a:accent4>
      <a:accent5>
        <a:srgbClr val="96AECA"/>
      </a:accent5>
      <a:accent6>
        <a:srgbClr val="156C9C"/>
      </a:accent6>
      <a:hlink>
        <a:srgbClr val="8D9399"/>
      </a:hlink>
      <a:folHlink>
        <a:srgbClr val="96AECA"/>
      </a:folHlink>
    </a:clrScheme>
    <a:fontScheme name="RBfontArialNarrow">
      <a:majorFont>
        <a:latin typeface="Arial Narrow"/>
        <a:ea typeface=""/>
        <a:cs typeface=""/>
        <a:font script="Grek" typeface="Arial Narrow"/>
        <a:font script="Cyrl" typeface="Arial Narrow"/>
        <a:font script="Jpan" typeface="MS PGothic"/>
        <a:font script="Hang" typeface="돋움"/>
        <a:font script="Hans" typeface="宋体"/>
        <a:font script="Hant" typeface="新細明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Arial Narrow"/>
        <a:ea typeface=""/>
        <a:cs typeface=""/>
        <a:font script="Grek" typeface="Arial Narrow"/>
        <a:font script="Cyrl" typeface="Arial Narrow"/>
        <a:font script="Jpan" typeface="MS PGothic"/>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Narrow"/>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3"/>
          </a:solidFill>
        </a:ln>
        <a:effectLst/>
      </a:spPr>
      <a:bodyPr lIns="72000" tIns="72000" rIns="72000" bIns="72000" rtlCol="0" anchor="t" anchorCtr="0">
        <a:noAutofit/>
      </a:bodyPr>
      <a:lstStyle>
        <a:defPPr algn="l">
          <a:lnSpc>
            <a:spcPct val="90000"/>
          </a:lnSpc>
          <a:spcBef>
            <a:spcPts val="400"/>
          </a:spcBef>
          <a:defRPr sz="1500" b="0" dirty="0" smtClean="0"/>
        </a:defPPr>
      </a:lstStyle>
      <a:style>
        <a:lnRef idx="1">
          <a:schemeClr val="accent1"/>
        </a:lnRef>
        <a:fillRef idx="0">
          <a:schemeClr val="accent1"/>
        </a:fillRef>
        <a:effectRef idx="0">
          <a:schemeClr val="accent1"/>
        </a:effectRef>
        <a:fontRef idx="minor">
          <a:schemeClr val="tx1"/>
        </a:fontRef>
      </a:style>
    </a:spDef>
    <a:lnDef>
      <a:spPr>
        <a:ln w="9525">
          <a:solidFill>
            <a:schemeClr val="accent3"/>
          </a:solidFill>
        </a:ln>
        <a:effectLst/>
      </a:spPr>
      <a:bodyPr/>
      <a:lstStyle/>
      <a:style>
        <a:lnRef idx="1">
          <a:schemeClr val="accent1"/>
        </a:lnRef>
        <a:fillRef idx="0">
          <a:schemeClr val="accent1"/>
        </a:fillRef>
        <a:effectRef idx="0">
          <a:schemeClr val="accent1"/>
        </a:effectRef>
        <a:fontRef idx="minor">
          <a:schemeClr val="tx1"/>
        </a:fontRef>
      </a:style>
    </a:lnDef>
    <a:txDef>
      <a:spPr>
        <a:noFill/>
        <a:ln w="9525">
          <a:noFill/>
        </a:ln>
      </a:spPr>
      <a:bodyPr vert="horz" wrap="square" lIns="0" tIns="0" rIns="0" bIns="0" rtlCol="0">
        <a:spAutoFit/>
      </a:bodyPr>
      <a:lstStyle>
        <a:defPPr>
          <a:lnSpc>
            <a:spcPct val="90000"/>
          </a:lnSpc>
          <a:spcBef>
            <a:spcPts val="400"/>
          </a:spcBef>
          <a:buClr>
            <a:srgbClr val="000000"/>
          </a:buClr>
          <a:buSzPct val="100000"/>
          <a:defRPr sz="1500" b="0" noProof="0" dirty="0" smtClean="0">
            <a:latin typeface="+mn-lt"/>
            <a:cs typeface="Arial Narrow" pitchFamily="34"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p:Policy xmlns:p="office.server.policy" id="" local="true">
  <p:Name>RB forms, manuals Audit Policy</p:Name>
  <p:Description/>
  <p:Statement/>
  <p:PolicyItems>
    <p:PolicyItem featureId="Microsoft.Office.RecordsManagement.PolicyFeatures.PolicyAudit" staticId="0x0101004A5ABD131E29498E85E571A23B39AFBE|937198175" UniqueId="be07d69e-aaf9-4315-90e2-b0510a6be563">
      <p:Name>Auditing</p:Name>
      <p:Description>Audits user actions on documents and list items to the Audit Log.</p:Description>
      <p:CustomData>
        <Audit>
          <View/>
        </Audit>
      </p:CustomData>
    </p:PolicyItem>
  </p:PolicyItems>
</p:Policy>
</file>

<file path=customXml/item3.xml><?xml version="1.0" encoding="utf-8"?>
<p:properties xmlns:p="http://schemas.microsoft.com/office/2006/metadata/properties" xmlns:xsi="http://www.w3.org/2001/XMLSchema-instance" xmlns:pc="http://schemas.microsoft.com/office/infopath/2007/PartnerControls">
  <documentManagement>
    <_dlc_DocId xmlns="f7e71362-ceaf-4873-9824-38274916ced3">I001-678-203</_dlc_DocId>
    <_dlc_DocIdUrl xmlns="f7e71362-ceaf-4873-9824-38274916ced3">
      <Url>http://intranet.rolandberger.net/Graphics-self-service/_layouts/15/DocIdRedir.aspx?ID=I001-678-203</Url>
      <Description>I001-678-203</Description>
    </_dlc_DocIdUrl>
    <Form_x0020_center xmlns="f7e71362-ceaf-4873-9824-38274916ced3">true</Form_x0020_center>
    <PublishingRollupImage xmlns="http://schemas.microsoft.com/sharepoint/v3">&lt;img alt="" src="/Assets/Widescreen_16_9.png" style="BORDER&amp;#58;0px solid;" /&gt;</PublishingRollupImage>
    <CRB_Comments xmlns="02e891db-d6c5-40cf-9d9c-b2370701b196">NEW 10/21/2017</CRB_Comments>
    <TaxCatchAll xmlns="f7e71362-ceaf-4873-9824-38274916ced3">
      <Value>8755</Value>
      <Value>7769</Value>
      <Value>9</Value>
      <Value>1479</Value>
      <Value>308</Value>
      <Value>102</Value>
    </TaxCatchAll>
    <CRB_PublicationDate xmlns="02e891db-d6c5-40cf-9d9c-b2370701b196">2017-10-20T22:00:00+00:00</CRB_PublicationDate>
    <CRB_LanguageTaxHTField0 xmlns="02e891db-d6c5-40cf-9d9c-b2370701b196">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d114bc82-0915-479b-a4ff-1cfc3f16eaa4</TermId>
        </TermInfo>
      </Terms>
    </CRB_LanguageTaxHTField0>
    <TaxKeywordTaxHTField xmlns="f7e71362-ceaf-4873-9824-38274916ced3">
      <Terms xmlns="http://schemas.microsoft.com/office/infopath/2007/PartnerControls">
        <TermInfo xmlns="http://schemas.microsoft.com/office/infopath/2007/PartnerControls">
          <TermName xmlns="http://schemas.microsoft.com/office/infopath/2007/PartnerControls">Graphics</TermName>
          <TermId xmlns="http://schemas.microsoft.com/office/infopath/2007/PartnerControls">145e94fb-00e0-4848-bffa-6c0521b4952a</TermId>
        </TermInfo>
        <TermInfo xmlns="http://schemas.microsoft.com/office/infopath/2007/PartnerControls">
          <TermName xmlns="http://schemas.microsoft.com/office/infopath/2007/PartnerControls">Business Graphics</TermName>
          <TermId xmlns="http://schemas.microsoft.com/office/infopath/2007/PartnerControls">7b6ba7f4-20c8-4f74-a0db-8f0ed493bd8f</TermId>
        </TermInfo>
        <TermInfo xmlns="http://schemas.microsoft.com/office/infopath/2007/PartnerControls">
          <TermName xmlns="http://schemas.microsoft.com/office/infopath/2007/PartnerControls">PowerPoint</TermName>
          <TermId xmlns="http://schemas.microsoft.com/office/infopath/2007/PartnerControls">4b0e42fd-324c-4e1d-aa11-d57c58ce4ca6</TermId>
        </TermInfo>
        <TermInfo xmlns="http://schemas.microsoft.com/office/infopath/2007/PartnerControls">
          <TermName xmlns="http://schemas.microsoft.com/office/infopath/2007/PartnerControls">Template</TermName>
          <TermId xmlns="http://schemas.microsoft.com/office/infopath/2007/PartnerControls">8351644a-c82e-48ae-8457-02d773402310</TermId>
        </TermInfo>
      </Terms>
    </TaxKeywordTaxHTField>
    <CRB_Contact xmlns="02e891db-d6c5-40cf-9d9c-b2370701b196">
      <UserInfo>
        <DisplayName>i:0#.w|rolandberger\stuart_sanders</DisplayName>
        <AccountId>2004</AccountId>
        <AccountType/>
      </UserInfo>
    </CRB_Contact>
    <CRB_FormCategory xmlns="02e891db-d6c5-40cf-9d9c-b2370701b196">Graphics &amp; design</CRB_FormCategory>
    <CRB_CountriesCoveredTaxHTField0 xmlns="02e891db-d6c5-40cf-9d9c-b2370701b196">
      <Terms xmlns="http://schemas.microsoft.com/office/infopath/2007/PartnerControls">
        <TermInfo xmlns="http://schemas.microsoft.com/office/infopath/2007/PartnerControls">
          <TermName xmlns="http://schemas.microsoft.com/office/infopath/2007/PartnerControls">World</TermName>
          <TermId xmlns="http://schemas.microsoft.com/office/infopath/2007/PartnerControls">7043cc29-2bed-413c-99cb-5013485bec7d</TermId>
        </TermInfo>
      </Terms>
    </CRB_CountriesCoveredTaxHTField0>
  </documentManagement>
</p:properties>
</file>

<file path=customXml/item4.xml><?xml version="1.0" encoding="utf-8"?>
<?mso-contentType ?>
<spe:Receivers xmlns:spe="http://schemas.microsoft.com/sharepoint/events">
  <Receiver>
    <Name>Policy Auditing</Name>
    <Synchronization>Synchronous</Synchronization>
    <Type>10001</Type>
    <SequenceNumber>1100</SequenceNumber>
    <Url/>
    <Assembly>Microsoft.Office.Policy, Version=15.0.0.0, Culture=neutral, PublicKeyToken=71e9bce111e9429c</Assembly>
    <Class>Microsoft.Office.RecordsManagement.Internal.AuditHandler</Class>
    <Data/>
    <Filter/>
  </Receiver>
  <Receiver>
    <Name>Policy Auditing</Name>
    <Synchronization>Synchronous</Synchronization>
    <Type>10002</Type>
    <SequenceNumber>1101</SequenceNumber>
    <Url/>
    <Assembly>Microsoft.Office.Policy, Version=15.0.0.0, Culture=neutral, PublicKeyToken=71e9bce111e9429c</Assembly>
    <Class>Microsoft.Office.RecordsManagement.Internal.AuditHandler</Class>
    <Data/>
    <Filter/>
  </Receiver>
  <Receiver>
    <Name>Policy Auditing</Name>
    <Synchronization>Synchronous</Synchronization>
    <Type>10004</Type>
    <SequenceNumber>1102</SequenceNumber>
    <Url/>
    <Assembly>Microsoft.Office.Policy, Version=15.0.0.0, Culture=neutral, PublicKeyToken=71e9bce111e9429c</Assembly>
    <Class>Microsoft.Office.RecordsManagement.Internal.AuditHandler</Class>
    <Data/>
    <Filter/>
  </Receiver>
  <Receiver>
    <Name>Policy Auditing</Name>
    <Synchronization>Synchronous</Synchronization>
    <Type>10006</Type>
    <SequenceNumber>1103</SequenceNumber>
    <Url/>
    <Assembly>Microsoft.Office.Policy, Version=15.0.0.0, Culture=neutral, PublicKeyToken=71e9bce111e9429c</Assembly>
    <Class>Microsoft.Office.RecordsManagement.Internal.AuditHandler</Class>
    <Data/>
    <Filter/>
  </Receiver>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5.xml><?xml version="1.0" encoding="utf-8"?>
<ct:contentTypeSchema xmlns:ct="http://schemas.microsoft.com/office/2006/metadata/contentType" xmlns:ma="http://schemas.microsoft.com/office/2006/metadata/properties/metaAttributes" ct:_="" ma:_="" ma:contentTypeName="RB forms, manuals" ma:contentTypeID="0x0101004A5ABD131E29498E85E571A23B39AFBE002D827DEBBCF17644B5C04C3E096E7127" ma:contentTypeVersion="11" ma:contentTypeDescription="" ma:contentTypeScope="" ma:versionID="c09fcf96b46868ab8e227e7b78b31f2b">
  <xsd:schema xmlns:xsd="http://www.w3.org/2001/XMLSchema" xmlns:xs="http://www.w3.org/2001/XMLSchema" xmlns:p="http://schemas.microsoft.com/office/2006/metadata/properties" xmlns:ns1="http://schemas.microsoft.com/sharepoint/v3" xmlns:ns2="02e891db-d6c5-40cf-9d9c-b2370701b196" xmlns:ns3="f7e71362-ceaf-4873-9824-38274916ced3" targetNamespace="http://schemas.microsoft.com/office/2006/metadata/properties" ma:root="true" ma:fieldsID="0e79fcac35dd45f4a6f56053e84562de" ns1:_="" ns2:_="" ns3:_="">
    <xsd:import namespace="http://schemas.microsoft.com/sharepoint/v3"/>
    <xsd:import namespace="02e891db-d6c5-40cf-9d9c-b2370701b196"/>
    <xsd:import namespace="f7e71362-ceaf-4873-9824-38274916ced3"/>
    <xsd:element name="properties">
      <xsd:complexType>
        <xsd:sequence>
          <xsd:element name="documentManagement">
            <xsd:complexType>
              <xsd:all>
                <xsd:element ref="ns2:CRB_Contact" minOccurs="0"/>
                <xsd:element ref="ns2:CRB_PublicationDate" minOccurs="0"/>
                <xsd:element ref="ns2:CRB_Comments" minOccurs="0"/>
                <xsd:element ref="ns2:CRB_FormCategory"/>
                <xsd:element ref="ns3:Form_x0020_center" minOccurs="0"/>
                <xsd:element ref="ns2:CRB_LanguageTaxHTField0" minOccurs="0"/>
                <xsd:element ref="ns2:CRB_CountriesCoveredTaxHTField0" minOccurs="0"/>
                <xsd:element ref="ns3:TaxKeywordTaxHTField" minOccurs="0"/>
                <xsd:element ref="ns3:TaxCatchAll" minOccurs="0"/>
                <xsd:element ref="ns3:TaxCatchAllLabel" minOccurs="0"/>
                <xsd:element ref="ns1:_dlc_Exempt" minOccurs="0"/>
                <xsd:element ref="ns1:PublishingRollupImage"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21" nillable="true" ma:displayName="Exempt from Policy" ma:hidden="true" ma:internalName="_dlc_Exempt" ma:readOnly="true">
      <xsd:simpleType>
        <xsd:restriction base="dms:Unknown"/>
      </xsd:simpleType>
    </xsd:element>
    <xsd:element name="PublishingRollupImage" ma:index="22" nillable="true" ma:displayName="Rollup Image" ma:description="Rollup Image is a site column created by the Publishing feature. It is used on the Page Content Type as the image for the page shown in content roll-ups such as the Content By Search web part." ma:internalName="PublishingRollupImag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2e891db-d6c5-40cf-9d9c-b2370701b196" elementFormDefault="qualified">
    <xsd:import namespace="http://schemas.microsoft.com/office/2006/documentManagement/types"/>
    <xsd:import namespace="http://schemas.microsoft.com/office/infopath/2007/PartnerControls"/>
    <xsd:element name="CRB_Contact" ma:index="2" nillable="true" ma:displayName="Contact" ma:description="" ma:list="UserInfo" ma:internalName="CRB_Contact" ma:showField="NameWithPictureAndDetail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CRB_PublicationDate" ma:index="3" nillable="true" ma:displayName="Publication date" ma:default="[today]" ma:description="Document Publication Date" ma:format="DateOnly" ma:internalName="CRB_PublicationDate">
      <xsd:simpleType>
        <xsd:restriction base="dms:DateTime"/>
      </xsd:simpleType>
    </xsd:element>
    <xsd:element name="CRB_Comments" ma:index="4" nillable="true" ma:displayName="Comment" ma:description="" ma:internalName="CRB_Comments">
      <xsd:simpleType>
        <xsd:restriction base="dms:Note"/>
      </xsd:simpleType>
    </xsd:element>
    <xsd:element name="CRB_FormCategory" ma:index="5" ma:displayName="Form category" ma:format="Dropdown" ma:internalName="CRB_FormCategory">
      <xsd:simpleType>
        <xsd:restriction base="dms:Choice">
          <xsd:enumeration value="Agreements"/>
          <xsd:enumeration value="Approvals"/>
          <xsd:enumeration value="Car leasing"/>
          <xsd:enumeration value="Compensation &amp; benefits"/>
          <xsd:enumeration value="Compliance"/>
          <xsd:enumeration value="Equipment"/>
          <xsd:enumeration value="Graphics &amp; design"/>
          <xsd:enumeration value="Human resources"/>
          <xsd:enumeration value="Project registration &amp; documentation"/>
          <xsd:enumeration value="Reimbursement"/>
          <xsd:enumeration value="Statistics"/>
          <xsd:enumeration value="Tender"/>
          <xsd:enumeration value="Terms &amp; conditions"/>
          <xsd:enumeration value="Time sheets &amp; vacation"/>
          <xsd:enumeration value="Travel"/>
          <xsd:enumeration value="Other"/>
        </xsd:restriction>
      </xsd:simpleType>
    </xsd:element>
    <xsd:element name="CRB_LanguageTaxHTField0" ma:index="13" nillable="true" ma:taxonomy="true" ma:internalName="CRB_LanguageTaxHTField0" ma:taxonomyFieldName="CRB_Language" ma:displayName="Languages" ma:default="" ma:fieldId="{00c55708-cb0e-45fe-8857-e303a73427d0}" ma:taxonomyMulti="true" ma:sspId="d2706001-8320-4079-9034-1a5cb9e2dd48" ma:termSetId="250f0533-3d29-41d1-b0d5-942aebeaa384" ma:anchorId="00000000-0000-0000-0000-000000000000" ma:open="false" ma:isKeyword="false">
      <xsd:complexType>
        <xsd:sequence>
          <xsd:element ref="pc:Terms" minOccurs="0" maxOccurs="1"/>
        </xsd:sequence>
      </xsd:complexType>
    </xsd:element>
    <xsd:element name="CRB_CountriesCoveredTaxHTField0" ma:index="15" ma:taxonomy="true" ma:internalName="CRB_CountriesCoveredTaxHTField0" ma:taxonomyFieldName="CRB_CountriesCovered" ma:displayName="Countries covered" ma:default="" ma:fieldId="{76ff2472-f381-47ca-bb4c-3d93bb843d0f}" ma:taxonomyMulti="true" ma:sspId="d2706001-8320-4079-9034-1a5cb9e2dd48" ma:termSetId="0cf72956-aa77-4144-9aaf-dcda0d3be933"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f7e71362-ceaf-4873-9824-38274916ced3" elementFormDefault="qualified">
    <xsd:import namespace="http://schemas.microsoft.com/office/2006/documentManagement/types"/>
    <xsd:import namespace="http://schemas.microsoft.com/office/infopath/2007/PartnerControls"/>
    <xsd:element name="Form_x0020_center" ma:index="6" nillable="true" ma:displayName="Form center" ma:default="1" ma:internalName="Form_x0020_center">
      <xsd:simpleType>
        <xsd:restriction base="dms:Boolean"/>
      </xsd:simpleType>
    </xsd:element>
    <xsd:element name="TaxKeywordTaxHTField" ma:index="16" nillable="true" ma:taxonomy="true" ma:internalName="TaxKeywordTaxHTField" ma:taxonomyFieldName="TaxKeyword" ma:displayName="Enterprise Keywords" ma:fieldId="{23f27201-bee3-471e-b2e7-b64fd8b7ca38}" ma:taxonomyMulti="true" ma:sspId="d2706001-8320-4079-9034-1a5cb9e2dd48" ma:termSetId="00000000-0000-0000-0000-000000000000" ma:anchorId="00000000-0000-0000-0000-000000000000" ma:open="true" ma:isKeyword="true">
      <xsd:complexType>
        <xsd:sequence>
          <xsd:element ref="pc:Terms" minOccurs="0" maxOccurs="1"/>
        </xsd:sequence>
      </xsd:complexType>
    </xsd:element>
    <xsd:element name="TaxCatchAll" ma:index="18" nillable="true" ma:displayName="Taxonomy Catch All Column" ma:hidden="true" ma:list="{e537acc1-e881-4637-a025-ea84fc49ca1a}" ma:internalName="TaxCatchAll" ma:showField="CatchAllData" ma:web="f7e71362-ceaf-4873-9824-38274916ced3">
      <xsd:complexType>
        <xsd:complexContent>
          <xsd:extension base="dms:MultiChoiceLookup">
            <xsd:sequence>
              <xsd:element name="Value" type="dms:Lookup" maxOccurs="unbounded" minOccurs="0" nillable="true"/>
            </xsd:sequence>
          </xsd:extension>
        </xsd:complexContent>
      </xsd:complexType>
    </xsd:element>
    <xsd:element name="TaxCatchAllLabel" ma:index="19" nillable="true" ma:displayName="Taxonomy Catch All Column1" ma:hidden="true" ma:list="{e537acc1-e881-4637-a025-ea84fc49ca1a}" ma:internalName="TaxCatchAllLabel" ma:readOnly="true" ma:showField="CatchAllDataLabel" ma:web="f7e71362-ceaf-4873-9824-38274916ced3">
      <xsd:complexType>
        <xsd:complexContent>
          <xsd:extension base="dms:MultiChoiceLookup">
            <xsd:sequence>
              <xsd:element name="Value" type="dms:Lookup" maxOccurs="unbounded" minOccurs="0" nillable="true"/>
            </xsd:sequence>
          </xsd:extension>
        </xsd:complexContent>
      </xsd:complexType>
    </xsd:element>
    <xsd:element name="_dlc_DocId" ma:index="23" nillable="true" ma:displayName="Document ID Value" ma:description="The value of the document ID assigned to this item." ma:internalName="_dlc_DocId" ma:readOnly="true">
      <xsd:simpleType>
        <xsd:restriction base="dms:Text"/>
      </xsd:simpleType>
    </xsd:element>
    <xsd:element name="_dlc_DocIdUrl" ma:index="24"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5"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4"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BB3699C-62C1-440C-B7A5-C1A8FAA00222}">
  <ds:schemaRefs>
    <ds:schemaRef ds:uri="http://schemas.microsoft.com/sharepoint/v3/contenttype/forms"/>
  </ds:schemaRefs>
</ds:datastoreItem>
</file>

<file path=customXml/itemProps2.xml><?xml version="1.0" encoding="utf-8"?>
<ds:datastoreItem xmlns:ds="http://schemas.openxmlformats.org/officeDocument/2006/customXml" ds:itemID="{78162E97-DAF5-4E58-A2AA-72A514B98BBD}">
  <ds:schemaRefs>
    <ds:schemaRef ds:uri="office.server.policy"/>
  </ds:schemaRefs>
</ds:datastoreItem>
</file>

<file path=customXml/itemProps3.xml><?xml version="1.0" encoding="utf-8"?>
<ds:datastoreItem xmlns:ds="http://schemas.openxmlformats.org/officeDocument/2006/customXml" ds:itemID="{5905B39C-849B-44E8-AB6E-30A0D9D0EFD0}">
  <ds:schemaRefs>
    <ds:schemaRef ds:uri="http://schemas.microsoft.com/office/2006/metadata/properties"/>
    <ds:schemaRef ds:uri="http://purl.org/dc/terms/"/>
    <ds:schemaRef ds:uri="http://schemas.microsoft.com/sharepoint/v3"/>
    <ds:schemaRef ds:uri="02e891db-d6c5-40cf-9d9c-b2370701b196"/>
    <ds:schemaRef ds:uri="http://schemas.openxmlformats.org/package/2006/metadata/core-properties"/>
    <ds:schemaRef ds:uri="http://purl.org/dc/dcmitype/"/>
    <ds:schemaRef ds:uri="http://www.w3.org/XML/1998/namespace"/>
    <ds:schemaRef ds:uri="http://schemas.microsoft.com/office/2006/documentManagement/types"/>
    <ds:schemaRef ds:uri="http://schemas.microsoft.com/office/infopath/2007/PartnerControls"/>
    <ds:schemaRef ds:uri="f7e71362-ceaf-4873-9824-38274916ced3"/>
    <ds:schemaRef ds:uri="http://purl.org/dc/elements/1.1/"/>
  </ds:schemaRefs>
</ds:datastoreItem>
</file>

<file path=customXml/itemProps4.xml><?xml version="1.0" encoding="utf-8"?>
<ds:datastoreItem xmlns:ds="http://schemas.openxmlformats.org/officeDocument/2006/customXml" ds:itemID="{BEDE5EF0-A34C-4163-962D-AB71325EC658}">
  <ds:schemaRefs>
    <ds:schemaRef ds:uri="http://schemas.microsoft.com/sharepoint/events"/>
  </ds:schemaRefs>
</ds:datastoreItem>
</file>

<file path=customXml/itemProps5.xml><?xml version="1.0" encoding="utf-8"?>
<ds:datastoreItem xmlns:ds="http://schemas.openxmlformats.org/officeDocument/2006/customXml" ds:itemID="{7BE98490-BDB3-4188-B970-72B2C24D73A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2e891db-d6c5-40cf-9d9c-b2370701b196"/>
    <ds:schemaRef ds:uri="f7e71362-ceaf-4873-9824-38274916ced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WS_16x9_RB_PPT</Template>
  <TotalTime>1470</TotalTime>
  <Words>2217</Words>
  <Application>Microsoft Office PowerPoint</Application>
  <PresentationFormat>Custom</PresentationFormat>
  <Paragraphs>301</Paragraphs>
  <Slides>14</Slides>
  <Notes>3</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14</vt:i4>
      </vt:variant>
    </vt:vector>
  </HeadingPairs>
  <TitlesOfParts>
    <vt:vector size="17" baseType="lpstr">
      <vt:lpstr>WS_16x9_RB_PPT</vt:lpstr>
      <vt:lpstr>think-cell Slide</vt:lpstr>
      <vt:lpstr>Chart</vt:lpstr>
      <vt:lpstr>Устойчивое обращение с твердыми отходами: что мешает и как быть</vt:lpstr>
      <vt:lpstr>Неразвитость устойчивого обращения с отходами наносит урон России – как имиджу страны-природного заповедника, …</vt:lpstr>
      <vt:lpstr>… так и ее важнейшим социально-экономическим показателям</vt:lpstr>
      <vt:lpstr>Проблема твердых отходов в РФ решаема, но нужна работа по  5 ключевым направлениям</vt:lpstr>
      <vt:lpstr>В мире объем отрасли превышает 1,1 трлн. долл., с темпами прироста &gt;7% даже в странах ОЭСР; РФ имеет х10-кратный потенциал до 2030 г.</vt:lpstr>
      <vt:lpstr>Существуют 4 бизнес-модели, которые успешно уживаются; ключевые игроки с выручкой &gt; 0,3 млрд. евро покрывают всю цепочку стоимости</vt:lpstr>
      <vt:lpstr>Существуют различные схемы финансирования капитальных и опера-ционных затрат; важны инфраструктура, тарифы и инфо-кампании</vt:lpstr>
      <vt:lpstr>Пример Франции – более экологически вредные виды отходов подлежат специальному налогообложению</vt:lpstr>
      <vt:lpstr>Пример Франции – отв-ть пр-ля реализуется механизмом EPR, возла-гающим затраты на ОО по отдельным продуктам на сами отрасли</vt:lpstr>
      <vt:lpstr>Налоги/платежи за ТКО в ЕС содержат постоянную и переменную части, различаются между регионами и "компактно" тестируются</vt:lpstr>
      <vt:lpstr>В РФ есть точечные примеры устойчивого обращения с твердыми от-ходами, но пока нет социально и экономически оптимального решения</vt:lpstr>
      <vt:lpstr>В зарубежной практике технико-технологический аспект включает как капиталоемкие "железные", так и "легкие" цифровые решения</vt:lpstr>
      <vt:lpstr>Спасибо!</vt:lpstr>
      <vt:lpstr>PowerPoint Presentation</vt:lpstr>
    </vt:vector>
  </TitlesOfParts>
  <Company>Roland Berger Strategy Consultants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M705435</dc:creator>
  <cp:keywords>Business Graphics; Graphics; Template; PowerPoint</cp:keywords>
  <cp:lastModifiedBy>denis borisov</cp:lastModifiedBy>
  <cp:revision>165</cp:revision>
  <dcterms:created xsi:type="dcterms:W3CDTF">2017-12-08T13:27:23Z</dcterms:created>
  <dcterms:modified xsi:type="dcterms:W3CDTF">2018-03-22T07:58:32Z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22978595-69af-43e2-b570-fd3beb1554fa</vt:lpwstr>
  </property>
  <property fmtid="{D5CDD505-2E9C-101B-9397-08002B2CF9AE}" pid="3" name="ContentTypeId">
    <vt:lpwstr>0x0101004A5ABD131E29498E85E571A23B39AFBE002D827DEBBCF17644B5C04C3E096E7127</vt:lpwstr>
  </property>
  <property fmtid="{D5CDD505-2E9C-101B-9397-08002B2CF9AE}" pid="4" name="CRB_Language">
    <vt:lpwstr>9;#English|d114bc82-0915-479b-a4ff-1cfc3f16eaa4</vt:lpwstr>
  </property>
  <property fmtid="{D5CDD505-2E9C-101B-9397-08002B2CF9AE}" pid="5" name="TaxKeyword">
    <vt:lpwstr>1479;#Graphics|145e94fb-00e0-4848-bffa-6c0521b4952a;#8755;#Business Graphics|7b6ba7f4-20c8-4f74-a0db-8f0ed493bd8f;#308;#PowerPoint|4b0e42fd-324c-4e1d-aa11-d57c58ce4ca6;#7769;#Template|8351644a-c82e-48ae-8457-02d773402310</vt:lpwstr>
  </property>
  <property fmtid="{D5CDD505-2E9C-101B-9397-08002B2CF9AE}" pid="6" name="CRB_CountriesCovered">
    <vt:lpwstr>102;#World|7043cc29-2bed-413c-99cb-5013485bec7d</vt:lpwstr>
  </property>
</Properties>
</file>